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3389" r:id="rId3"/>
    <p:sldId id="3390" r:id="rId5"/>
    <p:sldId id="3391" r:id="rId6"/>
    <p:sldId id="3332" r:id="rId7"/>
    <p:sldId id="3355" r:id="rId8"/>
    <p:sldId id="3331" r:id="rId9"/>
    <p:sldId id="3327" r:id="rId10"/>
    <p:sldId id="3392" r:id="rId11"/>
    <p:sldId id="3326" r:id="rId12"/>
    <p:sldId id="3336" r:id="rId13"/>
    <p:sldId id="3354" r:id="rId14"/>
    <p:sldId id="3329" r:id="rId15"/>
    <p:sldId id="3393" r:id="rId16"/>
    <p:sldId id="3333" r:id="rId17"/>
    <p:sldId id="3334" r:id="rId18"/>
    <p:sldId id="3328" r:id="rId19"/>
    <p:sldId id="3341" r:id="rId20"/>
    <p:sldId id="3394" r:id="rId21"/>
    <p:sldId id="3330" r:id="rId22"/>
    <p:sldId id="3353" r:id="rId23"/>
    <p:sldId id="3335" r:id="rId24"/>
    <p:sldId id="3395" r:id="rId25"/>
  </p:sldIdLst>
  <p:sldSz cx="12858750" cy="7232650"/>
  <p:notesSz cx="6858000" cy="9144000"/>
  <p:custDataLst>
    <p:tags r:id="rId3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0C19"/>
    <a:srgbClr val="3E3E3E"/>
    <a:srgbClr val="6EB92B"/>
    <a:srgbClr val="00428E"/>
    <a:srgbClr val="E12A09"/>
    <a:srgbClr val="FFFFFF"/>
    <a:srgbClr val="297E9B"/>
    <a:srgbClr val="900000"/>
    <a:srgbClr val="0FC7D3"/>
    <a:srgbClr val="EC20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1" autoAdjust="0"/>
    <p:restoredTop sz="92986" autoAdjust="0"/>
  </p:normalViewPr>
  <p:slideViewPr>
    <p:cSldViewPr>
      <p:cViewPr varScale="1">
        <p:scale>
          <a:sx n="81" d="100"/>
          <a:sy n="81" d="100"/>
        </p:scale>
        <p:origin x="278" y="72"/>
      </p:cViewPr>
      <p:guideLst>
        <p:guide orient="horz" pos="328"/>
        <p:guide pos="4050"/>
        <p:guide orient="horz" pos="4183"/>
        <p:guide pos="7588"/>
        <p:guide pos="376"/>
        <p:guide pos="1350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15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0.00%</c:formatCode>
                <c:ptCount val="4"/>
                <c:pt idx="0">
                  <c:v>0.584</c:v>
                </c:pt>
                <c:pt idx="1">
                  <c:v>0.65</c:v>
                </c:pt>
                <c:pt idx="2">
                  <c:v>0.939</c:v>
                </c:pt>
                <c:pt idx="3">
                  <c:v>0.777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系列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类别 1</c:v>
                      </c:pt>
                      <c:pt idx="1">
                        <c:v>类别 2</c:v>
                      </c:pt>
                      <c:pt idx="2">
                        <c:v>类别 3</c:v>
                      </c:pt>
                      <c:pt idx="3">
                        <c:v>类别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27"/>
        <c:axId val="-1411061776"/>
        <c:axId val="-1411050352"/>
      </c:barChart>
      <c:catAx>
        <c:axId val="-1411061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</a:p>
        </c:txPr>
        <c:crossAx val="-1411050352"/>
        <c:crosses val="autoZero"/>
        <c:auto val="1"/>
        <c:lblAlgn val="ctr"/>
        <c:lblOffset val="100"/>
        <c:noMultiLvlLbl val="0"/>
      </c:catAx>
      <c:valAx>
        <c:axId val="-141105035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</a:p>
        </c:txPr>
        <c:crossAx val="-141106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bg1"/>
              </a:solidFill>
            </a:ln>
          </c:spPr>
          <c:invertIfNegative val="0"/>
          <c:dLbls>
            <c:dLbl>
              <c:idx val="0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val>
            <c:numRef>
              <c:f>Sheet1!$B$2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trendline>
            <c:trendlineType val="linear"/>
            <c:dispRSqr val="0"/>
            <c:dispEq val="0"/>
          </c:trendline>
          <c:val>
            <c:numRef>
              <c:f>Sheet1!$C$2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val>
            <c:numRef>
              <c:f>Sheet1!$D$2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</c:extLst>
        </c:ser>
        <c:ser>
          <c:idx val="3"/>
          <c:order val="3"/>
          <c:spPr>
            <a:scene3d>
              <a:camera prst="orthographicFront"/>
              <a:lightRig rig="threePt" dir="t"/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val>
            <c:numRef>
              <c:f>Sheet1!$E$2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Series 32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</c:extLst>
        </c:ser>
        <c:ser>
          <c:idx val="4"/>
          <c:order val="4"/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  <c15:leaderLines/>
              </c:ext>
            </c:extLst>
          </c:dLbls>
          <c:val>
            <c:numRef>
              <c:f>Sheet1!$F$2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Sheet1!$F$1</c15:sqref>
                        </c15:formulaRef>
                      </c:ext>
                    </c:extLst>
                    <c:strCache>
                      <c:ptCount val="1"/>
                      <c:pt idx="0">
                        <c:v>Series 322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Title Goes Here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8"/>
        <c:overlap val="-15"/>
        <c:axId val="-1411863248"/>
        <c:axId val="-1411886096"/>
      </c:barChart>
      <c:dateAx>
        <c:axId val="-1411863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</c:spPr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</a:p>
        </c:txPr>
        <c:crossAx val="-1411886096"/>
        <c:crosses val="autoZero"/>
        <c:auto val="0"/>
        <c:lblOffset val="100"/>
        <c:baseTimeUnit val="days"/>
      </c:dateAx>
      <c:valAx>
        <c:axId val="-1411886096"/>
        <c:scaling>
          <c:orientation val="minMax"/>
        </c:scaling>
        <c:delete val="1"/>
        <c:axPos val="l"/>
        <c:majorGridlines>
          <c:spPr>
            <a:ln w="22225" cap="flat" cmpd="sng" algn="ctr">
              <a:solidFill>
                <a:prstClr val="white">
                  <a:lumMod val="85000"/>
                  <a:alpha val="48000"/>
                </a:prstClr>
              </a:solidFill>
              <a:prstDash val="sysDot"/>
              <a:round/>
            </a:ln>
          </c:spPr>
        </c:majorGridlines>
        <c:numFmt formatCode="General" sourceLinked="0"/>
        <c:majorTickMark val="cross"/>
        <c:minorTickMark val="out"/>
        <c:tickLblPos val="high"/>
        <c:txPr>
          <a:bodyPr rot="-60000000" spcFirstLastPara="0" vertOverflow="ellipsis" vert="horz" wrap="square" anchor="ctr" anchorCtr="1"/>
          <a:lstStyle/>
          <a:p>
            <a:pPr>
              <a:defRPr lang="zh-CN"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defRPr>
            </a:pPr>
          </a:p>
        </c:txPr>
        <c:crossAx val="-1411863248"/>
        <c:crossesAt val="2014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zh-CN" sz="1000" b="1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微软雅黑" panose="020B0503020204020204" pitchFamily="34" charset="-122"/>
          <a:cs typeface="+mn-ea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6050" y="514350"/>
            <a:ext cx="4573588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1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notesSlide" Target="../notesSlides/notesSlide2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794" y="446"/>
            <a:ext cx="12857163" cy="72428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0" name="组合 209"/>
          <p:cNvGrpSpPr/>
          <p:nvPr/>
        </p:nvGrpSpPr>
        <p:grpSpPr>
          <a:xfrm>
            <a:off x="8589615" y="3930938"/>
            <a:ext cx="4035682" cy="3312377"/>
            <a:chOff x="2519511" y="4808687"/>
            <a:chExt cx="2506663" cy="2057400"/>
          </a:xfrm>
        </p:grpSpPr>
        <p:sp>
          <p:nvSpPr>
            <p:cNvPr id="2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19511" y="4808687"/>
              <a:ext cx="2501900" cy="205740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5"/>
            <p:cNvSpPr/>
            <p:nvPr/>
          </p:nvSpPr>
          <p:spPr bwMode="auto">
            <a:xfrm>
              <a:off x="4643586" y="5754837"/>
              <a:ext cx="334963" cy="600075"/>
            </a:xfrm>
            <a:custGeom>
              <a:avLst/>
              <a:gdLst>
                <a:gd name="T0" fmla="*/ 55 w 79"/>
                <a:gd name="T1" fmla="*/ 0 h 141"/>
                <a:gd name="T2" fmla="*/ 24 w 79"/>
                <a:gd name="T3" fmla="*/ 0 h 141"/>
                <a:gd name="T4" fmla="*/ 0 w 79"/>
                <a:gd name="T5" fmla="*/ 24 h 141"/>
                <a:gd name="T6" fmla="*/ 0 w 79"/>
                <a:gd name="T7" fmla="*/ 117 h 141"/>
                <a:gd name="T8" fmla="*/ 24 w 79"/>
                <a:gd name="T9" fmla="*/ 141 h 141"/>
                <a:gd name="T10" fmla="*/ 55 w 79"/>
                <a:gd name="T11" fmla="*/ 141 h 141"/>
                <a:gd name="T12" fmla="*/ 79 w 79"/>
                <a:gd name="T13" fmla="*/ 117 h 141"/>
                <a:gd name="T14" fmla="*/ 79 w 79"/>
                <a:gd name="T15" fmla="*/ 24 h 141"/>
                <a:gd name="T16" fmla="*/ 55 w 79"/>
                <a:gd name="T1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41">
                  <a:moveTo>
                    <a:pt x="5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30"/>
                    <a:pt x="10" y="141"/>
                    <a:pt x="24" y="141"/>
                  </a:cubicBezTo>
                  <a:cubicBezTo>
                    <a:pt x="55" y="141"/>
                    <a:pt x="55" y="141"/>
                    <a:pt x="55" y="141"/>
                  </a:cubicBezTo>
                  <a:cubicBezTo>
                    <a:pt x="68" y="141"/>
                    <a:pt x="79" y="130"/>
                    <a:pt x="79" y="117"/>
                  </a:cubicBezTo>
                  <a:cubicBezTo>
                    <a:pt x="79" y="24"/>
                    <a:pt x="79" y="24"/>
                    <a:pt x="79" y="24"/>
                  </a:cubicBezTo>
                  <a:cubicBezTo>
                    <a:pt x="79" y="10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6"/>
            <p:cNvSpPr/>
            <p:nvPr/>
          </p:nvSpPr>
          <p:spPr bwMode="auto">
            <a:xfrm>
              <a:off x="4788049" y="5810400"/>
              <a:ext cx="46038" cy="88900"/>
            </a:xfrm>
            <a:custGeom>
              <a:avLst/>
              <a:gdLst>
                <a:gd name="T0" fmla="*/ 5 w 11"/>
                <a:gd name="T1" fmla="*/ 21 h 21"/>
                <a:gd name="T2" fmla="*/ 5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5 w 11"/>
                <a:gd name="T9" fmla="*/ 0 h 21"/>
                <a:gd name="T10" fmla="*/ 5 w 11"/>
                <a:gd name="T11" fmla="*/ 0 h 21"/>
                <a:gd name="T12" fmla="*/ 11 w 11"/>
                <a:gd name="T13" fmla="*/ 5 h 21"/>
                <a:gd name="T14" fmla="*/ 11 w 11"/>
                <a:gd name="T15" fmla="*/ 16 h 21"/>
                <a:gd name="T16" fmla="*/ 5 w 11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1">
                  <a:moveTo>
                    <a:pt x="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1" y="2"/>
                    <a:pt x="11" y="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9"/>
                    <a:pt x="8" y="21"/>
                    <a:pt x="5" y="21"/>
                  </a:cubicBezTo>
                  <a:close/>
                </a:path>
              </a:pathLst>
            </a:custGeom>
            <a:solidFill>
              <a:srgbClr val="97A1B3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"/>
            <p:cNvSpPr/>
            <p:nvPr/>
          </p:nvSpPr>
          <p:spPr bwMode="auto">
            <a:xfrm>
              <a:off x="4549924" y="6243787"/>
              <a:ext cx="80963" cy="119063"/>
            </a:xfrm>
            <a:custGeom>
              <a:avLst/>
              <a:gdLst>
                <a:gd name="T0" fmla="*/ 19 w 19"/>
                <a:gd name="T1" fmla="*/ 28 h 28"/>
                <a:gd name="T2" fmla="*/ 19 w 19"/>
                <a:gd name="T3" fmla="*/ 14 h 28"/>
                <a:gd name="T4" fmla="*/ 2 w 19"/>
                <a:gd name="T5" fmla="*/ 0 h 28"/>
                <a:gd name="T6" fmla="*/ 0 w 19"/>
                <a:gd name="T7" fmla="*/ 2 h 28"/>
                <a:gd name="T8" fmla="*/ 0 w 19"/>
                <a:gd name="T9" fmla="*/ 28 h 28"/>
                <a:gd name="T10" fmla="*/ 19 w 19"/>
                <a:gd name="T1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19" y="28"/>
                  </a:moveTo>
                  <a:cubicBezTo>
                    <a:pt x="19" y="14"/>
                    <a:pt x="19" y="14"/>
                    <a:pt x="19" y="14"/>
                  </a:cubicBezTo>
                  <a:cubicBezTo>
                    <a:pt x="18" y="4"/>
                    <a:pt x="9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8"/>
                    <a:pt x="0" y="28"/>
                    <a:pt x="0" y="28"/>
                  </a:cubicBezTo>
                  <a:lnTo>
                    <a:pt x="19" y="28"/>
                  </a:ln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8"/>
            <p:cNvSpPr/>
            <p:nvPr/>
          </p:nvSpPr>
          <p:spPr bwMode="auto">
            <a:xfrm>
              <a:off x="4545161" y="6261250"/>
              <a:ext cx="455613" cy="541338"/>
            </a:xfrm>
            <a:custGeom>
              <a:avLst/>
              <a:gdLst>
                <a:gd name="T0" fmla="*/ 66 w 107"/>
                <a:gd name="T1" fmla="*/ 127 h 127"/>
                <a:gd name="T2" fmla="*/ 6 w 107"/>
                <a:gd name="T3" fmla="*/ 71 h 127"/>
                <a:gd name="T4" fmla="*/ 1 w 107"/>
                <a:gd name="T5" fmla="*/ 55 h 127"/>
                <a:gd name="T6" fmla="*/ 6 w 107"/>
                <a:gd name="T7" fmla="*/ 30 h 127"/>
                <a:gd name="T8" fmla="*/ 34 w 107"/>
                <a:gd name="T9" fmla="*/ 30 h 127"/>
                <a:gd name="T10" fmla="*/ 34 w 107"/>
                <a:gd name="T11" fmla="*/ 1 h 127"/>
                <a:gd name="T12" fmla="*/ 107 w 107"/>
                <a:gd name="T13" fmla="*/ 0 h 127"/>
                <a:gd name="T14" fmla="*/ 107 w 107"/>
                <a:gd name="T15" fmla="*/ 59 h 127"/>
                <a:gd name="T16" fmla="*/ 107 w 107"/>
                <a:gd name="T17" fmla="*/ 59 h 127"/>
                <a:gd name="T18" fmla="*/ 99 w 107"/>
                <a:gd name="T19" fmla="*/ 83 h 127"/>
                <a:gd name="T20" fmla="*/ 66 w 107"/>
                <a:gd name="T21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27">
                  <a:moveTo>
                    <a:pt x="66" y="127"/>
                  </a:moveTo>
                  <a:cubicBezTo>
                    <a:pt x="6" y="71"/>
                    <a:pt x="6" y="71"/>
                    <a:pt x="6" y="71"/>
                  </a:cubicBezTo>
                  <a:cubicBezTo>
                    <a:pt x="2" y="67"/>
                    <a:pt x="0" y="61"/>
                    <a:pt x="1" y="55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68"/>
                    <a:pt x="104" y="76"/>
                    <a:pt x="99" y="83"/>
                  </a:cubicBezTo>
                  <a:lnTo>
                    <a:pt x="66" y="127"/>
                  </a:ln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9"/>
            <p:cNvSpPr/>
            <p:nvPr/>
          </p:nvSpPr>
          <p:spPr bwMode="auto">
            <a:xfrm>
              <a:off x="4549924" y="6346975"/>
              <a:ext cx="80963" cy="182563"/>
            </a:xfrm>
            <a:custGeom>
              <a:avLst/>
              <a:gdLst>
                <a:gd name="T0" fmla="*/ 0 w 51"/>
                <a:gd name="T1" fmla="*/ 0 h 115"/>
                <a:gd name="T2" fmla="*/ 2 w 51"/>
                <a:gd name="T3" fmla="*/ 115 h 115"/>
                <a:gd name="T4" fmla="*/ 51 w 51"/>
                <a:gd name="T5" fmla="*/ 112 h 115"/>
                <a:gd name="T6" fmla="*/ 51 w 51"/>
                <a:gd name="T7" fmla="*/ 0 h 115"/>
                <a:gd name="T8" fmla="*/ 0 w 51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15">
                  <a:moveTo>
                    <a:pt x="0" y="0"/>
                  </a:moveTo>
                  <a:lnTo>
                    <a:pt x="2" y="115"/>
                  </a:lnTo>
                  <a:lnTo>
                    <a:pt x="51" y="112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0"/>
            <p:cNvSpPr/>
            <p:nvPr/>
          </p:nvSpPr>
          <p:spPr bwMode="auto">
            <a:xfrm>
              <a:off x="4646761" y="6013600"/>
              <a:ext cx="85725" cy="414338"/>
            </a:xfrm>
            <a:custGeom>
              <a:avLst/>
              <a:gdLst>
                <a:gd name="T0" fmla="*/ 9 w 20"/>
                <a:gd name="T1" fmla="*/ 0 h 97"/>
                <a:gd name="T2" fmla="*/ 0 w 20"/>
                <a:gd name="T3" fmla="*/ 10 h 97"/>
                <a:gd name="T4" fmla="*/ 1 w 20"/>
                <a:gd name="T5" fmla="*/ 87 h 97"/>
                <a:gd name="T6" fmla="*/ 10 w 20"/>
                <a:gd name="T7" fmla="*/ 97 h 97"/>
                <a:gd name="T8" fmla="*/ 20 w 20"/>
                <a:gd name="T9" fmla="*/ 87 h 97"/>
                <a:gd name="T10" fmla="*/ 19 w 20"/>
                <a:gd name="T11" fmla="*/ 10 h 97"/>
                <a:gd name="T12" fmla="*/ 9 w 20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97">
                  <a:moveTo>
                    <a:pt x="9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93"/>
                    <a:pt x="5" y="97"/>
                    <a:pt x="10" y="97"/>
                  </a:cubicBezTo>
                  <a:cubicBezTo>
                    <a:pt x="16" y="97"/>
                    <a:pt x="20" y="92"/>
                    <a:pt x="20" y="87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5"/>
                    <a:pt x="15" y="0"/>
                    <a:pt x="9" y="0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1"/>
            <p:cNvSpPr/>
            <p:nvPr/>
          </p:nvSpPr>
          <p:spPr bwMode="auto">
            <a:xfrm>
              <a:off x="4722961" y="5985025"/>
              <a:ext cx="128588" cy="344488"/>
            </a:xfrm>
            <a:custGeom>
              <a:avLst/>
              <a:gdLst>
                <a:gd name="T0" fmla="*/ 21 w 30"/>
                <a:gd name="T1" fmla="*/ 1 h 81"/>
                <a:gd name="T2" fmla="*/ 10 w 30"/>
                <a:gd name="T3" fmla="*/ 9 h 81"/>
                <a:gd name="T4" fmla="*/ 1 w 30"/>
                <a:gd name="T5" fmla="*/ 69 h 81"/>
                <a:gd name="T6" fmla="*/ 9 w 30"/>
                <a:gd name="T7" fmla="*/ 80 h 81"/>
                <a:gd name="T8" fmla="*/ 20 w 30"/>
                <a:gd name="T9" fmla="*/ 72 h 81"/>
                <a:gd name="T10" fmla="*/ 29 w 30"/>
                <a:gd name="T11" fmla="*/ 12 h 81"/>
                <a:gd name="T12" fmla="*/ 21 w 30"/>
                <a:gd name="T13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1">
                  <a:moveTo>
                    <a:pt x="21" y="1"/>
                  </a:moveTo>
                  <a:cubicBezTo>
                    <a:pt x="16" y="0"/>
                    <a:pt x="11" y="4"/>
                    <a:pt x="10" y="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74"/>
                    <a:pt x="4" y="79"/>
                    <a:pt x="9" y="80"/>
                  </a:cubicBezTo>
                  <a:cubicBezTo>
                    <a:pt x="15" y="81"/>
                    <a:pt x="19" y="77"/>
                    <a:pt x="20" y="7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2"/>
            <p:cNvSpPr/>
            <p:nvPr/>
          </p:nvSpPr>
          <p:spPr bwMode="auto">
            <a:xfrm>
              <a:off x="4813449" y="6013600"/>
              <a:ext cx="122238" cy="341313"/>
            </a:xfrm>
            <a:custGeom>
              <a:avLst/>
              <a:gdLst>
                <a:gd name="T0" fmla="*/ 20 w 29"/>
                <a:gd name="T1" fmla="*/ 0 h 80"/>
                <a:gd name="T2" fmla="*/ 9 w 29"/>
                <a:gd name="T3" fmla="*/ 9 h 80"/>
                <a:gd name="T4" fmla="*/ 1 w 29"/>
                <a:gd name="T5" fmla="*/ 68 h 80"/>
                <a:gd name="T6" fmla="*/ 9 w 29"/>
                <a:gd name="T7" fmla="*/ 79 h 80"/>
                <a:gd name="T8" fmla="*/ 20 w 29"/>
                <a:gd name="T9" fmla="*/ 71 h 80"/>
                <a:gd name="T10" fmla="*/ 29 w 29"/>
                <a:gd name="T11" fmla="*/ 12 h 80"/>
                <a:gd name="T12" fmla="*/ 20 w 29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80">
                  <a:moveTo>
                    <a:pt x="20" y="0"/>
                  </a:moveTo>
                  <a:cubicBezTo>
                    <a:pt x="15" y="0"/>
                    <a:pt x="10" y="3"/>
                    <a:pt x="9" y="9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4"/>
                    <a:pt x="3" y="79"/>
                    <a:pt x="9" y="79"/>
                  </a:cubicBezTo>
                  <a:cubicBezTo>
                    <a:pt x="14" y="80"/>
                    <a:pt x="19" y="76"/>
                    <a:pt x="20" y="71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6"/>
                    <a:pt x="26" y="1"/>
                    <a:pt x="20" y="0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3"/>
            <p:cNvSpPr/>
            <p:nvPr/>
          </p:nvSpPr>
          <p:spPr bwMode="auto">
            <a:xfrm>
              <a:off x="4897586" y="6056462"/>
              <a:ext cx="128588" cy="346075"/>
            </a:xfrm>
            <a:custGeom>
              <a:avLst/>
              <a:gdLst>
                <a:gd name="T0" fmla="*/ 21 w 30"/>
                <a:gd name="T1" fmla="*/ 1 h 81"/>
                <a:gd name="T2" fmla="*/ 10 w 30"/>
                <a:gd name="T3" fmla="*/ 9 h 81"/>
                <a:gd name="T4" fmla="*/ 1 w 30"/>
                <a:gd name="T5" fmla="*/ 69 h 81"/>
                <a:gd name="T6" fmla="*/ 9 w 30"/>
                <a:gd name="T7" fmla="*/ 80 h 81"/>
                <a:gd name="T8" fmla="*/ 20 w 30"/>
                <a:gd name="T9" fmla="*/ 72 h 81"/>
                <a:gd name="T10" fmla="*/ 29 w 30"/>
                <a:gd name="T11" fmla="*/ 12 h 81"/>
                <a:gd name="T12" fmla="*/ 21 w 30"/>
                <a:gd name="T13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1">
                  <a:moveTo>
                    <a:pt x="21" y="1"/>
                  </a:moveTo>
                  <a:cubicBezTo>
                    <a:pt x="16" y="0"/>
                    <a:pt x="11" y="4"/>
                    <a:pt x="10" y="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74"/>
                    <a:pt x="4" y="79"/>
                    <a:pt x="9" y="80"/>
                  </a:cubicBezTo>
                  <a:cubicBezTo>
                    <a:pt x="15" y="81"/>
                    <a:pt x="20" y="77"/>
                    <a:pt x="20" y="7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Rectangle 14"/>
            <p:cNvSpPr>
              <a:spLocks noChangeArrowheads="1"/>
            </p:cNvSpPr>
            <p:nvPr/>
          </p:nvSpPr>
          <p:spPr bwMode="auto">
            <a:xfrm>
              <a:off x="4664224" y="6640662"/>
              <a:ext cx="276225" cy="225425"/>
            </a:xfrm>
            <a:prstGeom prst="rect">
              <a:avLst/>
            </a:prstGeom>
            <a:solidFill>
              <a:srgbClr val="F5C779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5"/>
            <p:cNvSpPr/>
            <p:nvPr/>
          </p:nvSpPr>
          <p:spPr bwMode="auto">
            <a:xfrm>
              <a:off x="3379936" y="5524650"/>
              <a:ext cx="1436688" cy="1012825"/>
            </a:xfrm>
            <a:custGeom>
              <a:avLst/>
              <a:gdLst>
                <a:gd name="T0" fmla="*/ 296 w 338"/>
                <a:gd name="T1" fmla="*/ 0 h 238"/>
                <a:gd name="T2" fmla="*/ 266 w 338"/>
                <a:gd name="T3" fmla="*/ 0 h 238"/>
                <a:gd name="T4" fmla="*/ 223 w 338"/>
                <a:gd name="T5" fmla="*/ 42 h 238"/>
                <a:gd name="T6" fmla="*/ 223 w 338"/>
                <a:gd name="T7" fmla="*/ 195 h 238"/>
                <a:gd name="T8" fmla="*/ 185 w 338"/>
                <a:gd name="T9" fmla="*/ 234 h 238"/>
                <a:gd name="T10" fmla="*/ 42 w 338"/>
                <a:gd name="T11" fmla="*/ 234 h 238"/>
                <a:gd name="T12" fmla="*/ 42 w 338"/>
                <a:gd name="T13" fmla="*/ 234 h 238"/>
                <a:gd name="T14" fmla="*/ 15 w 338"/>
                <a:gd name="T15" fmla="*/ 223 h 238"/>
                <a:gd name="T16" fmla="*/ 4 w 338"/>
                <a:gd name="T17" fmla="*/ 196 h 238"/>
                <a:gd name="T18" fmla="*/ 4 w 338"/>
                <a:gd name="T19" fmla="*/ 188 h 238"/>
                <a:gd name="T20" fmla="*/ 0 w 338"/>
                <a:gd name="T21" fmla="*/ 188 h 238"/>
                <a:gd name="T22" fmla="*/ 0 w 338"/>
                <a:gd name="T23" fmla="*/ 196 h 238"/>
                <a:gd name="T24" fmla="*/ 12 w 338"/>
                <a:gd name="T25" fmla="*/ 226 h 238"/>
                <a:gd name="T26" fmla="*/ 42 w 338"/>
                <a:gd name="T27" fmla="*/ 238 h 238"/>
                <a:gd name="T28" fmla="*/ 42 w 338"/>
                <a:gd name="T29" fmla="*/ 238 h 238"/>
                <a:gd name="T30" fmla="*/ 185 w 338"/>
                <a:gd name="T31" fmla="*/ 238 h 238"/>
                <a:gd name="T32" fmla="*/ 227 w 338"/>
                <a:gd name="T33" fmla="*/ 195 h 238"/>
                <a:gd name="T34" fmla="*/ 227 w 338"/>
                <a:gd name="T35" fmla="*/ 42 h 238"/>
                <a:gd name="T36" fmla="*/ 266 w 338"/>
                <a:gd name="T37" fmla="*/ 4 h 238"/>
                <a:gd name="T38" fmla="*/ 296 w 338"/>
                <a:gd name="T39" fmla="*/ 4 h 238"/>
                <a:gd name="T40" fmla="*/ 334 w 338"/>
                <a:gd name="T41" fmla="*/ 42 h 238"/>
                <a:gd name="T42" fmla="*/ 334 w 338"/>
                <a:gd name="T43" fmla="*/ 54 h 238"/>
                <a:gd name="T44" fmla="*/ 338 w 338"/>
                <a:gd name="T45" fmla="*/ 54 h 238"/>
                <a:gd name="T46" fmla="*/ 338 w 338"/>
                <a:gd name="T47" fmla="*/ 42 h 238"/>
                <a:gd name="T48" fmla="*/ 296 w 338"/>
                <a:gd name="T4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38" h="238">
                  <a:moveTo>
                    <a:pt x="296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42" y="0"/>
                    <a:pt x="223" y="19"/>
                    <a:pt x="223" y="42"/>
                  </a:cubicBezTo>
                  <a:cubicBezTo>
                    <a:pt x="223" y="195"/>
                    <a:pt x="223" y="195"/>
                    <a:pt x="223" y="195"/>
                  </a:cubicBezTo>
                  <a:cubicBezTo>
                    <a:pt x="223" y="216"/>
                    <a:pt x="206" y="234"/>
                    <a:pt x="185" y="234"/>
                  </a:cubicBezTo>
                  <a:cubicBezTo>
                    <a:pt x="42" y="234"/>
                    <a:pt x="42" y="234"/>
                    <a:pt x="42" y="234"/>
                  </a:cubicBezTo>
                  <a:cubicBezTo>
                    <a:pt x="42" y="234"/>
                    <a:pt x="42" y="234"/>
                    <a:pt x="42" y="234"/>
                  </a:cubicBezTo>
                  <a:cubicBezTo>
                    <a:pt x="32" y="234"/>
                    <a:pt x="22" y="230"/>
                    <a:pt x="15" y="223"/>
                  </a:cubicBezTo>
                  <a:cubicBezTo>
                    <a:pt x="8" y="216"/>
                    <a:pt x="4" y="206"/>
                    <a:pt x="4" y="196"/>
                  </a:cubicBezTo>
                  <a:cubicBezTo>
                    <a:pt x="4" y="188"/>
                    <a:pt x="4" y="188"/>
                    <a:pt x="4" y="188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207"/>
                    <a:pt x="4" y="218"/>
                    <a:pt x="12" y="226"/>
                  </a:cubicBezTo>
                  <a:cubicBezTo>
                    <a:pt x="20" y="234"/>
                    <a:pt x="31" y="238"/>
                    <a:pt x="42" y="238"/>
                  </a:cubicBezTo>
                  <a:cubicBezTo>
                    <a:pt x="42" y="238"/>
                    <a:pt x="42" y="238"/>
                    <a:pt x="42" y="238"/>
                  </a:cubicBezTo>
                  <a:cubicBezTo>
                    <a:pt x="185" y="238"/>
                    <a:pt x="185" y="238"/>
                    <a:pt x="185" y="238"/>
                  </a:cubicBezTo>
                  <a:cubicBezTo>
                    <a:pt x="208" y="238"/>
                    <a:pt x="227" y="219"/>
                    <a:pt x="227" y="195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21"/>
                    <a:pt x="245" y="4"/>
                    <a:pt x="266" y="4"/>
                  </a:cubicBezTo>
                  <a:cubicBezTo>
                    <a:pt x="296" y="4"/>
                    <a:pt x="296" y="4"/>
                    <a:pt x="296" y="4"/>
                  </a:cubicBezTo>
                  <a:cubicBezTo>
                    <a:pt x="317" y="4"/>
                    <a:pt x="334" y="21"/>
                    <a:pt x="334" y="42"/>
                  </a:cubicBezTo>
                  <a:cubicBezTo>
                    <a:pt x="334" y="54"/>
                    <a:pt x="334" y="54"/>
                    <a:pt x="334" y="54"/>
                  </a:cubicBezTo>
                  <a:cubicBezTo>
                    <a:pt x="338" y="54"/>
                    <a:pt x="338" y="54"/>
                    <a:pt x="338" y="54"/>
                  </a:cubicBezTo>
                  <a:cubicBezTo>
                    <a:pt x="338" y="42"/>
                    <a:pt x="338" y="42"/>
                    <a:pt x="338" y="42"/>
                  </a:cubicBezTo>
                  <a:cubicBezTo>
                    <a:pt x="338" y="19"/>
                    <a:pt x="319" y="0"/>
                    <a:pt x="29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6"/>
            <p:cNvSpPr/>
            <p:nvPr/>
          </p:nvSpPr>
          <p:spPr bwMode="auto">
            <a:xfrm>
              <a:off x="2621111" y="5357962"/>
              <a:ext cx="1528763" cy="996950"/>
            </a:xfrm>
            <a:custGeom>
              <a:avLst/>
              <a:gdLst>
                <a:gd name="T0" fmla="*/ 352 w 359"/>
                <a:gd name="T1" fmla="*/ 0 h 234"/>
                <a:gd name="T2" fmla="*/ 7 w 359"/>
                <a:gd name="T3" fmla="*/ 0 h 234"/>
                <a:gd name="T4" fmla="*/ 0 w 359"/>
                <a:gd name="T5" fmla="*/ 8 h 234"/>
                <a:gd name="T6" fmla="*/ 0 w 359"/>
                <a:gd name="T7" fmla="*/ 227 h 234"/>
                <a:gd name="T8" fmla="*/ 7 w 359"/>
                <a:gd name="T9" fmla="*/ 234 h 234"/>
                <a:gd name="T10" fmla="*/ 352 w 359"/>
                <a:gd name="T11" fmla="*/ 234 h 234"/>
                <a:gd name="T12" fmla="*/ 359 w 359"/>
                <a:gd name="T13" fmla="*/ 227 h 234"/>
                <a:gd name="T14" fmla="*/ 359 w 359"/>
                <a:gd name="T15" fmla="*/ 8 h 234"/>
                <a:gd name="T16" fmla="*/ 352 w 359"/>
                <a:gd name="T1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" h="234">
                  <a:moveTo>
                    <a:pt x="35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1"/>
                    <a:pt x="3" y="234"/>
                    <a:pt x="7" y="234"/>
                  </a:cubicBezTo>
                  <a:cubicBezTo>
                    <a:pt x="352" y="234"/>
                    <a:pt x="352" y="234"/>
                    <a:pt x="352" y="234"/>
                  </a:cubicBezTo>
                  <a:cubicBezTo>
                    <a:pt x="356" y="234"/>
                    <a:pt x="359" y="231"/>
                    <a:pt x="359" y="227"/>
                  </a:cubicBezTo>
                  <a:cubicBezTo>
                    <a:pt x="359" y="8"/>
                    <a:pt x="359" y="8"/>
                    <a:pt x="359" y="8"/>
                  </a:cubicBezTo>
                  <a:cubicBezTo>
                    <a:pt x="359" y="4"/>
                    <a:pt x="356" y="0"/>
                    <a:pt x="352" y="0"/>
                  </a:cubicBezTo>
                  <a:close/>
                </a:path>
              </a:pathLst>
            </a:custGeom>
            <a:solidFill>
              <a:srgbClr val="CCD2C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7"/>
            <p:cNvSpPr/>
            <p:nvPr/>
          </p:nvSpPr>
          <p:spPr bwMode="auto">
            <a:xfrm>
              <a:off x="3208486" y="6018362"/>
              <a:ext cx="354013" cy="268288"/>
            </a:xfrm>
            <a:custGeom>
              <a:avLst/>
              <a:gdLst>
                <a:gd name="T0" fmla="*/ 82 w 83"/>
                <a:gd name="T1" fmla="*/ 0 h 63"/>
                <a:gd name="T2" fmla="*/ 1 w 83"/>
                <a:gd name="T3" fmla="*/ 0 h 63"/>
                <a:gd name="T4" fmla="*/ 0 w 83"/>
                <a:gd name="T5" fmla="*/ 2 h 63"/>
                <a:gd name="T6" fmla="*/ 0 w 83"/>
                <a:gd name="T7" fmla="*/ 61 h 63"/>
                <a:gd name="T8" fmla="*/ 1 w 83"/>
                <a:gd name="T9" fmla="*/ 63 h 63"/>
                <a:gd name="T10" fmla="*/ 82 w 83"/>
                <a:gd name="T11" fmla="*/ 63 h 63"/>
                <a:gd name="T12" fmla="*/ 83 w 83"/>
                <a:gd name="T13" fmla="*/ 61 h 63"/>
                <a:gd name="T14" fmla="*/ 83 w 83"/>
                <a:gd name="T15" fmla="*/ 2 h 63"/>
                <a:gd name="T16" fmla="*/ 82 w 83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63">
                  <a:moveTo>
                    <a:pt x="8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3" y="62"/>
                    <a:pt x="83" y="61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3" y="1"/>
                    <a:pt x="82" y="0"/>
                    <a:pt x="82" y="0"/>
                  </a:cubicBezTo>
                  <a:close/>
                </a:path>
              </a:pathLst>
            </a:custGeom>
            <a:solidFill>
              <a:srgbClr val="787F81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Rectangle 18"/>
            <p:cNvSpPr>
              <a:spLocks noChangeArrowheads="1"/>
            </p:cNvSpPr>
            <p:nvPr/>
          </p:nvSpPr>
          <p:spPr bwMode="auto">
            <a:xfrm>
              <a:off x="396254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Rectangle 19"/>
            <p:cNvSpPr>
              <a:spLocks noChangeArrowheads="1"/>
            </p:cNvSpPr>
            <p:nvPr/>
          </p:nvSpPr>
          <p:spPr bwMode="auto">
            <a:xfrm>
              <a:off x="3872061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Rectangle 20"/>
            <p:cNvSpPr>
              <a:spLocks noChangeArrowheads="1"/>
            </p:cNvSpPr>
            <p:nvPr/>
          </p:nvSpPr>
          <p:spPr bwMode="auto">
            <a:xfrm>
              <a:off x="378792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Rectangle 21"/>
            <p:cNvSpPr>
              <a:spLocks noChangeArrowheads="1"/>
            </p:cNvSpPr>
            <p:nvPr/>
          </p:nvSpPr>
          <p:spPr bwMode="auto">
            <a:xfrm>
              <a:off x="369902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Rectangle 22"/>
            <p:cNvSpPr>
              <a:spLocks noChangeArrowheads="1"/>
            </p:cNvSpPr>
            <p:nvPr/>
          </p:nvSpPr>
          <p:spPr bwMode="auto">
            <a:xfrm>
              <a:off x="361329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Rectangle 23"/>
            <p:cNvSpPr>
              <a:spLocks noChangeArrowheads="1"/>
            </p:cNvSpPr>
            <p:nvPr/>
          </p:nvSpPr>
          <p:spPr bwMode="auto">
            <a:xfrm>
              <a:off x="352439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Rectangle 24"/>
            <p:cNvSpPr>
              <a:spLocks noChangeArrowheads="1"/>
            </p:cNvSpPr>
            <p:nvPr/>
          </p:nvSpPr>
          <p:spPr bwMode="auto">
            <a:xfrm>
              <a:off x="3433911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Rectangle 25"/>
            <p:cNvSpPr>
              <a:spLocks noChangeArrowheads="1"/>
            </p:cNvSpPr>
            <p:nvPr/>
          </p:nvSpPr>
          <p:spPr bwMode="auto">
            <a:xfrm>
              <a:off x="334977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Rectangle 26"/>
            <p:cNvSpPr>
              <a:spLocks noChangeArrowheads="1"/>
            </p:cNvSpPr>
            <p:nvPr/>
          </p:nvSpPr>
          <p:spPr bwMode="auto">
            <a:xfrm>
              <a:off x="3259286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Rectangle 27"/>
            <p:cNvSpPr>
              <a:spLocks noChangeArrowheads="1"/>
            </p:cNvSpPr>
            <p:nvPr/>
          </p:nvSpPr>
          <p:spPr bwMode="auto">
            <a:xfrm>
              <a:off x="317514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Rectangle 28"/>
            <p:cNvSpPr>
              <a:spLocks noChangeArrowheads="1"/>
            </p:cNvSpPr>
            <p:nvPr/>
          </p:nvSpPr>
          <p:spPr bwMode="auto">
            <a:xfrm>
              <a:off x="3086249" y="5481787"/>
              <a:ext cx="76200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Rectangle 29"/>
            <p:cNvSpPr>
              <a:spLocks noChangeArrowheads="1"/>
            </p:cNvSpPr>
            <p:nvPr/>
          </p:nvSpPr>
          <p:spPr bwMode="auto">
            <a:xfrm>
              <a:off x="3000524" y="5481787"/>
              <a:ext cx="73025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Rectangle 30"/>
            <p:cNvSpPr>
              <a:spLocks noChangeArrowheads="1"/>
            </p:cNvSpPr>
            <p:nvPr/>
          </p:nvSpPr>
          <p:spPr bwMode="auto">
            <a:xfrm>
              <a:off x="291162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Rectangle 31"/>
            <p:cNvSpPr>
              <a:spLocks noChangeArrowheads="1"/>
            </p:cNvSpPr>
            <p:nvPr/>
          </p:nvSpPr>
          <p:spPr bwMode="auto">
            <a:xfrm>
              <a:off x="2821136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Rectangle 32"/>
            <p:cNvSpPr>
              <a:spLocks noChangeArrowheads="1"/>
            </p:cNvSpPr>
            <p:nvPr/>
          </p:nvSpPr>
          <p:spPr bwMode="auto">
            <a:xfrm>
              <a:off x="273699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Rectangle 33"/>
            <p:cNvSpPr>
              <a:spLocks noChangeArrowheads="1"/>
            </p:cNvSpPr>
            <p:nvPr/>
          </p:nvSpPr>
          <p:spPr bwMode="auto">
            <a:xfrm>
              <a:off x="3914924" y="5618312"/>
              <a:ext cx="119063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Rectangle 34"/>
            <p:cNvSpPr>
              <a:spLocks noChangeArrowheads="1"/>
            </p:cNvSpPr>
            <p:nvPr/>
          </p:nvSpPr>
          <p:spPr bwMode="auto">
            <a:xfrm>
              <a:off x="2736999" y="5618312"/>
              <a:ext cx="889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Rectangle 35"/>
            <p:cNvSpPr>
              <a:spLocks noChangeArrowheads="1"/>
            </p:cNvSpPr>
            <p:nvPr/>
          </p:nvSpPr>
          <p:spPr bwMode="auto">
            <a:xfrm>
              <a:off x="3783161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Rectangle 36"/>
            <p:cNvSpPr>
              <a:spLocks noChangeArrowheads="1"/>
            </p:cNvSpPr>
            <p:nvPr/>
          </p:nvSpPr>
          <p:spPr bwMode="auto">
            <a:xfrm>
              <a:off x="3694261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Rectangle 37"/>
            <p:cNvSpPr>
              <a:spLocks noChangeArrowheads="1"/>
            </p:cNvSpPr>
            <p:nvPr/>
          </p:nvSpPr>
          <p:spPr bwMode="auto">
            <a:xfrm>
              <a:off x="3605361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3514874" y="5532587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Rectangle 39"/>
            <p:cNvSpPr>
              <a:spLocks noChangeArrowheads="1"/>
            </p:cNvSpPr>
            <p:nvPr/>
          </p:nvSpPr>
          <p:spPr bwMode="auto">
            <a:xfrm>
              <a:off x="3425974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Rectangle 40"/>
            <p:cNvSpPr>
              <a:spLocks noChangeArrowheads="1"/>
            </p:cNvSpPr>
            <p:nvPr/>
          </p:nvSpPr>
          <p:spPr bwMode="auto">
            <a:xfrm>
              <a:off x="3337074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Rectangle 41"/>
            <p:cNvSpPr>
              <a:spLocks noChangeArrowheads="1"/>
            </p:cNvSpPr>
            <p:nvPr/>
          </p:nvSpPr>
          <p:spPr bwMode="auto">
            <a:xfrm>
              <a:off x="3246586" y="5532587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Rectangle 42"/>
            <p:cNvSpPr>
              <a:spLocks noChangeArrowheads="1"/>
            </p:cNvSpPr>
            <p:nvPr/>
          </p:nvSpPr>
          <p:spPr bwMode="auto">
            <a:xfrm>
              <a:off x="3157686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Rectangle 43"/>
            <p:cNvSpPr>
              <a:spLocks noChangeArrowheads="1"/>
            </p:cNvSpPr>
            <p:nvPr/>
          </p:nvSpPr>
          <p:spPr bwMode="auto">
            <a:xfrm>
              <a:off x="3068786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Rectangle 44"/>
            <p:cNvSpPr>
              <a:spLocks noChangeArrowheads="1"/>
            </p:cNvSpPr>
            <p:nvPr/>
          </p:nvSpPr>
          <p:spPr bwMode="auto">
            <a:xfrm>
              <a:off x="2979886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Rectangle 45"/>
            <p:cNvSpPr>
              <a:spLocks noChangeArrowheads="1"/>
            </p:cNvSpPr>
            <p:nvPr/>
          </p:nvSpPr>
          <p:spPr bwMode="auto">
            <a:xfrm>
              <a:off x="2889399" y="5532587"/>
              <a:ext cx="730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Rectangle 46"/>
            <p:cNvSpPr>
              <a:spLocks noChangeArrowheads="1"/>
            </p:cNvSpPr>
            <p:nvPr/>
          </p:nvSpPr>
          <p:spPr bwMode="auto">
            <a:xfrm>
              <a:off x="3872061" y="5532587"/>
              <a:ext cx="1619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47"/>
            <p:cNvSpPr/>
            <p:nvPr/>
          </p:nvSpPr>
          <p:spPr bwMode="auto">
            <a:xfrm>
              <a:off x="2736999" y="5532587"/>
              <a:ext cx="139700" cy="68263"/>
            </a:xfrm>
            <a:custGeom>
              <a:avLst/>
              <a:gdLst>
                <a:gd name="T0" fmla="*/ 37 w 88"/>
                <a:gd name="T1" fmla="*/ 0 h 43"/>
                <a:gd name="T2" fmla="*/ 29 w 88"/>
                <a:gd name="T3" fmla="*/ 0 h 43"/>
                <a:gd name="T4" fmla="*/ 0 w 88"/>
                <a:gd name="T5" fmla="*/ 0 h 43"/>
                <a:gd name="T6" fmla="*/ 0 w 88"/>
                <a:gd name="T7" fmla="*/ 43 h 43"/>
                <a:gd name="T8" fmla="*/ 29 w 88"/>
                <a:gd name="T9" fmla="*/ 43 h 43"/>
                <a:gd name="T10" fmla="*/ 37 w 88"/>
                <a:gd name="T11" fmla="*/ 43 h 43"/>
                <a:gd name="T12" fmla="*/ 88 w 88"/>
                <a:gd name="T13" fmla="*/ 43 h 43"/>
                <a:gd name="T14" fmla="*/ 88 w 88"/>
                <a:gd name="T15" fmla="*/ 0 h 43"/>
                <a:gd name="T16" fmla="*/ 37 w 88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43">
                  <a:moveTo>
                    <a:pt x="37" y="0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9" y="43"/>
                  </a:lnTo>
                  <a:lnTo>
                    <a:pt x="37" y="43"/>
                  </a:lnTo>
                  <a:lnTo>
                    <a:pt x="88" y="43"/>
                  </a:lnTo>
                  <a:lnTo>
                    <a:pt x="88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Rectangle 48"/>
            <p:cNvSpPr>
              <a:spLocks noChangeArrowheads="1"/>
            </p:cNvSpPr>
            <p:nvPr/>
          </p:nvSpPr>
          <p:spPr bwMode="auto">
            <a:xfrm>
              <a:off x="3783161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Rectangle 49"/>
            <p:cNvSpPr>
              <a:spLocks noChangeArrowheads="1"/>
            </p:cNvSpPr>
            <p:nvPr/>
          </p:nvSpPr>
          <p:spPr bwMode="auto">
            <a:xfrm>
              <a:off x="3694261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Rectangle 50"/>
            <p:cNvSpPr>
              <a:spLocks noChangeArrowheads="1"/>
            </p:cNvSpPr>
            <p:nvPr/>
          </p:nvSpPr>
          <p:spPr bwMode="auto">
            <a:xfrm>
              <a:off x="3605361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Rectangle 51"/>
            <p:cNvSpPr>
              <a:spLocks noChangeArrowheads="1"/>
            </p:cNvSpPr>
            <p:nvPr/>
          </p:nvSpPr>
          <p:spPr bwMode="auto">
            <a:xfrm>
              <a:off x="3514874" y="5707212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Rectangle 52"/>
            <p:cNvSpPr>
              <a:spLocks noChangeArrowheads="1"/>
            </p:cNvSpPr>
            <p:nvPr/>
          </p:nvSpPr>
          <p:spPr bwMode="auto">
            <a:xfrm>
              <a:off x="3425974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Rectangle 53"/>
            <p:cNvSpPr>
              <a:spLocks noChangeArrowheads="1"/>
            </p:cNvSpPr>
            <p:nvPr/>
          </p:nvSpPr>
          <p:spPr bwMode="auto">
            <a:xfrm>
              <a:off x="3337074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Rectangle 54"/>
            <p:cNvSpPr>
              <a:spLocks noChangeArrowheads="1"/>
            </p:cNvSpPr>
            <p:nvPr/>
          </p:nvSpPr>
          <p:spPr bwMode="auto">
            <a:xfrm>
              <a:off x="3246586" y="5707212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Rectangle 55"/>
            <p:cNvSpPr>
              <a:spLocks noChangeArrowheads="1"/>
            </p:cNvSpPr>
            <p:nvPr/>
          </p:nvSpPr>
          <p:spPr bwMode="auto">
            <a:xfrm>
              <a:off x="3157686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Rectangle 56"/>
            <p:cNvSpPr>
              <a:spLocks noChangeArrowheads="1"/>
            </p:cNvSpPr>
            <p:nvPr/>
          </p:nvSpPr>
          <p:spPr bwMode="auto">
            <a:xfrm>
              <a:off x="3068786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Rectangle 57"/>
            <p:cNvSpPr>
              <a:spLocks noChangeArrowheads="1"/>
            </p:cNvSpPr>
            <p:nvPr/>
          </p:nvSpPr>
          <p:spPr bwMode="auto">
            <a:xfrm>
              <a:off x="2979886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Rectangle 58"/>
            <p:cNvSpPr>
              <a:spLocks noChangeArrowheads="1"/>
            </p:cNvSpPr>
            <p:nvPr/>
          </p:nvSpPr>
          <p:spPr bwMode="auto">
            <a:xfrm>
              <a:off x="2889399" y="5707212"/>
              <a:ext cx="730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Rectangle 59"/>
            <p:cNvSpPr>
              <a:spLocks noChangeArrowheads="1"/>
            </p:cNvSpPr>
            <p:nvPr/>
          </p:nvSpPr>
          <p:spPr bwMode="auto">
            <a:xfrm>
              <a:off x="3872061" y="5707212"/>
              <a:ext cx="1619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Rectangle 60"/>
            <p:cNvSpPr>
              <a:spLocks noChangeArrowheads="1"/>
            </p:cNvSpPr>
            <p:nvPr/>
          </p:nvSpPr>
          <p:spPr bwMode="auto">
            <a:xfrm>
              <a:off x="2736999" y="5707212"/>
              <a:ext cx="1365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Rectangle 61"/>
            <p:cNvSpPr>
              <a:spLocks noChangeArrowheads="1"/>
            </p:cNvSpPr>
            <p:nvPr/>
          </p:nvSpPr>
          <p:spPr bwMode="auto">
            <a:xfrm>
              <a:off x="3826024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Rectangle 62"/>
            <p:cNvSpPr>
              <a:spLocks noChangeArrowheads="1"/>
            </p:cNvSpPr>
            <p:nvPr/>
          </p:nvSpPr>
          <p:spPr bwMode="auto">
            <a:xfrm>
              <a:off x="3737124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Rectangle 63"/>
            <p:cNvSpPr>
              <a:spLocks noChangeArrowheads="1"/>
            </p:cNvSpPr>
            <p:nvPr/>
          </p:nvSpPr>
          <p:spPr bwMode="auto">
            <a:xfrm>
              <a:off x="3646636" y="5618312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Rectangle 64"/>
            <p:cNvSpPr>
              <a:spLocks noChangeArrowheads="1"/>
            </p:cNvSpPr>
            <p:nvPr/>
          </p:nvSpPr>
          <p:spPr bwMode="auto">
            <a:xfrm>
              <a:off x="3557736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Rectangle 65"/>
            <p:cNvSpPr>
              <a:spLocks noChangeArrowheads="1"/>
            </p:cNvSpPr>
            <p:nvPr/>
          </p:nvSpPr>
          <p:spPr bwMode="auto">
            <a:xfrm>
              <a:off x="3468836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Rectangle 66"/>
            <p:cNvSpPr>
              <a:spLocks noChangeArrowheads="1"/>
            </p:cNvSpPr>
            <p:nvPr/>
          </p:nvSpPr>
          <p:spPr bwMode="auto">
            <a:xfrm>
              <a:off x="3379936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Rectangle 67"/>
            <p:cNvSpPr>
              <a:spLocks noChangeArrowheads="1"/>
            </p:cNvSpPr>
            <p:nvPr/>
          </p:nvSpPr>
          <p:spPr bwMode="auto">
            <a:xfrm>
              <a:off x="3289449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Rectangle 68"/>
            <p:cNvSpPr>
              <a:spLocks noChangeArrowheads="1"/>
            </p:cNvSpPr>
            <p:nvPr/>
          </p:nvSpPr>
          <p:spPr bwMode="auto">
            <a:xfrm>
              <a:off x="3200549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Rectangle 69"/>
            <p:cNvSpPr>
              <a:spLocks noChangeArrowheads="1"/>
            </p:cNvSpPr>
            <p:nvPr/>
          </p:nvSpPr>
          <p:spPr bwMode="auto">
            <a:xfrm>
              <a:off x="3111649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Rectangle 70"/>
            <p:cNvSpPr>
              <a:spLocks noChangeArrowheads="1"/>
            </p:cNvSpPr>
            <p:nvPr/>
          </p:nvSpPr>
          <p:spPr bwMode="auto">
            <a:xfrm>
              <a:off x="3021161" y="5618312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Rectangle 71"/>
            <p:cNvSpPr>
              <a:spLocks noChangeArrowheads="1"/>
            </p:cNvSpPr>
            <p:nvPr/>
          </p:nvSpPr>
          <p:spPr bwMode="auto">
            <a:xfrm>
              <a:off x="2843361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Rectangle 72"/>
            <p:cNvSpPr>
              <a:spLocks noChangeArrowheads="1"/>
            </p:cNvSpPr>
            <p:nvPr/>
          </p:nvSpPr>
          <p:spPr bwMode="auto">
            <a:xfrm>
              <a:off x="2932261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Rectangle 73"/>
            <p:cNvSpPr>
              <a:spLocks noChangeArrowheads="1"/>
            </p:cNvSpPr>
            <p:nvPr/>
          </p:nvSpPr>
          <p:spPr bwMode="auto">
            <a:xfrm>
              <a:off x="3737124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Rectangle 74"/>
            <p:cNvSpPr>
              <a:spLocks noChangeArrowheads="1"/>
            </p:cNvSpPr>
            <p:nvPr/>
          </p:nvSpPr>
          <p:spPr bwMode="auto">
            <a:xfrm>
              <a:off x="3646636" y="5792937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Rectangle 75"/>
            <p:cNvSpPr>
              <a:spLocks noChangeArrowheads="1"/>
            </p:cNvSpPr>
            <p:nvPr/>
          </p:nvSpPr>
          <p:spPr bwMode="auto">
            <a:xfrm>
              <a:off x="3557736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Rectangle 76"/>
            <p:cNvSpPr>
              <a:spLocks noChangeArrowheads="1"/>
            </p:cNvSpPr>
            <p:nvPr/>
          </p:nvSpPr>
          <p:spPr bwMode="auto">
            <a:xfrm>
              <a:off x="3468836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Rectangle 77"/>
            <p:cNvSpPr>
              <a:spLocks noChangeArrowheads="1"/>
            </p:cNvSpPr>
            <p:nvPr/>
          </p:nvSpPr>
          <p:spPr bwMode="auto">
            <a:xfrm>
              <a:off x="3379936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5" name="Rectangle 78"/>
            <p:cNvSpPr>
              <a:spLocks noChangeArrowheads="1"/>
            </p:cNvSpPr>
            <p:nvPr/>
          </p:nvSpPr>
          <p:spPr bwMode="auto">
            <a:xfrm>
              <a:off x="3289449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Rectangle 79"/>
            <p:cNvSpPr>
              <a:spLocks noChangeArrowheads="1"/>
            </p:cNvSpPr>
            <p:nvPr/>
          </p:nvSpPr>
          <p:spPr bwMode="auto">
            <a:xfrm>
              <a:off x="3200549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Rectangle 80"/>
            <p:cNvSpPr>
              <a:spLocks noChangeArrowheads="1"/>
            </p:cNvSpPr>
            <p:nvPr/>
          </p:nvSpPr>
          <p:spPr bwMode="auto">
            <a:xfrm>
              <a:off x="3111649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Rectangle 81"/>
            <p:cNvSpPr>
              <a:spLocks noChangeArrowheads="1"/>
            </p:cNvSpPr>
            <p:nvPr/>
          </p:nvSpPr>
          <p:spPr bwMode="auto">
            <a:xfrm>
              <a:off x="3021161" y="5792937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Rectangle 82"/>
            <p:cNvSpPr>
              <a:spLocks noChangeArrowheads="1"/>
            </p:cNvSpPr>
            <p:nvPr/>
          </p:nvSpPr>
          <p:spPr bwMode="auto">
            <a:xfrm>
              <a:off x="2932261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Rectangle 83"/>
            <p:cNvSpPr>
              <a:spLocks noChangeArrowheads="1"/>
            </p:cNvSpPr>
            <p:nvPr/>
          </p:nvSpPr>
          <p:spPr bwMode="auto">
            <a:xfrm>
              <a:off x="3830786" y="5792937"/>
              <a:ext cx="203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Rectangle 84"/>
            <p:cNvSpPr>
              <a:spLocks noChangeArrowheads="1"/>
            </p:cNvSpPr>
            <p:nvPr/>
          </p:nvSpPr>
          <p:spPr bwMode="auto">
            <a:xfrm>
              <a:off x="2736999" y="5792937"/>
              <a:ext cx="1778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Rectangle 85"/>
            <p:cNvSpPr>
              <a:spLocks noChangeArrowheads="1"/>
            </p:cNvSpPr>
            <p:nvPr/>
          </p:nvSpPr>
          <p:spPr bwMode="auto">
            <a:xfrm>
              <a:off x="3098949" y="5881837"/>
              <a:ext cx="48895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Rectangle 86"/>
            <p:cNvSpPr>
              <a:spLocks noChangeArrowheads="1"/>
            </p:cNvSpPr>
            <p:nvPr/>
          </p:nvSpPr>
          <p:spPr bwMode="auto">
            <a:xfrm>
              <a:off x="3957786" y="5919937"/>
              <a:ext cx="76200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Rectangle 87"/>
            <p:cNvSpPr>
              <a:spLocks noChangeArrowheads="1"/>
            </p:cNvSpPr>
            <p:nvPr/>
          </p:nvSpPr>
          <p:spPr bwMode="auto">
            <a:xfrm>
              <a:off x="3868886" y="5881837"/>
              <a:ext cx="76200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Rectangle 88"/>
            <p:cNvSpPr>
              <a:spLocks noChangeArrowheads="1"/>
            </p:cNvSpPr>
            <p:nvPr/>
          </p:nvSpPr>
          <p:spPr bwMode="auto">
            <a:xfrm>
              <a:off x="3868886" y="5919937"/>
              <a:ext cx="76200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Rectangle 89"/>
            <p:cNvSpPr>
              <a:spLocks noChangeArrowheads="1"/>
            </p:cNvSpPr>
            <p:nvPr/>
          </p:nvSpPr>
          <p:spPr bwMode="auto">
            <a:xfrm>
              <a:off x="3778399" y="5919937"/>
              <a:ext cx="77788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Rectangle 90"/>
            <p:cNvSpPr>
              <a:spLocks noChangeArrowheads="1"/>
            </p:cNvSpPr>
            <p:nvPr/>
          </p:nvSpPr>
          <p:spPr bwMode="auto">
            <a:xfrm>
              <a:off x="3694261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Rectangle 91"/>
            <p:cNvSpPr>
              <a:spLocks noChangeArrowheads="1"/>
            </p:cNvSpPr>
            <p:nvPr/>
          </p:nvSpPr>
          <p:spPr bwMode="auto">
            <a:xfrm>
              <a:off x="3605361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Rectangle 92"/>
            <p:cNvSpPr>
              <a:spLocks noChangeArrowheads="1"/>
            </p:cNvSpPr>
            <p:nvPr/>
          </p:nvSpPr>
          <p:spPr bwMode="auto">
            <a:xfrm>
              <a:off x="3005286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Rectangle 93"/>
            <p:cNvSpPr>
              <a:spLocks noChangeArrowheads="1"/>
            </p:cNvSpPr>
            <p:nvPr/>
          </p:nvSpPr>
          <p:spPr bwMode="auto">
            <a:xfrm>
              <a:off x="2914799" y="5881837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Rectangle 94"/>
            <p:cNvSpPr>
              <a:spLocks noChangeArrowheads="1"/>
            </p:cNvSpPr>
            <p:nvPr/>
          </p:nvSpPr>
          <p:spPr bwMode="auto">
            <a:xfrm>
              <a:off x="2825899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Rectangle 95"/>
            <p:cNvSpPr>
              <a:spLocks noChangeArrowheads="1"/>
            </p:cNvSpPr>
            <p:nvPr/>
          </p:nvSpPr>
          <p:spPr bwMode="auto">
            <a:xfrm>
              <a:off x="2736999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96"/>
            <p:cNvSpPr/>
            <p:nvPr/>
          </p:nvSpPr>
          <p:spPr bwMode="auto">
            <a:xfrm>
              <a:off x="2524274" y="4808687"/>
              <a:ext cx="1722438" cy="60325"/>
            </a:xfrm>
            <a:custGeom>
              <a:avLst/>
              <a:gdLst>
                <a:gd name="T0" fmla="*/ 400 w 405"/>
                <a:gd name="T1" fmla="*/ 3 h 14"/>
                <a:gd name="T2" fmla="*/ 395 w 405"/>
                <a:gd name="T3" fmla="*/ 0 h 14"/>
                <a:gd name="T4" fmla="*/ 10 w 405"/>
                <a:gd name="T5" fmla="*/ 0 h 14"/>
                <a:gd name="T6" fmla="*/ 5 w 405"/>
                <a:gd name="T7" fmla="*/ 3 h 14"/>
                <a:gd name="T8" fmla="*/ 0 w 405"/>
                <a:gd name="T9" fmla="*/ 14 h 14"/>
                <a:gd name="T10" fmla="*/ 405 w 405"/>
                <a:gd name="T11" fmla="*/ 14 h 14"/>
                <a:gd name="T12" fmla="*/ 400 w 405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14">
                  <a:moveTo>
                    <a:pt x="400" y="3"/>
                  </a:moveTo>
                  <a:cubicBezTo>
                    <a:pt x="399" y="1"/>
                    <a:pt x="397" y="0"/>
                    <a:pt x="39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5" y="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05" y="14"/>
                    <a:pt x="405" y="14"/>
                    <a:pt x="405" y="14"/>
                  </a:cubicBezTo>
                  <a:lnTo>
                    <a:pt x="400" y="3"/>
                  </a:lnTo>
                  <a:close/>
                </a:path>
              </a:pathLst>
            </a:custGeom>
            <a:solidFill>
              <a:srgbClr val="D2D8D5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97"/>
            <p:cNvSpPr/>
            <p:nvPr/>
          </p:nvSpPr>
          <p:spPr bwMode="auto">
            <a:xfrm>
              <a:off x="2524274" y="4851550"/>
              <a:ext cx="1722438" cy="498475"/>
            </a:xfrm>
            <a:custGeom>
              <a:avLst/>
              <a:gdLst>
                <a:gd name="T0" fmla="*/ 398 w 405"/>
                <a:gd name="T1" fmla="*/ 0 h 117"/>
                <a:gd name="T2" fmla="*/ 7 w 405"/>
                <a:gd name="T3" fmla="*/ 0 h 117"/>
                <a:gd name="T4" fmla="*/ 0 w 405"/>
                <a:gd name="T5" fmla="*/ 4 h 117"/>
                <a:gd name="T6" fmla="*/ 23 w 405"/>
                <a:gd name="T7" fmla="*/ 114 h 117"/>
                <a:gd name="T8" fmla="*/ 30 w 405"/>
                <a:gd name="T9" fmla="*/ 117 h 117"/>
                <a:gd name="T10" fmla="*/ 375 w 405"/>
                <a:gd name="T11" fmla="*/ 117 h 117"/>
                <a:gd name="T12" fmla="*/ 382 w 405"/>
                <a:gd name="T13" fmla="*/ 114 h 117"/>
                <a:gd name="T14" fmla="*/ 405 w 405"/>
                <a:gd name="T15" fmla="*/ 4 h 117"/>
                <a:gd name="T16" fmla="*/ 398 w 405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117">
                  <a:moveTo>
                    <a:pt x="39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3" y="116"/>
                    <a:pt x="26" y="117"/>
                    <a:pt x="30" y="117"/>
                  </a:cubicBezTo>
                  <a:cubicBezTo>
                    <a:pt x="375" y="117"/>
                    <a:pt x="375" y="117"/>
                    <a:pt x="375" y="117"/>
                  </a:cubicBezTo>
                  <a:cubicBezTo>
                    <a:pt x="379" y="117"/>
                    <a:pt x="382" y="116"/>
                    <a:pt x="382" y="114"/>
                  </a:cubicBezTo>
                  <a:cubicBezTo>
                    <a:pt x="405" y="4"/>
                    <a:pt x="405" y="4"/>
                    <a:pt x="405" y="4"/>
                  </a:cubicBezTo>
                  <a:cubicBezTo>
                    <a:pt x="405" y="2"/>
                    <a:pt x="402" y="0"/>
                    <a:pt x="398" y="0"/>
                  </a:cubicBezTo>
                  <a:close/>
                </a:path>
              </a:pathLst>
            </a:custGeom>
            <a:solidFill>
              <a:srgbClr val="00405C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98"/>
            <p:cNvSpPr/>
            <p:nvPr/>
          </p:nvSpPr>
          <p:spPr bwMode="auto">
            <a:xfrm>
              <a:off x="2621111" y="4897587"/>
              <a:ext cx="1528763" cy="404813"/>
            </a:xfrm>
            <a:custGeom>
              <a:avLst/>
              <a:gdLst>
                <a:gd name="T0" fmla="*/ 352 w 359"/>
                <a:gd name="T1" fmla="*/ 0 h 95"/>
                <a:gd name="T2" fmla="*/ 7 w 359"/>
                <a:gd name="T3" fmla="*/ 0 h 95"/>
                <a:gd name="T4" fmla="*/ 1 w 359"/>
                <a:gd name="T5" fmla="*/ 4 h 95"/>
                <a:gd name="T6" fmla="*/ 17 w 359"/>
                <a:gd name="T7" fmla="*/ 92 h 95"/>
                <a:gd name="T8" fmla="*/ 24 w 359"/>
                <a:gd name="T9" fmla="*/ 95 h 95"/>
                <a:gd name="T10" fmla="*/ 335 w 359"/>
                <a:gd name="T11" fmla="*/ 95 h 95"/>
                <a:gd name="T12" fmla="*/ 342 w 359"/>
                <a:gd name="T13" fmla="*/ 92 h 95"/>
                <a:gd name="T14" fmla="*/ 358 w 359"/>
                <a:gd name="T15" fmla="*/ 4 h 95"/>
                <a:gd name="T16" fmla="*/ 352 w 359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" h="95">
                  <a:moveTo>
                    <a:pt x="35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8" y="93"/>
                    <a:pt x="21" y="95"/>
                    <a:pt x="24" y="95"/>
                  </a:cubicBezTo>
                  <a:cubicBezTo>
                    <a:pt x="335" y="95"/>
                    <a:pt x="335" y="95"/>
                    <a:pt x="335" y="95"/>
                  </a:cubicBezTo>
                  <a:cubicBezTo>
                    <a:pt x="338" y="95"/>
                    <a:pt x="341" y="93"/>
                    <a:pt x="342" y="92"/>
                  </a:cubicBezTo>
                  <a:cubicBezTo>
                    <a:pt x="358" y="4"/>
                    <a:pt x="358" y="4"/>
                    <a:pt x="358" y="4"/>
                  </a:cubicBezTo>
                  <a:cubicBezTo>
                    <a:pt x="359" y="2"/>
                    <a:pt x="356" y="0"/>
                    <a:pt x="352" y="0"/>
                  </a:cubicBezTo>
                  <a:close/>
                </a:path>
              </a:pathLst>
            </a:custGeom>
            <a:solidFill>
              <a:srgbClr val="30B9C3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Freeform 99"/>
            <p:cNvSpPr/>
            <p:nvPr/>
          </p:nvSpPr>
          <p:spPr bwMode="auto">
            <a:xfrm>
              <a:off x="2754461" y="5332562"/>
              <a:ext cx="1301750" cy="42863"/>
            </a:xfrm>
            <a:custGeom>
              <a:avLst/>
              <a:gdLst>
                <a:gd name="T0" fmla="*/ 302 w 306"/>
                <a:gd name="T1" fmla="*/ 0 h 10"/>
                <a:gd name="T2" fmla="*/ 3 w 306"/>
                <a:gd name="T3" fmla="*/ 0 h 10"/>
                <a:gd name="T4" fmla="*/ 0 w 306"/>
                <a:gd name="T5" fmla="*/ 3 h 10"/>
                <a:gd name="T6" fmla="*/ 0 w 306"/>
                <a:gd name="T7" fmla="*/ 7 h 10"/>
                <a:gd name="T8" fmla="*/ 3 w 306"/>
                <a:gd name="T9" fmla="*/ 10 h 10"/>
                <a:gd name="T10" fmla="*/ 302 w 306"/>
                <a:gd name="T11" fmla="*/ 10 h 10"/>
                <a:gd name="T12" fmla="*/ 306 w 306"/>
                <a:gd name="T13" fmla="*/ 7 h 10"/>
                <a:gd name="T14" fmla="*/ 306 w 306"/>
                <a:gd name="T15" fmla="*/ 3 h 10"/>
                <a:gd name="T16" fmla="*/ 302 w 306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6" h="10">
                  <a:moveTo>
                    <a:pt x="30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1" y="10"/>
                    <a:pt x="3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4" y="10"/>
                    <a:pt x="306" y="9"/>
                    <a:pt x="306" y="7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6" y="2"/>
                    <a:pt x="304" y="0"/>
                    <a:pt x="302" y="0"/>
                  </a:cubicBezTo>
                  <a:close/>
                </a:path>
              </a:pathLst>
            </a:custGeom>
            <a:solidFill>
              <a:srgbClr val="00405C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52" name="矩形 259"/>
          <p:cNvSpPr>
            <a:spLocks noChangeArrowheads="1"/>
          </p:cNvSpPr>
          <p:nvPr/>
        </p:nvSpPr>
        <p:spPr bwMode="auto">
          <a:xfrm>
            <a:off x="2660194" y="2194721"/>
            <a:ext cx="7538363" cy="120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dirty="0">
                <a:solidFill>
                  <a:schemeClr val="bg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  <a:cs typeface="Arial" panose="020B0604020202020204" pitchFamily="34" charset="0"/>
              </a:rPr>
              <a:t>工作总结计划安排</a:t>
            </a:r>
            <a:endParaRPr lang="zh-CN" altLang="en-US" sz="7200" dirty="0">
              <a:solidFill>
                <a:schemeClr val="bg1"/>
              </a:solidFill>
              <a:latin typeface="方正粗谭黑简体" panose="02000000000000000000" pitchFamily="2" charset="-122"/>
              <a:ea typeface="方正粗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353" name="矩形 259"/>
          <p:cNvSpPr>
            <a:spLocks noChangeArrowheads="1"/>
          </p:cNvSpPr>
          <p:nvPr/>
        </p:nvSpPr>
        <p:spPr bwMode="auto">
          <a:xfrm>
            <a:off x="3752989" y="3331793"/>
            <a:ext cx="53527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800" cap="all" dirty="0">
                <a:solidFill>
                  <a:srgbClr val="D70C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框架完整适用于工作总结、工作汇报、工作安排</a:t>
            </a:r>
            <a:endParaRPr lang="zh-CN" altLang="en-US" sz="1800" cap="all" dirty="0">
              <a:solidFill>
                <a:srgbClr val="D70C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ractur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49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49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349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352" grpId="0"/>
      <p:bldP spid="352" grpId="1"/>
      <p:bldP spid="353" grpId="0"/>
      <p:bldP spid="35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图表 65"/>
          <p:cNvGraphicFramePr/>
          <p:nvPr/>
        </p:nvGraphicFramePr>
        <p:xfrm>
          <a:off x="1773562" y="2176165"/>
          <a:ext cx="5774115" cy="380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0" name="Freeform 19"/>
          <p:cNvSpPr/>
          <p:nvPr/>
        </p:nvSpPr>
        <p:spPr bwMode="auto">
          <a:xfrm>
            <a:off x="2245611" y="4395220"/>
            <a:ext cx="675187" cy="1456915"/>
          </a:xfrm>
          <a:custGeom>
            <a:avLst/>
            <a:gdLst>
              <a:gd name="T0" fmla="*/ 379 w 488"/>
              <a:gd name="T1" fmla="*/ 1053 h 1053"/>
              <a:gd name="T2" fmla="*/ 109 w 488"/>
              <a:gd name="T3" fmla="*/ 1053 h 1053"/>
              <a:gd name="T4" fmla="*/ 109 w 488"/>
              <a:gd name="T5" fmla="*/ 247 h 1053"/>
              <a:gd name="T6" fmla="*/ 0 w 488"/>
              <a:gd name="T7" fmla="*/ 247 h 1053"/>
              <a:gd name="T8" fmla="*/ 241 w 488"/>
              <a:gd name="T9" fmla="*/ 0 h 1053"/>
              <a:gd name="T10" fmla="*/ 488 w 488"/>
              <a:gd name="T11" fmla="*/ 247 h 1053"/>
              <a:gd name="T12" fmla="*/ 379 w 488"/>
              <a:gd name="T13" fmla="*/ 247 h 1053"/>
              <a:gd name="T14" fmla="*/ 379 w 488"/>
              <a:gd name="T15" fmla="*/ 1053 h 1053"/>
              <a:gd name="T16" fmla="*/ 379 w 488"/>
              <a:gd name="T17" fmla="*/ 1053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1053">
                <a:moveTo>
                  <a:pt x="379" y="1053"/>
                </a:moveTo>
                <a:lnTo>
                  <a:pt x="109" y="1053"/>
                </a:lnTo>
                <a:lnTo>
                  <a:pt x="109" y="247"/>
                </a:lnTo>
                <a:lnTo>
                  <a:pt x="0" y="247"/>
                </a:lnTo>
                <a:lnTo>
                  <a:pt x="241" y="0"/>
                </a:lnTo>
                <a:lnTo>
                  <a:pt x="488" y="247"/>
                </a:lnTo>
                <a:lnTo>
                  <a:pt x="379" y="247"/>
                </a:lnTo>
                <a:lnTo>
                  <a:pt x="379" y="1053"/>
                </a:lnTo>
                <a:lnTo>
                  <a:pt x="379" y="10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Freeform 22"/>
          <p:cNvSpPr/>
          <p:nvPr/>
        </p:nvSpPr>
        <p:spPr bwMode="auto">
          <a:xfrm>
            <a:off x="3630382" y="3548893"/>
            <a:ext cx="675187" cy="1249377"/>
          </a:xfrm>
          <a:custGeom>
            <a:avLst/>
            <a:gdLst>
              <a:gd name="T0" fmla="*/ 115 w 488"/>
              <a:gd name="T1" fmla="*/ 0 h 903"/>
              <a:gd name="T2" fmla="*/ 379 w 488"/>
              <a:gd name="T3" fmla="*/ 0 h 903"/>
              <a:gd name="T4" fmla="*/ 379 w 488"/>
              <a:gd name="T5" fmla="*/ 662 h 903"/>
              <a:gd name="T6" fmla="*/ 488 w 488"/>
              <a:gd name="T7" fmla="*/ 662 h 903"/>
              <a:gd name="T8" fmla="*/ 247 w 488"/>
              <a:gd name="T9" fmla="*/ 903 h 903"/>
              <a:gd name="T10" fmla="*/ 0 w 488"/>
              <a:gd name="T11" fmla="*/ 662 h 903"/>
              <a:gd name="T12" fmla="*/ 115 w 488"/>
              <a:gd name="T13" fmla="*/ 662 h 903"/>
              <a:gd name="T14" fmla="*/ 115 w 488"/>
              <a:gd name="T15" fmla="*/ 0 h 903"/>
              <a:gd name="T16" fmla="*/ 115 w 488"/>
              <a:gd name="T17" fmla="*/ 0 h 9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903">
                <a:moveTo>
                  <a:pt x="115" y="0"/>
                </a:moveTo>
                <a:lnTo>
                  <a:pt x="379" y="0"/>
                </a:lnTo>
                <a:lnTo>
                  <a:pt x="379" y="662"/>
                </a:lnTo>
                <a:lnTo>
                  <a:pt x="488" y="662"/>
                </a:lnTo>
                <a:lnTo>
                  <a:pt x="247" y="903"/>
                </a:lnTo>
                <a:lnTo>
                  <a:pt x="0" y="662"/>
                </a:lnTo>
                <a:lnTo>
                  <a:pt x="115" y="662"/>
                </a:lnTo>
                <a:lnTo>
                  <a:pt x="115" y="0"/>
                </a:lnTo>
                <a:lnTo>
                  <a:pt x="11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Freeform 26"/>
          <p:cNvSpPr/>
          <p:nvPr/>
        </p:nvSpPr>
        <p:spPr bwMode="auto">
          <a:xfrm>
            <a:off x="5012577" y="4395220"/>
            <a:ext cx="673803" cy="1456915"/>
          </a:xfrm>
          <a:custGeom>
            <a:avLst/>
            <a:gdLst>
              <a:gd name="T0" fmla="*/ 373 w 487"/>
              <a:gd name="T1" fmla="*/ 1053 h 1053"/>
              <a:gd name="T2" fmla="*/ 109 w 487"/>
              <a:gd name="T3" fmla="*/ 1053 h 1053"/>
              <a:gd name="T4" fmla="*/ 109 w 487"/>
              <a:gd name="T5" fmla="*/ 247 h 1053"/>
              <a:gd name="T6" fmla="*/ 0 w 487"/>
              <a:gd name="T7" fmla="*/ 247 h 1053"/>
              <a:gd name="T8" fmla="*/ 241 w 487"/>
              <a:gd name="T9" fmla="*/ 0 h 1053"/>
              <a:gd name="T10" fmla="*/ 487 w 487"/>
              <a:gd name="T11" fmla="*/ 247 h 1053"/>
              <a:gd name="T12" fmla="*/ 373 w 487"/>
              <a:gd name="T13" fmla="*/ 247 h 1053"/>
              <a:gd name="T14" fmla="*/ 373 w 487"/>
              <a:gd name="T15" fmla="*/ 1053 h 1053"/>
              <a:gd name="T16" fmla="*/ 373 w 487"/>
              <a:gd name="T17" fmla="*/ 1053 h 10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7" h="1053">
                <a:moveTo>
                  <a:pt x="373" y="1053"/>
                </a:moveTo>
                <a:lnTo>
                  <a:pt x="109" y="1053"/>
                </a:lnTo>
                <a:lnTo>
                  <a:pt x="109" y="247"/>
                </a:lnTo>
                <a:lnTo>
                  <a:pt x="0" y="247"/>
                </a:lnTo>
                <a:lnTo>
                  <a:pt x="241" y="0"/>
                </a:lnTo>
                <a:lnTo>
                  <a:pt x="487" y="247"/>
                </a:lnTo>
                <a:lnTo>
                  <a:pt x="373" y="247"/>
                </a:lnTo>
                <a:lnTo>
                  <a:pt x="373" y="1053"/>
                </a:lnTo>
                <a:lnTo>
                  <a:pt x="373" y="10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28"/>
          <p:cNvSpPr/>
          <p:nvPr/>
        </p:nvSpPr>
        <p:spPr bwMode="auto">
          <a:xfrm>
            <a:off x="6397348" y="3085791"/>
            <a:ext cx="675187" cy="1663069"/>
          </a:xfrm>
          <a:custGeom>
            <a:avLst/>
            <a:gdLst>
              <a:gd name="T0" fmla="*/ 115 w 488"/>
              <a:gd name="T1" fmla="*/ 0 h 1202"/>
              <a:gd name="T2" fmla="*/ 379 w 488"/>
              <a:gd name="T3" fmla="*/ 0 h 1202"/>
              <a:gd name="T4" fmla="*/ 379 w 488"/>
              <a:gd name="T5" fmla="*/ 955 h 1202"/>
              <a:gd name="T6" fmla="*/ 488 w 488"/>
              <a:gd name="T7" fmla="*/ 955 h 1202"/>
              <a:gd name="T8" fmla="*/ 247 w 488"/>
              <a:gd name="T9" fmla="*/ 1202 h 1202"/>
              <a:gd name="T10" fmla="*/ 0 w 488"/>
              <a:gd name="T11" fmla="*/ 955 h 1202"/>
              <a:gd name="T12" fmla="*/ 115 w 488"/>
              <a:gd name="T13" fmla="*/ 955 h 1202"/>
              <a:gd name="T14" fmla="*/ 115 w 488"/>
              <a:gd name="T15" fmla="*/ 0 h 1202"/>
              <a:gd name="T16" fmla="*/ 115 w 488"/>
              <a:gd name="T17" fmla="*/ 0 h 1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88" h="1202">
                <a:moveTo>
                  <a:pt x="115" y="0"/>
                </a:moveTo>
                <a:lnTo>
                  <a:pt x="379" y="0"/>
                </a:lnTo>
                <a:lnTo>
                  <a:pt x="379" y="955"/>
                </a:lnTo>
                <a:lnTo>
                  <a:pt x="488" y="955"/>
                </a:lnTo>
                <a:lnTo>
                  <a:pt x="247" y="1202"/>
                </a:lnTo>
                <a:lnTo>
                  <a:pt x="0" y="955"/>
                </a:lnTo>
                <a:lnTo>
                  <a:pt x="115" y="955"/>
                </a:lnTo>
                <a:lnTo>
                  <a:pt x="115" y="0"/>
                </a:lnTo>
                <a:lnTo>
                  <a:pt x="115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/>
          <a:p>
            <a:pPr algn="just">
              <a:lnSpc>
                <a:spcPct val="120000"/>
              </a:lnSpc>
            </a:pPr>
            <a:endParaRPr lang="zh-CN" alt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57606" y="3331110"/>
            <a:ext cx="1547287" cy="25853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98480" y="5912455"/>
            <a:ext cx="872920" cy="2940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20XX</a:t>
            </a:r>
            <a:endParaRPr lang="en-GB" sz="11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12517" y="5912455"/>
            <a:ext cx="872920" cy="2940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20XX</a:t>
            </a:r>
            <a:endParaRPr lang="en-GB" sz="11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31516" y="5912455"/>
            <a:ext cx="872920" cy="2940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20XX</a:t>
            </a:r>
            <a:endParaRPr lang="en-GB" sz="11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46051" y="5912455"/>
            <a:ext cx="872920" cy="29400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20XX</a:t>
            </a:r>
            <a:endParaRPr lang="en-GB" sz="110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29575" y="3724720"/>
            <a:ext cx="337981" cy="3072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8229575" y="4326606"/>
            <a:ext cx="337981" cy="307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229575" y="4928493"/>
            <a:ext cx="337981" cy="3072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229575" y="5530379"/>
            <a:ext cx="337981" cy="3072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>
              <a:lnSpc>
                <a:spcPct val="120000"/>
              </a:lnSpc>
            </a:pPr>
            <a:endParaRPr lang="en-GB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609873" y="3712827"/>
            <a:ext cx="2119680" cy="4296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09873" y="4325743"/>
            <a:ext cx="2119680" cy="4296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13625" y="4923243"/>
            <a:ext cx="2115928" cy="4296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614559" y="5521828"/>
            <a:ext cx="2083078" cy="429605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"/>
          <p:cNvGrpSpPr/>
          <p:nvPr/>
        </p:nvGrpSpPr>
        <p:grpSpPr bwMode="auto">
          <a:xfrm>
            <a:off x="1028775" y="1665296"/>
            <a:ext cx="2571609" cy="5058390"/>
            <a:chOff x="-1" y="0"/>
            <a:chExt cx="1829063" cy="3596384"/>
          </a:xfrm>
        </p:grpSpPr>
        <p:sp>
          <p:nvSpPr>
            <p:cNvPr id="19458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9459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9460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461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465" name="AutoShape 9"/>
          <p:cNvSpPr/>
          <p:nvPr/>
        </p:nvSpPr>
        <p:spPr bwMode="auto">
          <a:xfrm>
            <a:off x="6372900" y="5170006"/>
            <a:ext cx="2021001" cy="9152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64289" tIns="64289" rIns="64289" bIns="64289"/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466" name="AutoShape 10"/>
          <p:cNvSpPr/>
          <p:nvPr/>
        </p:nvSpPr>
        <p:spPr bwMode="auto">
          <a:xfrm>
            <a:off x="6370669" y="4774890"/>
            <a:ext cx="1620649" cy="4330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/>
          <a:lstStyle/>
          <a:p>
            <a:pPr>
              <a:defRPr/>
            </a:pPr>
            <a:r>
              <a:rPr lang="es-ES" sz="1685" b="1">
                <a:solidFill>
                  <a:srgbClr val="FFFFFF"/>
                </a:solidFill>
                <a:latin typeface="Open Sans" charset="0"/>
                <a:cs typeface="Open Sans" charset="0"/>
                <a:sym typeface="Open Sans" charset="0"/>
              </a:rPr>
              <a:t>Portfolio 4</a:t>
            </a:r>
            <a:endParaRPr lang="es-ES" sz="2670">
              <a:cs typeface="Calibri" panose="020F0502020204030204" pitchFamily="34" charset="0"/>
            </a:endParaRPr>
          </a:p>
        </p:txBody>
      </p:sp>
      <p:grpSp>
        <p:nvGrpSpPr>
          <p:cNvPr id="31" name="Group 1"/>
          <p:cNvGrpSpPr/>
          <p:nvPr/>
        </p:nvGrpSpPr>
        <p:grpSpPr bwMode="auto">
          <a:xfrm>
            <a:off x="3657675" y="1665296"/>
            <a:ext cx="2571609" cy="5058390"/>
            <a:chOff x="-1" y="0"/>
            <a:chExt cx="1829063" cy="3596384"/>
          </a:xfrm>
        </p:grpSpPr>
        <p:sp>
          <p:nvSpPr>
            <p:cNvPr id="3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3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4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1"/>
          <p:cNvGrpSpPr/>
          <p:nvPr/>
        </p:nvGrpSpPr>
        <p:grpSpPr bwMode="auto">
          <a:xfrm>
            <a:off x="6311975" y="1665296"/>
            <a:ext cx="2571609" cy="5058390"/>
            <a:chOff x="-1" y="0"/>
            <a:chExt cx="1829063" cy="3596384"/>
          </a:xfrm>
        </p:grpSpPr>
        <p:sp>
          <p:nvSpPr>
            <p:cNvPr id="37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8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39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1"/>
          <p:cNvGrpSpPr/>
          <p:nvPr/>
        </p:nvGrpSpPr>
        <p:grpSpPr bwMode="auto">
          <a:xfrm>
            <a:off x="8978975" y="1665296"/>
            <a:ext cx="2571609" cy="5058390"/>
            <a:chOff x="-1" y="0"/>
            <a:chExt cx="1829063" cy="3596384"/>
          </a:xfrm>
        </p:grpSpPr>
        <p:sp>
          <p:nvSpPr>
            <p:cNvPr id="42" name="AutoShape 2" descr="pic12.jpg"/>
            <p:cNvSpPr/>
            <p:nvPr/>
          </p:nvSpPr>
          <p:spPr bwMode="auto">
            <a:xfrm>
              <a:off x="-1" y="0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3" name="AutoShape 3"/>
            <p:cNvSpPr/>
            <p:nvPr/>
          </p:nvSpPr>
          <p:spPr bwMode="auto">
            <a:xfrm>
              <a:off x="-1" y="1798192"/>
              <a:ext cx="1829063" cy="179819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es-ES" sz="2670">
                <a:solidFill>
                  <a:srgbClr val="FFFFFF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4" name="AutoShape 4"/>
            <p:cNvSpPr/>
            <p:nvPr/>
          </p:nvSpPr>
          <p:spPr bwMode="auto">
            <a:xfrm>
              <a:off x="188939" y="2493345"/>
              <a:ext cx="1436893" cy="6491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64289" tIns="64289" rIns="64289" bIns="64289"/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AutoShape 5"/>
            <p:cNvSpPr/>
            <p:nvPr/>
          </p:nvSpPr>
          <p:spPr bwMode="auto">
            <a:xfrm>
              <a:off x="187351" y="2212427"/>
              <a:ext cx="1260656" cy="3063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lIns="0" tIns="0" rIns="0" bIns="0" anchor="ctr"/>
            <a:lstStyle/>
            <a:p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0"/>
          <p:cNvGrpSpPr/>
          <p:nvPr/>
        </p:nvGrpSpPr>
        <p:grpSpPr>
          <a:xfrm>
            <a:off x="5198435" y="4256674"/>
            <a:ext cx="2552516" cy="2118900"/>
            <a:chOff x="914400" y="3061139"/>
            <a:chExt cx="2182197" cy="1811491"/>
          </a:xfrm>
        </p:grpSpPr>
        <p:sp>
          <p:nvSpPr>
            <p:cNvPr id="6" name="Freeform 18"/>
            <p:cNvSpPr/>
            <p:nvPr/>
          </p:nvSpPr>
          <p:spPr bwMode="auto">
            <a:xfrm>
              <a:off x="937330" y="3909559"/>
              <a:ext cx="2094298" cy="963071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707" y="0"/>
                </a:cxn>
                <a:cxn ang="0">
                  <a:pos x="1096" y="302"/>
                </a:cxn>
                <a:cxn ang="0">
                  <a:pos x="290" y="504"/>
                </a:cxn>
                <a:cxn ang="0">
                  <a:pos x="0" y="152"/>
                </a:cxn>
              </a:cxnLst>
              <a:rect l="0" t="0" r="r" b="b"/>
              <a:pathLst>
                <a:path w="1096" h="504">
                  <a:moveTo>
                    <a:pt x="0" y="152"/>
                  </a:moveTo>
                  <a:lnTo>
                    <a:pt x="707" y="0"/>
                  </a:lnTo>
                  <a:lnTo>
                    <a:pt x="1096" y="302"/>
                  </a:lnTo>
                  <a:lnTo>
                    <a:pt x="290" y="504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19"/>
            <p:cNvSpPr/>
            <p:nvPr/>
          </p:nvSpPr>
          <p:spPr bwMode="auto">
            <a:xfrm>
              <a:off x="2288305" y="3061139"/>
              <a:ext cx="808292" cy="14254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3" y="255"/>
                </a:cxn>
                <a:cxn ang="0">
                  <a:pos x="394" y="744"/>
                </a:cxn>
                <a:cxn ang="0">
                  <a:pos x="389" y="746"/>
                </a:cxn>
                <a:cxn ang="0">
                  <a:pos x="0" y="444"/>
                </a:cxn>
                <a:cxn ang="0">
                  <a:pos x="0" y="0"/>
                </a:cxn>
              </a:cxnLst>
              <a:rect l="0" t="0" r="r" b="b"/>
              <a:pathLst>
                <a:path w="423" h="746">
                  <a:moveTo>
                    <a:pt x="0" y="0"/>
                  </a:moveTo>
                  <a:lnTo>
                    <a:pt x="423" y="255"/>
                  </a:lnTo>
                  <a:lnTo>
                    <a:pt x="394" y="744"/>
                  </a:lnTo>
                  <a:lnTo>
                    <a:pt x="389" y="746"/>
                  </a:lnTo>
                  <a:lnTo>
                    <a:pt x="0" y="4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20"/>
            <p:cNvSpPr/>
            <p:nvPr/>
          </p:nvSpPr>
          <p:spPr bwMode="auto">
            <a:xfrm>
              <a:off x="914400" y="3061139"/>
              <a:ext cx="1373906" cy="1138870"/>
            </a:xfrm>
            <a:custGeom>
              <a:avLst/>
              <a:gdLst/>
              <a:ahLst/>
              <a:cxnLst>
                <a:cxn ang="0">
                  <a:pos x="719" y="0"/>
                </a:cxn>
                <a:cxn ang="0">
                  <a:pos x="719" y="444"/>
                </a:cxn>
                <a:cxn ang="0">
                  <a:pos x="12" y="596"/>
                </a:cxn>
                <a:cxn ang="0">
                  <a:pos x="0" y="118"/>
                </a:cxn>
                <a:cxn ang="0">
                  <a:pos x="719" y="0"/>
                </a:cxn>
              </a:cxnLst>
              <a:rect l="0" t="0" r="r" b="b"/>
              <a:pathLst>
                <a:path w="719" h="596">
                  <a:moveTo>
                    <a:pt x="719" y="0"/>
                  </a:moveTo>
                  <a:lnTo>
                    <a:pt x="719" y="444"/>
                  </a:lnTo>
                  <a:lnTo>
                    <a:pt x="12" y="596"/>
                  </a:lnTo>
                  <a:lnTo>
                    <a:pt x="0" y="118"/>
                  </a:lnTo>
                  <a:lnTo>
                    <a:pt x="719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1"/>
          <p:cNvGrpSpPr/>
          <p:nvPr/>
        </p:nvGrpSpPr>
        <p:grpSpPr>
          <a:xfrm>
            <a:off x="4650741" y="1910373"/>
            <a:ext cx="3921642" cy="3201459"/>
            <a:chOff x="2934848" y="1057173"/>
            <a:chExt cx="3352690" cy="2736990"/>
          </a:xfrm>
        </p:grpSpPr>
        <p:grpSp>
          <p:nvGrpSpPr>
            <p:cNvPr id="4" name="Group 189"/>
            <p:cNvGrpSpPr/>
            <p:nvPr/>
          </p:nvGrpSpPr>
          <p:grpSpPr>
            <a:xfrm>
              <a:off x="4653082" y="1221946"/>
              <a:ext cx="395845" cy="464439"/>
              <a:chOff x="4913463" y="1279524"/>
              <a:chExt cx="395845" cy="464439"/>
            </a:xfrm>
          </p:grpSpPr>
          <p:grpSp>
            <p:nvGrpSpPr>
              <p:cNvPr id="5" name="Group 149"/>
              <p:cNvGrpSpPr/>
              <p:nvPr/>
            </p:nvGrpSpPr>
            <p:grpSpPr>
              <a:xfrm>
                <a:off x="4913463" y="1279524"/>
                <a:ext cx="395845" cy="464439"/>
                <a:chOff x="4951413" y="1201738"/>
                <a:chExt cx="439738" cy="515938"/>
              </a:xfrm>
              <a:solidFill>
                <a:schemeClr val="accent4"/>
              </a:solidFill>
            </p:grpSpPr>
            <p:sp>
              <p:nvSpPr>
                <p:cNvPr id="31" name="Oval 13"/>
                <p:cNvSpPr>
                  <a:spLocks noChangeArrowheads="1"/>
                </p:cNvSpPr>
                <p:nvPr/>
              </p:nvSpPr>
              <p:spPr bwMode="auto">
                <a:xfrm>
                  <a:off x="4951413" y="1201738"/>
                  <a:ext cx="439738" cy="4413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2" name="Freeform 14"/>
                <p:cNvSpPr/>
                <p:nvPr/>
              </p:nvSpPr>
              <p:spPr bwMode="auto">
                <a:xfrm>
                  <a:off x="5064125" y="1611313"/>
                  <a:ext cx="112713" cy="1063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67"/>
                    </a:cxn>
                    <a:cxn ang="0">
                      <a:pos x="71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1" h="67">
                      <a:moveTo>
                        <a:pt x="0" y="0"/>
                      </a:moveTo>
                      <a:lnTo>
                        <a:pt x="5" y="67"/>
                      </a:lnTo>
                      <a:lnTo>
                        <a:pt x="71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148"/>
              <p:cNvGrpSpPr/>
              <p:nvPr/>
            </p:nvGrpSpPr>
            <p:grpSpPr>
              <a:xfrm>
                <a:off x="5042077" y="1345260"/>
                <a:ext cx="142904" cy="275805"/>
                <a:chOff x="5094288" y="1274763"/>
                <a:chExt cx="158750" cy="306387"/>
              </a:xfrm>
            </p:grpSpPr>
            <p:sp>
              <p:nvSpPr>
                <p:cNvPr id="21" name="Freeform 15"/>
                <p:cNvSpPr/>
                <p:nvPr/>
              </p:nvSpPr>
              <p:spPr bwMode="auto">
                <a:xfrm>
                  <a:off x="5097463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2" name="Freeform 16"/>
                <p:cNvSpPr/>
                <p:nvPr/>
              </p:nvSpPr>
              <p:spPr bwMode="auto">
                <a:xfrm>
                  <a:off x="5097463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3" name="Rectangle 17"/>
                <p:cNvSpPr>
                  <a:spLocks noChangeArrowheads="1"/>
                </p:cNvSpPr>
                <p:nvPr/>
              </p:nvSpPr>
              <p:spPr bwMode="auto">
                <a:xfrm>
                  <a:off x="5094288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4" name="Freeform 18"/>
                <p:cNvSpPr/>
                <p:nvPr/>
              </p:nvSpPr>
              <p:spPr bwMode="auto">
                <a:xfrm>
                  <a:off x="5114925" y="1546225"/>
                  <a:ext cx="20638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4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5" name="Freeform 19"/>
                <p:cNvSpPr/>
                <p:nvPr/>
              </p:nvSpPr>
              <p:spPr bwMode="auto">
                <a:xfrm>
                  <a:off x="5181600" y="1317625"/>
                  <a:ext cx="55563" cy="236538"/>
                </a:xfrm>
                <a:custGeom>
                  <a:avLst/>
                  <a:gdLst/>
                  <a:ahLst/>
                  <a:cxnLst>
                    <a:cxn ang="0">
                      <a:pos x="35" y="119"/>
                    </a:cxn>
                    <a:cxn ang="0">
                      <a:pos x="24" y="149"/>
                    </a:cxn>
                    <a:cxn ang="0">
                      <a:pos x="11" y="149"/>
                    </a:cxn>
                    <a:cxn ang="0">
                      <a:pos x="0" y="119"/>
                    </a:cxn>
                    <a:cxn ang="0">
                      <a:pos x="0" y="0"/>
                    </a:cxn>
                    <a:cxn ang="0">
                      <a:pos x="35" y="0"/>
                    </a:cxn>
                    <a:cxn ang="0">
                      <a:pos x="35" y="119"/>
                    </a:cxn>
                  </a:cxnLst>
                  <a:rect l="0" t="0" r="r" b="b"/>
                  <a:pathLst>
                    <a:path w="35" h="149">
                      <a:moveTo>
                        <a:pt x="35" y="119"/>
                      </a:moveTo>
                      <a:lnTo>
                        <a:pt x="24" y="149"/>
                      </a:lnTo>
                      <a:lnTo>
                        <a:pt x="11" y="149"/>
                      </a:lnTo>
                      <a:lnTo>
                        <a:pt x="0" y="119"/>
                      </a:lnTo>
                      <a:lnTo>
                        <a:pt x="0" y="0"/>
                      </a:lnTo>
                      <a:lnTo>
                        <a:pt x="35" y="0"/>
                      </a:lnTo>
                      <a:lnTo>
                        <a:pt x="35" y="119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6" name="Freeform 20"/>
                <p:cNvSpPr/>
                <p:nvPr/>
              </p:nvSpPr>
              <p:spPr bwMode="auto">
                <a:xfrm>
                  <a:off x="5181600" y="1274763"/>
                  <a:ext cx="55563" cy="68263"/>
                </a:xfrm>
                <a:custGeom>
                  <a:avLst/>
                  <a:gdLst/>
                  <a:ahLst/>
                  <a:cxnLst>
                    <a:cxn ang="0">
                      <a:pos x="44" y="32"/>
                    </a:cxn>
                    <a:cxn ang="0">
                      <a:pos x="22" y="54"/>
                    </a:cxn>
                    <a:cxn ang="0">
                      <a:pos x="22" y="54"/>
                    </a:cxn>
                    <a:cxn ang="0">
                      <a:pos x="0" y="32"/>
                    </a:cxn>
                    <a:cxn ang="0">
                      <a:pos x="0" y="12"/>
                    </a:cxn>
                    <a:cxn ang="0">
                      <a:pos x="22" y="2"/>
                    </a:cxn>
                    <a:cxn ang="0">
                      <a:pos x="22" y="2"/>
                    </a:cxn>
                    <a:cxn ang="0">
                      <a:pos x="44" y="12"/>
                    </a:cxn>
                    <a:cxn ang="0">
                      <a:pos x="44" y="32"/>
                    </a:cxn>
                  </a:cxnLst>
                  <a:rect l="0" t="0" r="r" b="b"/>
                  <a:pathLst>
                    <a:path w="44" h="54">
                      <a:moveTo>
                        <a:pt x="44" y="32"/>
                      </a:moveTo>
                      <a:cubicBezTo>
                        <a:pt x="44" y="44"/>
                        <a:pt x="34" y="54"/>
                        <a:pt x="22" y="54"/>
                      </a:cubicBezTo>
                      <a:cubicBezTo>
                        <a:pt x="22" y="54"/>
                        <a:pt x="22" y="54"/>
                        <a:pt x="22" y="54"/>
                      </a:cubicBezTo>
                      <a:cubicBezTo>
                        <a:pt x="10" y="54"/>
                        <a:pt x="0" y="44"/>
                        <a:pt x="0" y="32"/>
                      </a:cubicBezTo>
                      <a:cubicBezTo>
                        <a:pt x="0" y="12"/>
                        <a:pt x="0" y="12"/>
                        <a:pt x="0" y="12"/>
                      </a:cubicBezTo>
                      <a:cubicBezTo>
                        <a:pt x="0" y="0"/>
                        <a:pt x="10" y="2"/>
                        <a:pt x="22" y="2"/>
                      </a:cubicBezTo>
                      <a:cubicBezTo>
                        <a:pt x="22" y="2"/>
                        <a:pt x="22" y="2"/>
                        <a:pt x="22" y="2"/>
                      </a:cubicBezTo>
                      <a:cubicBezTo>
                        <a:pt x="34" y="2"/>
                        <a:pt x="44" y="0"/>
                        <a:pt x="44" y="12"/>
                      </a:cubicBezTo>
                      <a:lnTo>
                        <a:pt x="44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7" name="Rectangle 21"/>
                <p:cNvSpPr>
                  <a:spLocks noChangeArrowheads="1"/>
                </p:cNvSpPr>
                <p:nvPr/>
              </p:nvSpPr>
              <p:spPr bwMode="auto">
                <a:xfrm>
                  <a:off x="5178425" y="1303338"/>
                  <a:ext cx="61913" cy="571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8" name="Freeform 22"/>
                <p:cNvSpPr/>
                <p:nvPr/>
              </p:nvSpPr>
              <p:spPr bwMode="auto">
                <a:xfrm>
                  <a:off x="5197475" y="1546225"/>
                  <a:ext cx="22225" cy="34925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6" y="21"/>
                    </a:cxn>
                    <a:cxn ang="0">
                      <a:pos x="17" y="6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17" h="27">
                      <a:moveTo>
                        <a:pt x="0" y="5"/>
                      </a:moveTo>
                      <a:cubicBezTo>
                        <a:pt x="0" y="5"/>
                        <a:pt x="5" y="18"/>
                        <a:pt x="6" y="21"/>
                      </a:cubicBezTo>
                      <a:cubicBezTo>
                        <a:pt x="8" y="25"/>
                        <a:pt x="11" y="27"/>
                        <a:pt x="17" y="6"/>
                      </a:cubicBezTo>
                      <a:cubicBezTo>
                        <a:pt x="17" y="6"/>
                        <a:pt x="10" y="0"/>
                        <a:pt x="0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9" name="Freeform 23"/>
                <p:cNvSpPr/>
                <p:nvPr/>
              </p:nvSpPr>
              <p:spPr bwMode="auto">
                <a:xfrm>
                  <a:off x="5233988" y="1312863"/>
                  <a:ext cx="19050" cy="120650"/>
                </a:xfrm>
                <a:custGeom>
                  <a:avLst/>
                  <a:gdLst/>
                  <a:ahLst/>
                  <a:cxnLst>
                    <a:cxn ang="0">
                      <a:pos x="1" y="1"/>
                    </a:cxn>
                    <a:cxn ang="0">
                      <a:pos x="14" y="11"/>
                    </a:cxn>
                    <a:cxn ang="0">
                      <a:pos x="14" y="89"/>
                    </a:cxn>
                    <a:cxn ang="0">
                      <a:pos x="10" y="95"/>
                    </a:cxn>
                    <a:cxn ang="0">
                      <a:pos x="10" y="33"/>
                    </a:cxn>
                    <a:cxn ang="0">
                      <a:pos x="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6" h="95">
                      <a:moveTo>
                        <a:pt x="1" y="1"/>
                      </a:moveTo>
                      <a:cubicBezTo>
                        <a:pt x="1" y="1"/>
                        <a:pt x="13" y="7"/>
                        <a:pt x="14" y="11"/>
                      </a:cubicBezTo>
                      <a:cubicBezTo>
                        <a:pt x="14" y="15"/>
                        <a:pt x="14" y="89"/>
                        <a:pt x="14" y="89"/>
                      </a:cubicBezTo>
                      <a:cubicBezTo>
                        <a:pt x="14" y="89"/>
                        <a:pt x="16" y="95"/>
                        <a:pt x="10" y="95"/>
                      </a:cubicBezTo>
                      <a:cubicBezTo>
                        <a:pt x="10" y="33"/>
                        <a:pt x="10" y="33"/>
                        <a:pt x="10" y="33"/>
                      </a:cubicBezTo>
                      <a:cubicBezTo>
                        <a:pt x="5" y="26"/>
                        <a:pt x="5" y="26"/>
                        <a:pt x="5" y="26"/>
                      </a:cubicBezTo>
                      <a:cubicBezTo>
                        <a:pt x="0" y="0"/>
                        <a:pt x="0" y="0"/>
                        <a:pt x="0" y="0"/>
                      </a:cubicBezTo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2" name="Group 179"/>
            <p:cNvGrpSpPr/>
            <p:nvPr/>
          </p:nvGrpSpPr>
          <p:grpSpPr>
            <a:xfrm>
              <a:off x="4069367" y="3008190"/>
              <a:ext cx="670221" cy="785973"/>
              <a:chOff x="4379002" y="3038673"/>
              <a:chExt cx="670221" cy="785973"/>
            </a:xfrm>
          </p:grpSpPr>
          <p:grpSp>
            <p:nvGrpSpPr>
              <p:cNvPr id="13" name="Group 151"/>
              <p:cNvGrpSpPr/>
              <p:nvPr/>
            </p:nvGrpSpPr>
            <p:grpSpPr>
              <a:xfrm>
                <a:off x="4379002" y="3038673"/>
                <a:ext cx="670221" cy="785973"/>
                <a:chOff x="4357688" y="3155950"/>
                <a:chExt cx="744538" cy="873125"/>
              </a:xfrm>
              <a:solidFill>
                <a:schemeClr val="accent1"/>
              </a:solidFill>
            </p:grpSpPr>
            <p:sp>
              <p:nvSpPr>
                <p:cNvPr id="42" name="Oval 24"/>
                <p:cNvSpPr>
                  <a:spLocks noChangeArrowheads="1"/>
                </p:cNvSpPr>
                <p:nvPr/>
              </p:nvSpPr>
              <p:spPr bwMode="auto">
                <a:xfrm>
                  <a:off x="4357688" y="3155950"/>
                  <a:ext cx="744538" cy="7461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3" name="Freeform 25"/>
                <p:cNvSpPr/>
                <p:nvPr/>
              </p:nvSpPr>
              <p:spPr bwMode="auto">
                <a:xfrm>
                  <a:off x="4546600" y="3851275"/>
                  <a:ext cx="192088" cy="177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112"/>
                    </a:cxn>
                    <a:cxn ang="0">
                      <a:pos x="121" y="1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21" h="112">
                      <a:moveTo>
                        <a:pt x="0" y="0"/>
                      </a:moveTo>
                      <a:lnTo>
                        <a:pt x="10" y="112"/>
                      </a:lnTo>
                      <a:lnTo>
                        <a:pt x="121" y="1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152"/>
              <p:cNvGrpSpPr/>
              <p:nvPr/>
            </p:nvGrpSpPr>
            <p:grpSpPr>
              <a:xfrm>
                <a:off x="4486179" y="3178719"/>
                <a:ext cx="484446" cy="368694"/>
                <a:chOff x="4476750" y="3311525"/>
                <a:chExt cx="538163" cy="409576"/>
              </a:xfrm>
            </p:grpSpPr>
            <p:sp>
              <p:nvSpPr>
                <p:cNvPr id="36" name="Freeform 50"/>
                <p:cNvSpPr/>
                <p:nvPr/>
              </p:nvSpPr>
              <p:spPr bwMode="auto">
                <a:xfrm>
                  <a:off x="4476750" y="3311525"/>
                  <a:ext cx="517525" cy="231775"/>
                </a:xfrm>
                <a:custGeom>
                  <a:avLst/>
                  <a:gdLst/>
                  <a:ahLst/>
                  <a:cxnLst>
                    <a:cxn ang="0">
                      <a:pos x="161" y="146"/>
                    </a:cxn>
                    <a:cxn ang="0">
                      <a:pos x="0" y="74"/>
                    </a:cxn>
                    <a:cxn ang="0">
                      <a:pos x="166" y="0"/>
                    </a:cxn>
                    <a:cxn ang="0">
                      <a:pos x="326" y="71"/>
                    </a:cxn>
                    <a:cxn ang="0">
                      <a:pos x="161" y="146"/>
                    </a:cxn>
                  </a:cxnLst>
                  <a:rect l="0" t="0" r="r" b="b"/>
                  <a:pathLst>
                    <a:path w="326" h="146">
                      <a:moveTo>
                        <a:pt x="161" y="146"/>
                      </a:moveTo>
                      <a:lnTo>
                        <a:pt x="0" y="74"/>
                      </a:lnTo>
                      <a:lnTo>
                        <a:pt x="166" y="0"/>
                      </a:lnTo>
                      <a:lnTo>
                        <a:pt x="326" y="71"/>
                      </a:lnTo>
                      <a:lnTo>
                        <a:pt x="161" y="14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7" name="Rectangle 51"/>
                <p:cNvSpPr>
                  <a:spLocks noChangeArrowheads="1"/>
                </p:cNvSpPr>
                <p:nvPr/>
              </p:nvSpPr>
              <p:spPr bwMode="auto">
                <a:xfrm>
                  <a:off x="4972050" y="3421063"/>
                  <a:ext cx="17463" cy="171450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8" name="Oval 52"/>
                <p:cNvSpPr>
                  <a:spLocks noChangeArrowheads="1"/>
                </p:cNvSpPr>
                <p:nvPr/>
              </p:nvSpPr>
              <p:spPr bwMode="auto">
                <a:xfrm>
                  <a:off x="4954588" y="3571875"/>
                  <a:ext cx="52388" cy="52388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39" name="Freeform 53"/>
                <p:cNvSpPr/>
                <p:nvPr/>
              </p:nvSpPr>
              <p:spPr bwMode="auto">
                <a:xfrm>
                  <a:off x="4948238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6" y="5"/>
                    </a:cxn>
                    <a:cxn ang="0">
                      <a:pos x="7" y="90"/>
                    </a:cxn>
                    <a:cxn ang="0">
                      <a:pos x="30" y="90"/>
                    </a:cxn>
                    <a:cxn ang="0">
                      <a:pos x="30" y="0"/>
                    </a:cxn>
                    <a:cxn ang="0">
                      <a:pos x="16" y="5"/>
                    </a:cxn>
                  </a:cxnLst>
                  <a:rect l="0" t="0" r="r" b="b"/>
                  <a:pathLst>
                    <a:path w="30" h="90">
                      <a:moveTo>
                        <a:pt x="16" y="5"/>
                      </a:moveTo>
                      <a:cubicBezTo>
                        <a:pt x="16" y="5"/>
                        <a:pt x="0" y="38"/>
                        <a:pt x="7" y="90"/>
                      </a:cubicBezTo>
                      <a:cubicBezTo>
                        <a:pt x="30" y="90"/>
                        <a:pt x="30" y="90"/>
                        <a:pt x="30" y="90"/>
                      </a:cubicBezTo>
                      <a:cubicBezTo>
                        <a:pt x="30" y="0"/>
                        <a:pt x="30" y="0"/>
                        <a:pt x="30" y="0"/>
                      </a:cubicBezTo>
                      <a:cubicBezTo>
                        <a:pt x="30" y="0"/>
                        <a:pt x="16" y="7"/>
                        <a:pt x="16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0" name="Freeform 54"/>
                <p:cNvSpPr/>
                <p:nvPr/>
              </p:nvSpPr>
              <p:spPr bwMode="auto">
                <a:xfrm>
                  <a:off x="4976813" y="3600450"/>
                  <a:ext cx="38100" cy="112713"/>
                </a:xfrm>
                <a:custGeom>
                  <a:avLst/>
                  <a:gdLst/>
                  <a:ahLst/>
                  <a:cxnLst>
                    <a:cxn ang="0">
                      <a:pos x="14" y="5"/>
                    </a:cxn>
                    <a:cxn ang="0">
                      <a:pos x="23" y="90"/>
                    </a:cxn>
                    <a:cxn ang="0">
                      <a:pos x="0" y="90"/>
                    </a:cxn>
                    <a:cxn ang="0">
                      <a:pos x="0" y="0"/>
                    </a:cxn>
                    <a:cxn ang="0">
                      <a:pos x="14" y="5"/>
                    </a:cxn>
                  </a:cxnLst>
                  <a:rect l="0" t="0" r="r" b="b"/>
                  <a:pathLst>
                    <a:path w="30" h="90">
                      <a:moveTo>
                        <a:pt x="14" y="5"/>
                      </a:moveTo>
                      <a:cubicBezTo>
                        <a:pt x="14" y="5"/>
                        <a:pt x="30" y="38"/>
                        <a:pt x="23" y="90"/>
                      </a:cubicBezTo>
                      <a:cubicBezTo>
                        <a:pt x="0" y="90"/>
                        <a:pt x="0" y="90"/>
                        <a:pt x="0" y="9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14" y="7"/>
                        <a:pt x="14" y="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1" name="Freeform 55"/>
                <p:cNvSpPr/>
                <p:nvPr/>
              </p:nvSpPr>
              <p:spPr bwMode="auto">
                <a:xfrm>
                  <a:off x="4579938" y="3497263"/>
                  <a:ext cx="298450" cy="223838"/>
                </a:xfrm>
                <a:custGeom>
                  <a:avLst/>
                  <a:gdLst/>
                  <a:ahLst/>
                  <a:cxnLst>
                    <a:cxn ang="0">
                      <a:pos x="236" y="0"/>
                    </a:cxn>
                    <a:cxn ang="0">
                      <a:pos x="118" y="56"/>
                    </a:cxn>
                    <a:cxn ang="0">
                      <a:pos x="0" y="0"/>
                    </a:cxn>
                    <a:cxn ang="0">
                      <a:pos x="0" y="136"/>
                    </a:cxn>
                    <a:cxn ang="0">
                      <a:pos x="115" y="177"/>
                    </a:cxn>
                    <a:cxn ang="0">
                      <a:pos x="115" y="177"/>
                    </a:cxn>
                    <a:cxn ang="0">
                      <a:pos x="118" y="177"/>
                    </a:cxn>
                    <a:cxn ang="0">
                      <a:pos x="121" y="177"/>
                    </a:cxn>
                    <a:cxn ang="0">
                      <a:pos x="121" y="177"/>
                    </a:cxn>
                    <a:cxn ang="0">
                      <a:pos x="236" y="136"/>
                    </a:cxn>
                    <a:cxn ang="0">
                      <a:pos x="236" y="0"/>
                    </a:cxn>
                  </a:cxnLst>
                  <a:rect l="0" t="0" r="r" b="b"/>
                  <a:pathLst>
                    <a:path w="236" h="177">
                      <a:moveTo>
                        <a:pt x="236" y="0"/>
                      </a:moveTo>
                      <a:cubicBezTo>
                        <a:pt x="236" y="1"/>
                        <a:pt x="137" y="47"/>
                        <a:pt x="118" y="56"/>
                      </a:cubicBezTo>
                      <a:cubicBezTo>
                        <a:pt x="99" y="47"/>
                        <a:pt x="0" y="1"/>
                        <a:pt x="0" y="0"/>
                      </a:cubicBezTo>
                      <a:cubicBezTo>
                        <a:pt x="0" y="136"/>
                        <a:pt x="0" y="136"/>
                        <a:pt x="0" y="136"/>
                      </a:cubicBezTo>
                      <a:cubicBezTo>
                        <a:pt x="32" y="170"/>
                        <a:pt x="95" y="176"/>
                        <a:pt x="115" y="177"/>
                      </a:cubicBezTo>
                      <a:cubicBezTo>
                        <a:pt x="115" y="177"/>
                        <a:pt x="115" y="177"/>
                        <a:pt x="115" y="177"/>
                      </a:cubicBezTo>
                      <a:cubicBezTo>
                        <a:pt x="115" y="177"/>
                        <a:pt x="116" y="177"/>
                        <a:pt x="118" y="177"/>
                      </a:cubicBezTo>
                      <a:cubicBezTo>
                        <a:pt x="120" y="177"/>
                        <a:pt x="121" y="177"/>
                        <a:pt x="121" y="177"/>
                      </a:cubicBezTo>
                      <a:cubicBezTo>
                        <a:pt x="121" y="177"/>
                        <a:pt x="121" y="177"/>
                        <a:pt x="121" y="177"/>
                      </a:cubicBezTo>
                      <a:cubicBezTo>
                        <a:pt x="141" y="176"/>
                        <a:pt x="204" y="170"/>
                        <a:pt x="236" y="136"/>
                      </a:cubicBez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" name="Group 180"/>
            <p:cNvGrpSpPr/>
            <p:nvPr/>
          </p:nvGrpSpPr>
          <p:grpSpPr>
            <a:xfrm>
              <a:off x="4830009" y="3066085"/>
              <a:ext cx="438716" cy="508547"/>
              <a:chOff x="5217849" y="2905765"/>
              <a:chExt cx="438716" cy="508547"/>
            </a:xfrm>
          </p:grpSpPr>
          <p:grpSp>
            <p:nvGrpSpPr>
              <p:cNvPr id="16" name="Group 150"/>
              <p:cNvGrpSpPr/>
              <p:nvPr/>
            </p:nvGrpSpPr>
            <p:grpSpPr>
              <a:xfrm>
                <a:off x="5217849" y="2905765"/>
                <a:ext cx="438716" cy="508547"/>
                <a:chOff x="5289550" y="3008313"/>
                <a:chExt cx="487363" cy="564939"/>
              </a:xfrm>
              <a:solidFill>
                <a:schemeClr val="accent3"/>
              </a:solidFill>
            </p:grpSpPr>
            <p:sp>
              <p:nvSpPr>
                <p:cNvPr id="47" name="Oval 26"/>
                <p:cNvSpPr>
                  <a:spLocks noChangeArrowheads="1"/>
                </p:cNvSpPr>
                <p:nvPr/>
              </p:nvSpPr>
              <p:spPr bwMode="auto">
                <a:xfrm>
                  <a:off x="5289550" y="3008313"/>
                  <a:ext cx="487363" cy="4857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48" name="Freeform 27"/>
                <p:cNvSpPr/>
                <p:nvPr/>
              </p:nvSpPr>
              <p:spPr bwMode="auto">
                <a:xfrm>
                  <a:off x="5413375" y="3457364"/>
                  <a:ext cx="125413" cy="1158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73"/>
                    </a:cxn>
                    <a:cxn ang="0">
                      <a:pos x="79" y="1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9" h="73">
                      <a:moveTo>
                        <a:pt x="0" y="0"/>
                      </a:moveTo>
                      <a:lnTo>
                        <a:pt x="6" y="73"/>
                      </a:lnTo>
                      <a:lnTo>
                        <a:pt x="7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46" name="Freeform 56"/>
              <p:cNvSpPr>
                <a:spLocks noEditPoints="1"/>
              </p:cNvSpPr>
              <p:nvPr/>
            </p:nvSpPr>
            <p:spPr bwMode="auto">
              <a:xfrm>
                <a:off x="5313595" y="2975796"/>
                <a:ext cx="260086" cy="264373"/>
              </a:xfrm>
              <a:custGeom>
                <a:avLst/>
                <a:gdLst/>
                <a:ahLst/>
                <a:cxnLst>
                  <a:cxn ang="0">
                    <a:pos x="147" y="112"/>
                  </a:cxn>
                  <a:cxn ang="0">
                    <a:pos x="141" y="98"/>
                  </a:cxn>
                  <a:cxn ang="0">
                    <a:pos x="141" y="44"/>
                  </a:cxn>
                  <a:cxn ang="0">
                    <a:pos x="147" y="37"/>
                  </a:cxn>
                  <a:cxn ang="0">
                    <a:pos x="148" y="37"/>
                  </a:cxn>
                  <a:cxn ang="0">
                    <a:pos x="148" y="13"/>
                  </a:cxn>
                  <a:cxn ang="0">
                    <a:pos x="147" y="13"/>
                  </a:cxn>
                  <a:cxn ang="0">
                    <a:pos x="147" y="12"/>
                  </a:cxn>
                  <a:cxn ang="0">
                    <a:pos x="114" y="0"/>
                  </a:cxn>
                  <a:cxn ang="0">
                    <a:pos x="81" y="12"/>
                  </a:cxn>
                  <a:cxn ang="0">
                    <a:pos x="81" y="13"/>
                  </a:cxn>
                  <a:cxn ang="0">
                    <a:pos x="80" y="13"/>
                  </a:cxn>
                  <a:cxn ang="0">
                    <a:pos x="80" y="37"/>
                  </a:cxn>
                  <a:cxn ang="0">
                    <a:pos x="81" y="37"/>
                  </a:cxn>
                  <a:cxn ang="0">
                    <a:pos x="91" y="44"/>
                  </a:cxn>
                  <a:cxn ang="0">
                    <a:pos x="91" y="98"/>
                  </a:cxn>
                  <a:cxn ang="0">
                    <a:pos x="83" y="112"/>
                  </a:cxn>
                  <a:cxn ang="0">
                    <a:pos x="31" y="212"/>
                  </a:cxn>
                  <a:cxn ang="0">
                    <a:pos x="115" y="230"/>
                  </a:cxn>
                  <a:cxn ang="0">
                    <a:pos x="198" y="212"/>
                  </a:cxn>
                  <a:cxn ang="0">
                    <a:pos x="147" y="112"/>
                  </a:cxn>
                  <a:cxn ang="0">
                    <a:pos x="145" y="213"/>
                  </a:cxn>
                  <a:cxn ang="0">
                    <a:pos x="182" y="187"/>
                  </a:cxn>
                  <a:cxn ang="0">
                    <a:pos x="150" y="134"/>
                  </a:cxn>
                  <a:cxn ang="0">
                    <a:pos x="193" y="190"/>
                  </a:cxn>
                  <a:cxn ang="0">
                    <a:pos x="145" y="213"/>
                  </a:cxn>
                </a:cxnLst>
                <a:rect l="0" t="0" r="r" b="b"/>
                <a:pathLst>
                  <a:path w="229" h="231">
                    <a:moveTo>
                      <a:pt x="147" y="112"/>
                    </a:moveTo>
                    <a:cubicBezTo>
                      <a:pt x="147" y="112"/>
                      <a:pt x="141" y="109"/>
                      <a:pt x="141" y="98"/>
                    </a:cubicBezTo>
                    <a:cubicBezTo>
                      <a:pt x="141" y="89"/>
                      <a:pt x="141" y="55"/>
                      <a:pt x="141" y="44"/>
                    </a:cubicBezTo>
                    <a:cubicBezTo>
                      <a:pt x="145" y="42"/>
                      <a:pt x="147" y="40"/>
                      <a:pt x="147" y="37"/>
                    </a:cubicBezTo>
                    <a:cubicBezTo>
                      <a:pt x="148" y="37"/>
                      <a:pt x="148" y="37"/>
                      <a:pt x="148" y="37"/>
                    </a:cubicBezTo>
                    <a:cubicBezTo>
                      <a:pt x="148" y="13"/>
                      <a:pt x="148" y="13"/>
                      <a:pt x="148" y="13"/>
                    </a:cubicBezTo>
                    <a:cubicBezTo>
                      <a:pt x="147" y="13"/>
                      <a:pt x="147" y="13"/>
                      <a:pt x="147" y="13"/>
                    </a:cubicBezTo>
                    <a:cubicBezTo>
                      <a:pt x="147" y="13"/>
                      <a:pt x="147" y="13"/>
                      <a:pt x="147" y="12"/>
                    </a:cubicBezTo>
                    <a:cubicBezTo>
                      <a:pt x="147" y="5"/>
                      <a:pt x="132" y="0"/>
                      <a:pt x="114" y="0"/>
                    </a:cubicBezTo>
                    <a:cubicBezTo>
                      <a:pt x="96" y="0"/>
                      <a:pt x="81" y="5"/>
                      <a:pt x="81" y="12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0" y="13"/>
                      <a:pt x="80" y="13"/>
                      <a:pt x="80" y="13"/>
                    </a:cubicBezTo>
                    <a:cubicBezTo>
                      <a:pt x="80" y="37"/>
                      <a:pt x="80" y="37"/>
                      <a:pt x="80" y="37"/>
                    </a:cubicBezTo>
                    <a:cubicBezTo>
                      <a:pt x="81" y="37"/>
                      <a:pt x="81" y="37"/>
                      <a:pt x="81" y="37"/>
                    </a:cubicBezTo>
                    <a:cubicBezTo>
                      <a:pt x="82" y="40"/>
                      <a:pt x="84" y="42"/>
                      <a:pt x="91" y="44"/>
                    </a:cubicBezTo>
                    <a:cubicBezTo>
                      <a:pt x="91" y="56"/>
                      <a:pt x="91" y="89"/>
                      <a:pt x="91" y="98"/>
                    </a:cubicBezTo>
                    <a:cubicBezTo>
                      <a:pt x="91" y="109"/>
                      <a:pt x="83" y="112"/>
                      <a:pt x="83" y="112"/>
                    </a:cubicBezTo>
                    <a:cubicBezTo>
                      <a:pt x="71" y="119"/>
                      <a:pt x="0" y="190"/>
                      <a:pt x="31" y="212"/>
                    </a:cubicBezTo>
                    <a:cubicBezTo>
                      <a:pt x="59" y="231"/>
                      <a:pt x="105" y="231"/>
                      <a:pt x="115" y="230"/>
                    </a:cubicBezTo>
                    <a:cubicBezTo>
                      <a:pt x="124" y="231"/>
                      <a:pt x="170" y="231"/>
                      <a:pt x="198" y="212"/>
                    </a:cubicBezTo>
                    <a:cubicBezTo>
                      <a:pt x="229" y="190"/>
                      <a:pt x="159" y="119"/>
                      <a:pt x="147" y="112"/>
                    </a:cubicBezTo>
                    <a:close/>
                    <a:moveTo>
                      <a:pt x="145" y="213"/>
                    </a:moveTo>
                    <a:cubicBezTo>
                      <a:pt x="145" y="213"/>
                      <a:pt x="180" y="206"/>
                      <a:pt x="182" y="187"/>
                    </a:cubicBezTo>
                    <a:cubicBezTo>
                      <a:pt x="183" y="169"/>
                      <a:pt x="150" y="134"/>
                      <a:pt x="150" y="134"/>
                    </a:cubicBezTo>
                    <a:cubicBezTo>
                      <a:pt x="150" y="134"/>
                      <a:pt x="194" y="167"/>
                      <a:pt x="193" y="190"/>
                    </a:cubicBezTo>
                    <a:cubicBezTo>
                      <a:pt x="193" y="213"/>
                      <a:pt x="145" y="213"/>
                      <a:pt x="145" y="213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" name="Group 182"/>
            <p:cNvGrpSpPr/>
            <p:nvPr/>
          </p:nvGrpSpPr>
          <p:grpSpPr>
            <a:xfrm>
              <a:off x="4677609" y="2445889"/>
              <a:ext cx="530175" cy="620204"/>
              <a:chOff x="4974912" y="2319866"/>
              <a:chExt cx="530175" cy="620204"/>
            </a:xfrm>
          </p:grpSpPr>
          <p:grpSp>
            <p:nvGrpSpPr>
              <p:cNvPr id="18" name="Group 144"/>
              <p:cNvGrpSpPr/>
              <p:nvPr/>
            </p:nvGrpSpPr>
            <p:grpSpPr>
              <a:xfrm>
                <a:off x="4974912" y="2319866"/>
                <a:ext cx="530175" cy="620204"/>
                <a:chOff x="5019675" y="2357438"/>
                <a:chExt cx="588963" cy="688975"/>
              </a:xfrm>
              <a:solidFill>
                <a:schemeClr val="accent4"/>
              </a:solidFill>
            </p:grpSpPr>
            <p:sp>
              <p:nvSpPr>
                <p:cNvPr id="54" name="Oval 28"/>
                <p:cNvSpPr>
                  <a:spLocks noChangeArrowheads="1"/>
                </p:cNvSpPr>
                <p:nvPr/>
              </p:nvSpPr>
              <p:spPr bwMode="auto">
                <a:xfrm>
                  <a:off x="5019675" y="2357438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5" name="Freeform 29"/>
                <p:cNvSpPr/>
                <p:nvPr/>
              </p:nvSpPr>
              <p:spPr bwMode="auto">
                <a:xfrm>
                  <a:off x="5168900" y="2905125"/>
                  <a:ext cx="152400" cy="1412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9"/>
                    </a:cxn>
                    <a:cxn ang="0">
                      <a:pos x="96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6" h="89">
                      <a:moveTo>
                        <a:pt x="0" y="0"/>
                      </a:moveTo>
                      <a:lnTo>
                        <a:pt x="8" y="89"/>
                      </a:lnTo>
                      <a:lnTo>
                        <a:pt x="96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143"/>
              <p:cNvGrpSpPr/>
              <p:nvPr/>
            </p:nvGrpSpPr>
            <p:grpSpPr>
              <a:xfrm>
                <a:off x="5070658" y="2422757"/>
                <a:ext cx="367264" cy="327250"/>
                <a:chOff x="5126038" y="2471738"/>
                <a:chExt cx="407988" cy="363537"/>
              </a:xfrm>
            </p:grpSpPr>
            <p:sp>
              <p:nvSpPr>
                <p:cNvPr id="52" name="Freeform 57"/>
                <p:cNvSpPr>
                  <a:spLocks noEditPoints="1"/>
                </p:cNvSpPr>
                <p:nvPr/>
              </p:nvSpPr>
              <p:spPr bwMode="auto">
                <a:xfrm>
                  <a:off x="5135563" y="2471738"/>
                  <a:ext cx="361950" cy="36195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0" y="143"/>
                    </a:cxn>
                    <a:cxn ang="0">
                      <a:pos x="143" y="286"/>
                    </a:cxn>
                    <a:cxn ang="0">
                      <a:pos x="286" y="143"/>
                    </a:cxn>
                    <a:cxn ang="0">
                      <a:pos x="143" y="0"/>
                    </a:cxn>
                    <a:cxn ang="0">
                      <a:pos x="143" y="279"/>
                    </a:cxn>
                    <a:cxn ang="0">
                      <a:pos x="7" y="143"/>
                    </a:cxn>
                    <a:cxn ang="0">
                      <a:pos x="143" y="6"/>
                    </a:cxn>
                    <a:cxn ang="0">
                      <a:pos x="280" y="143"/>
                    </a:cxn>
                    <a:cxn ang="0">
                      <a:pos x="143" y="279"/>
                    </a:cxn>
                  </a:cxnLst>
                  <a:rect l="0" t="0" r="r" b="b"/>
                  <a:pathLst>
                    <a:path w="286" h="286">
                      <a:moveTo>
                        <a:pt x="143" y="0"/>
                      </a:moveTo>
                      <a:cubicBezTo>
                        <a:pt x="64" y="0"/>
                        <a:pt x="0" y="64"/>
                        <a:pt x="0" y="143"/>
                      </a:cubicBezTo>
                      <a:cubicBezTo>
                        <a:pt x="0" y="222"/>
                        <a:pt x="64" y="286"/>
                        <a:pt x="143" y="286"/>
                      </a:cubicBezTo>
                      <a:cubicBezTo>
                        <a:pt x="222" y="286"/>
                        <a:pt x="286" y="222"/>
                        <a:pt x="286" y="143"/>
                      </a:cubicBezTo>
                      <a:cubicBezTo>
                        <a:pt x="286" y="64"/>
                        <a:pt x="222" y="0"/>
                        <a:pt x="143" y="0"/>
                      </a:cubicBezTo>
                      <a:close/>
                      <a:moveTo>
                        <a:pt x="143" y="279"/>
                      </a:moveTo>
                      <a:cubicBezTo>
                        <a:pt x="68" y="279"/>
                        <a:pt x="7" y="218"/>
                        <a:pt x="7" y="143"/>
                      </a:cubicBezTo>
                      <a:cubicBezTo>
                        <a:pt x="7" y="67"/>
                        <a:pt x="68" y="6"/>
                        <a:pt x="143" y="6"/>
                      </a:cubicBezTo>
                      <a:cubicBezTo>
                        <a:pt x="219" y="6"/>
                        <a:pt x="280" y="67"/>
                        <a:pt x="280" y="143"/>
                      </a:cubicBezTo>
                      <a:cubicBezTo>
                        <a:pt x="280" y="218"/>
                        <a:pt x="219" y="279"/>
                        <a:pt x="143" y="27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53" name="Freeform 58"/>
                <p:cNvSpPr/>
                <p:nvPr/>
              </p:nvSpPr>
              <p:spPr bwMode="auto">
                <a:xfrm>
                  <a:off x="5126038" y="2476500"/>
                  <a:ext cx="407988" cy="358775"/>
                </a:xfrm>
                <a:custGeom>
                  <a:avLst/>
                  <a:gdLst/>
                  <a:ahLst/>
                  <a:cxnLst>
                    <a:cxn ang="0">
                      <a:pos x="93" y="22"/>
                    </a:cxn>
                    <a:cxn ang="0">
                      <a:pos x="87" y="33"/>
                    </a:cxn>
                    <a:cxn ang="0">
                      <a:pos x="81" y="41"/>
                    </a:cxn>
                    <a:cxn ang="0">
                      <a:pos x="76" y="37"/>
                    </a:cxn>
                    <a:cxn ang="0">
                      <a:pos x="75" y="46"/>
                    </a:cxn>
                    <a:cxn ang="0">
                      <a:pos x="60" y="49"/>
                    </a:cxn>
                    <a:cxn ang="0">
                      <a:pos x="51" y="58"/>
                    </a:cxn>
                    <a:cxn ang="0">
                      <a:pos x="39" y="76"/>
                    </a:cxn>
                    <a:cxn ang="0">
                      <a:pos x="31" y="87"/>
                    </a:cxn>
                    <a:cxn ang="0">
                      <a:pos x="38" y="95"/>
                    </a:cxn>
                    <a:cxn ang="0">
                      <a:pos x="39" y="99"/>
                    </a:cxn>
                    <a:cxn ang="0">
                      <a:pos x="32" y="93"/>
                    </a:cxn>
                    <a:cxn ang="0">
                      <a:pos x="27" y="85"/>
                    </a:cxn>
                    <a:cxn ang="0">
                      <a:pos x="24" y="97"/>
                    </a:cxn>
                    <a:cxn ang="0">
                      <a:pos x="25" y="118"/>
                    </a:cxn>
                    <a:cxn ang="0">
                      <a:pos x="35" y="113"/>
                    </a:cxn>
                    <a:cxn ang="0">
                      <a:pos x="46" y="125"/>
                    </a:cxn>
                    <a:cxn ang="0">
                      <a:pos x="59" y="138"/>
                    </a:cxn>
                    <a:cxn ang="0">
                      <a:pos x="71" y="149"/>
                    </a:cxn>
                    <a:cxn ang="0">
                      <a:pos x="87" y="166"/>
                    </a:cxn>
                    <a:cxn ang="0">
                      <a:pos x="82" y="190"/>
                    </a:cxn>
                    <a:cxn ang="0">
                      <a:pos x="69" y="219"/>
                    </a:cxn>
                    <a:cxn ang="0">
                      <a:pos x="74" y="240"/>
                    </a:cxn>
                    <a:cxn ang="0">
                      <a:pos x="66" y="241"/>
                    </a:cxn>
                    <a:cxn ang="0">
                      <a:pos x="46" y="209"/>
                    </a:cxn>
                    <a:cxn ang="0">
                      <a:pos x="24" y="159"/>
                    </a:cxn>
                    <a:cxn ang="0">
                      <a:pos x="17" y="123"/>
                    </a:cxn>
                    <a:cxn ang="0">
                      <a:pos x="104" y="259"/>
                    </a:cxn>
                    <a:cxn ang="0">
                      <a:pos x="127" y="255"/>
                    </a:cxn>
                    <a:cxn ang="0">
                      <a:pos x="156" y="252"/>
                    </a:cxn>
                    <a:cxn ang="0">
                      <a:pos x="154" y="264"/>
                    </a:cxn>
                    <a:cxn ang="0">
                      <a:pos x="171" y="263"/>
                    </a:cxn>
                    <a:cxn ang="0">
                      <a:pos x="196" y="260"/>
                    </a:cxn>
                    <a:cxn ang="0">
                      <a:pos x="194" y="4"/>
                    </a:cxn>
                    <a:cxn ang="0">
                      <a:pos x="278" y="91"/>
                    </a:cxn>
                    <a:cxn ang="0">
                      <a:pos x="267" y="82"/>
                    </a:cxn>
                    <a:cxn ang="0">
                      <a:pos x="256" y="105"/>
                    </a:cxn>
                    <a:cxn ang="0">
                      <a:pos x="240" y="84"/>
                    </a:cxn>
                    <a:cxn ang="0">
                      <a:pos x="247" y="106"/>
                    </a:cxn>
                    <a:cxn ang="0">
                      <a:pos x="263" y="112"/>
                    </a:cxn>
                    <a:cxn ang="0">
                      <a:pos x="256" y="142"/>
                    </a:cxn>
                    <a:cxn ang="0">
                      <a:pos x="248" y="173"/>
                    </a:cxn>
                    <a:cxn ang="0">
                      <a:pos x="238" y="194"/>
                    </a:cxn>
                    <a:cxn ang="0">
                      <a:pos x="208" y="218"/>
                    </a:cxn>
                    <a:cxn ang="0">
                      <a:pos x="200" y="197"/>
                    </a:cxn>
                    <a:cxn ang="0">
                      <a:pos x="201" y="171"/>
                    </a:cxn>
                    <a:cxn ang="0">
                      <a:pos x="191" y="143"/>
                    </a:cxn>
                    <a:cxn ang="0">
                      <a:pos x="177" y="127"/>
                    </a:cxn>
                    <a:cxn ang="0">
                      <a:pos x="140" y="128"/>
                    </a:cxn>
                    <a:cxn ang="0">
                      <a:pos x="127" y="108"/>
                    </a:cxn>
                    <a:cxn ang="0">
                      <a:pos x="142" y="70"/>
                    </a:cxn>
                    <a:cxn ang="0">
                      <a:pos x="168" y="59"/>
                    </a:cxn>
                    <a:cxn ang="0">
                      <a:pos x="185" y="66"/>
                    </a:cxn>
                    <a:cxn ang="0">
                      <a:pos x="207" y="66"/>
                    </a:cxn>
                    <a:cxn ang="0">
                      <a:pos x="229" y="62"/>
                    </a:cxn>
                    <a:cxn ang="0">
                      <a:pos x="208" y="53"/>
                    </a:cxn>
                    <a:cxn ang="0">
                      <a:pos x="207" y="46"/>
                    </a:cxn>
                    <a:cxn ang="0">
                      <a:pos x="180" y="46"/>
                    </a:cxn>
                    <a:cxn ang="0">
                      <a:pos x="157" y="53"/>
                    </a:cxn>
                    <a:cxn ang="0">
                      <a:pos x="152" y="30"/>
                    </a:cxn>
                    <a:cxn ang="0">
                      <a:pos x="136" y="16"/>
                    </a:cxn>
                    <a:cxn ang="0">
                      <a:pos x="154" y="5"/>
                    </a:cxn>
                  </a:cxnLst>
                  <a:rect l="0" t="0" r="r" b="b"/>
                  <a:pathLst>
                    <a:path w="322" h="282">
                      <a:moveTo>
                        <a:pt x="131" y="1"/>
                      </a:moveTo>
                      <a:cubicBezTo>
                        <a:pt x="131" y="1"/>
                        <a:pt x="83" y="7"/>
                        <a:pt x="50" y="45"/>
                      </a:cubicBezTo>
                      <a:cubicBezTo>
                        <a:pt x="50" y="45"/>
                        <a:pt x="75" y="19"/>
                        <a:pt x="91" y="19"/>
                      </a:cubicBezTo>
                      <a:cubicBezTo>
                        <a:pt x="94" y="20"/>
                        <a:pt x="94" y="20"/>
                        <a:pt x="94" y="20"/>
                      </a:cubicBezTo>
                      <a:cubicBezTo>
                        <a:pt x="94" y="20"/>
                        <a:pt x="94" y="22"/>
                        <a:pt x="93" y="22"/>
                      </a:cubicBezTo>
                      <a:cubicBezTo>
                        <a:pt x="93" y="23"/>
                        <a:pt x="91" y="25"/>
                        <a:pt x="91" y="26"/>
                      </a:cubicBezTo>
                      <a:cubicBezTo>
                        <a:pt x="91" y="27"/>
                        <a:pt x="91" y="29"/>
                        <a:pt x="91" y="29"/>
                      </a:cubicBezTo>
                      <a:cubicBezTo>
                        <a:pt x="90" y="30"/>
                        <a:pt x="90" y="30"/>
                        <a:pt x="90" y="30"/>
                      </a:cubicBezTo>
                      <a:cubicBezTo>
                        <a:pt x="90" y="30"/>
                        <a:pt x="88" y="31"/>
                        <a:pt x="88" y="31"/>
                      </a:cubicBezTo>
                      <a:cubicBezTo>
                        <a:pt x="88" y="32"/>
                        <a:pt x="87" y="32"/>
                        <a:pt x="87" y="33"/>
                      </a:cubicBezTo>
                      <a:cubicBezTo>
                        <a:pt x="87" y="34"/>
                        <a:pt x="87" y="36"/>
                        <a:pt x="87" y="36"/>
                      </a:cubicBezTo>
                      <a:cubicBezTo>
                        <a:pt x="88" y="39"/>
                        <a:pt x="88" y="39"/>
                        <a:pt x="88" y="39"/>
                      </a:cubicBezTo>
                      <a:cubicBezTo>
                        <a:pt x="87" y="40"/>
                        <a:pt x="87" y="40"/>
                        <a:pt x="87" y="40"/>
                      </a:cubicBezTo>
                      <a:cubicBezTo>
                        <a:pt x="85" y="41"/>
                        <a:pt x="85" y="41"/>
                        <a:pt x="85" y="41"/>
                      </a:cubicBezTo>
                      <a:cubicBezTo>
                        <a:pt x="85" y="41"/>
                        <a:pt x="82" y="42"/>
                        <a:pt x="81" y="41"/>
                      </a:cubicBezTo>
                      <a:cubicBezTo>
                        <a:pt x="80" y="41"/>
                        <a:pt x="80" y="39"/>
                        <a:pt x="80" y="39"/>
                      </a:cubicBezTo>
                      <a:cubicBezTo>
                        <a:pt x="83" y="37"/>
                        <a:pt x="83" y="37"/>
                        <a:pt x="83" y="37"/>
                      </a:cubicBezTo>
                      <a:cubicBezTo>
                        <a:pt x="83" y="37"/>
                        <a:pt x="83" y="37"/>
                        <a:pt x="82" y="36"/>
                      </a:cubicBezTo>
                      <a:cubicBezTo>
                        <a:pt x="81" y="36"/>
                        <a:pt x="82" y="34"/>
                        <a:pt x="80" y="34"/>
                      </a:cubicBezTo>
                      <a:cubicBezTo>
                        <a:pt x="79" y="35"/>
                        <a:pt x="76" y="37"/>
                        <a:pt x="76" y="37"/>
                      </a:cubicBezTo>
                      <a:cubicBezTo>
                        <a:pt x="74" y="38"/>
                        <a:pt x="74" y="38"/>
                        <a:pt x="74" y="38"/>
                      </a:cubicBezTo>
                      <a:cubicBezTo>
                        <a:pt x="74" y="38"/>
                        <a:pt x="73" y="41"/>
                        <a:pt x="73" y="41"/>
                      </a:cubicBezTo>
                      <a:cubicBezTo>
                        <a:pt x="74" y="41"/>
                        <a:pt x="75" y="42"/>
                        <a:pt x="75" y="42"/>
                      </a:cubicBezTo>
                      <a:cubicBezTo>
                        <a:pt x="75" y="42"/>
                        <a:pt x="75" y="43"/>
                        <a:pt x="75" y="44"/>
                      </a:cubicBezTo>
                      <a:cubicBezTo>
                        <a:pt x="75" y="45"/>
                        <a:pt x="75" y="46"/>
                        <a:pt x="75" y="46"/>
                      </a:cubicBezTo>
                      <a:cubicBezTo>
                        <a:pt x="75" y="46"/>
                        <a:pt x="74" y="47"/>
                        <a:pt x="72" y="47"/>
                      </a:cubicBezTo>
                      <a:cubicBezTo>
                        <a:pt x="71" y="46"/>
                        <a:pt x="69" y="46"/>
                        <a:pt x="68" y="46"/>
                      </a:cubicBezTo>
                      <a:cubicBezTo>
                        <a:pt x="67" y="45"/>
                        <a:pt x="66" y="45"/>
                        <a:pt x="65" y="45"/>
                      </a:cubicBezTo>
                      <a:cubicBezTo>
                        <a:pt x="64" y="46"/>
                        <a:pt x="64" y="46"/>
                        <a:pt x="64" y="46"/>
                      </a:cubicBezTo>
                      <a:cubicBezTo>
                        <a:pt x="64" y="47"/>
                        <a:pt x="60" y="49"/>
                        <a:pt x="60" y="49"/>
                      </a:cubicBezTo>
                      <a:cubicBezTo>
                        <a:pt x="60" y="49"/>
                        <a:pt x="59" y="49"/>
                        <a:pt x="59" y="50"/>
                      </a:cubicBezTo>
                      <a:cubicBezTo>
                        <a:pt x="59" y="51"/>
                        <a:pt x="58" y="53"/>
                        <a:pt x="58" y="53"/>
                      </a:cubicBezTo>
                      <a:cubicBezTo>
                        <a:pt x="58" y="53"/>
                        <a:pt x="57" y="54"/>
                        <a:pt x="55" y="55"/>
                      </a:cubicBezTo>
                      <a:cubicBezTo>
                        <a:pt x="53" y="55"/>
                        <a:pt x="52" y="56"/>
                        <a:pt x="52" y="56"/>
                      </a:cubicBezTo>
                      <a:cubicBezTo>
                        <a:pt x="51" y="58"/>
                        <a:pt x="51" y="58"/>
                        <a:pt x="51" y="58"/>
                      </a:cubicBezTo>
                      <a:cubicBezTo>
                        <a:pt x="51" y="58"/>
                        <a:pt x="49" y="60"/>
                        <a:pt x="48" y="61"/>
                      </a:cubicBezTo>
                      <a:cubicBezTo>
                        <a:pt x="47" y="62"/>
                        <a:pt x="44" y="65"/>
                        <a:pt x="43" y="65"/>
                      </a:cubicBezTo>
                      <a:cubicBezTo>
                        <a:pt x="43" y="65"/>
                        <a:pt x="41" y="67"/>
                        <a:pt x="41" y="68"/>
                      </a:cubicBezTo>
                      <a:cubicBezTo>
                        <a:pt x="40" y="69"/>
                        <a:pt x="41" y="71"/>
                        <a:pt x="40" y="72"/>
                      </a:cubicBezTo>
                      <a:cubicBezTo>
                        <a:pt x="40" y="73"/>
                        <a:pt x="39" y="74"/>
                        <a:pt x="39" y="76"/>
                      </a:cubicBezTo>
                      <a:cubicBezTo>
                        <a:pt x="39" y="77"/>
                        <a:pt x="38" y="79"/>
                        <a:pt x="37" y="79"/>
                      </a:cubicBezTo>
                      <a:cubicBezTo>
                        <a:pt x="36" y="80"/>
                        <a:pt x="35" y="81"/>
                        <a:pt x="35" y="81"/>
                      </a:cubicBezTo>
                      <a:cubicBezTo>
                        <a:pt x="34" y="81"/>
                        <a:pt x="32" y="82"/>
                        <a:pt x="31" y="83"/>
                      </a:cubicBezTo>
                      <a:cubicBezTo>
                        <a:pt x="30" y="83"/>
                        <a:pt x="29" y="85"/>
                        <a:pt x="29" y="85"/>
                      </a:cubicBezTo>
                      <a:cubicBezTo>
                        <a:pt x="29" y="86"/>
                        <a:pt x="31" y="87"/>
                        <a:pt x="31" y="87"/>
                      </a:cubicBezTo>
                      <a:cubicBezTo>
                        <a:pt x="32" y="87"/>
                        <a:pt x="33" y="88"/>
                        <a:pt x="33" y="88"/>
                      </a:cubicBezTo>
                      <a:cubicBezTo>
                        <a:pt x="33" y="88"/>
                        <a:pt x="33" y="90"/>
                        <a:pt x="33" y="91"/>
                      </a:cubicBezTo>
                      <a:cubicBezTo>
                        <a:pt x="33" y="91"/>
                        <a:pt x="32" y="94"/>
                        <a:pt x="33" y="94"/>
                      </a:cubicBezTo>
                      <a:cubicBezTo>
                        <a:pt x="34" y="94"/>
                        <a:pt x="36" y="94"/>
                        <a:pt x="36" y="94"/>
                      </a:cubicBezTo>
                      <a:cubicBezTo>
                        <a:pt x="38" y="95"/>
                        <a:pt x="38" y="95"/>
                        <a:pt x="38" y="95"/>
                      </a:cubicBezTo>
                      <a:cubicBezTo>
                        <a:pt x="41" y="96"/>
                        <a:pt x="41" y="96"/>
                        <a:pt x="41" y="96"/>
                      </a:cubicBezTo>
                      <a:cubicBezTo>
                        <a:pt x="42" y="97"/>
                        <a:pt x="42" y="97"/>
                        <a:pt x="42" y="97"/>
                      </a:cubicBezTo>
                      <a:cubicBezTo>
                        <a:pt x="42" y="97"/>
                        <a:pt x="42" y="99"/>
                        <a:pt x="41" y="99"/>
                      </a:cubicBezTo>
                      <a:cubicBezTo>
                        <a:pt x="41" y="100"/>
                        <a:pt x="40" y="101"/>
                        <a:pt x="40" y="101"/>
                      </a:cubicBezTo>
                      <a:cubicBezTo>
                        <a:pt x="39" y="100"/>
                        <a:pt x="39" y="100"/>
                        <a:pt x="39" y="99"/>
                      </a:cubicBezTo>
                      <a:cubicBezTo>
                        <a:pt x="38" y="98"/>
                        <a:pt x="39" y="98"/>
                        <a:pt x="37" y="97"/>
                      </a:cubicBezTo>
                      <a:cubicBezTo>
                        <a:pt x="36" y="97"/>
                        <a:pt x="35" y="98"/>
                        <a:pt x="35" y="98"/>
                      </a:cubicBezTo>
                      <a:cubicBezTo>
                        <a:pt x="34" y="97"/>
                        <a:pt x="33" y="97"/>
                        <a:pt x="33" y="97"/>
                      </a:cubicBezTo>
                      <a:cubicBezTo>
                        <a:pt x="32" y="96"/>
                        <a:pt x="32" y="97"/>
                        <a:pt x="32" y="96"/>
                      </a:cubicBezTo>
                      <a:cubicBezTo>
                        <a:pt x="32" y="94"/>
                        <a:pt x="33" y="94"/>
                        <a:pt x="32" y="93"/>
                      </a:cubicBezTo>
                      <a:cubicBezTo>
                        <a:pt x="32" y="92"/>
                        <a:pt x="31" y="91"/>
                        <a:pt x="30" y="91"/>
                      </a:cubicBezTo>
                      <a:cubicBezTo>
                        <a:pt x="30" y="91"/>
                        <a:pt x="31" y="92"/>
                        <a:pt x="30" y="91"/>
                      </a:cubicBezTo>
                      <a:cubicBezTo>
                        <a:pt x="29" y="90"/>
                        <a:pt x="28" y="89"/>
                        <a:pt x="27" y="89"/>
                      </a:cubicBezTo>
                      <a:cubicBezTo>
                        <a:pt x="27" y="89"/>
                        <a:pt x="26" y="90"/>
                        <a:pt x="26" y="89"/>
                      </a:cubicBezTo>
                      <a:cubicBezTo>
                        <a:pt x="26" y="88"/>
                        <a:pt x="27" y="86"/>
                        <a:pt x="27" y="85"/>
                      </a:cubicBezTo>
                      <a:cubicBezTo>
                        <a:pt x="27" y="85"/>
                        <a:pt x="27" y="83"/>
                        <a:pt x="27" y="83"/>
                      </a:cubicBezTo>
                      <a:cubicBezTo>
                        <a:pt x="27" y="82"/>
                        <a:pt x="28" y="78"/>
                        <a:pt x="28" y="78"/>
                      </a:cubicBezTo>
                      <a:cubicBezTo>
                        <a:pt x="28" y="78"/>
                        <a:pt x="24" y="87"/>
                        <a:pt x="22" y="93"/>
                      </a:cubicBezTo>
                      <a:cubicBezTo>
                        <a:pt x="22" y="93"/>
                        <a:pt x="24" y="93"/>
                        <a:pt x="24" y="94"/>
                      </a:cubicBezTo>
                      <a:cubicBezTo>
                        <a:pt x="24" y="95"/>
                        <a:pt x="24" y="96"/>
                        <a:pt x="24" y="97"/>
                      </a:cubicBezTo>
                      <a:cubicBezTo>
                        <a:pt x="24" y="98"/>
                        <a:pt x="24" y="98"/>
                        <a:pt x="24" y="102"/>
                      </a:cubicBezTo>
                      <a:cubicBezTo>
                        <a:pt x="24" y="105"/>
                        <a:pt x="25" y="106"/>
                        <a:pt x="24" y="107"/>
                      </a:cubicBezTo>
                      <a:cubicBezTo>
                        <a:pt x="24" y="108"/>
                        <a:pt x="23" y="110"/>
                        <a:pt x="23" y="111"/>
                      </a:cubicBezTo>
                      <a:cubicBezTo>
                        <a:pt x="23" y="112"/>
                        <a:pt x="24" y="116"/>
                        <a:pt x="24" y="116"/>
                      </a:cubicBezTo>
                      <a:cubicBezTo>
                        <a:pt x="25" y="117"/>
                        <a:pt x="25" y="117"/>
                        <a:pt x="25" y="118"/>
                      </a:cubicBezTo>
                      <a:cubicBezTo>
                        <a:pt x="26" y="119"/>
                        <a:pt x="24" y="121"/>
                        <a:pt x="26" y="119"/>
                      </a:cubicBezTo>
                      <a:cubicBezTo>
                        <a:pt x="28" y="116"/>
                        <a:pt x="28" y="115"/>
                        <a:pt x="28" y="115"/>
                      </a:cubicBezTo>
                      <a:cubicBezTo>
                        <a:pt x="29" y="114"/>
                        <a:pt x="29" y="114"/>
                        <a:pt x="29" y="114"/>
                      </a:cubicBezTo>
                      <a:cubicBezTo>
                        <a:pt x="29" y="114"/>
                        <a:pt x="29" y="112"/>
                        <a:pt x="32" y="112"/>
                      </a:cubicBezTo>
                      <a:cubicBezTo>
                        <a:pt x="34" y="113"/>
                        <a:pt x="34" y="112"/>
                        <a:pt x="35" y="113"/>
                      </a:cubicBezTo>
                      <a:cubicBezTo>
                        <a:pt x="35" y="114"/>
                        <a:pt x="34" y="116"/>
                        <a:pt x="35" y="116"/>
                      </a:cubicBezTo>
                      <a:cubicBezTo>
                        <a:pt x="36" y="117"/>
                        <a:pt x="39" y="115"/>
                        <a:pt x="40" y="115"/>
                      </a:cubicBezTo>
                      <a:cubicBezTo>
                        <a:pt x="41" y="116"/>
                        <a:pt x="42" y="116"/>
                        <a:pt x="43" y="117"/>
                      </a:cubicBezTo>
                      <a:cubicBezTo>
                        <a:pt x="43" y="119"/>
                        <a:pt x="44" y="121"/>
                        <a:pt x="45" y="121"/>
                      </a:cubicBezTo>
                      <a:cubicBezTo>
                        <a:pt x="45" y="122"/>
                        <a:pt x="45" y="124"/>
                        <a:pt x="46" y="125"/>
                      </a:cubicBezTo>
                      <a:cubicBezTo>
                        <a:pt x="46" y="126"/>
                        <a:pt x="49" y="127"/>
                        <a:pt x="50" y="127"/>
                      </a:cubicBezTo>
                      <a:cubicBezTo>
                        <a:pt x="50" y="127"/>
                        <a:pt x="54" y="128"/>
                        <a:pt x="54" y="128"/>
                      </a:cubicBezTo>
                      <a:cubicBezTo>
                        <a:pt x="55" y="129"/>
                        <a:pt x="54" y="130"/>
                        <a:pt x="56" y="131"/>
                      </a:cubicBezTo>
                      <a:cubicBezTo>
                        <a:pt x="58" y="131"/>
                        <a:pt x="58" y="135"/>
                        <a:pt x="58" y="135"/>
                      </a:cubicBezTo>
                      <a:cubicBezTo>
                        <a:pt x="58" y="135"/>
                        <a:pt x="59" y="138"/>
                        <a:pt x="59" y="138"/>
                      </a:cubicBezTo>
                      <a:cubicBezTo>
                        <a:pt x="58" y="139"/>
                        <a:pt x="58" y="141"/>
                        <a:pt x="59" y="141"/>
                      </a:cubicBezTo>
                      <a:cubicBezTo>
                        <a:pt x="61" y="141"/>
                        <a:pt x="63" y="142"/>
                        <a:pt x="63" y="142"/>
                      </a:cubicBezTo>
                      <a:cubicBezTo>
                        <a:pt x="63" y="142"/>
                        <a:pt x="62" y="144"/>
                        <a:pt x="64" y="145"/>
                      </a:cubicBezTo>
                      <a:cubicBezTo>
                        <a:pt x="67" y="146"/>
                        <a:pt x="69" y="147"/>
                        <a:pt x="70" y="147"/>
                      </a:cubicBezTo>
                      <a:cubicBezTo>
                        <a:pt x="70" y="147"/>
                        <a:pt x="68" y="149"/>
                        <a:pt x="71" y="149"/>
                      </a:cubicBezTo>
                      <a:cubicBezTo>
                        <a:pt x="74" y="149"/>
                        <a:pt x="76" y="149"/>
                        <a:pt x="78" y="150"/>
                      </a:cubicBezTo>
                      <a:cubicBezTo>
                        <a:pt x="79" y="151"/>
                        <a:pt x="78" y="152"/>
                        <a:pt x="82" y="154"/>
                      </a:cubicBezTo>
                      <a:cubicBezTo>
                        <a:pt x="85" y="156"/>
                        <a:pt x="86" y="157"/>
                        <a:pt x="87" y="157"/>
                      </a:cubicBezTo>
                      <a:cubicBezTo>
                        <a:pt x="88" y="158"/>
                        <a:pt x="90" y="157"/>
                        <a:pt x="89" y="160"/>
                      </a:cubicBezTo>
                      <a:cubicBezTo>
                        <a:pt x="89" y="163"/>
                        <a:pt x="88" y="165"/>
                        <a:pt x="87" y="166"/>
                      </a:cubicBezTo>
                      <a:cubicBezTo>
                        <a:pt x="86" y="167"/>
                        <a:pt x="84" y="170"/>
                        <a:pt x="83" y="171"/>
                      </a:cubicBezTo>
                      <a:cubicBezTo>
                        <a:pt x="82" y="172"/>
                        <a:pt x="81" y="174"/>
                        <a:pt x="82" y="176"/>
                      </a:cubicBezTo>
                      <a:cubicBezTo>
                        <a:pt x="83" y="178"/>
                        <a:pt x="84" y="180"/>
                        <a:pt x="84" y="181"/>
                      </a:cubicBezTo>
                      <a:cubicBezTo>
                        <a:pt x="84" y="182"/>
                        <a:pt x="85" y="185"/>
                        <a:pt x="84" y="187"/>
                      </a:cubicBezTo>
                      <a:cubicBezTo>
                        <a:pt x="83" y="188"/>
                        <a:pt x="82" y="190"/>
                        <a:pt x="82" y="190"/>
                      </a:cubicBezTo>
                      <a:cubicBezTo>
                        <a:pt x="82" y="190"/>
                        <a:pt x="84" y="192"/>
                        <a:pt x="83" y="194"/>
                      </a:cubicBezTo>
                      <a:cubicBezTo>
                        <a:pt x="81" y="196"/>
                        <a:pt x="78" y="198"/>
                        <a:pt x="77" y="198"/>
                      </a:cubicBezTo>
                      <a:cubicBezTo>
                        <a:pt x="76" y="199"/>
                        <a:pt x="73" y="201"/>
                        <a:pt x="73" y="201"/>
                      </a:cubicBezTo>
                      <a:cubicBezTo>
                        <a:pt x="73" y="201"/>
                        <a:pt x="73" y="207"/>
                        <a:pt x="73" y="208"/>
                      </a:cubicBezTo>
                      <a:cubicBezTo>
                        <a:pt x="73" y="209"/>
                        <a:pt x="68" y="217"/>
                        <a:pt x="69" y="219"/>
                      </a:cubicBezTo>
                      <a:cubicBezTo>
                        <a:pt x="71" y="221"/>
                        <a:pt x="71" y="224"/>
                        <a:pt x="71" y="225"/>
                      </a:cubicBezTo>
                      <a:cubicBezTo>
                        <a:pt x="71" y="226"/>
                        <a:pt x="70" y="226"/>
                        <a:pt x="69" y="227"/>
                      </a:cubicBezTo>
                      <a:cubicBezTo>
                        <a:pt x="69" y="228"/>
                        <a:pt x="66" y="227"/>
                        <a:pt x="68" y="230"/>
                      </a:cubicBezTo>
                      <a:cubicBezTo>
                        <a:pt x="70" y="233"/>
                        <a:pt x="71" y="234"/>
                        <a:pt x="72" y="236"/>
                      </a:cubicBezTo>
                      <a:cubicBezTo>
                        <a:pt x="73" y="238"/>
                        <a:pt x="72" y="238"/>
                        <a:pt x="74" y="240"/>
                      </a:cubicBezTo>
                      <a:cubicBezTo>
                        <a:pt x="75" y="242"/>
                        <a:pt x="76" y="243"/>
                        <a:pt x="77" y="245"/>
                      </a:cubicBezTo>
                      <a:cubicBezTo>
                        <a:pt x="79" y="246"/>
                        <a:pt x="80" y="247"/>
                        <a:pt x="80" y="248"/>
                      </a:cubicBezTo>
                      <a:cubicBezTo>
                        <a:pt x="80" y="250"/>
                        <a:pt x="84" y="254"/>
                        <a:pt x="80" y="251"/>
                      </a:cubicBezTo>
                      <a:cubicBezTo>
                        <a:pt x="76" y="248"/>
                        <a:pt x="79" y="251"/>
                        <a:pt x="74" y="247"/>
                      </a:cubicBezTo>
                      <a:cubicBezTo>
                        <a:pt x="69" y="242"/>
                        <a:pt x="68" y="244"/>
                        <a:pt x="66" y="241"/>
                      </a:cubicBezTo>
                      <a:cubicBezTo>
                        <a:pt x="64" y="239"/>
                        <a:pt x="67" y="248"/>
                        <a:pt x="63" y="237"/>
                      </a:cubicBezTo>
                      <a:cubicBezTo>
                        <a:pt x="59" y="226"/>
                        <a:pt x="57" y="227"/>
                        <a:pt x="56" y="225"/>
                      </a:cubicBezTo>
                      <a:cubicBezTo>
                        <a:pt x="55" y="223"/>
                        <a:pt x="56" y="225"/>
                        <a:pt x="53" y="220"/>
                      </a:cubicBezTo>
                      <a:cubicBezTo>
                        <a:pt x="50" y="214"/>
                        <a:pt x="53" y="218"/>
                        <a:pt x="50" y="214"/>
                      </a:cubicBezTo>
                      <a:cubicBezTo>
                        <a:pt x="47" y="211"/>
                        <a:pt x="47" y="216"/>
                        <a:pt x="46" y="209"/>
                      </a:cubicBezTo>
                      <a:cubicBezTo>
                        <a:pt x="45" y="203"/>
                        <a:pt x="44" y="207"/>
                        <a:pt x="43" y="200"/>
                      </a:cubicBezTo>
                      <a:cubicBezTo>
                        <a:pt x="41" y="193"/>
                        <a:pt x="44" y="192"/>
                        <a:pt x="40" y="189"/>
                      </a:cubicBezTo>
                      <a:cubicBezTo>
                        <a:pt x="36" y="186"/>
                        <a:pt x="36" y="187"/>
                        <a:pt x="35" y="185"/>
                      </a:cubicBezTo>
                      <a:cubicBezTo>
                        <a:pt x="34" y="182"/>
                        <a:pt x="35" y="185"/>
                        <a:pt x="32" y="179"/>
                      </a:cubicBezTo>
                      <a:cubicBezTo>
                        <a:pt x="28" y="172"/>
                        <a:pt x="24" y="170"/>
                        <a:pt x="24" y="159"/>
                      </a:cubicBezTo>
                      <a:cubicBezTo>
                        <a:pt x="24" y="149"/>
                        <a:pt x="24" y="147"/>
                        <a:pt x="24" y="147"/>
                      </a:cubicBezTo>
                      <a:cubicBezTo>
                        <a:pt x="24" y="147"/>
                        <a:pt x="19" y="143"/>
                        <a:pt x="20" y="137"/>
                      </a:cubicBezTo>
                      <a:cubicBezTo>
                        <a:pt x="22" y="131"/>
                        <a:pt x="23" y="133"/>
                        <a:pt x="22" y="131"/>
                      </a:cubicBezTo>
                      <a:cubicBezTo>
                        <a:pt x="22" y="129"/>
                        <a:pt x="21" y="129"/>
                        <a:pt x="19" y="127"/>
                      </a:cubicBezTo>
                      <a:cubicBezTo>
                        <a:pt x="17" y="124"/>
                        <a:pt x="17" y="125"/>
                        <a:pt x="17" y="123"/>
                      </a:cubicBezTo>
                      <a:cubicBezTo>
                        <a:pt x="16" y="122"/>
                        <a:pt x="16" y="118"/>
                        <a:pt x="16" y="118"/>
                      </a:cubicBezTo>
                      <a:cubicBezTo>
                        <a:pt x="14" y="119"/>
                        <a:pt x="14" y="119"/>
                        <a:pt x="14" y="119"/>
                      </a:cubicBezTo>
                      <a:cubicBezTo>
                        <a:pt x="14" y="119"/>
                        <a:pt x="0" y="258"/>
                        <a:pt x="138" y="278"/>
                      </a:cubicBezTo>
                      <a:cubicBezTo>
                        <a:pt x="138" y="278"/>
                        <a:pt x="106" y="271"/>
                        <a:pt x="104" y="265"/>
                      </a:cubicBezTo>
                      <a:cubicBezTo>
                        <a:pt x="104" y="265"/>
                        <a:pt x="103" y="259"/>
                        <a:pt x="104" y="259"/>
                      </a:cubicBezTo>
                      <a:cubicBezTo>
                        <a:pt x="106" y="259"/>
                        <a:pt x="108" y="260"/>
                        <a:pt x="110" y="258"/>
                      </a:cubicBezTo>
                      <a:cubicBezTo>
                        <a:pt x="112" y="257"/>
                        <a:pt x="114" y="255"/>
                        <a:pt x="114" y="255"/>
                      </a:cubicBezTo>
                      <a:cubicBezTo>
                        <a:pt x="114" y="257"/>
                        <a:pt x="114" y="257"/>
                        <a:pt x="114" y="257"/>
                      </a:cubicBezTo>
                      <a:cubicBezTo>
                        <a:pt x="114" y="257"/>
                        <a:pt x="112" y="258"/>
                        <a:pt x="118" y="257"/>
                      </a:cubicBezTo>
                      <a:cubicBezTo>
                        <a:pt x="125" y="256"/>
                        <a:pt x="125" y="256"/>
                        <a:pt x="127" y="255"/>
                      </a:cubicBezTo>
                      <a:cubicBezTo>
                        <a:pt x="129" y="254"/>
                        <a:pt x="132" y="249"/>
                        <a:pt x="133" y="252"/>
                      </a:cubicBezTo>
                      <a:cubicBezTo>
                        <a:pt x="135" y="255"/>
                        <a:pt x="132" y="254"/>
                        <a:pt x="135" y="255"/>
                      </a:cubicBezTo>
                      <a:cubicBezTo>
                        <a:pt x="137" y="257"/>
                        <a:pt x="143" y="255"/>
                        <a:pt x="143" y="255"/>
                      </a:cubicBezTo>
                      <a:cubicBezTo>
                        <a:pt x="143" y="255"/>
                        <a:pt x="153" y="255"/>
                        <a:pt x="154" y="254"/>
                      </a:cubicBezTo>
                      <a:cubicBezTo>
                        <a:pt x="155" y="253"/>
                        <a:pt x="155" y="252"/>
                        <a:pt x="156" y="252"/>
                      </a:cubicBezTo>
                      <a:cubicBezTo>
                        <a:pt x="158" y="252"/>
                        <a:pt x="159" y="255"/>
                        <a:pt x="159" y="255"/>
                      </a:cubicBezTo>
                      <a:cubicBezTo>
                        <a:pt x="154" y="258"/>
                        <a:pt x="154" y="258"/>
                        <a:pt x="154" y="258"/>
                      </a:cubicBezTo>
                      <a:cubicBezTo>
                        <a:pt x="149" y="262"/>
                        <a:pt x="149" y="262"/>
                        <a:pt x="149" y="262"/>
                      </a:cubicBezTo>
                      <a:cubicBezTo>
                        <a:pt x="149" y="262"/>
                        <a:pt x="146" y="262"/>
                        <a:pt x="148" y="263"/>
                      </a:cubicBezTo>
                      <a:cubicBezTo>
                        <a:pt x="150" y="264"/>
                        <a:pt x="151" y="264"/>
                        <a:pt x="154" y="264"/>
                      </a:cubicBezTo>
                      <a:cubicBezTo>
                        <a:pt x="156" y="265"/>
                        <a:pt x="161" y="269"/>
                        <a:pt x="163" y="266"/>
                      </a:cubicBezTo>
                      <a:cubicBezTo>
                        <a:pt x="164" y="264"/>
                        <a:pt x="164" y="263"/>
                        <a:pt x="165" y="262"/>
                      </a:cubicBezTo>
                      <a:cubicBezTo>
                        <a:pt x="166" y="260"/>
                        <a:pt x="166" y="258"/>
                        <a:pt x="168" y="258"/>
                      </a:cubicBezTo>
                      <a:cubicBezTo>
                        <a:pt x="171" y="258"/>
                        <a:pt x="173" y="259"/>
                        <a:pt x="173" y="259"/>
                      </a:cubicBezTo>
                      <a:cubicBezTo>
                        <a:pt x="171" y="263"/>
                        <a:pt x="171" y="263"/>
                        <a:pt x="171" y="263"/>
                      </a:cubicBezTo>
                      <a:cubicBezTo>
                        <a:pt x="171" y="263"/>
                        <a:pt x="175" y="263"/>
                        <a:pt x="177" y="263"/>
                      </a:cubicBezTo>
                      <a:cubicBezTo>
                        <a:pt x="178" y="263"/>
                        <a:pt x="179" y="265"/>
                        <a:pt x="181" y="263"/>
                      </a:cubicBezTo>
                      <a:cubicBezTo>
                        <a:pt x="183" y="261"/>
                        <a:pt x="183" y="261"/>
                        <a:pt x="186" y="260"/>
                      </a:cubicBezTo>
                      <a:cubicBezTo>
                        <a:pt x="188" y="260"/>
                        <a:pt x="191" y="259"/>
                        <a:pt x="192" y="259"/>
                      </a:cubicBezTo>
                      <a:cubicBezTo>
                        <a:pt x="193" y="260"/>
                        <a:pt x="195" y="260"/>
                        <a:pt x="196" y="260"/>
                      </a:cubicBezTo>
                      <a:cubicBezTo>
                        <a:pt x="197" y="260"/>
                        <a:pt x="202" y="264"/>
                        <a:pt x="203" y="263"/>
                      </a:cubicBezTo>
                      <a:cubicBezTo>
                        <a:pt x="204" y="262"/>
                        <a:pt x="210" y="263"/>
                        <a:pt x="210" y="263"/>
                      </a:cubicBezTo>
                      <a:cubicBezTo>
                        <a:pt x="210" y="263"/>
                        <a:pt x="194" y="277"/>
                        <a:pt x="160" y="278"/>
                      </a:cubicBezTo>
                      <a:cubicBezTo>
                        <a:pt x="160" y="278"/>
                        <a:pt x="236" y="282"/>
                        <a:pt x="279" y="207"/>
                      </a:cubicBezTo>
                      <a:cubicBezTo>
                        <a:pt x="322" y="133"/>
                        <a:pt x="292" y="37"/>
                        <a:pt x="194" y="4"/>
                      </a:cubicBezTo>
                      <a:cubicBezTo>
                        <a:pt x="194" y="4"/>
                        <a:pt x="267" y="31"/>
                        <a:pt x="287" y="102"/>
                      </a:cubicBezTo>
                      <a:cubicBezTo>
                        <a:pt x="286" y="103"/>
                        <a:pt x="286" y="103"/>
                        <a:pt x="286" y="103"/>
                      </a:cubicBezTo>
                      <a:cubicBezTo>
                        <a:pt x="284" y="101"/>
                        <a:pt x="284" y="102"/>
                        <a:pt x="283" y="99"/>
                      </a:cubicBezTo>
                      <a:cubicBezTo>
                        <a:pt x="281" y="95"/>
                        <a:pt x="282" y="96"/>
                        <a:pt x="281" y="94"/>
                      </a:cubicBezTo>
                      <a:cubicBezTo>
                        <a:pt x="280" y="91"/>
                        <a:pt x="280" y="93"/>
                        <a:pt x="278" y="91"/>
                      </a:cubicBezTo>
                      <a:cubicBezTo>
                        <a:pt x="277" y="88"/>
                        <a:pt x="276" y="89"/>
                        <a:pt x="275" y="87"/>
                      </a:cubicBezTo>
                      <a:cubicBezTo>
                        <a:pt x="274" y="86"/>
                        <a:pt x="272" y="82"/>
                        <a:pt x="271" y="81"/>
                      </a:cubicBezTo>
                      <a:cubicBezTo>
                        <a:pt x="270" y="79"/>
                        <a:pt x="267" y="79"/>
                        <a:pt x="266" y="79"/>
                      </a:cubicBezTo>
                      <a:cubicBezTo>
                        <a:pt x="265" y="78"/>
                        <a:pt x="265" y="77"/>
                        <a:pt x="265" y="78"/>
                      </a:cubicBezTo>
                      <a:cubicBezTo>
                        <a:pt x="264" y="80"/>
                        <a:pt x="267" y="82"/>
                        <a:pt x="267" y="82"/>
                      </a:cubicBezTo>
                      <a:cubicBezTo>
                        <a:pt x="267" y="88"/>
                        <a:pt x="267" y="88"/>
                        <a:pt x="267" y="88"/>
                      </a:cubicBezTo>
                      <a:cubicBezTo>
                        <a:pt x="267" y="88"/>
                        <a:pt x="269" y="93"/>
                        <a:pt x="269" y="94"/>
                      </a:cubicBezTo>
                      <a:cubicBezTo>
                        <a:pt x="269" y="95"/>
                        <a:pt x="267" y="99"/>
                        <a:pt x="267" y="99"/>
                      </a:cubicBezTo>
                      <a:cubicBezTo>
                        <a:pt x="267" y="99"/>
                        <a:pt x="266" y="103"/>
                        <a:pt x="265" y="103"/>
                      </a:cubicBezTo>
                      <a:cubicBezTo>
                        <a:pt x="264" y="104"/>
                        <a:pt x="256" y="105"/>
                        <a:pt x="256" y="105"/>
                      </a:cubicBezTo>
                      <a:cubicBezTo>
                        <a:pt x="256" y="105"/>
                        <a:pt x="254" y="103"/>
                        <a:pt x="253" y="101"/>
                      </a:cubicBezTo>
                      <a:cubicBezTo>
                        <a:pt x="251" y="98"/>
                        <a:pt x="247" y="98"/>
                        <a:pt x="246" y="97"/>
                      </a:cubicBezTo>
                      <a:cubicBezTo>
                        <a:pt x="246" y="96"/>
                        <a:pt x="247" y="94"/>
                        <a:pt x="245" y="91"/>
                      </a:cubicBezTo>
                      <a:cubicBezTo>
                        <a:pt x="243" y="88"/>
                        <a:pt x="245" y="89"/>
                        <a:pt x="243" y="87"/>
                      </a:cubicBezTo>
                      <a:cubicBezTo>
                        <a:pt x="240" y="84"/>
                        <a:pt x="240" y="84"/>
                        <a:pt x="240" y="84"/>
                      </a:cubicBezTo>
                      <a:cubicBezTo>
                        <a:pt x="240" y="84"/>
                        <a:pt x="234" y="82"/>
                        <a:pt x="236" y="86"/>
                      </a:cubicBezTo>
                      <a:cubicBezTo>
                        <a:pt x="238" y="89"/>
                        <a:pt x="236" y="93"/>
                        <a:pt x="238" y="93"/>
                      </a:cubicBezTo>
                      <a:cubicBezTo>
                        <a:pt x="239" y="93"/>
                        <a:pt x="240" y="92"/>
                        <a:pt x="242" y="95"/>
                      </a:cubicBezTo>
                      <a:cubicBezTo>
                        <a:pt x="243" y="98"/>
                        <a:pt x="243" y="99"/>
                        <a:pt x="244" y="100"/>
                      </a:cubicBezTo>
                      <a:cubicBezTo>
                        <a:pt x="245" y="101"/>
                        <a:pt x="245" y="105"/>
                        <a:pt x="247" y="106"/>
                      </a:cubicBezTo>
                      <a:cubicBezTo>
                        <a:pt x="248" y="106"/>
                        <a:pt x="252" y="106"/>
                        <a:pt x="251" y="107"/>
                      </a:cubicBezTo>
                      <a:cubicBezTo>
                        <a:pt x="251" y="109"/>
                        <a:pt x="249" y="111"/>
                        <a:pt x="251" y="112"/>
                      </a:cubicBezTo>
                      <a:cubicBezTo>
                        <a:pt x="254" y="113"/>
                        <a:pt x="254" y="114"/>
                        <a:pt x="255" y="113"/>
                      </a:cubicBezTo>
                      <a:cubicBezTo>
                        <a:pt x="257" y="113"/>
                        <a:pt x="256" y="114"/>
                        <a:pt x="258" y="113"/>
                      </a:cubicBezTo>
                      <a:cubicBezTo>
                        <a:pt x="261" y="112"/>
                        <a:pt x="263" y="112"/>
                        <a:pt x="263" y="112"/>
                      </a:cubicBezTo>
                      <a:cubicBezTo>
                        <a:pt x="263" y="112"/>
                        <a:pt x="266" y="114"/>
                        <a:pt x="266" y="115"/>
                      </a:cubicBezTo>
                      <a:cubicBezTo>
                        <a:pt x="266" y="116"/>
                        <a:pt x="265" y="122"/>
                        <a:pt x="265" y="122"/>
                      </a:cubicBezTo>
                      <a:cubicBezTo>
                        <a:pt x="262" y="127"/>
                        <a:pt x="262" y="127"/>
                        <a:pt x="262" y="127"/>
                      </a:cubicBezTo>
                      <a:cubicBezTo>
                        <a:pt x="262" y="127"/>
                        <a:pt x="262" y="137"/>
                        <a:pt x="261" y="137"/>
                      </a:cubicBezTo>
                      <a:cubicBezTo>
                        <a:pt x="259" y="137"/>
                        <a:pt x="257" y="141"/>
                        <a:pt x="256" y="142"/>
                      </a:cubicBezTo>
                      <a:cubicBezTo>
                        <a:pt x="255" y="143"/>
                        <a:pt x="255" y="149"/>
                        <a:pt x="255" y="149"/>
                      </a:cubicBezTo>
                      <a:cubicBezTo>
                        <a:pt x="252" y="153"/>
                        <a:pt x="252" y="153"/>
                        <a:pt x="252" y="153"/>
                      </a:cubicBezTo>
                      <a:cubicBezTo>
                        <a:pt x="252" y="153"/>
                        <a:pt x="252" y="158"/>
                        <a:pt x="252" y="159"/>
                      </a:cubicBezTo>
                      <a:cubicBezTo>
                        <a:pt x="252" y="160"/>
                        <a:pt x="253" y="165"/>
                        <a:pt x="252" y="168"/>
                      </a:cubicBezTo>
                      <a:cubicBezTo>
                        <a:pt x="252" y="171"/>
                        <a:pt x="248" y="173"/>
                        <a:pt x="248" y="173"/>
                      </a:cubicBezTo>
                      <a:cubicBezTo>
                        <a:pt x="248" y="173"/>
                        <a:pt x="253" y="178"/>
                        <a:pt x="250" y="179"/>
                      </a:cubicBezTo>
                      <a:cubicBezTo>
                        <a:pt x="248" y="179"/>
                        <a:pt x="245" y="183"/>
                        <a:pt x="244" y="184"/>
                      </a:cubicBezTo>
                      <a:cubicBezTo>
                        <a:pt x="244" y="185"/>
                        <a:pt x="244" y="187"/>
                        <a:pt x="242" y="187"/>
                      </a:cubicBezTo>
                      <a:cubicBezTo>
                        <a:pt x="241" y="188"/>
                        <a:pt x="238" y="188"/>
                        <a:pt x="238" y="189"/>
                      </a:cubicBezTo>
                      <a:cubicBezTo>
                        <a:pt x="238" y="190"/>
                        <a:pt x="238" y="194"/>
                        <a:pt x="238" y="194"/>
                      </a:cubicBezTo>
                      <a:cubicBezTo>
                        <a:pt x="233" y="202"/>
                        <a:pt x="233" y="202"/>
                        <a:pt x="233" y="202"/>
                      </a:cubicBezTo>
                      <a:cubicBezTo>
                        <a:pt x="226" y="207"/>
                        <a:pt x="226" y="207"/>
                        <a:pt x="226" y="207"/>
                      </a:cubicBezTo>
                      <a:cubicBezTo>
                        <a:pt x="226" y="207"/>
                        <a:pt x="227" y="210"/>
                        <a:pt x="225" y="211"/>
                      </a:cubicBezTo>
                      <a:cubicBezTo>
                        <a:pt x="223" y="211"/>
                        <a:pt x="217" y="214"/>
                        <a:pt x="216" y="215"/>
                      </a:cubicBezTo>
                      <a:cubicBezTo>
                        <a:pt x="215" y="216"/>
                        <a:pt x="210" y="218"/>
                        <a:pt x="208" y="218"/>
                      </a:cubicBezTo>
                      <a:cubicBezTo>
                        <a:pt x="206" y="218"/>
                        <a:pt x="209" y="223"/>
                        <a:pt x="206" y="218"/>
                      </a:cubicBezTo>
                      <a:cubicBezTo>
                        <a:pt x="204" y="213"/>
                        <a:pt x="206" y="216"/>
                        <a:pt x="203" y="211"/>
                      </a:cubicBezTo>
                      <a:cubicBezTo>
                        <a:pt x="201" y="206"/>
                        <a:pt x="201" y="210"/>
                        <a:pt x="201" y="206"/>
                      </a:cubicBezTo>
                      <a:cubicBezTo>
                        <a:pt x="201" y="202"/>
                        <a:pt x="201" y="206"/>
                        <a:pt x="201" y="202"/>
                      </a:cubicBezTo>
                      <a:cubicBezTo>
                        <a:pt x="201" y="198"/>
                        <a:pt x="202" y="201"/>
                        <a:pt x="200" y="197"/>
                      </a:cubicBezTo>
                      <a:cubicBezTo>
                        <a:pt x="198" y="192"/>
                        <a:pt x="199" y="194"/>
                        <a:pt x="196" y="191"/>
                      </a:cubicBezTo>
                      <a:cubicBezTo>
                        <a:pt x="193" y="188"/>
                        <a:pt x="191" y="191"/>
                        <a:pt x="193" y="187"/>
                      </a:cubicBezTo>
                      <a:cubicBezTo>
                        <a:pt x="195" y="183"/>
                        <a:pt x="194" y="187"/>
                        <a:pt x="195" y="183"/>
                      </a:cubicBezTo>
                      <a:cubicBezTo>
                        <a:pt x="196" y="178"/>
                        <a:pt x="194" y="178"/>
                        <a:pt x="197" y="176"/>
                      </a:cubicBezTo>
                      <a:cubicBezTo>
                        <a:pt x="200" y="174"/>
                        <a:pt x="202" y="173"/>
                        <a:pt x="201" y="171"/>
                      </a:cubicBezTo>
                      <a:cubicBezTo>
                        <a:pt x="201" y="168"/>
                        <a:pt x="201" y="167"/>
                        <a:pt x="201" y="165"/>
                      </a:cubicBezTo>
                      <a:cubicBezTo>
                        <a:pt x="200" y="164"/>
                        <a:pt x="197" y="161"/>
                        <a:pt x="197" y="160"/>
                      </a:cubicBezTo>
                      <a:cubicBezTo>
                        <a:pt x="197" y="159"/>
                        <a:pt x="197" y="160"/>
                        <a:pt x="195" y="157"/>
                      </a:cubicBezTo>
                      <a:cubicBezTo>
                        <a:pt x="193" y="154"/>
                        <a:pt x="191" y="152"/>
                        <a:pt x="191" y="152"/>
                      </a:cubicBezTo>
                      <a:cubicBezTo>
                        <a:pt x="191" y="152"/>
                        <a:pt x="191" y="145"/>
                        <a:pt x="191" y="143"/>
                      </a:cubicBezTo>
                      <a:cubicBezTo>
                        <a:pt x="191" y="140"/>
                        <a:pt x="190" y="144"/>
                        <a:pt x="191" y="140"/>
                      </a:cubicBezTo>
                      <a:cubicBezTo>
                        <a:pt x="192" y="136"/>
                        <a:pt x="192" y="133"/>
                        <a:pt x="192" y="133"/>
                      </a:cubicBezTo>
                      <a:cubicBezTo>
                        <a:pt x="192" y="133"/>
                        <a:pt x="187" y="130"/>
                        <a:pt x="185" y="130"/>
                      </a:cubicBezTo>
                      <a:cubicBezTo>
                        <a:pt x="183" y="131"/>
                        <a:pt x="183" y="134"/>
                        <a:pt x="180" y="131"/>
                      </a:cubicBezTo>
                      <a:cubicBezTo>
                        <a:pt x="178" y="129"/>
                        <a:pt x="178" y="127"/>
                        <a:pt x="177" y="127"/>
                      </a:cubicBezTo>
                      <a:cubicBezTo>
                        <a:pt x="176" y="126"/>
                        <a:pt x="174" y="126"/>
                        <a:pt x="173" y="127"/>
                      </a:cubicBezTo>
                      <a:cubicBezTo>
                        <a:pt x="171" y="128"/>
                        <a:pt x="167" y="128"/>
                        <a:pt x="164" y="130"/>
                      </a:cubicBezTo>
                      <a:cubicBezTo>
                        <a:pt x="161" y="131"/>
                        <a:pt x="160" y="131"/>
                        <a:pt x="157" y="131"/>
                      </a:cubicBezTo>
                      <a:cubicBezTo>
                        <a:pt x="153" y="131"/>
                        <a:pt x="148" y="132"/>
                        <a:pt x="145" y="130"/>
                      </a:cubicBezTo>
                      <a:cubicBezTo>
                        <a:pt x="142" y="129"/>
                        <a:pt x="142" y="131"/>
                        <a:pt x="140" y="128"/>
                      </a:cubicBezTo>
                      <a:cubicBezTo>
                        <a:pt x="139" y="124"/>
                        <a:pt x="140" y="125"/>
                        <a:pt x="137" y="123"/>
                      </a:cubicBezTo>
                      <a:cubicBezTo>
                        <a:pt x="135" y="122"/>
                        <a:pt x="134" y="123"/>
                        <a:pt x="134" y="120"/>
                      </a:cubicBezTo>
                      <a:cubicBezTo>
                        <a:pt x="133" y="117"/>
                        <a:pt x="135" y="118"/>
                        <a:pt x="133" y="115"/>
                      </a:cubicBezTo>
                      <a:cubicBezTo>
                        <a:pt x="130" y="112"/>
                        <a:pt x="134" y="116"/>
                        <a:pt x="130" y="112"/>
                      </a:cubicBezTo>
                      <a:cubicBezTo>
                        <a:pt x="127" y="108"/>
                        <a:pt x="125" y="112"/>
                        <a:pt x="127" y="108"/>
                      </a:cubicBezTo>
                      <a:cubicBezTo>
                        <a:pt x="128" y="105"/>
                        <a:pt x="129" y="107"/>
                        <a:pt x="129" y="103"/>
                      </a:cubicBezTo>
                      <a:cubicBezTo>
                        <a:pt x="129" y="99"/>
                        <a:pt x="135" y="105"/>
                        <a:pt x="131" y="97"/>
                      </a:cubicBezTo>
                      <a:cubicBezTo>
                        <a:pt x="128" y="89"/>
                        <a:pt x="127" y="91"/>
                        <a:pt x="130" y="85"/>
                      </a:cubicBezTo>
                      <a:cubicBezTo>
                        <a:pt x="134" y="79"/>
                        <a:pt x="138" y="77"/>
                        <a:pt x="138" y="76"/>
                      </a:cubicBezTo>
                      <a:cubicBezTo>
                        <a:pt x="139" y="74"/>
                        <a:pt x="140" y="71"/>
                        <a:pt x="142" y="70"/>
                      </a:cubicBezTo>
                      <a:cubicBezTo>
                        <a:pt x="143" y="69"/>
                        <a:pt x="142" y="68"/>
                        <a:pt x="145" y="68"/>
                      </a:cubicBezTo>
                      <a:cubicBezTo>
                        <a:pt x="148" y="69"/>
                        <a:pt x="151" y="67"/>
                        <a:pt x="153" y="65"/>
                      </a:cubicBezTo>
                      <a:cubicBezTo>
                        <a:pt x="155" y="63"/>
                        <a:pt x="158" y="61"/>
                        <a:pt x="159" y="60"/>
                      </a:cubicBezTo>
                      <a:cubicBezTo>
                        <a:pt x="160" y="60"/>
                        <a:pt x="160" y="61"/>
                        <a:pt x="163" y="60"/>
                      </a:cubicBezTo>
                      <a:cubicBezTo>
                        <a:pt x="166" y="59"/>
                        <a:pt x="166" y="59"/>
                        <a:pt x="168" y="59"/>
                      </a:cubicBezTo>
                      <a:cubicBezTo>
                        <a:pt x="170" y="59"/>
                        <a:pt x="166" y="60"/>
                        <a:pt x="172" y="59"/>
                      </a:cubicBezTo>
                      <a:cubicBezTo>
                        <a:pt x="178" y="58"/>
                        <a:pt x="176" y="58"/>
                        <a:pt x="178" y="58"/>
                      </a:cubicBezTo>
                      <a:cubicBezTo>
                        <a:pt x="179" y="58"/>
                        <a:pt x="178" y="58"/>
                        <a:pt x="180" y="58"/>
                      </a:cubicBezTo>
                      <a:cubicBezTo>
                        <a:pt x="183" y="59"/>
                        <a:pt x="182" y="54"/>
                        <a:pt x="183" y="59"/>
                      </a:cubicBezTo>
                      <a:cubicBezTo>
                        <a:pt x="183" y="63"/>
                        <a:pt x="181" y="66"/>
                        <a:pt x="185" y="66"/>
                      </a:cubicBezTo>
                      <a:cubicBezTo>
                        <a:pt x="189" y="66"/>
                        <a:pt x="185" y="66"/>
                        <a:pt x="189" y="66"/>
                      </a:cubicBezTo>
                      <a:cubicBezTo>
                        <a:pt x="193" y="66"/>
                        <a:pt x="192" y="67"/>
                        <a:pt x="194" y="68"/>
                      </a:cubicBezTo>
                      <a:cubicBezTo>
                        <a:pt x="196" y="69"/>
                        <a:pt x="197" y="70"/>
                        <a:pt x="200" y="70"/>
                      </a:cubicBezTo>
                      <a:cubicBezTo>
                        <a:pt x="202" y="70"/>
                        <a:pt x="198" y="75"/>
                        <a:pt x="202" y="70"/>
                      </a:cubicBezTo>
                      <a:cubicBezTo>
                        <a:pt x="207" y="66"/>
                        <a:pt x="199" y="65"/>
                        <a:pt x="207" y="66"/>
                      </a:cubicBezTo>
                      <a:cubicBezTo>
                        <a:pt x="214" y="67"/>
                        <a:pt x="215" y="68"/>
                        <a:pt x="217" y="68"/>
                      </a:cubicBezTo>
                      <a:cubicBezTo>
                        <a:pt x="218" y="67"/>
                        <a:pt x="218" y="68"/>
                        <a:pt x="221" y="67"/>
                      </a:cubicBezTo>
                      <a:cubicBezTo>
                        <a:pt x="225" y="65"/>
                        <a:pt x="225" y="65"/>
                        <a:pt x="226" y="66"/>
                      </a:cubicBezTo>
                      <a:cubicBezTo>
                        <a:pt x="228" y="66"/>
                        <a:pt x="228" y="69"/>
                        <a:pt x="229" y="66"/>
                      </a:cubicBezTo>
                      <a:cubicBezTo>
                        <a:pt x="230" y="63"/>
                        <a:pt x="233" y="64"/>
                        <a:pt x="229" y="62"/>
                      </a:cubicBezTo>
                      <a:cubicBezTo>
                        <a:pt x="225" y="61"/>
                        <a:pt x="224" y="63"/>
                        <a:pt x="223" y="60"/>
                      </a:cubicBezTo>
                      <a:cubicBezTo>
                        <a:pt x="222" y="58"/>
                        <a:pt x="226" y="58"/>
                        <a:pt x="222" y="58"/>
                      </a:cubicBezTo>
                      <a:cubicBezTo>
                        <a:pt x="219" y="57"/>
                        <a:pt x="219" y="57"/>
                        <a:pt x="216" y="56"/>
                      </a:cubicBezTo>
                      <a:cubicBezTo>
                        <a:pt x="213" y="55"/>
                        <a:pt x="210" y="59"/>
                        <a:pt x="209" y="56"/>
                      </a:cubicBezTo>
                      <a:cubicBezTo>
                        <a:pt x="208" y="53"/>
                        <a:pt x="203" y="58"/>
                        <a:pt x="208" y="53"/>
                      </a:cubicBezTo>
                      <a:cubicBezTo>
                        <a:pt x="214" y="48"/>
                        <a:pt x="212" y="46"/>
                        <a:pt x="215" y="47"/>
                      </a:cubicBezTo>
                      <a:cubicBezTo>
                        <a:pt x="219" y="48"/>
                        <a:pt x="218" y="51"/>
                        <a:pt x="220" y="49"/>
                      </a:cubicBezTo>
                      <a:cubicBezTo>
                        <a:pt x="222" y="47"/>
                        <a:pt x="227" y="46"/>
                        <a:pt x="222" y="43"/>
                      </a:cubicBezTo>
                      <a:cubicBezTo>
                        <a:pt x="218" y="40"/>
                        <a:pt x="221" y="41"/>
                        <a:pt x="217" y="40"/>
                      </a:cubicBezTo>
                      <a:cubicBezTo>
                        <a:pt x="213" y="38"/>
                        <a:pt x="209" y="47"/>
                        <a:pt x="207" y="46"/>
                      </a:cubicBezTo>
                      <a:cubicBezTo>
                        <a:pt x="205" y="44"/>
                        <a:pt x="204" y="43"/>
                        <a:pt x="202" y="44"/>
                      </a:cubicBezTo>
                      <a:cubicBezTo>
                        <a:pt x="201" y="45"/>
                        <a:pt x="201" y="48"/>
                        <a:pt x="201" y="51"/>
                      </a:cubicBezTo>
                      <a:cubicBezTo>
                        <a:pt x="201" y="54"/>
                        <a:pt x="203" y="54"/>
                        <a:pt x="199" y="52"/>
                      </a:cubicBezTo>
                      <a:cubicBezTo>
                        <a:pt x="195" y="50"/>
                        <a:pt x="203" y="51"/>
                        <a:pt x="194" y="48"/>
                      </a:cubicBezTo>
                      <a:cubicBezTo>
                        <a:pt x="184" y="44"/>
                        <a:pt x="181" y="45"/>
                        <a:pt x="180" y="46"/>
                      </a:cubicBezTo>
                      <a:cubicBezTo>
                        <a:pt x="179" y="48"/>
                        <a:pt x="177" y="47"/>
                        <a:pt x="176" y="48"/>
                      </a:cubicBezTo>
                      <a:cubicBezTo>
                        <a:pt x="175" y="49"/>
                        <a:pt x="179" y="52"/>
                        <a:pt x="175" y="49"/>
                      </a:cubicBezTo>
                      <a:cubicBezTo>
                        <a:pt x="171" y="47"/>
                        <a:pt x="167" y="51"/>
                        <a:pt x="167" y="51"/>
                      </a:cubicBezTo>
                      <a:cubicBezTo>
                        <a:pt x="167" y="51"/>
                        <a:pt x="165" y="50"/>
                        <a:pt x="164" y="51"/>
                      </a:cubicBezTo>
                      <a:cubicBezTo>
                        <a:pt x="162" y="53"/>
                        <a:pt x="159" y="54"/>
                        <a:pt x="157" y="53"/>
                      </a:cubicBezTo>
                      <a:cubicBezTo>
                        <a:pt x="155" y="52"/>
                        <a:pt x="151" y="54"/>
                        <a:pt x="154" y="49"/>
                      </a:cubicBezTo>
                      <a:cubicBezTo>
                        <a:pt x="158" y="44"/>
                        <a:pt x="155" y="47"/>
                        <a:pt x="161" y="45"/>
                      </a:cubicBezTo>
                      <a:cubicBezTo>
                        <a:pt x="166" y="42"/>
                        <a:pt x="175" y="42"/>
                        <a:pt x="167" y="40"/>
                      </a:cubicBezTo>
                      <a:cubicBezTo>
                        <a:pt x="160" y="39"/>
                        <a:pt x="171" y="39"/>
                        <a:pt x="162" y="34"/>
                      </a:cubicBezTo>
                      <a:cubicBezTo>
                        <a:pt x="152" y="30"/>
                        <a:pt x="152" y="36"/>
                        <a:pt x="152" y="30"/>
                      </a:cubicBezTo>
                      <a:cubicBezTo>
                        <a:pt x="153" y="23"/>
                        <a:pt x="152" y="23"/>
                        <a:pt x="150" y="23"/>
                      </a:cubicBezTo>
                      <a:cubicBezTo>
                        <a:pt x="148" y="24"/>
                        <a:pt x="142" y="25"/>
                        <a:pt x="139" y="25"/>
                      </a:cubicBezTo>
                      <a:cubicBezTo>
                        <a:pt x="137" y="26"/>
                        <a:pt x="140" y="28"/>
                        <a:pt x="136" y="25"/>
                      </a:cubicBezTo>
                      <a:cubicBezTo>
                        <a:pt x="131" y="22"/>
                        <a:pt x="130" y="26"/>
                        <a:pt x="131" y="22"/>
                      </a:cubicBezTo>
                      <a:cubicBezTo>
                        <a:pt x="133" y="19"/>
                        <a:pt x="133" y="18"/>
                        <a:pt x="136" y="16"/>
                      </a:cubicBezTo>
                      <a:cubicBezTo>
                        <a:pt x="138" y="13"/>
                        <a:pt x="138" y="5"/>
                        <a:pt x="144" y="8"/>
                      </a:cubicBezTo>
                      <a:cubicBezTo>
                        <a:pt x="151" y="11"/>
                        <a:pt x="148" y="10"/>
                        <a:pt x="154" y="11"/>
                      </a:cubicBezTo>
                      <a:cubicBezTo>
                        <a:pt x="159" y="11"/>
                        <a:pt x="161" y="10"/>
                        <a:pt x="161" y="9"/>
                      </a:cubicBezTo>
                      <a:cubicBezTo>
                        <a:pt x="161" y="8"/>
                        <a:pt x="155" y="5"/>
                        <a:pt x="155" y="5"/>
                      </a:cubicBezTo>
                      <a:cubicBezTo>
                        <a:pt x="155" y="5"/>
                        <a:pt x="153" y="6"/>
                        <a:pt x="154" y="5"/>
                      </a:cubicBezTo>
                      <a:cubicBezTo>
                        <a:pt x="155" y="4"/>
                        <a:pt x="156" y="2"/>
                        <a:pt x="156" y="2"/>
                      </a:cubicBezTo>
                      <a:cubicBezTo>
                        <a:pt x="154" y="0"/>
                        <a:pt x="154" y="0"/>
                        <a:pt x="154" y="0"/>
                      </a:cubicBezTo>
                      <a:cubicBezTo>
                        <a:pt x="154" y="0"/>
                        <a:pt x="136" y="0"/>
                        <a:pt x="131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" name="Group 181"/>
            <p:cNvGrpSpPr/>
            <p:nvPr/>
          </p:nvGrpSpPr>
          <p:grpSpPr>
            <a:xfrm>
              <a:off x="5211009" y="2151693"/>
              <a:ext cx="448719" cy="491590"/>
              <a:chOff x="5632271" y="2338443"/>
              <a:chExt cx="448719" cy="491590"/>
            </a:xfrm>
          </p:grpSpPr>
          <p:grpSp>
            <p:nvGrpSpPr>
              <p:cNvPr id="224" name="Group 145"/>
              <p:cNvGrpSpPr/>
              <p:nvPr/>
            </p:nvGrpSpPr>
            <p:grpSpPr>
              <a:xfrm>
                <a:off x="5660852" y="2338443"/>
                <a:ext cx="420138" cy="491590"/>
                <a:chOff x="5781675" y="23780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59" name="Oval 32"/>
                <p:cNvSpPr>
                  <a:spLocks noChangeArrowheads="1"/>
                </p:cNvSpPr>
                <p:nvPr/>
              </p:nvSpPr>
              <p:spPr bwMode="auto">
                <a:xfrm>
                  <a:off x="5781675" y="2378075"/>
                  <a:ext cx="466725" cy="4667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0" name="Freeform 33"/>
                <p:cNvSpPr/>
                <p:nvPr/>
              </p:nvSpPr>
              <p:spPr bwMode="auto">
                <a:xfrm>
                  <a:off x="5899150" y="2813050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70"/>
                    </a:cxn>
                    <a:cxn ang="0">
                      <a:pos x="76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" h="70">
                      <a:moveTo>
                        <a:pt x="0" y="0"/>
                      </a:moveTo>
                      <a:lnTo>
                        <a:pt x="7" y="70"/>
                      </a:lnTo>
                      <a:lnTo>
                        <a:pt x="7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58" name="Freeform 59"/>
              <p:cNvSpPr>
                <a:spLocks noEditPoints="1"/>
              </p:cNvSpPr>
              <p:nvPr/>
            </p:nvSpPr>
            <p:spPr bwMode="auto">
              <a:xfrm>
                <a:off x="5632271" y="2412753"/>
                <a:ext cx="398703" cy="262944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5"/>
                  </a:cxn>
                  <a:cxn ang="0">
                    <a:pos x="269" y="133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8"/>
                  </a:cxn>
                  <a:cxn ang="0">
                    <a:pos x="162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2" y="98"/>
                  </a:cxn>
                  <a:cxn ang="0">
                    <a:pos x="252" y="68"/>
                  </a:cxn>
                  <a:cxn ang="0">
                    <a:pos x="282" y="38"/>
                  </a:cxn>
                  <a:cxn ang="0">
                    <a:pos x="312" y="68"/>
                  </a:cxn>
                  <a:cxn ang="0">
                    <a:pos x="282" y="98"/>
                  </a:cxn>
                </a:cxnLst>
                <a:rect l="0" t="0" r="r" b="b"/>
                <a:pathLst>
                  <a:path w="349" h="230">
                    <a:moveTo>
                      <a:pt x="333" y="51"/>
                    </a:moveTo>
                    <a:cubicBezTo>
                      <a:pt x="317" y="6"/>
                      <a:pt x="259" y="0"/>
                      <a:pt x="259" y="0"/>
                    </a:cubicBezTo>
                    <a:cubicBezTo>
                      <a:pt x="0" y="4"/>
                      <a:pt x="103" y="220"/>
                      <a:pt x="170" y="225"/>
                    </a:cubicBezTo>
                    <a:cubicBezTo>
                      <a:pt x="237" y="230"/>
                      <a:pt x="227" y="150"/>
                      <a:pt x="269" y="133"/>
                    </a:cubicBezTo>
                    <a:cubicBezTo>
                      <a:pt x="312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8"/>
                      <a:pt x="155" y="56"/>
                    </a:cubicBezTo>
                    <a:cubicBezTo>
                      <a:pt x="155" y="65"/>
                      <a:pt x="148" y="71"/>
                      <a:pt x="140" y="71"/>
                    </a:cubicBezTo>
                    <a:cubicBezTo>
                      <a:pt x="131" y="71"/>
                      <a:pt x="125" y="65"/>
                      <a:pt x="125" y="56"/>
                    </a:cubicBezTo>
                    <a:cubicBezTo>
                      <a:pt x="125" y="48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4"/>
                      <a:pt x="116" y="151"/>
                    </a:cubicBezTo>
                    <a:cubicBezTo>
                      <a:pt x="116" y="138"/>
                      <a:pt x="126" y="128"/>
                      <a:pt x="139" y="128"/>
                    </a:cubicBezTo>
                    <a:cubicBezTo>
                      <a:pt x="151" y="128"/>
                      <a:pt x="162" y="138"/>
                      <a:pt x="162" y="151"/>
                    </a:cubicBezTo>
                    <a:cubicBezTo>
                      <a:pt x="162" y="164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5"/>
                      <a:pt x="166" y="163"/>
                      <a:pt x="180" y="163"/>
                    </a:cubicBezTo>
                    <a:cubicBezTo>
                      <a:pt x="194" y="163"/>
                      <a:pt x="205" y="175"/>
                      <a:pt x="205" y="188"/>
                    </a:cubicBezTo>
                    <a:cubicBezTo>
                      <a:pt x="205" y="202"/>
                      <a:pt x="194" y="213"/>
                      <a:pt x="180" y="213"/>
                    </a:cubicBezTo>
                    <a:close/>
                    <a:moveTo>
                      <a:pt x="282" y="98"/>
                    </a:moveTo>
                    <a:cubicBezTo>
                      <a:pt x="265" y="98"/>
                      <a:pt x="252" y="84"/>
                      <a:pt x="252" y="68"/>
                    </a:cubicBezTo>
                    <a:cubicBezTo>
                      <a:pt x="252" y="51"/>
                      <a:pt x="265" y="38"/>
                      <a:pt x="282" y="38"/>
                    </a:cubicBezTo>
                    <a:cubicBezTo>
                      <a:pt x="298" y="38"/>
                      <a:pt x="312" y="51"/>
                      <a:pt x="312" y="68"/>
                    </a:cubicBezTo>
                    <a:cubicBezTo>
                      <a:pt x="312" y="84"/>
                      <a:pt x="298" y="98"/>
                      <a:pt x="282" y="98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25" name="Group 190"/>
            <p:cNvGrpSpPr/>
            <p:nvPr/>
          </p:nvGrpSpPr>
          <p:grpSpPr>
            <a:xfrm>
              <a:off x="5001768" y="1626364"/>
              <a:ext cx="503023" cy="588765"/>
              <a:chOff x="5262149" y="1683942"/>
              <a:chExt cx="503023" cy="588765"/>
            </a:xfrm>
          </p:grpSpPr>
          <p:grpSp>
            <p:nvGrpSpPr>
              <p:cNvPr id="226" name="Group 146"/>
              <p:cNvGrpSpPr/>
              <p:nvPr/>
            </p:nvGrpSpPr>
            <p:grpSpPr>
              <a:xfrm>
                <a:off x="5262149" y="1683944"/>
                <a:ext cx="503023" cy="588766"/>
                <a:chOff x="5338763" y="1651000"/>
                <a:chExt cx="558800" cy="654050"/>
              </a:xfrm>
              <a:solidFill>
                <a:schemeClr val="accent3"/>
              </a:solidFill>
            </p:grpSpPr>
            <p:sp>
              <p:nvSpPr>
                <p:cNvPr id="69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0" name="Freeform 49"/>
                <p:cNvSpPr/>
                <p:nvPr/>
              </p:nvSpPr>
              <p:spPr bwMode="auto">
                <a:xfrm>
                  <a:off x="5480050" y="2171700"/>
                  <a:ext cx="142875" cy="13335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27" name="Group 147"/>
              <p:cNvGrpSpPr/>
              <p:nvPr/>
            </p:nvGrpSpPr>
            <p:grpSpPr>
              <a:xfrm>
                <a:off x="5403626" y="1752531"/>
                <a:ext cx="235792" cy="347256"/>
                <a:chOff x="5495925" y="1727200"/>
                <a:chExt cx="261938" cy="385763"/>
              </a:xfrm>
            </p:grpSpPr>
            <p:sp>
              <p:nvSpPr>
                <p:cNvPr id="64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5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6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7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68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28" name="Group 191"/>
            <p:cNvGrpSpPr/>
            <p:nvPr/>
          </p:nvGrpSpPr>
          <p:grpSpPr>
            <a:xfrm>
              <a:off x="4376034" y="1760089"/>
              <a:ext cx="530175" cy="620204"/>
              <a:chOff x="4479035" y="1763969"/>
              <a:chExt cx="530175" cy="620204"/>
            </a:xfrm>
          </p:grpSpPr>
          <p:grpSp>
            <p:nvGrpSpPr>
              <p:cNvPr id="229" name="Group 140"/>
              <p:cNvGrpSpPr/>
              <p:nvPr/>
            </p:nvGrpSpPr>
            <p:grpSpPr>
              <a:xfrm>
                <a:off x="4479035" y="1763969"/>
                <a:ext cx="530175" cy="620204"/>
                <a:chOff x="4468813" y="1739900"/>
                <a:chExt cx="588963" cy="688975"/>
              </a:xfrm>
              <a:solidFill>
                <a:schemeClr val="accent2"/>
              </a:solidFill>
            </p:grpSpPr>
            <p:sp>
              <p:nvSpPr>
                <p:cNvPr id="79" name="Oval 30"/>
                <p:cNvSpPr>
                  <a:spLocks noChangeArrowheads="1"/>
                </p:cNvSpPr>
                <p:nvPr/>
              </p:nvSpPr>
              <p:spPr bwMode="auto">
                <a:xfrm>
                  <a:off x="4468813" y="1739900"/>
                  <a:ext cx="588963" cy="5889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0" name="Freeform 31"/>
                <p:cNvSpPr/>
                <p:nvPr/>
              </p:nvSpPr>
              <p:spPr bwMode="auto">
                <a:xfrm>
                  <a:off x="4618038" y="2289175"/>
                  <a:ext cx="150813" cy="1397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" y="88"/>
                    </a:cxn>
                    <a:cxn ang="0">
                      <a:pos x="95" y="1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5" h="88">
                      <a:moveTo>
                        <a:pt x="0" y="0"/>
                      </a:moveTo>
                      <a:lnTo>
                        <a:pt x="8" y="88"/>
                      </a:lnTo>
                      <a:lnTo>
                        <a:pt x="95" y="1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30" name="Group 139"/>
              <p:cNvGrpSpPr/>
              <p:nvPr/>
            </p:nvGrpSpPr>
            <p:grpSpPr>
              <a:xfrm>
                <a:off x="4534767" y="1825418"/>
                <a:ext cx="394416" cy="392987"/>
                <a:chOff x="4530725" y="1808163"/>
                <a:chExt cx="438150" cy="436563"/>
              </a:xfrm>
            </p:grpSpPr>
            <p:sp>
              <p:nvSpPr>
                <p:cNvPr id="74" name="Freeform 65"/>
                <p:cNvSpPr>
                  <a:spLocks noEditPoints="1"/>
                </p:cNvSpPr>
                <p:nvPr/>
              </p:nvSpPr>
              <p:spPr bwMode="auto">
                <a:xfrm>
                  <a:off x="4668838" y="1808163"/>
                  <a:ext cx="160338" cy="436563"/>
                </a:xfrm>
                <a:custGeom>
                  <a:avLst/>
                  <a:gdLst/>
                  <a:ahLst/>
                  <a:cxnLst>
                    <a:cxn ang="0">
                      <a:pos x="64" y="0"/>
                    </a:cxn>
                    <a:cxn ang="0">
                      <a:pos x="0" y="172"/>
                    </a:cxn>
                    <a:cxn ang="0">
                      <a:pos x="64" y="345"/>
                    </a:cxn>
                    <a:cxn ang="0">
                      <a:pos x="127" y="172"/>
                    </a:cxn>
                    <a:cxn ang="0">
                      <a:pos x="64" y="0"/>
                    </a:cxn>
                    <a:cxn ang="0">
                      <a:pos x="64" y="317"/>
                    </a:cxn>
                    <a:cxn ang="0">
                      <a:pos x="10" y="172"/>
                    </a:cxn>
                    <a:cxn ang="0">
                      <a:pos x="64" y="28"/>
                    </a:cxn>
                    <a:cxn ang="0">
                      <a:pos x="117" y="172"/>
                    </a:cxn>
                    <a:cxn ang="0">
                      <a:pos x="64" y="317"/>
                    </a:cxn>
                  </a:cxnLst>
                  <a:rect l="0" t="0" r="r" b="b"/>
                  <a:pathLst>
                    <a:path w="127" h="345">
                      <a:moveTo>
                        <a:pt x="64" y="0"/>
                      </a:moveTo>
                      <a:cubicBezTo>
                        <a:pt x="29" y="0"/>
                        <a:pt x="0" y="77"/>
                        <a:pt x="0" y="172"/>
                      </a:cubicBezTo>
                      <a:cubicBezTo>
                        <a:pt x="0" y="268"/>
                        <a:pt x="29" y="345"/>
                        <a:pt x="64" y="345"/>
                      </a:cubicBezTo>
                      <a:cubicBezTo>
                        <a:pt x="99" y="345"/>
                        <a:pt x="127" y="268"/>
                        <a:pt x="127" y="172"/>
                      </a:cubicBezTo>
                      <a:cubicBezTo>
                        <a:pt x="127" y="77"/>
                        <a:pt x="99" y="0"/>
                        <a:pt x="64" y="0"/>
                      </a:cubicBezTo>
                      <a:close/>
                      <a:moveTo>
                        <a:pt x="64" y="317"/>
                      </a:moveTo>
                      <a:cubicBezTo>
                        <a:pt x="34" y="317"/>
                        <a:pt x="10" y="252"/>
                        <a:pt x="10" y="172"/>
                      </a:cubicBezTo>
                      <a:cubicBezTo>
                        <a:pt x="10" y="92"/>
                        <a:pt x="34" y="28"/>
                        <a:pt x="64" y="28"/>
                      </a:cubicBezTo>
                      <a:cubicBezTo>
                        <a:pt x="93" y="28"/>
                        <a:pt x="117" y="92"/>
                        <a:pt x="117" y="172"/>
                      </a:cubicBezTo>
                      <a:cubicBezTo>
                        <a:pt x="117" y="252"/>
                        <a:pt x="93" y="317"/>
                        <a:pt x="64" y="31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5" name="Freeform 66"/>
                <p:cNvSpPr>
                  <a:spLocks noEditPoints="1"/>
                </p:cNvSpPr>
                <p:nvPr/>
              </p:nvSpPr>
              <p:spPr bwMode="auto">
                <a:xfrm>
                  <a:off x="4530725" y="1946275"/>
                  <a:ext cx="438150" cy="160338"/>
                </a:xfrm>
                <a:custGeom>
                  <a:avLst/>
                  <a:gdLst/>
                  <a:ahLst/>
                  <a:cxnLst>
                    <a:cxn ang="0">
                      <a:pos x="346" y="63"/>
                    </a:cxn>
                    <a:cxn ang="0">
                      <a:pos x="173" y="0"/>
                    </a:cxn>
                    <a:cxn ang="0">
                      <a:pos x="0" y="63"/>
                    </a:cxn>
                    <a:cxn ang="0">
                      <a:pos x="173" y="127"/>
                    </a:cxn>
                    <a:cxn ang="0">
                      <a:pos x="346" y="63"/>
                    </a:cxn>
                    <a:cxn ang="0">
                      <a:pos x="28" y="63"/>
                    </a:cxn>
                    <a:cxn ang="0">
                      <a:pos x="173" y="10"/>
                    </a:cxn>
                    <a:cxn ang="0">
                      <a:pos x="317" y="63"/>
                    </a:cxn>
                    <a:cxn ang="0">
                      <a:pos x="173" y="117"/>
                    </a:cxn>
                    <a:cxn ang="0">
                      <a:pos x="28" y="63"/>
                    </a:cxn>
                  </a:cxnLst>
                  <a:rect l="0" t="0" r="r" b="b"/>
                  <a:pathLst>
                    <a:path w="346" h="127">
                      <a:moveTo>
                        <a:pt x="346" y="63"/>
                      </a:moveTo>
                      <a:cubicBezTo>
                        <a:pt x="346" y="28"/>
                        <a:pt x="268" y="0"/>
                        <a:pt x="173" y="0"/>
                      </a:cubicBezTo>
                      <a:cubicBezTo>
                        <a:pt x="77" y="0"/>
                        <a:pt x="0" y="28"/>
                        <a:pt x="0" y="63"/>
                      </a:cubicBezTo>
                      <a:cubicBezTo>
                        <a:pt x="0" y="99"/>
                        <a:pt x="77" y="127"/>
                        <a:pt x="173" y="127"/>
                      </a:cubicBezTo>
                      <a:cubicBezTo>
                        <a:pt x="268" y="127"/>
                        <a:pt x="346" y="99"/>
                        <a:pt x="346" y="63"/>
                      </a:cubicBezTo>
                      <a:close/>
                      <a:moveTo>
                        <a:pt x="28" y="63"/>
                      </a:moveTo>
                      <a:cubicBezTo>
                        <a:pt x="28" y="34"/>
                        <a:pt x="93" y="10"/>
                        <a:pt x="173" y="10"/>
                      </a:cubicBezTo>
                      <a:cubicBezTo>
                        <a:pt x="253" y="10"/>
                        <a:pt x="317" y="34"/>
                        <a:pt x="317" y="63"/>
                      </a:cubicBezTo>
                      <a:cubicBezTo>
                        <a:pt x="317" y="93"/>
                        <a:pt x="253" y="117"/>
                        <a:pt x="173" y="117"/>
                      </a:cubicBezTo>
                      <a:cubicBezTo>
                        <a:pt x="93" y="117"/>
                        <a:pt x="28" y="93"/>
                        <a:pt x="28" y="63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6" name="Freeform 67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5"/>
                    </a:cxn>
                    <a:cxn ang="0">
                      <a:pos x="102" y="102"/>
                    </a:cxn>
                    <a:cxn ang="0">
                      <a:pos x="25" y="270"/>
                    </a:cxn>
                    <a:cxn ang="0">
                      <a:pos x="192" y="192"/>
                    </a:cxn>
                    <a:cxn ang="0">
                      <a:pos x="269" y="25"/>
                    </a:cxn>
                    <a:cxn ang="0">
                      <a:pos x="44" y="250"/>
                    </a:cxn>
                    <a:cxn ang="0">
                      <a:pos x="109" y="110"/>
                    </a:cxn>
                    <a:cxn ang="0">
                      <a:pos x="249" y="45"/>
                    </a:cxn>
                    <a:cxn ang="0">
                      <a:pos x="184" y="185"/>
                    </a:cxn>
                    <a:cxn ang="0">
                      <a:pos x="44" y="250"/>
                    </a:cxn>
                  </a:cxnLst>
                  <a:rect l="0" t="0" r="r" b="b"/>
                  <a:pathLst>
                    <a:path w="294" h="294">
                      <a:moveTo>
                        <a:pt x="269" y="25"/>
                      </a:moveTo>
                      <a:cubicBezTo>
                        <a:pt x="244" y="0"/>
                        <a:pt x="169" y="35"/>
                        <a:pt x="102" y="102"/>
                      </a:cubicBezTo>
                      <a:cubicBezTo>
                        <a:pt x="34" y="170"/>
                        <a:pt x="0" y="245"/>
                        <a:pt x="25" y="270"/>
                      </a:cubicBezTo>
                      <a:cubicBezTo>
                        <a:pt x="49" y="294"/>
                        <a:pt x="124" y="260"/>
                        <a:pt x="192" y="192"/>
                      </a:cubicBezTo>
                      <a:cubicBezTo>
                        <a:pt x="259" y="125"/>
                        <a:pt x="294" y="50"/>
                        <a:pt x="269" y="25"/>
                      </a:cubicBezTo>
                      <a:close/>
                      <a:moveTo>
                        <a:pt x="44" y="250"/>
                      </a:moveTo>
                      <a:cubicBezTo>
                        <a:pt x="24" y="229"/>
                        <a:pt x="53" y="166"/>
                        <a:pt x="109" y="110"/>
                      </a:cubicBezTo>
                      <a:cubicBezTo>
                        <a:pt x="166" y="53"/>
                        <a:pt x="228" y="24"/>
                        <a:pt x="249" y="45"/>
                      </a:cubicBezTo>
                      <a:cubicBezTo>
                        <a:pt x="270" y="66"/>
                        <a:pt x="241" y="129"/>
                        <a:pt x="184" y="185"/>
                      </a:cubicBezTo>
                      <a:cubicBezTo>
                        <a:pt x="128" y="242"/>
                        <a:pt x="65" y="271"/>
                        <a:pt x="44" y="25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7" name="Freeform 68"/>
                <p:cNvSpPr>
                  <a:spLocks noEditPoints="1"/>
                </p:cNvSpPr>
                <p:nvPr/>
              </p:nvSpPr>
              <p:spPr bwMode="auto">
                <a:xfrm>
                  <a:off x="4562475" y="1839913"/>
                  <a:ext cx="373063" cy="373063"/>
                </a:xfrm>
                <a:custGeom>
                  <a:avLst/>
                  <a:gdLst/>
                  <a:ahLst/>
                  <a:cxnLst>
                    <a:cxn ang="0">
                      <a:pos x="269" y="270"/>
                    </a:cxn>
                    <a:cxn ang="0">
                      <a:pos x="192" y="102"/>
                    </a:cxn>
                    <a:cxn ang="0">
                      <a:pos x="25" y="25"/>
                    </a:cxn>
                    <a:cxn ang="0">
                      <a:pos x="102" y="192"/>
                    </a:cxn>
                    <a:cxn ang="0">
                      <a:pos x="269" y="270"/>
                    </a:cxn>
                    <a:cxn ang="0">
                      <a:pos x="44" y="45"/>
                    </a:cxn>
                    <a:cxn ang="0">
                      <a:pos x="184" y="110"/>
                    </a:cxn>
                    <a:cxn ang="0">
                      <a:pos x="249" y="250"/>
                    </a:cxn>
                    <a:cxn ang="0">
                      <a:pos x="109" y="185"/>
                    </a:cxn>
                    <a:cxn ang="0">
                      <a:pos x="44" y="45"/>
                    </a:cxn>
                  </a:cxnLst>
                  <a:rect l="0" t="0" r="r" b="b"/>
                  <a:pathLst>
                    <a:path w="294" h="294">
                      <a:moveTo>
                        <a:pt x="269" y="270"/>
                      </a:moveTo>
                      <a:cubicBezTo>
                        <a:pt x="294" y="245"/>
                        <a:pt x="259" y="170"/>
                        <a:pt x="192" y="102"/>
                      </a:cubicBezTo>
                      <a:cubicBezTo>
                        <a:pt x="124" y="35"/>
                        <a:pt x="49" y="0"/>
                        <a:pt x="25" y="25"/>
                      </a:cubicBezTo>
                      <a:cubicBezTo>
                        <a:pt x="0" y="50"/>
                        <a:pt x="34" y="125"/>
                        <a:pt x="102" y="192"/>
                      </a:cubicBezTo>
                      <a:cubicBezTo>
                        <a:pt x="169" y="260"/>
                        <a:pt x="244" y="294"/>
                        <a:pt x="269" y="270"/>
                      </a:cubicBezTo>
                      <a:close/>
                      <a:moveTo>
                        <a:pt x="44" y="45"/>
                      </a:moveTo>
                      <a:cubicBezTo>
                        <a:pt x="65" y="24"/>
                        <a:pt x="128" y="53"/>
                        <a:pt x="184" y="110"/>
                      </a:cubicBezTo>
                      <a:cubicBezTo>
                        <a:pt x="241" y="166"/>
                        <a:pt x="270" y="229"/>
                        <a:pt x="249" y="250"/>
                      </a:cubicBezTo>
                      <a:cubicBezTo>
                        <a:pt x="228" y="271"/>
                        <a:pt x="166" y="242"/>
                        <a:pt x="109" y="185"/>
                      </a:cubicBezTo>
                      <a:cubicBezTo>
                        <a:pt x="53" y="129"/>
                        <a:pt x="24" y="66"/>
                        <a:pt x="44" y="45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78" name="Oval 69"/>
                <p:cNvSpPr>
                  <a:spLocks noChangeArrowheads="1"/>
                </p:cNvSpPr>
                <p:nvPr/>
              </p:nvSpPr>
              <p:spPr bwMode="auto">
                <a:xfrm>
                  <a:off x="4714875" y="1993900"/>
                  <a:ext cx="68263" cy="66675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31" name="Group 188"/>
            <p:cNvGrpSpPr/>
            <p:nvPr/>
          </p:nvGrpSpPr>
          <p:grpSpPr>
            <a:xfrm>
              <a:off x="5404758" y="1203363"/>
              <a:ext cx="420138" cy="491590"/>
              <a:chOff x="4033173" y="1286669"/>
              <a:chExt cx="420138" cy="491590"/>
            </a:xfrm>
          </p:grpSpPr>
          <p:grpSp>
            <p:nvGrpSpPr>
              <p:cNvPr id="232" name="Group 153"/>
              <p:cNvGrpSpPr/>
              <p:nvPr/>
            </p:nvGrpSpPr>
            <p:grpSpPr>
              <a:xfrm>
                <a:off x="4033173" y="1286669"/>
                <a:ext cx="420138" cy="491590"/>
                <a:chOff x="3973513" y="12096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87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5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8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42" name="Group 154"/>
              <p:cNvGrpSpPr/>
              <p:nvPr/>
            </p:nvGrpSpPr>
            <p:grpSpPr>
              <a:xfrm>
                <a:off x="4173220" y="1398134"/>
                <a:ext cx="142904" cy="255799"/>
                <a:chOff x="4129088" y="1333500"/>
                <a:chExt cx="158750" cy="284163"/>
              </a:xfrm>
            </p:grpSpPr>
            <p:sp>
              <p:nvSpPr>
                <p:cNvPr id="84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5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86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43" name="Group 192"/>
            <p:cNvGrpSpPr/>
            <p:nvPr/>
          </p:nvGrpSpPr>
          <p:grpSpPr>
            <a:xfrm>
              <a:off x="3737321" y="1965363"/>
              <a:ext cx="484446" cy="568759"/>
              <a:chOff x="3847398" y="1964034"/>
              <a:chExt cx="484446" cy="568759"/>
            </a:xfrm>
          </p:grpSpPr>
          <p:grpSp>
            <p:nvGrpSpPr>
              <p:cNvPr id="244" name="Group 138"/>
              <p:cNvGrpSpPr/>
              <p:nvPr/>
            </p:nvGrpSpPr>
            <p:grpSpPr>
              <a:xfrm>
                <a:off x="3847398" y="1964034"/>
                <a:ext cx="484446" cy="568759"/>
                <a:chOff x="3767138" y="1962150"/>
                <a:chExt cx="538163" cy="631826"/>
              </a:xfrm>
              <a:solidFill>
                <a:schemeClr val="accent1"/>
              </a:solidFill>
            </p:grpSpPr>
            <p:sp>
              <p:nvSpPr>
                <p:cNvPr id="94" name="Oval 46"/>
                <p:cNvSpPr>
                  <a:spLocks noChangeArrowheads="1"/>
                </p:cNvSpPr>
                <p:nvPr/>
              </p:nvSpPr>
              <p:spPr bwMode="auto">
                <a:xfrm>
                  <a:off x="3767138" y="1962150"/>
                  <a:ext cx="538163" cy="539750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5" name="Freeform 47"/>
                <p:cNvSpPr/>
                <p:nvPr/>
              </p:nvSpPr>
              <p:spPr bwMode="auto">
                <a:xfrm>
                  <a:off x="4030663" y="2465388"/>
                  <a:ext cx="138113" cy="128588"/>
                </a:xfrm>
                <a:custGeom>
                  <a:avLst/>
                  <a:gdLst/>
                  <a:ahLst/>
                  <a:cxnLst>
                    <a:cxn ang="0">
                      <a:pos x="87" y="0"/>
                    </a:cxn>
                    <a:cxn ang="0">
                      <a:pos x="80" y="81"/>
                    </a:cxn>
                    <a:cxn ang="0">
                      <a:pos x="0" y="13"/>
                    </a:cxn>
                    <a:cxn ang="0">
                      <a:pos x="87" y="0"/>
                    </a:cxn>
                  </a:cxnLst>
                  <a:rect l="0" t="0" r="r" b="b"/>
                  <a:pathLst>
                    <a:path w="87" h="81">
                      <a:moveTo>
                        <a:pt x="87" y="0"/>
                      </a:moveTo>
                      <a:lnTo>
                        <a:pt x="80" y="81"/>
                      </a:lnTo>
                      <a:lnTo>
                        <a:pt x="0" y="13"/>
                      </a:lnTo>
                      <a:lnTo>
                        <a:pt x="87" y="0"/>
                      </a:lnTo>
                      <a:close/>
                    </a:path>
                  </a:pathLst>
                </a:cu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45" name="Group 137"/>
              <p:cNvGrpSpPr/>
              <p:nvPr/>
            </p:nvGrpSpPr>
            <p:grpSpPr>
              <a:xfrm>
                <a:off x="4003147" y="2066925"/>
                <a:ext cx="218643" cy="275805"/>
                <a:chOff x="3940175" y="2076450"/>
                <a:chExt cx="242888" cy="306388"/>
              </a:xfrm>
            </p:grpSpPr>
            <p:sp>
              <p:nvSpPr>
                <p:cNvPr id="92" name="Freeform 73"/>
                <p:cNvSpPr>
                  <a:spLocks noEditPoints="1"/>
                </p:cNvSpPr>
                <p:nvPr/>
              </p:nvSpPr>
              <p:spPr bwMode="auto">
                <a:xfrm>
                  <a:off x="4021138" y="2078038"/>
                  <a:ext cx="161925" cy="3048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92"/>
                    </a:cxn>
                    <a:cxn ang="0">
                      <a:pos x="102" y="192"/>
                    </a:cxn>
                    <a:cxn ang="0">
                      <a:pos x="0" y="0"/>
                    </a:cxn>
                    <a:cxn ang="0">
                      <a:pos x="15" y="74"/>
                    </a:cxn>
                    <a:cxn ang="0">
                      <a:pos x="69" y="167"/>
                    </a:cxn>
                    <a:cxn ang="0">
                      <a:pos x="15" y="167"/>
                    </a:cxn>
                    <a:cxn ang="0">
                      <a:pos x="15" y="74"/>
                    </a:cxn>
                  </a:cxnLst>
                  <a:rect l="0" t="0" r="r" b="b"/>
                  <a:pathLst>
                    <a:path w="102" h="192">
                      <a:moveTo>
                        <a:pt x="0" y="0"/>
                      </a:moveTo>
                      <a:lnTo>
                        <a:pt x="0" y="192"/>
                      </a:lnTo>
                      <a:lnTo>
                        <a:pt x="102" y="192"/>
                      </a:lnTo>
                      <a:lnTo>
                        <a:pt x="0" y="0"/>
                      </a:lnTo>
                      <a:close/>
                      <a:moveTo>
                        <a:pt x="15" y="74"/>
                      </a:moveTo>
                      <a:lnTo>
                        <a:pt x="69" y="167"/>
                      </a:lnTo>
                      <a:lnTo>
                        <a:pt x="15" y="167"/>
                      </a:lnTo>
                      <a:lnTo>
                        <a:pt x="15" y="74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93" name="Rectangle 74"/>
                <p:cNvSpPr>
                  <a:spLocks noChangeArrowheads="1"/>
                </p:cNvSpPr>
                <p:nvPr/>
              </p:nvSpPr>
              <p:spPr bwMode="auto">
                <a:xfrm>
                  <a:off x="3940175" y="2076450"/>
                  <a:ext cx="39688" cy="30003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46" name="Group 187"/>
            <p:cNvGrpSpPr/>
            <p:nvPr/>
          </p:nvGrpSpPr>
          <p:grpSpPr>
            <a:xfrm>
              <a:off x="5638800" y="1782125"/>
              <a:ext cx="420138" cy="491591"/>
              <a:chOff x="3434404" y="1506741"/>
              <a:chExt cx="420138" cy="491591"/>
            </a:xfrm>
          </p:grpSpPr>
          <p:grpSp>
            <p:nvGrpSpPr>
              <p:cNvPr id="247" name="Group 132"/>
              <p:cNvGrpSpPr/>
              <p:nvPr/>
            </p:nvGrpSpPr>
            <p:grpSpPr>
              <a:xfrm>
                <a:off x="3434404" y="1506739"/>
                <a:ext cx="420138" cy="491590"/>
                <a:chOff x="3308350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99" name="Oval 36"/>
                <p:cNvSpPr>
                  <a:spLocks noChangeArrowheads="1"/>
                </p:cNvSpPr>
                <p:nvPr/>
              </p:nvSpPr>
              <p:spPr bwMode="auto">
                <a:xfrm>
                  <a:off x="3308350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0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98" name="Freeform 75"/>
              <p:cNvSpPr>
                <a:spLocks noEditPoints="1"/>
              </p:cNvSpPr>
              <p:nvPr/>
            </p:nvSpPr>
            <p:spPr bwMode="auto">
              <a:xfrm>
                <a:off x="3530151" y="1589625"/>
                <a:ext cx="247225" cy="250083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48" name="Group 186"/>
            <p:cNvGrpSpPr/>
            <p:nvPr/>
          </p:nvGrpSpPr>
          <p:grpSpPr>
            <a:xfrm>
              <a:off x="3919732" y="1549973"/>
              <a:ext cx="454435" cy="491590"/>
              <a:chOff x="3130019" y="2054064"/>
              <a:chExt cx="454435" cy="491590"/>
            </a:xfrm>
          </p:grpSpPr>
          <p:grpSp>
            <p:nvGrpSpPr>
              <p:cNvPr id="249" name="Group 133"/>
              <p:cNvGrpSpPr/>
              <p:nvPr/>
            </p:nvGrpSpPr>
            <p:grpSpPr>
              <a:xfrm>
                <a:off x="3164316" y="2054064"/>
                <a:ext cx="420138" cy="491590"/>
                <a:chOff x="3008313" y="2062163"/>
                <a:chExt cx="466725" cy="546100"/>
              </a:xfrm>
              <a:solidFill>
                <a:schemeClr val="accent6"/>
              </a:solidFill>
            </p:grpSpPr>
            <p:sp>
              <p:nvSpPr>
                <p:cNvPr id="104" name="Oval 38"/>
                <p:cNvSpPr>
                  <a:spLocks noChangeArrowheads="1"/>
                </p:cNvSpPr>
                <p:nvPr/>
              </p:nvSpPr>
              <p:spPr bwMode="auto">
                <a:xfrm>
                  <a:off x="3008313" y="2062163"/>
                  <a:ext cx="466725" cy="465138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05" name="Freeform 39"/>
                <p:cNvSpPr/>
                <p:nvPr/>
              </p:nvSpPr>
              <p:spPr bwMode="auto">
                <a:xfrm>
                  <a:off x="3236913" y="2495550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69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3" name="Freeform 76"/>
              <p:cNvSpPr>
                <a:spLocks noEditPoints="1"/>
              </p:cNvSpPr>
              <p:nvPr/>
            </p:nvSpPr>
            <p:spPr bwMode="auto">
              <a:xfrm>
                <a:off x="3130019" y="2151239"/>
                <a:ext cx="398703" cy="261515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4"/>
                  </a:cxn>
                  <a:cxn ang="0">
                    <a:pos x="269" y="132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7"/>
                  </a:cxn>
                  <a:cxn ang="0">
                    <a:pos x="161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1" y="97"/>
                  </a:cxn>
                  <a:cxn ang="0">
                    <a:pos x="251" y="67"/>
                  </a:cxn>
                  <a:cxn ang="0">
                    <a:pos x="281" y="37"/>
                  </a:cxn>
                  <a:cxn ang="0">
                    <a:pos x="311" y="67"/>
                  </a:cxn>
                  <a:cxn ang="0">
                    <a:pos x="281" y="97"/>
                  </a:cxn>
                </a:cxnLst>
                <a:rect l="0" t="0" r="r" b="b"/>
                <a:pathLst>
                  <a:path w="349" h="229">
                    <a:moveTo>
                      <a:pt x="333" y="51"/>
                    </a:moveTo>
                    <a:cubicBezTo>
                      <a:pt x="316" y="6"/>
                      <a:pt x="259" y="0"/>
                      <a:pt x="259" y="0"/>
                    </a:cubicBezTo>
                    <a:cubicBezTo>
                      <a:pt x="0" y="4"/>
                      <a:pt x="103" y="219"/>
                      <a:pt x="170" y="224"/>
                    </a:cubicBezTo>
                    <a:cubicBezTo>
                      <a:pt x="236" y="229"/>
                      <a:pt x="226" y="149"/>
                      <a:pt x="269" y="132"/>
                    </a:cubicBezTo>
                    <a:cubicBezTo>
                      <a:pt x="311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7"/>
                      <a:pt x="155" y="56"/>
                    </a:cubicBezTo>
                    <a:cubicBezTo>
                      <a:pt x="155" y="64"/>
                      <a:pt x="148" y="71"/>
                      <a:pt x="140" y="71"/>
                    </a:cubicBezTo>
                    <a:cubicBezTo>
                      <a:pt x="131" y="71"/>
                      <a:pt x="125" y="64"/>
                      <a:pt x="125" y="56"/>
                    </a:cubicBezTo>
                    <a:cubicBezTo>
                      <a:pt x="125" y="47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3"/>
                      <a:pt x="116" y="151"/>
                    </a:cubicBezTo>
                    <a:cubicBezTo>
                      <a:pt x="116" y="138"/>
                      <a:pt x="126" y="127"/>
                      <a:pt x="139" y="127"/>
                    </a:cubicBezTo>
                    <a:cubicBezTo>
                      <a:pt x="151" y="127"/>
                      <a:pt x="161" y="138"/>
                      <a:pt x="161" y="151"/>
                    </a:cubicBezTo>
                    <a:cubicBezTo>
                      <a:pt x="161" y="163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4"/>
                      <a:pt x="166" y="163"/>
                      <a:pt x="180" y="163"/>
                    </a:cubicBezTo>
                    <a:cubicBezTo>
                      <a:pt x="193" y="163"/>
                      <a:pt x="205" y="174"/>
                      <a:pt x="205" y="188"/>
                    </a:cubicBezTo>
                    <a:cubicBezTo>
                      <a:pt x="205" y="202"/>
                      <a:pt x="193" y="213"/>
                      <a:pt x="180" y="213"/>
                    </a:cubicBezTo>
                    <a:close/>
                    <a:moveTo>
                      <a:pt x="281" y="97"/>
                    </a:moveTo>
                    <a:cubicBezTo>
                      <a:pt x="265" y="97"/>
                      <a:pt x="251" y="84"/>
                      <a:pt x="251" y="67"/>
                    </a:cubicBezTo>
                    <a:cubicBezTo>
                      <a:pt x="251" y="51"/>
                      <a:pt x="265" y="37"/>
                      <a:pt x="281" y="37"/>
                    </a:cubicBezTo>
                    <a:cubicBezTo>
                      <a:pt x="298" y="37"/>
                      <a:pt x="311" y="51"/>
                      <a:pt x="311" y="67"/>
                    </a:cubicBezTo>
                    <a:cubicBezTo>
                      <a:pt x="311" y="84"/>
                      <a:pt x="298" y="97"/>
                      <a:pt x="281" y="97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0" name="Group 185"/>
            <p:cNvGrpSpPr/>
            <p:nvPr/>
          </p:nvGrpSpPr>
          <p:grpSpPr>
            <a:xfrm>
              <a:off x="5867400" y="1329948"/>
              <a:ext cx="420138" cy="491590"/>
              <a:chOff x="3164316" y="2615677"/>
              <a:chExt cx="420138" cy="491590"/>
            </a:xfrm>
          </p:grpSpPr>
          <p:grpSp>
            <p:nvGrpSpPr>
              <p:cNvPr id="251" name="Group 134"/>
              <p:cNvGrpSpPr/>
              <p:nvPr/>
            </p:nvGrpSpPr>
            <p:grpSpPr>
              <a:xfrm>
                <a:off x="3164316" y="2615677"/>
                <a:ext cx="420138" cy="491590"/>
                <a:chOff x="3008313" y="2686050"/>
                <a:chExt cx="466725" cy="546100"/>
              </a:xfrm>
              <a:solidFill>
                <a:schemeClr val="accent3"/>
              </a:solidFill>
            </p:grpSpPr>
            <p:sp>
              <p:nvSpPr>
                <p:cNvPr id="109" name="Oval 42"/>
                <p:cNvSpPr>
                  <a:spLocks noChangeArrowheads="1"/>
                </p:cNvSpPr>
                <p:nvPr/>
              </p:nvSpPr>
              <p:spPr bwMode="auto">
                <a:xfrm>
                  <a:off x="3008313" y="2686050"/>
                  <a:ext cx="466725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0" name="Freeform 43"/>
                <p:cNvSpPr/>
                <p:nvPr/>
              </p:nvSpPr>
              <p:spPr bwMode="auto">
                <a:xfrm>
                  <a:off x="3236913" y="312102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69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69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08" name="Freeform 77"/>
              <p:cNvSpPr/>
              <p:nvPr/>
            </p:nvSpPr>
            <p:spPr bwMode="auto">
              <a:xfrm>
                <a:off x="3270065" y="2715710"/>
                <a:ext cx="222931" cy="205782"/>
              </a:xfrm>
              <a:custGeom>
                <a:avLst/>
                <a:gdLst/>
                <a:ahLst/>
                <a:cxnLst>
                  <a:cxn ang="0">
                    <a:pos x="96" y="181"/>
                  </a:cxn>
                  <a:cxn ang="0">
                    <a:pos x="0" y="180"/>
                  </a:cxn>
                  <a:cxn ang="0">
                    <a:pos x="0" y="36"/>
                  </a:cxn>
                  <a:cxn ang="0">
                    <a:pos x="98" y="36"/>
                  </a:cxn>
                  <a:cxn ang="0">
                    <a:pos x="196" y="36"/>
                  </a:cxn>
                  <a:cxn ang="0">
                    <a:pos x="196" y="180"/>
                  </a:cxn>
                  <a:cxn ang="0">
                    <a:pos x="96" y="181"/>
                  </a:cxn>
                </a:cxnLst>
                <a:rect l="0" t="0" r="r" b="b"/>
                <a:pathLst>
                  <a:path w="196" h="181">
                    <a:moveTo>
                      <a:pt x="96" y="181"/>
                    </a:moveTo>
                    <a:cubicBezTo>
                      <a:pt x="96" y="181"/>
                      <a:pt x="62" y="147"/>
                      <a:pt x="0" y="180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6"/>
                      <a:pt x="63" y="0"/>
                      <a:pt x="98" y="36"/>
                    </a:cubicBezTo>
                    <a:cubicBezTo>
                      <a:pt x="196" y="36"/>
                      <a:pt x="196" y="36"/>
                      <a:pt x="196" y="36"/>
                    </a:cubicBezTo>
                    <a:cubicBezTo>
                      <a:pt x="196" y="180"/>
                      <a:pt x="196" y="180"/>
                      <a:pt x="196" y="180"/>
                    </a:cubicBezTo>
                    <a:lnTo>
                      <a:pt x="96" y="181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52" name="Group 184"/>
            <p:cNvGrpSpPr/>
            <p:nvPr/>
          </p:nvGrpSpPr>
          <p:grpSpPr>
            <a:xfrm>
              <a:off x="3534609" y="2515228"/>
              <a:ext cx="585907" cy="685941"/>
              <a:chOff x="3680200" y="2572806"/>
              <a:chExt cx="585907" cy="685941"/>
            </a:xfrm>
          </p:grpSpPr>
          <p:grpSp>
            <p:nvGrpSpPr>
              <p:cNvPr id="253" name="Group 136"/>
              <p:cNvGrpSpPr/>
              <p:nvPr/>
            </p:nvGrpSpPr>
            <p:grpSpPr>
              <a:xfrm>
                <a:off x="3680200" y="2572806"/>
                <a:ext cx="585907" cy="685941"/>
                <a:chOff x="3581400" y="2638425"/>
                <a:chExt cx="650875" cy="762001"/>
              </a:xfrm>
              <a:solidFill>
                <a:schemeClr val="accent2"/>
              </a:solidFill>
            </p:grpSpPr>
            <p:sp>
              <p:nvSpPr>
                <p:cNvPr id="118" name="Oval 44"/>
                <p:cNvSpPr>
                  <a:spLocks noChangeArrowheads="1"/>
                </p:cNvSpPr>
                <p:nvPr/>
              </p:nvSpPr>
              <p:spPr bwMode="auto">
                <a:xfrm>
                  <a:off x="3581400" y="2638425"/>
                  <a:ext cx="650875" cy="65087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9" name="Freeform 45"/>
                <p:cNvSpPr/>
                <p:nvPr/>
              </p:nvSpPr>
              <p:spPr bwMode="auto">
                <a:xfrm>
                  <a:off x="3898900" y="3243263"/>
                  <a:ext cx="168275" cy="157163"/>
                </a:xfrm>
                <a:custGeom>
                  <a:avLst/>
                  <a:gdLst/>
                  <a:ahLst/>
                  <a:cxnLst>
                    <a:cxn ang="0">
                      <a:pos x="106" y="0"/>
                    </a:cxn>
                    <a:cxn ang="0">
                      <a:pos x="97" y="99"/>
                    </a:cxn>
                    <a:cxn ang="0">
                      <a:pos x="0" y="17"/>
                    </a:cxn>
                    <a:cxn ang="0">
                      <a:pos x="106" y="0"/>
                    </a:cxn>
                  </a:cxnLst>
                  <a:rect l="0" t="0" r="r" b="b"/>
                  <a:pathLst>
                    <a:path w="106" h="99">
                      <a:moveTo>
                        <a:pt x="106" y="0"/>
                      </a:moveTo>
                      <a:lnTo>
                        <a:pt x="97" y="99"/>
                      </a:lnTo>
                      <a:lnTo>
                        <a:pt x="0" y="17"/>
                      </a:lnTo>
                      <a:lnTo>
                        <a:pt x="10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254" name="Group 135"/>
              <p:cNvGrpSpPr/>
              <p:nvPr/>
            </p:nvGrpSpPr>
            <p:grpSpPr>
              <a:xfrm>
                <a:off x="3813101" y="2709950"/>
                <a:ext cx="320105" cy="344393"/>
                <a:chOff x="3729038" y="2790825"/>
                <a:chExt cx="355600" cy="382588"/>
              </a:xfrm>
            </p:grpSpPr>
            <p:sp>
              <p:nvSpPr>
                <p:cNvPr id="114" name="Freeform 78"/>
                <p:cNvSpPr/>
                <p:nvPr/>
              </p:nvSpPr>
              <p:spPr bwMode="auto">
                <a:xfrm>
                  <a:off x="3867150" y="3111500"/>
                  <a:ext cx="82550" cy="19050"/>
                </a:xfrm>
                <a:custGeom>
                  <a:avLst/>
                  <a:gdLst/>
                  <a:ahLst/>
                  <a:cxnLst>
                    <a:cxn ang="0">
                      <a:pos x="66" y="7"/>
                    </a:cxn>
                    <a:cxn ang="0">
                      <a:pos x="55" y="15"/>
                    </a:cxn>
                    <a:cxn ang="0">
                      <a:pos x="11" y="15"/>
                    </a:cxn>
                    <a:cxn ang="0">
                      <a:pos x="0" y="7"/>
                    </a:cxn>
                    <a:cxn ang="0">
                      <a:pos x="0" y="7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7"/>
                    </a:cxn>
                  </a:cxnLst>
                  <a:rect l="0" t="0" r="r" b="b"/>
                  <a:pathLst>
                    <a:path w="66" h="15">
                      <a:moveTo>
                        <a:pt x="66" y="7"/>
                      </a:moveTo>
                      <a:cubicBezTo>
                        <a:pt x="66" y="12"/>
                        <a:pt x="61" y="15"/>
                        <a:pt x="55" y="15"/>
                      </a:cubicBezTo>
                      <a:cubicBezTo>
                        <a:pt x="11" y="15"/>
                        <a:pt x="11" y="15"/>
                        <a:pt x="11" y="15"/>
                      </a:cubicBezTo>
                      <a:cubicBezTo>
                        <a:pt x="5" y="15"/>
                        <a:pt x="0" y="12"/>
                        <a:pt x="0" y="7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3"/>
                        <a:pt x="66" y="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5" name="Freeform 79"/>
                <p:cNvSpPr/>
                <p:nvPr/>
              </p:nvSpPr>
              <p:spPr bwMode="auto">
                <a:xfrm>
                  <a:off x="3867150" y="3132138"/>
                  <a:ext cx="82550" cy="20638"/>
                </a:xfrm>
                <a:custGeom>
                  <a:avLst/>
                  <a:gdLst/>
                  <a:ahLst/>
                  <a:cxnLst>
                    <a:cxn ang="0">
                      <a:pos x="66" y="8"/>
                    </a:cxn>
                    <a:cxn ang="0">
                      <a:pos x="55" y="16"/>
                    </a:cxn>
                    <a:cxn ang="0">
                      <a:pos x="11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11" y="0"/>
                    </a:cxn>
                    <a:cxn ang="0">
                      <a:pos x="55" y="0"/>
                    </a:cxn>
                    <a:cxn ang="0">
                      <a:pos x="66" y="8"/>
                    </a:cxn>
                  </a:cxnLst>
                  <a:rect l="0" t="0" r="r" b="b"/>
                  <a:pathLst>
                    <a:path w="66" h="16">
                      <a:moveTo>
                        <a:pt x="66" y="8"/>
                      </a:moveTo>
                      <a:cubicBezTo>
                        <a:pt x="66" y="13"/>
                        <a:pt x="61" y="16"/>
                        <a:pt x="55" y="16"/>
                      </a:cubicBezTo>
                      <a:cubicBezTo>
                        <a:pt x="11" y="16"/>
                        <a:pt x="11" y="16"/>
                        <a:pt x="11" y="16"/>
                      </a:cubicBezTo>
                      <a:cubicBezTo>
                        <a:pt x="5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5" y="0"/>
                        <a:pt x="11" y="0"/>
                      </a:cubicBezTo>
                      <a:cubicBezTo>
                        <a:pt x="55" y="0"/>
                        <a:pt x="55" y="0"/>
                        <a:pt x="55" y="0"/>
                      </a:cubicBezTo>
                      <a:cubicBezTo>
                        <a:pt x="61" y="0"/>
                        <a:pt x="66" y="4"/>
                        <a:pt x="66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6" name="Freeform 80"/>
                <p:cNvSpPr/>
                <p:nvPr/>
              </p:nvSpPr>
              <p:spPr bwMode="auto">
                <a:xfrm>
                  <a:off x="3883025" y="3154363"/>
                  <a:ext cx="50800" cy="19050"/>
                </a:xfrm>
                <a:custGeom>
                  <a:avLst/>
                  <a:gdLst/>
                  <a:ahLst/>
                  <a:cxnLst>
                    <a:cxn ang="0">
                      <a:pos x="40" y="8"/>
                    </a:cxn>
                    <a:cxn ang="0">
                      <a:pos x="33" y="16"/>
                    </a:cxn>
                    <a:cxn ang="0">
                      <a:pos x="7" y="16"/>
                    </a:cxn>
                    <a:cxn ang="0">
                      <a:pos x="0" y="8"/>
                    </a:cxn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33" y="0"/>
                    </a:cxn>
                    <a:cxn ang="0">
                      <a:pos x="40" y="8"/>
                    </a:cxn>
                  </a:cxnLst>
                  <a:rect l="0" t="0" r="r" b="b"/>
                  <a:pathLst>
                    <a:path w="40" h="16">
                      <a:moveTo>
                        <a:pt x="40" y="8"/>
                      </a:moveTo>
                      <a:cubicBezTo>
                        <a:pt x="40" y="13"/>
                        <a:pt x="37" y="16"/>
                        <a:pt x="33" y="16"/>
                      </a:cubicBezTo>
                      <a:cubicBezTo>
                        <a:pt x="7" y="16"/>
                        <a:pt x="7" y="16"/>
                        <a:pt x="7" y="16"/>
                      </a:cubicBezTo>
                      <a:cubicBezTo>
                        <a:pt x="3" y="16"/>
                        <a:pt x="0" y="13"/>
                        <a:pt x="0" y="8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0" y="4"/>
                        <a:pt x="3" y="0"/>
                        <a:pt x="7" y="0"/>
                      </a:cubicBezTo>
                      <a:cubicBezTo>
                        <a:pt x="33" y="0"/>
                        <a:pt x="33" y="0"/>
                        <a:pt x="33" y="0"/>
                      </a:cubicBezTo>
                      <a:cubicBezTo>
                        <a:pt x="37" y="0"/>
                        <a:pt x="40" y="4"/>
                        <a:pt x="40" y="8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17" name="Freeform 81"/>
                <p:cNvSpPr>
                  <a:spLocks noEditPoints="1"/>
                </p:cNvSpPr>
                <p:nvPr/>
              </p:nvSpPr>
              <p:spPr bwMode="auto">
                <a:xfrm>
                  <a:off x="3729038" y="2790825"/>
                  <a:ext cx="355600" cy="317500"/>
                </a:xfrm>
                <a:custGeom>
                  <a:avLst/>
                  <a:gdLst/>
                  <a:ahLst/>
                  <a:cxnLst>
                    <a:cxn ang="0">
                      <a:pos x="143" y="0"/>
                    </a:cxn>
                    <a:cxn ang="0">
                      <a:pos x="143" y="0"/>
                    </a:cxn>
                    <a:cxn ang="0">
                      <a:pos x="140" y="0"/>
                    </a:cxn>
                    <a:cxn ang="0">
                      <a:pos x="138" y="0"/>
                    </a:cxn>
                    <a:cxn ang="0">
                      <a:pos x="138" y="0"/>
                    </a:cxn>
                    <a:cxn ang="0">
                      <a:pos x="71" y="174"/>
                    </a:cxn>
                    <a:cxn ang="0">
                      <a:pos x="107" y="251"/>
                    </a:cxn>
                    <a:cxn ang="0">
                      <a:pos x="140" y="251"/>
                    </a:cxn>
                    <a:cxn ang="0">
                      <a:pos x="146" y="251"/>
                    </a:cxn>
                    <a:cxn ang="0">
                      <a:pos x="176" y="251"/>
                    </a:cxn>
                    <a:cxn ang="0">
                      <a:pos x="211" y="174"/>
                    </a:cxn>
                    <a:cxn ang="0">
                      <a:pos x="143" y="0"/>
                    </a:cxn>
                    <a:cxn ang="0">
                      <a:pos x="210" y="127"/>
                    </a:cxn>
                    <a:cxn ang="0">
                      <a:pos x="170" y="28"/>
                    </a:cxn>
                    <a:cxn ang="0">
                      <a:pos x="210" y="127"/>
                    </a:cxn>
                  </a:cxnLst>
                  <a:rect l="0" t="0" r="r" b="b"/>
                  <a:pathLst>
                    <a:path w="281" h="251">
                      <a:moveTo>
                        <a:pt x="143" y="0"/>
                      </a:moveTo>
                      <a:cubicBezTo>
                        <a:pt x="143" y="0"/>
                        <a:pt x="143" y="0"/>
                        <a:pt x="143" y="0"/>
                      </a:cubicBezTo>
                      <a:cubicBezTo>
                        <a:pt x="143" y="0"/>
                        <a:pt x="141" y="0"/>
                        <a:pt x="140" y="0"/>
                      </a:cubicBezTo>
                      <a:cubicBezTo>
                        <a:pt x="140" y="0"/>
                        <a:pt x="143" y="0"/>
                        <a:pt x="138" y="0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0" y="4"/>
                        <a:pt x="34" y="140"/>
                        <a:pt x="71" y="174"/>
                      </a:cubicBezTo>
                      <a:cubicBezTo>
                        <a:pt x="109" y="208"/>
                        <a:pt x="107" y="251"/>
                        <a:pt x="107" y="251"/>
                      </a:cubicBezTo>
                      <a:cubicBezTo>
                        <a:pt x="140" y="251"/>
                        <a:pt x="140" y="251"/>
                        <a:pt x="140" y="251"/>
                      </a:cubicBezTo>
                      <a:cubicBezTo>
                        <a:pt x="146" y="251"/>
                        <a:pt x="146" y="251"/>
                        <a:pt x="146" y="251"/>
                      </a:cubicBezTo>
                      <a:cubicBezTo>
                        <a:pt x="176" y="251"/>
                        <a:pt x="176" y="251"/>
                        <a:pt x="176" y="251"/>
                      </a:cubicBezTo>
                      <a:cubicBezTo>
                        <a:pt x="176" y="251"/>
                        <a:pt x="174" y="208"/>
                        <a:pt x="211" y="174"/>
                      </a:cubicBezTo>
                      <a:cubicBezTo>
                        <a:pt x="249" y="140"/>
                        <a:pt x="281" y="4"/>
                        <a:pt x="143" y="0"/>
                      </a:cubicBezTo>
                      <a:close/>
                      <a:moveTo>
                        <a:pt x="210" y="127"/>
                      </a:moveTo>
                      <a:cubicBezTo>
                        <a:pt x="233" y="63"/>
                        <a:pt x="170" y="28"/>
                        <a:pt x="170" y="28"/>
                      </a:cubicBezTo>
                      <a:cubicBezTo>
                        <a:pt x="264" y="43"/>
                        <a:pt x="210" y="127"/>
                        <a:pt x="210" y="127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55" name="Group 183"/>
            <p:cNvGrpSpPr/>
            <p:nvPr/>
          </p:nvGrpSpPr>
          <p:grpSpPr>
            <a:xfrm>
              <a:off x="4145772" y="2426627"/>
              <a:ext cx="418710" cy="491590"/>
              <a:chOff x="4406153" y="2484205"/>
              <a:chExt cx="418710" cy="491590"/>
            </a:xfrm>
          </p:grpSpPr>
          <p:grpSp>
            <p:nvGrpSpPr>
              <p:cNvPr id="33" name="Group 142"/>
              <p:cNvGrpSpPr/>
              <p:nvPr/>
            </p:nvGrpSpPr>
            <p:grpSpPr>
              <a:xfrm>
                <a:off x="4406153" y="2484205"/>
                <a:ext cx="418710" cy="491590"/>
                <a:chOff x="4387850" y="2540000"/>
                <a:chExt cx="465138" cy="546100"/>
              </a:xfrm>
              <a:solidFill>
                <a:schemeClr val="accent5"/>
              </a:solidFill>
            </p:grpSpPr>
            <p:sp>
              <p:nvSpPr>
                <p:cNvPr id="131" name="Oval 40"/>
                <p:cNvSpPr>
                  <a:spLocks noChangeArrowheads="1"/>
                </p:cNvSpPr>
                <p:nvPr/>
              </p:nvSpPr>
              <p:spPr bwMode="auto">
                <a:xfrm>
                  <a:off x="4387850" y="2540000"/>
                  <a:ext cx="465138" cy="466725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2" name="Freeform 41"/>
                <p:cNvSpPr/>
                <p:nvPr/>
              </p:nvSpPr>
              <p:spPr bwMode="auto">
                <a:xfrm>
                  <a:off x="4614863" y="2974975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0"/>
                    </a:cxn>
                    <a:cxn ang="0">
                      <a:pos x="0" y="11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0">
                      <a:moveTo>
                        <a:pt x="76" y="0"/>
                      </a:moveTo>
                      <a:lnTo>
                        <a:pt x="70" y="70"/>
                      </a:lnTo>
                      <a:lnTo>
                        <a:pt x="0" y="11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34" name="Group 141"/>
              <p:cNvGrpSpPr/>
              <p:nvPr/>
            </p:nvGrpSpPr>
            <p:grpSpPr>
              <a:xfrm>
                <a:off x="4509044" y="2544225"/>
                <a:ext cx="251512" cy="324393"/>
                <a:chOff x="4502150" y="2606675"/>
                <a:chExt cx="279401" cy="360363"/>
              </a:xfrm>
            </p:grpSpPr>
            <p:sp>
              <p:nvSpPr>
                <p:cNvPr id="123" name="Freeform 82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4" name="Freeform 83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5" name="Freeform 84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6" name="Freeform 85"/>
                <p:cNvSpPr/>
                <p:nvPr/>
              </p:nvSpPr>
              <p:spPr bwMode="auto">
                <a:xfrm>
                  <a:off x="4567238" y="2873375"/>
                  <a:ext cx="77788" cy="93663"/>
                </a:xfrm>
                <a:custGeom>
                  <a:avLst/>
                  <a:gdLst/>
                  <a:ahLst/>
                  <a:cxnLst>
                    <a:cxn ang="0">
                      <a:pos x="43" y="5"/>
                    </a:cxn>
                    <a:cxn ang="0">
                      <a:pos x="43" y="27"/>
                    </a:cxn>
                    <a:cxn ang="0">
                      <a:pos x="24" y="43"/>
                    </a:cxn>
                    <a:cxn ang="0">
                      <a:pos x="1" y="61"/>
                    </a:cxn>
                    <a:cxn ang="0">
                      <a:pos x="62" y="73"/>
                    </a:cxn>
                    <a:cxn ang="0">
                      <a:pos x="62" y="0"/>
                    </a:cxn>
                    <a:cxn ang="0">
                      <a:pos x="43" y="5"/>
                    </a:cxn>
                  </a:cxnLst>
                  <a:rect l="0" t="0" r="r" b="b"/>
                  <a:pathLst>
                    <a:path w="62" h="73">
                      <a:moveTo>
                        <a:pt x="43" y="5"/>
                      </a:moveTo>
                      <a:cubicBezTo>
                        <a:pt x="43" y="27"/>
                        <a:pt x="43" y="27"/>
                        <a:pt x="43" y="27"/>
                      </a:cubicBezTo>
                      <a:cubicBezTo>
                        <a:pt x="43" y="27"/>
                        <a:pt x="37" y="38"/>
                        <a:pt x="24" y="43"/>
                      </a:cubicBezTo>
                      <a:cubicBezTo>
                        <a:pt x="12" y="47"/>
                        <a:pt x="0" y="54"/>
                        <a:pt x="1" y="61"/>
                      </a:cubicBezTo>
                      <a:cubicBezTo>
                        <a:pt x="2" y="67"/>
                        <a:pt x="17" y="73"/>
                        <a:pt x="62" y="73"/>
                      </a:cubicBezTo>
                      <a:cubicBezTo>
                        <a:pt x="62" y="0"/>
                        <a:pt x="62" y="0"/>
                        <a:pt x="62" y="0"/>
                      </a:cubicBezTo>
                      <a:lnTo>
                        <a:pt x="43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7" name="Freeform 86"/>
                <p:cNvSpPr/>
                <p:nvPr/>
              </p:nvSpPr>
              <p:spPr bwMode="auto">
                <a:xfrm>
                  <a:off x="4637088" y="2873375"/>
                  <a:ext cx="74613" cy="93663"/>
                </a:xfrm>
                <a:custGeom>
                  <a:avLst/>
                  <a:gdLst/>
                  <a:ahLst/>
                  <a:cxnLst>
                    <a:cxn ang="0">
                      <a:pos x="12" y="5"/>
                    </a:cxn>
                    <a:cxn ang="0">
                      <a:pos x="12" y="27"/>
                    </a:cxn>
                    <a:cxn ang="0">
                      <a:pos x="30" y="43"/>
                    </a:cxn>
                    <a:cxn ang="0">
                      <a:pos x="57" y="61"/>
                    </a:cxn>
                    <a:cxn ang="0">
                      <a:pos x="0" y="73"/>
                    </a:cxn>
                    <a:cxn ang="0">
                      <a:pos x="0" y="0"/>
                    </a:cxn>
                    <a:cxn ang="0">
                      <a:pos x="12" y="5"/>
                    </a:cxn>
                  </a:cxnLst>
                  <a:rect l="0" t="0" r="r" b="b"/>
                  <a:pathLst>
                    <a:path w="58" h="73">
                      <a:moveTo>
                        <a:pt x="12" y="5"/>
                      </a:moveTo>
                      <a:cubicBezTo>
                        <a:pt x="12" y="27"/>
                        <a:pt x="12" y="27"/>
                        <a:pt x="12" y="27"/>
                      </a:cubicBezTo>
                      <a:cubicBezTo>
                        <a:pt x="12" y="27"/>
                        <a:pt x="17" y="38"/>
                        <a:pt x="30" y="43"/>
                      </a:cubicBezTo>
                      <a:cubicBezTo>
                        <a:pt x="43" y="47"/>
                        <a:pt x="58" y="54"/>
                        <a:pt x="57" y="61"/>
                      </a:cubicBezTo>
                      <a:cubicBezTo>
                        <a:pt x="56" y="67"/>
                        <a:pt x="32" y="73"/>
                        <a:pt x="0" y="73"/>
                      </a:cubicBezTo>
                      <a:cubicBezTo>
                        <a:pt x="0" y="0"/>
                        <a:pt x="0" y="0"/>
                        <a:pt x="0" y="0"/>
                      </a:cubicBezTo>
                      <a:lnTo>
                        <a:pt x="12" y="5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8" name="Freeform 87"/>
                <p:cNvSpPr/>
                <p:nvPr/>
              </p:nvSpPr>
              <p:spPr bwMode="auto">
                <a:xfrm>
                  <a:off x="4506913" y="2606675"/>
                  <a:ext cx="274638" cy="277813"/>
                </a:xfrm>
                <a:custGeom>
                  <a:avLst/>
                  <a:gdLst/>
                  <a:ahLst/>
                  <a:cxnLst>
                    <a:cxn ang="0">
                      <a:pos x="160" y="11"/>
                    </a:cxn>
                    <a:cxn ang="0">
                      <a:pos x="204" y="97"/>
                    </a:cxn>
                    <a:cxn ang="0">
                      <a:pos x="97" y="205"/>
                    </a:cxn>
                    <a:cxn ang="0">
                      <a:pos x="11" y="162"/>
                    </a:cxn>
                    <a:cxn ang="0">
                      <a:pos x="0" y="171"/>
                    </a:cxn>
                    <a:cxn ang="0">
                      <a:pos x="97" y="219"/>
                    </a:cxn>
                    <a:cxn ang="0">
                      <a:pos x="218" y="97"/>
                    </a:cxn>
                    <a:cxn ang="0">
                      <a:pos x="169" y="0"/>
                    </a:cxn>
                    <a:cxn ang="0">
                      <a:pos x="160" y="11"/>
                    </a:cxn>
                  </a:cxnLst>
                  <a:rect l="0" t="0" r="r" b="b"/>
                  <a:pathLst>
                    <a:path w="218" h="219">
                      <a:moveTo>
                        <a:pt x="160" y="11"/>
                      </a:moveTo>
                      <a:cubicBezTo>
                        <a:pt x="187" y="30"/>
                        <a:pt x="204" y="62"/>
                        <a:pt x="204" y="97"/>
                      </a:cubicBezTo>
                      <a:cubicBezTo>
                        <a:pt x="204" y="157"/>
                        <a:pt x="156" y="205"/>
                        <a:pt x="97" y="205"/>
                      </a:cubicBezTo>
                      <a:cubicBezTo>
                        <a:pt x="62" y="205"/>
                        <a:pt x="31" y="188"/>
                        <a:pt x="11" y="162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22" y="200"/>
                        <a:pt x="57" y="219"/>
                        <a:pt x="97" y="219"/>
                      </a:cubicBezTo>
                      <a:cubicBezTo>
                        <a:pt x="164" y="219"/>
                        <a:pt x="218" y="165"/>
                        <a:pt x="218" y="97"/>
                      </a:cubicBezTo>
                      <a:cubicBezTo>
                        <a:pt x="218" y="57"/>
                        <a:pt x="199" y="22"/>
                        <a:pt x="169" y="0"/>
                      </a:cubicBezTo>
                      <a:lnTo>
                        <a:pt x="160" y="1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29" name="Freeform 88"/>
                <p:cNvSpPr>
                  <a:spLocks noEditPoints="1"/>
                </p:cNvSpPr>
                <p:nvPr/>
              </p:nvSpPr>
              <p:spPr bwMode="auto">
                <a:xfrm>
                  <a:off x="4508500" y="2609850"/>
                  <a:ext cx="244475" cy="244475"/>
                </a:xfrm>
                <a:custGeom>
                  <a:avLst/>
                  <a:gdLst/>
                  <a:ahLst/>
                  <a:cxnLst>
                    <a:cxn ang="0">
                      <a:pos x="96" y="0"/>
                    </a:cxn>
                    <a:cxn ang="0">
                      <a:pos x="0" y="97"/>
                    </a:cxn>
                    <a:cxn ang="0">
                      <a:pos x="96" y="193"/>
                    </a:cxn>
                    <a:cxn ang="0">
                      <a:pos x="193" y="97"/>
                    </a:cxn>
                    <a:cxn ang="0">
                      <a:pos x="96" y="0"/>
                    </a:cxn>
                    <a:cxn ang="0">
                      <a:pos x="96" y="189"/>
                    </a:cxn>
                    <a:cxn ang="0">
                      <a:pos x="4" y="97"/>
                    </a:cxn>
                    <a:cxn ang="0">
                      <a:pos x="96" y="5"/>
                    </a:cxn>
                    <a:cxn ang="0">
                      <a:pos x="188" y="97"/>
                    </a:cxn>
                    <a:cxn ang="0">
                      <a:pos x="96" y="189"/>
                    </a:cxn>
                  </a:cxnLst>
                  <a:rect l="0" t="0" r="r" b="b"/>
                  <a:pathLst>
                    <a:path w="193" h="193">
                      <a:moveTo>
                        <a:pt x="96" y="0"/>
                      </a:moveTo>
                      <a:cubicBezTo>
                        <a:pt x="43" y="0"/>
                        <a:pt x="0" y="43"/>
                        <a:pt x="0" y="97"/>
                      </a:cubicBezTo>
                      <a:cubicBezTo>
                        <a:pt x="0" y="150"/>
                        <a:pt x="43" y="193"/>
                        <a:pt x="96" y="193"/>
                      </a:cubicBezTo>
                      <a:cubicBezTo>
                        <a:pt x="149" y="193"/>
                        <a:pt x="193" y="150"/>
                        <a:pt x="193" y="97"/>
                      </a:cubicBezTo>
                      <a:cubicBezTo>
                        <a:pt x="193" y="43"/>
                        <a:pt x="149" y="0"/>
                        <a:pt x="96" y="0"/>
                      </a:cubicBezTo>
                      <a:close/>
                      <a:moveTo>
                        <a:pt x="96" y="189"/>
                      </a:moveTo>
                      <a:cubicBezTo>
                        <a:pt x="46" y="189"/>
                        <a:pt x="4" y="147"/>
                        <a:pt x="4" y="97"/>
                      </a:cubicBezTo>
                      <a:cubicBezTo>
                        <a:pt x="4" y="46"/>
                        <a:pt x="46" y="5"/>
                        <a:pt x="96" y="5"/>
                      </a:cubicBezTo>
                      <a:cubicBezTo>
                        <a:pt x="147" y="5"/>
                        <a:pt x="188" y="46"/>
                        <a:pt x="188" y="97"/>
                      </a:cubicBezTo>
                      <a:cubicBezTo>
                        <a:pt x="188" y="147"/>
                        <a:pt x="147" y="189"/>
                        <a:pt x="96" y="189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0" name="Freeform 89"/>
                <p:cNvSpPr/>
                <p:nvPr/>
              </p:nvSpPr>
              <p:spPr bwMode="auto">
                <a:xfrm>
                  <a:off x="4502150" y="2614613"/>
                  <a:ext cx="273050" cy="239713"/>
                </a:xfrm>
                <a:custGeom>
                  <a:avLst/>
                  <a:gdLst/>
                  <a:ahLst/>
                  <a:cxnLst>
                    <a:cxn ang="0">
                      <a:pos x="62" y="15"/>
                    </a:cxn>
                    <a:cxn ang="0">
                      <a:pos x="58" y="22"/>
                    </a:cxn>
                    <a:cxn ang="0">
                      <a:pos x="54" y="28"/>
                    </a:cxn>
                    <a:cxn ang="0">
                      <a:pos x="51" y="25"/>
                    </a:cxn>
                    <a:cxn ang="0">
                      <a:pos x="50" y="31"/>
                    </a:cxn>
                    <a:cxn ang="0">
                      <a:pos x="40" y="33"/>
                    </a:cxn>
                    <a:cxn ang="0">
                      <a:pos x="34" y="39"/>
                    </a:cxn>
                    <a:cxn ang="0">
                      <a:pos x="26" y="51"/>
                    </a:cxn>
                    <a:cxn ang="0">
                      <a:pos x="20" y="58"/>
                    </a:cxn>
                    <a:cxn ang="0">
                      <a:pos x="25" y="64"/>
                    </a:cxn>
                    <a:cxn ang="0">
                      <a:pos x="26" y="67"/>
                    </a:cxn>
                    <a:cxn ang="0">
                      <a:pos x="21" y="62"/>
                    </a:cxn>
                    <a:cxn ang="0">
                      <a:pos x="17" y="57"/>
                    </a:cxn>
                    <a:cxn ang="0">
                      <a:pos x="16" y="65"/>
                    </a:cxn>
                    <a:cxn ang="0">
                      <a:pos x="16" y="79"/>
                    </a:cxn>
                    <a:cxn ang="0">
                      <a:pos x="23" y="76"/>
                    </a:cxn>
                    <a:cxn ang="0">
                      <a:pos x="30" y="84"/>
                    </a:cxn>
                    <a:cxn ang="0">
                      <a:pos x="39" y="93"/>
                    </a:cxn>
                    <a:cxn ang="0">
                      <a:pos x="47" y="100"/>
                    </a:cxn>
                    <a:cxn ang="0">
                      <a:pos x="58" y="111"/>
                    </a:cxn>
                    <a:cxn ang="0">
                      <a:pos x="55" y="128"/>
                    </a:cxn>
                    <a:cxn ang="0">
                      <a:pos x="46" y="147"/>
                    </a:cxn>
                    <a:cxn ang="0">
                      <a:pos x="49" y="161"/>
                    </a:cxn>
                    <a:cxn ang="0">
                      <a:pos x="44" y="162"/>
                    </a:cxn>
                    <a:cxn ang="0">
                      <a:pos x="30" y="141"/>
                    </a:cxn>
                    <a:cxn ang="0">
                      <a:pos x="15" y="107"/>
                    </a:cxn>
                    <a:cxn ang="0">
                      <a:pos x="11" y="83"/>
                    </a:cxn>
                    <a:cxn ang="0">
                      <a:pos x="70" y="174"/>
                    </a:cxn>
                    <a:cxn ang="0">
                      <a:pos x="85" y="172"/>
                    </a:cxn>
                    <a:cxn ang="0">
                      <a:pos x="105" y="169"/>
                    </a:cxn>
                    <a:cxn ang="0">
                      <a:pos x="103" y="178"/>
                    </a:cxn>
                    <a:cxn ang="0">
                      <a:pos x="114" y="177"/>
                    </a:cxn>
                    <a:cxn ang="0">
                      <a:pos x="131" y="175"/>
                    </a:cxn>
                    <a:cxn ang="0">
                      <a:pos x="130" y="3"/>
                    </a:cxn>
                    <a:cxn ang="0">
                      <a:pos x="187" y="61"/>
                    </a:cxn>
                    <a:cxn ang="0">
                      <a:pos x="179" y="55"/>
                    </a:cxn>
                    <a:cxn ang="0">
                      <a:pos x="172" y="71"/>
                    </a:cxn>
                    <a:cxn ang="0">
                      <a:pos x="161" y="57"/>
                    </a:cxn>
                    <a:cxn ang="0">
                      <a:pos x="165" y="71"/>
                    </a:cxn>
                    <a:cxn ang="0">
                      <a:pos x="176" y="75"/>
                    </a:cxn>
                    <a:cxn ang="0">
                      <a:pos x="172" y="95"/>
                    </a:cxn>
                    <a:cxn ang="0">
                      <a:pos x="166" y="117"/>
                    </a:cxn>
                    <a:cxn ang="0">
                      <a:pos x="159" y="130"/>
                    </a:cxn>
                    <a:cxn ang="0">
                      <a:pos x="139" y="147"/>
                    </a:cxn>
                    <a:cxn ang="0">
                      <a:pos x="134" y="132"/>
                    </a:cxn>
                    <a:cxn ang="0">
                      <a:pos x="135" y="115"/>
                    </a:cxn>
                    <a:cxn ang="0">
                      <a:pos x="128" y="96"/>
                    </a:cxn>
                    <a:cxn ang="0">
                      <a:pos x="119" y="85"/>
                    </a:cxn>
                    <a:cxn ang="0">
                      <a:pos x="94" y="86"/>
                    </a:cxn>
                    <a:cxn ang="0">
                      <a:pos x="85" y="73"/>
                    </a:cxn>
                    <a:cxn ang="0">
                      <a:pos x="95" y="47"/>
                    </a:cxn>
                    <a:cxn ang="0">
                      <a:pos x="113" y="39"/>
                    </a:cxn>
                    <a:cxn ang="0">
                      <a:pos x="124" y="44"/>
                    </a:cxn>
                    <a:cxn ang="0">
                      <a:pos x="139" y="44"/>
                    </a:cxn>
                    <a:cxn ang="0">
                      <a:pos x="154" y="42"/>
                    </a:cxn>
                    <a:cxn ang="0">
                      <a:pos x="140" y="36"/>
                    </a:cxn>
                    <a:cxn ang="0">
                      <a:pos x="139" y="31"/>
                    </a:cxn>
                    <a:cxn ang="0">
                      <a:pos x="120" y="31"/>
                    </a:cxn>
                    <a:cxn ang="0">
                      <a:pos x="105" y="36"/>
                    </a:cxn>
                    <a:cxn ang="0">
                      <a:pos x="102" y="20"/>
                    </a:cxn>
                    <a:cxn ang="0">
                      <a:pos x="91" y="10"/>
                    </a:cxn>
                    <a:cxn ang="0">
                      <a:pos x="103" y="3"/>
                    </a:cxn>
                  </a:cxnLst>
                  <a:rect l="0" t="0" r="r" b="b"/>
                  <a:pathLst>
                    <a:path w="216" h="189">
                      <a:moveTo>
                        <a:pt x="88" y="1"/>
                      </a:moveTo>
                      <a:cubicBezTo>
                        <a:pt x="88" y="1"/>
                        <a:pt x="55" y="5"/>
                        <a:pt x="33" y="30"/>
                      </a:cubicBezTo>
                      <a:cubicBezTo>
                        <a:pt x="33" y="30"/>
                        <a:pt x="50" y="13"/>
                        <a:pt x="60" y="13"/>
                      </a:cubicBezTo>
                      <a:cubicBezTo>
                        <a:pt x="63" y="14"/>
                        <a:pt x="63" y="14"/>
                        <a:pt x="63" y="14"/>
                      </a:cubicBezTo>
                      <a:cubicBezTo>
                        <a:pt x="63" y="14"/>
                        <a:pt x="62" y="14"/>
                        <a:pt x="62" y="15"/>
                      </a:cubicBezTo>
                      <a:cubicBezTo>
                        <a:pt x="62" y="15"/>
                        <a:pt x="60" y="17"/>
                        <a:pt x="60" y="17"/>
                      </a:cubicBezTo>
                      <a:cubicBezTo>
                        <a:pt x="60" y="18"/>
                        <a:pt x="61" y="19"/>
                        <a:pt x="61" y="19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60" y="20"/>
                        <a:pt x="59" y="21"/>
                        <a:pt x="59" y="21"/>
                      </a:cubicBezTo>
                      <a:cubicBezTo>
                        <a:pt x="59" y="21"/>
                        <a:pt x="58" y="21"/>
                        <a:pt x="58" y="22"/>
                      </a:cubicBezTo>
                      <a:cubicBezTo>
                        <a:pt x="58" y="23"/>
                        <a:pt x="58" y="24"/>
                        <a:pt x="58" y="24"/>
                      </a:cubicBezTo>
                      <a:cubicBezTo>
                        <a:pt x="58" y="26"/>
                        <a:pt x="58" y="26"/>
                        <a:pt x="58" y="26"/>
                      </a:cubicBezTo>
                      <a:cubicBezTo>
                        <a:pt x="58" y="27"/>
                        <a:pt x="58" y="27"/>
                        <a:pt x="58" y="27"/>
                      </a:cubicBezTo>
                      <a:cubicBezTo>
                        <a:pt x="56" y="28"/>
                        <a:pt x="56" y="28"/>
                        <a:pt x="56" y="28"/>
                      </a:cubicBezTo>
                      <a:cubicBezTo>
                        <a:pt x="56" y="28"/>
                        <a:pt x="55" y="28"/>
                        <a:pt x="54" y="28"/>
                      </a:cubicBezTo>
                      <a:cubicBezTo>
                        <a:pt x="53" y="27"/>
                        <a:pt x="53" y="26"/>
                        <a:pt x="53" y="26"/>
                      </a:cubicBezTo>
                      <a:cubicBezTo>
                        <a:pt x="55" y="25"/>
                        <a:pt x="55" y="25"/>
                        <a:pt x="55" y="25"/>
                      </a:cubicBezTo>
                      <a:cubicBezTo>
                        <a:pt x="55" y="25"/>
                        <a:pt x="55" y="25"/>
                        <a:pt x="55" y="24"/>
                      </a:cubicBezTo>
                      <a:cubicBezTo>
                        <a:pt x="54" y="24"/>
                        <a:pt x="54" y="23"/>
                        <a:pt x="53" y="23"/>
                      </a:cubicBezTo>
                      <a:cubicBezTo>
                        <a:pt x="52" y="23"/>
                        <a:pt x="51" y="25"/>
                        <a:pt x="51" y="25"/>
                      </a:cubicBezTo>
                      <a:cubicBezTo>
                        <a:pt x="49" y="26"/>
                        <a:pt x="49" y="26"/>
                        <a:pt x="49" y="26"/>
                      </a:cubicBezTo>
                      <a:cubicBezTo>
                        <a:pt x="49" y="26"/>
                        <a:pt x="48" y="28"/>
                        <a:pt x="49" y="28"/>
                      </a:cubicBezTo>
                      <a:cubicBezTo>
                        <a:pt x="49" y="28"/>
                        <a:pt x="50" y="28"/>
                        <a:pt x="50" y="28"/>
                      </a:cubicBezTo>
                      <a:cubicBezTo>
                        <a:pt x="50" y="28"/>
                        <a:pt x="50" y="29"/>
                        <a:pt x="50" y="29"/>
                      </a:cubicBezTo>
                      <a:cubicBezTo>
                        <a:pt x="50" y="30"/>
                        <a:pt x="50" y="31"/>
                        <a:pt x="50" y="31"/>
                      </a:cubicBezTo>
                      <a:cubicBezTo>
                        <a:pt x="50" y="31"/>
                        <a:pt x="49" y="32"/>
                        <a:pt x="48" y="31"/>
                      </a:cubicBezTo>
                      <a:cubicBezTo>
                        <a:pt x="47" y="31"/>
                        <a:pt x="46" y="31"/>
                        <a:pt x="45" y="31"/>
                      </a:cubicBezTo>
                      <a:cubicBezTo>
                        <a:pt x="45" y="30"/>
                        <a:pt x="44" y="30"/>
                        <a:pt x="43" y="30"/>
                      </a:cubicBezTo>
                      <a:cubicBezTo>
                        <a:pt x="43" y="31"/>
                        <a:pt x="43" y="31"/>
                        <a:pt x="42" y="31"/>
                      </a:cubicBezTo>
                      <a:cubicBezTo>
                        <a:pt x="42" y="31"/>
                        <a:pt x="40" y="33"/>
                        <a:pt x="40" y="33"/>
                      </a:cubicBezTo>
                      <a:cubicBezTo>
                        <a:pt x="40" y="33"/>
                        <a:pt x="39" y="33"/>
                        <a:pt x="39" y="34"/>
                      </a:cubicBezTo>
                      <a:cubicBezTo>
                        <a:pt x="39" y="34"/>
                        <a:pt x="39" y="36"/>
                        <a:pt x="39" y="36"/>
                      </a:cubicBezTo>
                      <a:cubicBezTo>
                        <a:pt x="39" y="36"/>
                        <a:pt x="38" y="36"/>
                        <a:pt x="36" y="37"/>
                      </a:cubicBezTo>
                      <a:cubicBezTo>
                        <a:pt x="35" y="37"/>
                        <a:pt x="35" y="38"/>
                        <a:pt x="35" y="38"/>
                      </a:cubicBezTo>
                      <a:cubicBezTo>
                        <a:pt x="34" y="39"/>
                        <a:pt x="34" y="39"/>
                        <a:pt x="34" y="39"/>
                      </a:cubicBezTo>
                      <a:cubicBezTo>
                        <a:pt x="34" y="39"/>
                        <a:pt x="33" y="40"/>
                        <a:pt x="32" y="41"/>
                      </a:cubicBezTo>
                      <a:cubicBezTo>
                        <a:pt x="31" y="42"/>
                        <a:pt x="29" y="44"/>
                        <a:pt x="29" y="44"/>
                      </a:cubicBezTo>
                      <a:cubicBezTo>
                        <a:pt x="28" y="44"/>
                        <a:pt x="27" y="45"/>
                        <a:pt x="27" y="46"/>
                      </a:cubicBezTo>
                      <a:cubicBezTo>
                        <a:pt x="27" y="47"/>
                        <a:pt x="27" y="48"/>
                        <a:pt x="26" y="48"/>
                      </a:cubicBezTo>
                      <a:cubicBezTo>
                        <a:pt x="26" y="49"/>
                        <a:pt x="26" y="50"/>
                        <a:pt x="26" y="51"/>
                      </a:cubicBezTo>
                      <a:cubicBezTo>
                        <a:pt x="25" y="52"/>
                        <a:pt x="25" y="53"/>
                        <a:pt x="24" y="53"/>
                      </a:cubicBezTo>
                      <a:cubicBezTo>
                        <a:pt x="24" y="54"/>
                        <a:pt x="23" y="54"/>
                        <a:pt x="23" y="54"/>
                      </a:cubicBezTo>
                      <a:cubicBezTo>
                        <a:pt x="23" y="54"/>
                        <a:pt x="21" y="55"/>
                        <a:pt x="20" y="55"/>
                      </a:cubicBezTo>
                      <a:cubicBezTo>
                        <a:pt x="19" y="56"/>
                        <a:pt x="19" y="57"/>
                        <a:pt x="19" y="57"/>
                      </a:cubicBezTo>
                      <a:cubicBezTo>
                        <a:pt x="19" y="58"/>
                        <a:pt x="20" y="58"/>
                        <a:pt x="20" y="58"/>
                      </a:cubicBezTo>
                      <a:cubicBezTo>
                        <a:pt x="21" y="58"/>
                        <a:pt x="22" y="59"/>
                        <a:pt x="22" y="59"/>
                      </a:cubicBezTo>
                      <a:cubicBezTo>
                        <a:pt x="22" y="59"/>
                        <a:pt x="22" y="61"/>
                        <a:pt x="22" y="61"/>
                      </a:cubicBezTo>
                      <a:cubicBezTo>
                        <a:pt x="22" y="61"/>
                        <a:pt x="21" y="63"/>
                        <a:pt x="22" y="63"/>
                      </a:cubicBezTo>
                      <a:cubicBezTo>
                        <a:pt x="22" y="63"/>
                        <a:pt x="23" y="63"/>
                        <a:pt x="23" y="63"/>
                      </a:cubicBezTo>
                      <a:cubicBezTo>
                        <a:pt x="25" y="64"/>
                        <a:pt x="25" y="64"/>
                        <a:pt x="25" y="64"/>
                      </a:cubicBezTo>
                      <a:cubicBezTo>
                        <a:pt x="27" y="65"/>
                        <a:pt x="27" y="65"/>
                        <a:pt x="27" y="65"/>
                      </a:cubicBezTo>
                      <a:cubicBezTo>
                        <a:pt x="28" y="65"/>
                        <a:pt x="28" y="65"/>
                        <a:pt x="28" y="65"/>
                      </a:cubicBezTo>
                      <a:cubicBezTo>
                        <a:pt x="28" y="65"/>
                        <a:pt x="27" y="66"/>
                        <a:pt x="27" y="67"/>
                      </a:cubicBezTo>
                      <a:cubicBezTo>
                        <a:pt x="27" y="67"/>
                        <a:pt x="27" y="68"/>
                        <a:pt x="26" y="68"/>
                      </a:cubicBezTo>
                      <a:cubicBezTo>
                        <a:pt x="26" y="67"/>
                        <a:pt x="26" y="67"/>
                        <a:pt x="26" y="67"/>
                      </a:cubicBezTo>
                      <a:cubicBezTo>
                        <a:pt x="25" y="66"/>
                        <a:pt x="25" y="66"/>
                        <a:pt x="25" y="65"/>
                      </a:cubicBezTo>
                      <a:cubicBezTo>
                        <a:pt x="24" y="65"/>
                        <a:pt x="23" y="66"/>
                        <a:pt x="23" y="66"/>
                      </a:cubicBezTo>
                      <a:cubicBezTo>
                        <a:pt x="22" y="65"/>
                        <a:pt x="22" y="65"/>
                        <a:pt x="21" y="65"/>
                      </a:cubicBezTo>
                      <a:cubicBezTo>
                        <a:pt x="21" y="64"/>
                        <a:pt x="21" y="65"/>
                        <a:pt x="21" y="64"/>
                      </a:cubicBezTo>
                      <a:cubicBezTo>
                        <a:pt x="21" y="63"/>
                        <a:pt x="21" y="63"/>
                        <a:pt x="21" y="62"/>
                      </a:cubicBezTo>
                      <a:cubicBezTo>
                        <a:pt x="21" y="62"/>
                        <a:pt x="20" y="61"/>
                        <a:pt x="20" y="61"/>
                      </a:cubicBezTo>
                      <a:cubicBezTo>
                        <a:pt x="19" y="61"/>
                        <a:pt x="20" y="62"/>
                        <a:pt x="19" y="61"/>
                      </a:cubicBezTo>
                      <a:cubicBezTo>
                        <a:pt x="19" y="60"/>
                        <a:pt x="18" y="60"/>
                        <a:pt x="18" y="60"/>
                      </a:cubicBezTo>
                      <a:cubicBezTo>
                        <a:pt x="18" y="60"/>
                        <a:pt x="17" y="60"/>
                        <a:pt x="17" y="60"/>
                      </a:cubicBezTo>
                      <a:cubicBezTo>
                        <a:pt x="17" y="59"/>
                        <a:pt x="17" y="58"/>
                        <a:pt x="17" y="57"/>
                      </a:cubicBezTo>
                      <a:cubicBezTo>
                        <a:pt x="17" y="57"/>
                        <a:pt x="18" y="56"/>
                        <a:pt x="18" y="55"/>
                      </a:cubicBezTo>
                      <a:cubicBezTo>
                        <a:pt x="18" y="55"/>
                        <a:pt x="18" y="52"/>
                        <a:pt x="18" y="52"/>
                      </a:cubicBezTo>
                      <a:cubicBezTo>
                        <a:pt x="18" y="52"/>
                        <a:pt x="15" y="58"/>
                        <a:pt x="14" y="63"/>
                      </a:cubicBezTo>
                      <a:cubicBezTo>
                        <a:pt x="14" y="63"/>
                        <a:pt x="15" y="62"/>
                        <a:pt x="15" y="63"/>
                      </a:cubicBezTo>
                      <a:cubicBezTo>
                        <a:pt x="15" y="64"/>
                        <a:pt x="16" y="65"/>
                        <a:pt x="16" y="65"/>
                      </a:cubicBezTo>
                      <a:cubicBezTo>
                        <a:pt x="15" y="66"/>
                        <a:pt x="15" y="66"/>
                        <a:pt x="15" y="68"/>
                      </a:cubicBezTo>
                      <a:cubicBezTo>
                        <a:pt x="15" y="71"/>
                        <a:pt x="16" y="71"/>
                        <a:pt x="16" y="72"/>
                      </a:cubicBezTo>
                      <a:cubicBezTo>
                        <a:pt x="15" y="73"/>
                        <a:pt x="15" y="74"/>
                        <a:pt x="15" y="75"/>
                      </a:cubicBezTo>
                      <a:cubicBezTo>
                        <a:pt x="15" y="76"/>
                        <a:pt x="15" y="78"/>
                        <a:pt x="16" y="78"/>
                      </a:cubicBez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17" y="80"/>
                        <a:pt x="16" y="81"/>
                        <a:pt x="17" y="80"/>
                      </a:cubicBezTo>
                      <a:cubicBezTo>
                        <a:pt x="18" y="78"/>
                        <a:pt x="19" y="77"/>
                        <a:pt x="19" y="77"/>
                      </a:cubicBezTo>
                      <a:cubicBezTo>
                        <a:pt x="19" y="76"/>
                        <a:pt x="19" y="76"/>
                        <a:pt x="19" y="76"/>
                      </a:cubicBezTo>
                      <a:cubicBezTo>
                        <a:pt x="19" y="76"/>
                        <a:pt x="19" y="75"/>
                        <a:pt x="21" y="75"/>
                      </a:cubicBezTo>
                      <a:cubicBezTo>
                        <a:pt x="22" y="76"/>
                        <a:pt x="22" y="75"/>
                        <a:pt x="23" y="76"/>
                      </a:cubicBezTo>
                      <a:cubicBezTo>
                        <a:pt x="23" y="77"/>
                        <a:pt x="22" y="78"/>
                        <a:pt x="23" y="78"/>
                      </a:cubicBezTo>
                      <a:cubicBezTo>
                        <a:pt x="24" y="78"/>
                        <a:pt x="26" y="77"/>
                        <a:pt x="26" y="77"/>
                      </a:cubicBezTo>
                      <a:cubicBezTo>
                        <a:pt x="27" y="78"/>
                        <a:pt x="28" y="78"/>
                        <a:pt x="28" y="79"/>
                      </a:cubicBezTo>
                      <a:cubicBezTo>
                        <a:pt x="28" y="80"/>
                        <a:pt x="29" y="81"/>
                        <a:pt x="29" y="82"/>
                      </a:cubicBezTo>
                      <a:cubicBezTo>
                        <a:pt x="30" y="82"/>
                        <a:pt x="30" y="83"/>
                        <a:pt x="30" y="84"/>
                      </a:cubicBezTo>
                      <a:cubicBezTo>
                        <a:pt x="30" y="85"/>
                        <a:pt x="33" y="86"/>
                        <a:pt x="33" y="86"/>
                      </a:cubicBezTo>
                      <a:cubicBezTo>
                        <a:pt x="33" y="86"/>
                        <a:pt x="35" y="86"/>
                        <a:pt x="36" y="86"/>
                      </a:cubicBezTo>
                      <a:cubicBezTo>
                        <a:pt x="37" y="86"/>
                        <a:pt x="36" y="87"/>
                        <a:pt x="37" y="88"/>
                      </a:cubicBezTo>
                      <a:cubicBezTo>
                        <a:pt x="38" y="88"/>
                        <a:pt x="39" y="90"/>
                        <a:pt x="39" y="90"/>
                      </a:cubicBezTo>
                      <a:cubicBezTo>
                        <a:pt x="39" y="90"/>
                        <a:pt x="39" y="92"/>
                        <a:pt x="39" y="93"/>
                      </a:cubicBezTo>
                      <a:cubicBezTo>
                        <a:pt x="39" y="94"/>
                        <a:pt x="39" y="95"/>
                        <a:pt x="39" y="95"/>
                      </a:cubicBezTo>
                      <a:cubicBezTo>
                        <a:pt x="40" y="95"/>
                        <a:pt x="42" y="95"/>
                        <a:pt x="42" y="95"/>
                      </a:cubicBezTo>
                      <a:cubicBezTo>
                        <a:pt x="42" y="95"/>
                        <a:pt x="41" y="97"/>
                        <a:pt x="43" y="97"/>
                      </a:cubicBezTo>
                      <a:cubicBezTo>
                        <a:pt x="44" y="98"/>
                        <a:pt x="46" y="98"/>
                        <a:pt x="46" y="99"/>
                      </a:cubicBezTo>
                      <a:cubicBezTo>
                        <a:pt x="47" y="99"/>
                        <a:pt x="45" y="100"/>
                        <a:pt x="47" y="100"/>
                      </a:cubicBezTo>
                      <a:cubicBezTo>
                        <a:pt x="49" y="100"/>
                        <a:pt x="51" y="100"/>
                        <a:pt x="52" y="101"/>
                      </a:cubicBezTo>
                      <a:cubicBezTo>
                        <a:pt x="53" y="101"/>
                        <a:pt x="52" y="102"/>
                        <a:pt x="54" y="104"/>
                      </a:cubicBezTo>
                      <a:cubicBezTo>
                        <a:pt x="57" y="105"/>
                        <a:pt x="57" y="105"/>
                        <a:pt x="58" y="106"/>
                      </a:cubicBezTo>
                      <a:cubicBezTo>
                        <a:pt x="59" y="106"/>
                        <a:pt x="60" y="106"/>
                        <a:pt x="59" y="108"/>
                      </a:cubicBezTo>
                      <a:cubicBezTo>
                        <a:pt x="59" y="109"/>
                        <a:pt x="59" y="111"/>
                        <a:pt x="58" y="111"/>
                      </a:cubicBezTo>
                      <a:cubicBezTo>
                        <a:pt x="57" y="112"/>
                        <a:pt x="56" y="114"/>
                        <a:pt x="55" y="115"/>
                      </a:cubicBezTo>
                      <a:cubicBezTo>
                        <a:pt x="55" y="116"/>
                        <a:pt x="54" y="117"/>
                        <a:pt x="55" y="118"/>
                      </a:cubicBezTo>
                      <a:cubicBezTo>
                        <a:pt x="55" y="120"/>
                        <a:pt x="56" y="121"/>
                        <a:pt x="56" y="122"/>
                      </a:cubicBezTo>
                      <a:cubicBezTo>
                        <a:pt x="56" y="122"/>
                        <a:pt x="56" y="125"/>
                        <a:pt x="56" y="125"/>
                      </a:cubicBezTo>
                      <a:cubicBezTo>
                        <a:pt x="55" y="126"/>
                        <a:pt x="55" y="128"/>
                        <a:pt x="55" y="128"/>
                      </a:cubicBezTo>
                      <a:cubicBezTo>
                        <a:pt x="55" y="128"/>
                        <a:pt x="56" y="129"/>
                        <a:pt x="55" y="130"/>
                      </a:cubicBezTo>
                      <a:cubicBezTo>
                        <a:pt x="54" y="132"/>
                        <a:pt x="52" y="133"/>
                        <a:pt x="51" y="133"/>
                      </a:cubicBezTo>
                      <a:cubicBezTo>
                        <a:pt x="50" y="134"/>
                        <a:pt x="49" y="135"/>
                        <a:pt x="49" y="135"/>
                      </a:cubicBezTo>
                      <a:cubicBezTo>
                        <a:pt x="49" y="135"/>
                        <a:pt x="49" y="139"/>
                        <a:pt x="49" y="140"/>
                      </a:cubicBezTo>
                      <a:cubicBezTo>
                        <a:pt x="48" y="140"/>
                        <a:pt x="45" y="146"/>
                        <a:pt x="46" y="147"/>
                      </a:cubicBezTo>
                      <a:cubicBezTo>
                        <a:pt x="47" y="149"/>
                        <a:pt x="48" y="150"/>
                        <a:pt x="47" y="151"/>
                      </a:cubicBezTo>
                      <a:cubicBezTo>
                        <a:pt x="47" y="152"/>
                        <a:pt x="47" y="152"/>
                        <a:pt x="46" y="153"/>
                      </a:cubicBezTo>
                      <a:cubicBezTo>
                        <a:pt x="46" y="153"/>
                        <a:pt x="44" y="153"/>
                        <a:pt x="45" y="155"/>
                      </a:cubicBezTo>
                      <a:cubicBezTo>
                        <a:pt x="46" y="157"/>
                        <a:pt x="47" y="157"/>
                        <a:pt x="48" y="159"/>
                      </a:cubicBezTo>
                      <a:cubicBezTo>
                        <a:pt x="48" y="160"/>
                        <a:pt x="48" y="160"/>
                        <a:pt x="49" y="161"/>
                      </a:cubicBezTo>
                      <a:cubicBezTo>
                        <a:pt x="50" y="162"/>
                        <a:pt x="50" y="164"/>
                        <a:pt x="51" y="165"/>
                      </a:cubicBezTo>
                      <a:cubicBezTo>
                        <a:pt x="52" y="165"/>
                        <a:pt x="54" y="166"/>
                        <a:pt x="54" y="167"/>
                      </a:cubicBezTo>
                      <a:cubicBezTo>
                        <a:pt x="54" y="168"/>
                        <a:pt x="56" y="170"/>
                        <a:pt x="53" y="169"/>
                      </a:cubicBezTo>
                      <a:cubicBezTo>
                        <a:pt x="50" y="167"/>
                        <a:pt x="53" y="169"/>
                        <a:pt x="49" y="166"/>
                      </a:cubicBezTo>
                      <a:cubicBezTo>
                        <a:pt x="46" y="163"/>
                        <a:pt x="45" y="164"/>
                        <a:pt x="44" y="162"/>
                      </a:cubicBezTo>
                      <a:cubicBezTo>
                        <a:pt x="42" y="161"/>
                        <a:pt x="44" y="167"/>
                        <a:pt x="42" y="159"/>
                      </a:cubicBezTo>
                      <a:cubicBezTo>
                        <a:pt x="39" y="152"/>
                        <a:pt x="38" y="153"/>
                        <a:pt x="37" y="151"/>
                      </a:cubicBezTo>
                      <a:cubicBezTo>
                        <a:pt x="37" y="150"/>
                        <a:pt x="37" y="151"/>
                        <a:pt x="35" y="148"/>
                      </a:cubicBezTo>
                      <a:cubicBezTo>
                        <a:pt x="33" y="144"/>
                        <a:pt x="35" y="146"/>
                        <a:pt x="33" y="144"/>
                      </a:cubicBezTo>
                      <a:cubicBezTo>
                        <a:pt x="31" y="142"/>
                        <a:pt x="31" y="145"/>
                        <a:pt x="30" y="141"/>
                      </a:cubicBezTo>
                      <a:cubicBezTo>
                        <a:pt x="29" y="136"/>
                        <a:pt x="29" y="139"/>
                        <a:pt x="28" y="134"/>
                      </a:cubicBezTo>
                      <a:cubicBezTo>
                        <a:pt x="27" y="130"/>
                        <a:pt x="29" y="129"/>
                        <a:pt x="26" y="127"/>
                      </a:cubicBezTo>
                      <a:cubicBezTo>
                        <a:pt x="24" y="125"/>
                        <a:pt x="24" y="126"/>
                        <a:pt x="23" y="124"/>
                      </a:cubicBezTo>
                      <a:cubicBezTo>
                        <a:pt x="22" y="123"/>
                        <a:pt x="23" y="124"/>
                        <a:pt x="21" y="120"/>
                      </a:cubicBezTo>
                      <a:cubicBezTo>
                        <a:pt x="19" y="116"/>
                        <a:pt x="15" y="114"/>
                        <a:pt x="15" y="107"/>
                      </a:cubicBezTo>
                      <a:cubicBezTo>
                        <a:pt x="16" y="100"/>
                        <a:pt x="16" y="99"/>
                        <a:pt x="16" y="99"/>
                      </a:cubicBezTo>
                      <a:cubicBezTo>
                        <a:pt x="16" y="99"/>
                        <a:pt x="12" y="96"/>
                        <a:pt x="13" y="92"/>
                      </a:cubicBezTo>
                      <a:cubicBezTo>
                        <a:pt x="14" y="88"/>
                        <a:pt x="15" y="89"/>
                        <a:pt x="14" y="88"/>
                      </a:cubicBezTo>
                      <a:cubicBezTo>
                        <a:pt x="14" y="87"/>
                        <a:pt x="14" y="87"/>
                        <a:pt x="12" y="85"/>
                      </a:cubicBezTo>
                      <a:cubicBezTo>
                        <a:pt x="11" y="84"/>
                        <a:pt x="11" y="84"/>
                        <a:pt x="11" y="83"/>
                      </a:cubicBezTo>
                      <a:cubicBezTo>
                        <a:pt x="10" y="82"/>
                        <a:pt x="10" y="80"/>
                        <a:pt x="10" y="80"/>
                      </a:cubicBezTo>
                      <a:cubicBezTo>
                        <a:pt x="9" y="80"/>
                        <a:pt x="9" y="80"/>
                        <a:pt x="9" y="80"/>
                      </a:cubicBezTo>
                      <a:cubicBezTo>
                        <a:pt x="9" y="80"/>
                        <a:pt x="0" y="173"/>
                        <a:pt x="92" y="187"/>
                      </a:cubicBezTo>
                      <a:cubicBezTo>
                        <a:pt x="92" y="187"/>
                        <a:pt x="71" y="182"/>
                        <a:pt x="69" y="178"/>
                      </a:cubicBezTo>
                      <a:cubicBezTo>
                        <a:pt x="69" y="178"/>
                        <a:pt x="69" y="174"/>
                        <a:pt x="70" y="174"/>
                      </a:cubicBezTo>
                      <a:cubicBezTo>
                        <a:pt x="71" y="174"/>
                        <a:pt x="72" y="175"/>
                        <a:pt x="73" y="174"/>
                      </a:cubicBezTo>
                      <a:cubicBezTo>
                        <a:pt x="75" y="173"/>
                        <a:pt x="76" y="171"/>
                        <a:pt x="76" y="171"/>
                      </a:cubicBezTo>
                      <a:cubicBezTo>
                        <a:pt x="76" y="173"/>
                        <a:pt x="76" y="173"/>
                        <a:pt x="76" y="173"/>
                      </a:cubicBezTo>
                      <a:cubicBezTo>
                        <a:pt x="76" y="173"/>
                        <a:pt x="75" y="173"/>
                        <a:pt x="79" y="173"/>
                      </a:cubicBezTo>
                      <a:cubicBezTo>
                        <a:pt x="83" y="172"/>
                        <a:pt x="83" y="172"/>
                        <a:pt x="85" y="172"/>
                      </a:cubicBezTo>
                      <a:cubicBezTo>
                        <a:pt x="86" y="171"/>
                        <a:pt x="88" y="168"/>
                        <a:pt x="89" y="170"/>
                      </a:cubicBezTo>
                      <a:cubicBezTo>
                        <a:pt x="90" y="172"/>
                        <a:pt x="88" y="171"/>
                        <a:pt x="90" y="172"/>
                      </a:cubicBezTo>
                      <a:cubicBezTo>
                        <a:pt x="92" y="173"/>
                        <a:pt x="96" y="171"/>
                        <a:pt x="96" y="171"/>
                      </a:cubicBezTo>
                      <a:cubicBezTo>
                        <a:pt x="96" y="171"/>
                        <a:pt x="102" y="172"/>
                        <a:pt x="103" y="171"/>
                      </a:cubicBezTo>
                      <a:cubicBezTo>
                        <a:pt x="103" y="170"/>
                        <a:pt x="103" y="169"/>
                        <a:pt x="105" y="169"/>
                      </a:cubicBezTo>
                      <a:cubicBezTo>
                        <a:pt x="106" y="170"/>
                        <a:pt x="106" y="171"/>
                        <a:pt x="106" y="171"/>
                      </a:cubicBezTo>
                      <a:cubicBezTo>
                        <a:pt x="103" y="173"/>
                        <a:pt x="103" y="173"/>
                        <a:pt x="103" y="173"/>
                      </a:cubicBezTo>
                      <a:cubicBezTo>
                        <a:pt x="99" y="176"/>
                        <a:pt x="99" y="176"/>
                        <a:pt x="99" y="176"/>
                      </a:cubicBezTo>
                      <a:cubicBezTo>
                        <a:pt x="99" y="176"/>
                        <a:pt x="98" y="176"/>
                        <a:pt x="99" y="177"/>
                      </a:cubicBezTo>
                      <a:cubicBezTo>
                        <a:pt x="101" y="178"/>
                        <a:pt x="101" y="177"/>
                        <a:pt x="103" y="178"/>
                      </a:cubicBezTo>
                      <a:cubicBezTo>
                        <a:pt x="104" y="178"/>
                        <a:pt x="108" y="181"/>
                        <a:pt x="109" y="179"/>
                      </a:cubicBezTo>
                      <a:cubicBezTo>
                        <a:pt x="110" y="177"/>
                        <a:pt x="110" y="177"/>
                        <a:pt x="111" y="176"/>
                      </a:cubicBezTo>
                      <a:cubicBezTo>
                        <a:pt x="111" y="175"/>
                        <a:pt x="111" y="173"/>
                        <a:pt x="113" y="173"/>
                      </a:cubicBezTo>
                      <a:cubicBezTo>
                        <a:pt x="114" y="173"/>
                        <a:pt x="116" y="174"/>
                        <a:pt x="116" y="174"/>
                      </a:cubicBezTo>
                      <a:cubicBezTo>
                        <a:pt x="114" y="177"/>
                        <a:pt x="114" y="177"/>
                        <a:pt x="114" y="177"/>
                      </a:cubicBezTo>
                      <a:cubicBezTo>
                        <a:pt x="114" y="177"/>
                        <a:pt x="117" y="177"/>
                        <a:pt x="118" y="177"/>
                      </a:cubicBezTo>
                      <a:cubicBezTo>
                        <a:pt x="119" y="177"/>
                        <a:pt x="120" y="178"/>
                        <a:pt x="121" y="177"/>
                      </a:cubicBezTo>
                      <a:cubicBezTo>
                        <a:pt x="123" y="175"/>
                        <a:pt x="123" y="175"/>
                        <a:pt x="124" y="175"/>
                      </a:cubicBezTo>
                      <a:cubicBezTo>
                        <a:pt x="126" y="175"/>
                        <a:pt x="128" y="174"/>
                        <a:pt x="129" y="174"/>
                      </a:cubicBezTo>
                      <a:cubicBezTo>
                        <a:pt x="129" y="175"/>
                        <a:pt x="131" y="175"/>
                        <a:pt x="131" y="175"/>
                      </a:cubicBezTo>
                      <a:cubicBezTo>
                        <a:pt x="132" y="175"/>
                        <a:pt x="135" y="177"/>
                        <a:pt x="136" y="177"/>
                      </a:cubicBezTo>
                      <a:cubicBezTo>
                        <a:pt x="137" y="176"/>
                        <a:pt x="141" y="177"/>
                        <a:pt x="141" y="177"/>
                      </a:cubicBezTo>
                      <a:cubicBezTo>
                        <a:pt x="141" y="177"/>
                        <a:pt x="130" y="186"/>
                        <a:pt x="107" y="187"/>
                      </a:cubicBezTo>
                      <a:cubicBezTo>
                        <a:pt x="107" y="187"/>
                        <a:pt x="158" y="189"/>
                        <a:pt x="187" y="139"/>
                      </a:cubicBezTo>
                      <a:cubicBezTo>
                        <a:pt x="216" y="89"/>
                        <a:pt x="196" y="25"/>
                        <a:pt x="130" y="3"/>
                      </a:cubicBezTo>
                      <a:cubicBezTo>
                        <a:pt x="130" y="3"/>
                        <a:pt x="179" y="21"/>
                        <a:pt x="192" y="68"/>
                      </a:cubicBezTo>
                      <a:cubicBezTo>
                        <a:pt x="192" y="69"/>
                        <a:pt x="192" y="69"/>
                        <a:pt x="192" y="69"/>
                      </a:cubicBezTo>
                      <a:cubicBezTo>
                        <a:pt x="191" y="68"/>
                        <a:pt x="191" y="68"/>
                        <a:pt x="190" y="66"/>
                      </a:cubicBezTo>
                      <a:cubicBezTo>
                        <a:pt x="188" y="64"/>
                        <a:pt x="189" y="64"/>
                        <a:pt x="188" y="63"/>
                      </a:cubicBezTo>
                      <a:cubicBezTo>
                        <a:pt x="188" y="61"/>
                        <a:pt x="188" y="62"/>
                        <a:pt x="187" y="61"/>
                      </a:cubicBezTo>
                      <a:cubicBezTo>
                        <a:pt x="186" y="59"/>
                        <a:pt x="185" y="60"/>
                        <a:pt x="184" y="59"/>
                      </a:cubicBezTo>
                      <a:cubicBezTo>
                        <a:pt x="184" y="58"/>
                        <a:pt x="183" y="55"/>
                        <a:pt x="182" y="54"/>
                      </a:cubicBezTo>
                      <a:cubicBezTo>
                        <a:pt x="181" y="53"/>
                        <a:pt x="179" y="53"/>
                        <a:pt x="178" y="53"/>
                      </a:cubicBezTo>
                      <a:cubicBezTo>
                        <a:pt x="178" y="53"/>
                        <a:pt x="178" y="51"/>
                        <a:pt x="178" y="53"/>
                      </a:cubicBezTo>
                      <a:cubicBezTo>
                        <a:pt x="177" y="54"/>
                        <a:pt x="179" y="55"/>
                        <a:pt x="179" y="55"/>
                      </a:cubicBezTo>
                      <a:cubicBezTo>
                        <a:pt x="179" y="59"/>
                        <a:pt x="179" y="59"/>
                        <a:pt x="179" y="59"/>
                      </a:cubicBezTo>
                      <a:cubicBezTo>
                        <a:pt x="179" y="59"/>
                        <a:pt x="180" y="62"/>
                        <a:pt x="180" y="63"/>
                      </a:cubicBezTo>
                      <a:cubicBezTo>
                        <a:pt x="180" y="64"/>
                        <a:pt x="179" y="66"/>
                        <a:pt x="179" y="66"/>
                      </a:cubicBezTo>
                      <a:cubicBezTo>
                        <a:pt x="179" y="66"/>
                        <a:pt x="179" y="69"/>
                        <a:pt x="178" y="70"/>
                      </a:cubicBezTo>
                      <a:cubicBezTo>
                        <a:pt x="177" y="70"/>
                        <a:pt x="172" y="71"/>
                        <a:pt x="172" y="71"/>
                      </a:cubicBezTo>
                      <a:cubicBezTo>
                        <a:pt x="172" y="71"/>
                        <a:pt x="170" y="69"/>
                        <a:pt x="169" y="68"/>
                      </a:cubicBezTo>
                      <a:cubicBezTo>
                        <a:pt x="169" y="66"/>
                        <a:pt x="166" y="66"/>
                        <a:pt x="165" y="65"/>
                      </a:cubicBezTo>
                      <a:cubicBezTo>
                        <a:pt x="165" y="64"/>
                        <a:pt x="166" y="63"/>
                        <a:pt x="165" y="61"/>
                      </a:cubicBezTo>
                      <a:cubicBezTo>
                        <a:pt x="163" y="59"/>
                        <a:pt x="165" y="60"/>
                        <a:pt x="163" y="58"/>
                      </a:cubicBezTo>
                      <a:cubicBezTo>
                        <a:pt x="161" y="57"/>
                        <a:pt x="161" y="57"/>
                        <a:pt x="161" y="57"/>
                      </a:cubicBezTo>
                      <a:cubicBezTo>
                        <a:pt x="161" y="57"/>
                        <a:pt x="157" y="55"/>
                        <a:pt x="158" y="58"/>
                      </a:cubicBezTo>
                      <a:cubicBezTo>
                        <a:pt x="160" y="60"/>
                        <a:pt x="158" y="62"/>
                        <a:pt x="159" y="62"/>
                      </a:cubicBezTo>
                      <a:cubicBezTo>
                        <a:pt x="160" y="63"/>
                        <a:pt x="161" y="62"/>
                        <a:pt x="162" y="64"/>
                      </a:cubicBezTo>
                      <a:cubicBezTo>
                        <a:pt x="163" y="66"/>
                        <a:pt x="163" y="67"/>
                        <a:pt x="164" y="67"/>
                      </a:cubicBezTo>
                      <a:cubicBezTo>
                        <a:pt x="164" y="68"/>
                        <a:pt x="165" y="71"/>
                        <a:pt x="165" y="71"/>
                      </a:cubicBezTo>
                      <a:cubicBezTo>
                        <a:pt x="166" y="71"/>
                        <a:pt x="169" y="71"/>
                        <a:pt x="169" y="72"/>
                      </a:cubicBezTo>
                      <a:cubicBezTo>
                        <a:pt x="168" y="73"/>
                        <a:pt x="167" y="75"/>
                        <a:pt x="169" y="75"/>
                      </a:cubicBezTo>
                      <a:cubicBezTo>
                        <a:pt x="170" y="76"/>
                        <a:pt x="170" y="76"/>
                        <a:pt x="171" y="76"/>
                      </a:cubicBezTo>
                      <a:cubicBezTo>
                        <a:pt x="172" y="76"/>
                        <a:pt x="172" y="76"/>
                        <a:pt x="173" y="76"/>
                      </a:cubicBezTo>
                      <a:cubicBezTo>
                        <a:pt x="175" y="75"/>
                        <a:pt x="176" y="75"/>
                        <a:pt x="176" y="75"/>
                      </a:cubicBezTo>
                      <a:cubicBezTo>
                        <a:pt x="176" y="75"/>
                        <a:pt x="178" y="77"/>
                        <a:pt x="178" y="77"/>
                      </a:cubicBezTo>
                      <a:cubicBezTo>
                        <a:pt x="178" y="78"/>
                        <a:pt x="178" y="82"/>
                        <a:pt x="178" y="82"/>
                      </a:cubicBezTo>
                      <a:cubicBezTo>
                        <a:pt x="176" y="85"/>
                        <a:pt x="176" y="85"/>
                        <a:pt x="176" y="85"/>
                      </a:cubicBezTo>
                      <a:cubicBezTo>
                        <a:pt x="176" y="85"/>
                        <a:pt x="176" y="92"/>
                        <a:pt x="175" y="92"/>
                      </a:cubicBezTo>
                      <a:cubicBezTo>
                        <a:pt x="174" y="92"/>
                        <a:pt x="173" y="95"/>
                        <a:pt x="172" y="95"/>
                      </a:cubicBezTo>
                      <a:cubicBezTo>
                        <a:pt x="171" y="96"/>
                        <a:pt x="171" y="100"/>
                        <a:pt x="171" y="100"/>
                      </a:cubicBezTo>
                      <a:cubicBezTo>
                        <a:pt x="169" y="103"/>
                        <a:pt x="169" y="103"/>
                        <a:pt x="169" y="103"/>
                      </a:cubicBezTo>
                      <a:cubicBezTo>
                        <a:pt x="169" y="103"/>
                        <a:pt x="169" y="106"/>
                        <a:pt x="169" y="107"/>
                      </a:cubicBezTo>
                      <a:cubicBezTo>
                        <a:pt x="169" y="108"/>
                        <a:pt x="170" y="111"/>
                        <a:pt x="169" y="113"/>
                      </a:cubicBezTo>
                      <a:cubicBezTo>
                        <a:pt x="169" y="115"/>
                        <a:pt x="166" y="117"/>
                        <a:pt x="166" y="117"/>
                      </a:cubicBezTo>
                      <a:cubicBezTo>
                        <a:pt x="166" y="117"/>
                        <a:pt x="170" y="120"/>
                        <a:pt x="168" y="120"/>
                      </a:cubicBezTo>
                      <a:cubicBezTo>
                        <a:pt x="166" y="120"/>
                        <a:pt x="164" y="123"/>
                        <a:pt x="164" y="124"/>
                      </a:cubicBezTo>
                      <a:cubicBezTo>
                        <a:pt x="163" y="124"/>
                        <a:pt x="164" y="126"/>
                        <a:pt x="163" y="126"/>
                      </a:cubicBezTo>
                      <a:cubicBezTo>
                        <a:pt x="161" y="126"/>
                        <a:pt x="159" y="126"/>
                        <a:pt x="159" y="127"/>
                      </a:cubicBezTo>
                      <a:cubicBezTo>
                        <a:pt x="159" y="128"/>
                        <a:pt x="159" y="130"/>
                        <a:pt x="159" y="130"/>
                      </a:cubicBezTo>
                      <a:cubicBezTo>
                        <a:pt x="156" y="135"/>
                        <a:pt x="156" y="135"/>
                        <a:pt x="156" y="135"/>
                      </a:cubicBezTo>
                      <a:cubicBezTo>
                        <a:pt x="152" y="139"/>
                        <a:pt x="152" y="139"/>
                        <a:pt x="152" y="139"/>
                      </a:cubicBezTo>
                      <a:cubicBezTo>
                        <a:pt x="152" y="139"/>
                        <a:pt x="152" y="141"/>
                        <a:pt x="151" y="142"/>
                      </a:cubicBezTo>
                      <a:cubicBezTo>
                        <a:pt x="150" y="142"/>
                        <a:pt x="145" y="144"/>
                        <a:pt x="144" y="144"/>
                      </a:cubicBezTo>
                      <a:cubicBezTo>
                        <a:pt x="144" y="145"/>
                        <a:pt x="141" y="147"/>
                        <a:pt x="139" y="147"/>
                      </a:cubicBezTo>
                      <a:cubicBezTo>
                        <a:pt x="138" y="147"/>
                        <a:pt x="140" y="150"/>
                        <a:pt x="138" y="147"/>
                      </a:cubicBezTo>
                      <a:cubicBezTo>
                        <a:pt x="137" y="143"/>
                        <a:pt x="138" y="145"/>
                        <a:pt x="136" y="142"/>
                      </a:cubicBezTo>
                      <a:cubicBezTo>
                        <a:pt x="135" y="138"/>
                        <a:pt x="135" y="141"/>
                        <a:pt x="135" y="138"/>
                      </a:cubicBezTo>
                      <a:cubicBezTo>
                        <a:pt x="135" y="136"/>
                        <a:pt x="135" y="138"/>
                        <a:pt x="135" y="136"/>
                      </a:cubicBezTo>
                      <a:cubicBezTo>
                        <a:pt x="135" y="133"/>
                        <a:pt x="135" y="135"/>
                        <a:pt x="134" y="132"/>
                      </a:cubicBezTo>
                      <a:cubicBezTo>
                        <a:pt x="133" y="129"/>
                        <a:pt x="133" y="130"/>
                        <a:pt x="131" y="128"/>
                      </a:cubicBezTo>
                      <a:cubicBezTo>
                        <a:pt x="129" y="127"/>
                        <a:pt x="128" y="128"/>
                        <a:pt x="129" y="126"/>
                      </a:cubicBezTo>
                      <a:cubicBezTo>
                        <a:pt x="130" y="123"/>
                        <a:pt x="130" y="126"/>
                        <a:pt x="130" y="123"/>
                      </a:cubicBezTo>
                      <a:cubicBezTo>
                        <a:pt x="131" y="120"/>
                        <a:pt x="130" y="119"/>
                        <a:pt x="132" y="118"/>
                      </a:cubicBezTo>
                      <a:cubicBezTo>
                        <a:pt x="134" y="117"/>
                        <a:pt x="135" y="117"/>
                        <a:pt x="135" y="115"/>
                      </a:cubicBezTo>
                      <a:cubicBezTo>
                        <a:pt x="135" y="113"/>
                        <a:pt x="135" y="112"/>
                        <a:pt x="134" y="111"/>
                      </a:cubicBezTo>
                      <a:cubicBezTo>
                        <a:pt x="134" y="110"/>
                        <a:pt x="132" y="108"/>
                        <a:pt x="132" y="108"/>
                      </a:cubicBezTo>
                      <a:cubicBezTo>
                        <a:pt x="132" y="107"/>
                        <a:pt x="132" y="107"/>
                        <a:pt x="130" y="105"/>
                      </a:cubicBezTo>
                      <a:cubicBezTo>
                        <a:pt x="129" y="103"/>
                        <a:pt x="128" y="102"/>
                        <a:pt x="128" y="102"/>
                      </a:cubicBezTo>
                      <a:cubicBezTo>
                        <a:pt x="128" y="102"/>
                        <a:pt x="128" y="98"/>
                        <a:pt x="128" y="96"/>
                      </a:cubicBezTo>
                      <a:cubicBezTo>
                        <a:pt x="128" y="94"/>
                        <a:pt x="127" y="97"/>
                        <a:pt x="128" y="94"/>
                      </a:cubicBezTo>
                      <a:cubicBezTo>
                        <a:pt x="128" y="91"/>
                        <a:pt x="129" y="90"/>
                        <a:pt x="129" y="90"/>
                      </a:cubicBezTo>
                      <a:cubicBezTo>
                        <a:pt x="129" y="90"/>
                        <a:pt x="125" y="87"/>
                        <a:pt x="124" y="88"/>
                      </a:cubicBezTo>
                      <a:cubicBezTo>
                        <a:pt x="123" y="88"/>
                        <a:pt x="123" y="90"/>
                        <a:pt x="121" y="88"/>
                      </a:cubicBezTo>
                      <a:cubicBezTo>
                        <a:pt x="119" y="87"/>
                        <a:pt x="119" y="86"/>
                        <a:pt x="119" y="85"/>
                      </a:cubicBezTo>
                      <a:cubicBezTo>
                        <a:pt x="118" y="85"/>
                        <a:pt x="117" y="85"/>
                        <a:pt x="116" y="85"/>
                      </a:cubicBezTo>
                      <a:cubicBezTo>
                        <a:pt x="114" y="86"/>
                        <a:pt x="112" y="86"/>
                        <a:pt x="110" y="87"/>
                      </a:cubicBezTo>
                      <a:cubicBezTo>
                        <a:pt x="108" y="88"/>
                        <a:pt x="107" y="88"/>
                        <a:pt x="105" y="88"/>
                      </a:cubicBezTo>
                      <a:cubicBezTo>
                        <a:pt x="102" y="88"/>
                        <a:pt x="99" y="89"/>
                        <a:pt x="97" y="88"/>
                      </a:cubicBezTo>
                      <a:cubicBezTo>
                        <a:pt x="95" y="86"/>
                        <a:pt x="95" y="88"/>
                        <a:pt x="94" y="86"/>
                      </a:cubicBezTo>
                      <a:cubicBezTo>
                        <a:pt x="93" y="84"/>
                        <a:pt x="94" y="84"/>
                        <a:pt x="92" y="83"/>
                      </a:cubicBezTo>
                      <a:cubicBezTo>
                        <a:pt x="90" y="82"/>
                        <a:pt x="90" y="83"/>
                        <a:pt x="89" y="81"/>
                      </a:cubicBezTo>
                      <a:cubicBezTo>
                        <a:pt x="89" y="79"/>
                        <a:pt x="90" y="79"/>
                        <a:pt x="89" y="77"/>
                      </a:cubicBezTo>
                      <a:cubicBezTo>
                        <a:pt x="87" y="75"/>
                        <a:pt x="90" y="78"/>
                        <a:pt x="87" y="75"/>
                      </a:cubicBezTo>
                      <a:cubicBezTo>
                        <a:pt x="85" y="73"/>
                        <a:pt x="84" y="75"/>
                        <a:pt x="85" y="73"/>
                      </a:cubicBezTo>
                      <a:cubicBezTo>
                        <a:pt x="86" y="71"/>
                        <a:pt x="86" y="72"/>
                        <a:pt x="86" y="69"/>
                      </a:cubicBezTo>
                      <a:cubicBezTo>
                        <a:pt x="86" y="67"/>
                        <a:pt x="90" y="70"/>
                        <a:pt x="88" y="65"/>
                      </a:cubicBezTo>
                      <a:cubicBezTo>
                        <a:pt x="85" y="60"/>
                        <a:pt x="85" y="61"/>
                        <a:pt x="87" y="57"/>
                      </a:cubicBezTo>
                      <a:cubicBezTo>
                        <a:pt x="89" y="53"/>
                        <a:pt x="92" y="52"/>
                        <a:pt x="93" y="51"/>
                      </a:cubicBezTo>
                      <a:cubicBezTo>
                        <a:pt x="93" y="50"/>
                        <a:pt x="94" y="48"/>
                        <a:pt x="95" y="47"/>
                      </a:cubicBezTo>
                      <a:cubicBezTo>
                        <a:pt x="96" y="46"/>
                        <a:pt x="95" y="46"/>
                        <a:pt x="97" y="46"/>
                      </a:cubicBezTo>
                      <a:cubicBezTo>
                        <a:pt x="99" y="46"/>
                        <a:pt x="101" y="45"/>
                        <a:pt x="103" y="44"/>
                      </a:cubicBezTo>
                      <a:cubicBezTo>
                        <a:pt x="104" y="43"/>
                        <a:pt x="106" y="41"/>
                        <a:pt x="107" y="40"/>
                      </a:cubicBezTo>
                      <a:cubicBezTo>
                        <a:pt x="107" y="40"/>
                        <a:pt x="107" y="41"/>
                        <a:pt x="109" y="40"/>
                      </a:cubicBezTo>
                      <a:cubicBezTo>
                        <a:pt x="111" y="40"/>
                        <a:pt x="111" y="39"/>
                        <a:pt x="113" y="39"/>
                      </a:cubicBezTo>
                      <a:cubicBezTo>
                        <a:pt x="114" y="39"/>
                        <a:pt x="111" y="40"/>
                        <a:pt x="115" y="39"/>
                      </a:cubicBezTo>
                      <a:cubicBezTo>
                        <a:pt x="119" y="39"/>
                        <a:pt x="118" y="39"/>
                        <a:pt x="119" y="39"/>
                      </a:cubicBezTo>
                      <a:cubicBezTo>
                        <a:pt x="120" y="39"/>
                        <a:pt x="119" y="39"/>
                        <a:pt x="121" y="39"/>
                      </a:cubicBezTo>
                      <a:cubicBezTo>
                        <a:pt x="122" y="39"/>
                        <a:pt x="122" y="36"/>
                        <a:pt x="122" y="39"/>
                      </a:cubicBezTo>
                      <a:cubicBezTo>
                        <a:pt x="123" y="43"/>
                        <a:pt x="121" y="44"/>
                        <a:pt x="124" y="44"/>
                      </a:cubicBezTo>
                      <a:cubicBezTo>
                        <a:pt x="126" y="45"/>
                        <a:pt x="124" y="45"/>
                        <a:pt x="126" y="45"/>
                      </a:cubicBezTo>
                      <a:cubicBezTo>
                        <a:pt x="129" y="45"/>
                        <a:pt x="128" y="45"/>
                        <a:pt x="130" y="46"/>
                      </a:cubicBezTo>
                      <a:cubicBezTo>
                        <a:pt x="131" y="46"/>
                        <a:pt x="132" y="47"/>
                        <a:pt x="134" y="47"/>
                      </a:cubicBezTo>
                      <a:cubicBezTo>
                        <a:pt x="136" y="47"/>
                        <a:pt x="133" y="50"/>
                        <a:pt x="136" y="47"/>
                      </a:cubicBezTo>
                      <a:cubicBezTo>
                        <a:pt x="139" y="44"/>
                        <a:pt x="133" y="44"/>
                        <a:pt x="139" y="44"/>
                      </a:cubicBezTo>
                      <a:cubicBezTo>
                        <a:pt x="144" y="45"/>
                        <a:pt x="144" y="46"/>
                        <a:pt x="145" y="45"/>
                      </a:cubicBezTo>
                      <a:cubicBezTo>
                        <a:pt x="146" y="45"/>
                        <a:pt x="146" y="46"/>
                        <a:pt x="148" y="45"/>
                      </a:cubicBezTo>
                      <a:cubicBezTo>
                        <a:pt x="151" y="44"/>
                        <a:pt x="151" y="44"/>
                        <a:pt x="152" y="44"/>
                      </a:cubicBezTo>
                      <a:cubicBezTo>
                        <a:pt x="153" y="45"/>
                        <a:pt x="153" y="47"/>
                        <a:pt x="154" y="45"/>
                      </a:cubicBezTo>
                      <a:cubicBezTo>
                        <a:pt x="154" y="43"/>
                        <a:pt x="156" y="43"/>
                        <a:pt x="154" y="42"/>
                      </a:cubicBezTo>
                      <a:cubicBezTo>
                        <a:pt x="151" y="41"/>
                        <a:pt x="150" y="42"/>
                        <a:pt x="150" y="40"/>
                      </a:cubicBezTo>
                      <a:cubicBezTo>
                        <a:pt x="149" y="39"/>
                        <a:pt x="152" y="39"/>
                        <a:pt x="149" y="39"/>
                      </a:cubicBezTo>
                      <a:cubicBezTo>
                        <a:pt x="146" y="38"/>
                        <a:pt x="147" y="38"/>
                        <a:pt x="145" y="38"/>
                      </a:cubicBezTo>
                      <a:cubicBezTo>
                        <a:pt x="143" y="37"/>
                        <a:pt x="141" y="39"/>
                        <a:pt x="140" y="38"/>
                      </a:cubicBezTo>
                      <a:cubicBezTo>
                        <a:pt x="140" y="36"/>
                        <a:pt x="136" y="39"/>
                        <a:pt x="140" y="36"/>
                      </a:cubicBezTo>
                      <a:cubicBezTo>
                        <a:pt x="143" y="32"/>
                        <a:pt x="142" y="31"/>
                        <a:pt x="144" y="32"/>
                      </a:cubicBezTo>
                      <a:cubicBezTo>
                        <a:pt x="147" y="32"/>
                        <a:pt x="146" y="34"/>
                        <a:pt x="148" y="33"/>
                      </a:cubicBezTo>
                      <a:cubicBezTo>
                        <a:pt x="149" y="32"/>
                        <a:pt x="152" y="31"/>
                        <a:pt x="149" y="29"/>
                      </a:cubicBezTo>
                      <a:cubicBezTo>
                        <a:pt x="146" y="27"/>
                        <a:pt x="148" y="28"/>
                        <a:pt x="145" y="26"/>
                      </a:cubicBezTo>
                      <a:cubicBezTo>
                        <a:pt x="142" y="25"/>
                        <a:pt x="140" y="32"/>
                        <a:pt x="139" y="31"/>
                      </a:cubicBezTo>
                      <a:cubicBezTo>
                        <a:pt x="137" y="30"/>
                        <a:pt x="137" y="29"/>
                        <a:pt x="136" y="30"/>
                      </a:cubicBezTo>
                      <a:cubicBezTo>
                        <a:pt x="135" y="30"/>
                        <a:pt x="135" y="32"/>
                        <a:pt x="135" y="34"/>
                      </a:cubicBezTo>
                      <a:cubicBezTo>
                        <a:pt x="134" y="36"/>
                        <a:pt x="136" y="36"/>
                        <a:pt x="133" y="35"/>
                      </a:cubicBezTo>
                      <a:cubicBezTo>
                        <a:pt x="130" y="34"/>
                        <a:pt x="136" y="34"/>
                        <a:pt x="130" y="32"/>
                      </a:cubicBezTo>
                      <a:cubicBezTo>
                        <a:pt x="124" y="30"/>
                        <a:pt x="121" y="30"/>
                        <a:pt x="120" y="31"/>
                      </a:cubicBezTo>
                      <a:cubicBezTo>
                        <a:pt x="120" y="32"/>
                        <a:pt x="118" y="32"/>
                        <a:pt x="118" y="32"/>
                      </a:cubicBezTo>
                      <a:cubicBezTo>
                        <a:pt x="117" y="33"/>
                        <a:pt x="120" y="35"/>
                        <a:pt x="117" y="33"/>
                      </a:cubicBezTo>
                      <a:cubicBezTo>
                        <a:pt x="114" y="32"/>
                        <a:pt x="112" y="34"/>
                        <a:pt x="112" y="34"/>
                      </a:cubicBezTo>
                      <a:cubicBezTo>
                        <a:pt x="112" y="34"/>
                        <a:pt x="111" y="34"/>
                        <a:pt x="110" y="34"/>
                      </a:cubicBezTo>
                      <a:cubicBezTo>
                        <a:pt x="109" y="35"/>
                        <a:pt x="106" y="36"/>
                        <a:pt x="105" y="36"/>
                      </a:cubicBezTo>
                      <a:cubicBezTo>
                        <a:pt x="104" y="35"/>
                        <a:pt x="101" y="36"/>
                        <a:pt x="103" y="33"/>
                      </a:cubicBezTo>
                      <a:cubicBezTo>
                        <a:pt x="106" y="30"/>
                        <a:pt x="104" y="32"/>
                        <a:pt x="108" y="30"/>
                      </a:cubicBezTo>
                      <a:cubicBezTo>
                        <a:pt x="111" y="28"/>
                        <a:pt x="117" y="28"/>
                        <a:pt x="112" y="27"/>
                      </a:cubicBezTo>
                      <a:cubicBezTo>
                        <a:pt x="107" y="26"/>
                        <a:pt x="115" y="26"/>
                        <a:pt x="108" y="23"/>
                      </a:cubicBezTo>
                      <a:cubicBezTo>
                        <a:pt x="102" y="20"/>
                        <a:pt x="102" y="24"/>
                        <a:pt x="102" y="20"/>
                      </a:cubicBezTo>
                      <a:cubicBezTo>
                        <a:pt x="102" y="16"/>
                        <a:pt x="101" y="15"/>
                        <a:pt x="100" y="16"/>
                      </a:cubicBezTo>
                      <a:cubicBezTo>
                        <a:pt x="99" y="16"/>
                        <a:pt x="95" y="17"/>
                        <a:pt x="93" y="17"/>
                      </a:cubicBezTo>
                      <a:cubicBezTo>
                        <a:pt x="92" y="17"/>
                        <a:pt x="94" y="19"/>
                        <a:pt x="91" y="17"/>
                      </a:cubicBezTo>
                      <a:cubicBezTo>
                        <a:pt x="88" y="15"/>
                        <a:pt x="87" y="18"/>
                        <a:pt x="88" y="15"/>
                      </a:cubicBezTo>
                      <a:cubicBezTo>
                        <a:pt x="89" y="12"/>
                        <a:pt x="89" y="12"/>
                        <a:pt x="91" y="10"/>
                      </a:cubicBezTo>
                      <a:cubicBezTo>
                        <a:pt x="93" y="9"/>
                        <a:pt x="92" y="3"/>
                        <a:pt x="97" y="5"/>
                      </a:cubicBezTo>
                      <a:cubicBezTo>
                        <a:pt x="101" y="7"/>
                        <a:pt x="99" y="7"/>
                        <a:pt x="103" y="7"/>
                      </a:cubicBezTo>
                      <a:cubicBezTo>
                        <a:pt x="106" y="7"/>
                        <a:pt x="108" y="7"/>
                        <a:pt x="108" y="6"/>
                      </a:cubicBezTo>
                      <a:cubicBezTo>
                        <a:pt x="108" y="5"/>
                        <a:pt x="104" y="3"/>
                        <a:pt x="104" y="3"/>
                      </a:cubicBezTo>
                      <a:cubicBezTo>
                        <a:pt x="104" y="3"/>
                        <a:pt x="103" y="4"/>
                        <a:pt x="103" y="3"/>
                      </a:cubicBezTo>
                      <a:cubicBezTo>
                        <a:pt x="103" y="2"/>
                        <a:pt x="104" y="1"/>
                        <a:pt x="104" y="1"/>
                      </a:cubicBezTo>
                      <a:cubicBezTo>
                        <a:pt x="103" y="0"/>
                        <a:pt x="103" y="0"/>
                        <a:pt x="103" y="0"/>
                      </a:cubicBezTo>
                      <a:cubicBezTo>
                        <a:pt x="103" y="0"/>
                        <a:pt x="91" y="0"/>
                        <a:pt x="88" y="1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35" name="Group 187"/>
            <p:cNvGrpSpPr/>
            <p:nvPr/>
          </p:nvGrpSpPr>
          <p:grpSpPr>
            <a:xfrm>
              <a:off x="3317183" y="1782125"/>
              <a:ext cx="420138" cy="491591"/>
              <a:chOff x="3434404" y="1506741"/>
              <a:chExt cx="420138" cy="491591"/>
            </a:xfrm>
          </p:grpSpPr>
          <p:grpSp>
            <p:nvGrpSpPr>
              <p:cNvPr id="44" name="Group 132"/>
              <p:cNvGrpSpPr/>
              <p:nvPr/>
            </p:nvGrpSpPr>
            <p:grpSpPr>
              <a:xfrm>
                <a:off x="3434404" y="1506739"/>
                <a:ext cx="420138" cy="491590"/>
                <a:chOff x="3308350" y="1454150"/>
                <a:chExt cx="466725" cy="546101"/>
              </a:xfrm>
              <a:solidFill>
                <a:schemeClr val="accent2"/>
              </a:solidFill>
            </p:grpSpPr>
            <p:sp>
              <p:nvSpPr>
                <p:cNvPr id="180" name="Oval 36"/>
                <p:cNvSpPr>
                  <a:spLocks noChangeArrowheads="1"/>
                </p:cNvSpPr>
                <p:nvPr/>
              </p:nvSpPr>
              <p:spPr bwMode="auto">
                <a:xfrm>
                  <a:off x="3308350" y="1454150"/>
                  <a:ext cx="466725" cy="46513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1" name="Freeform 37"/>
                <p:cNvSpPr/>
                <p:nvPr/>
              </p:nvSpPr>
              <p:spPr bwMode="auto">
                <a:xfrm>
                  <a:off x="3536950" y="1887538"/>
                  <a:ext cx="120650" cy="112713"/>
                </a:xfrm>
                <a:custGeom>
                  <a:avLst/>
                  <a:gdLst/>
                  <a:ahLst/>
                  <a:cxnLst>
                    <a:cxn ang="0">
                      <a:pos x="76" y="0"/>
                    </a:cxn>
                    <a:cxn ang="0">
                      <a:pos x="70" y="71"/>
                    </a:cxn>
                    <a:cxn ang="0">
                      <a:pos x="0" y="12"/>
                    </a:cxn>
                    <a:cxn ang="0">
                      <a:pos x="76" y="0"/>
                    </a:cxn>
                  </a:cxnLst>
                  <a:rect l="0" t="0" r="r" b="b"/>
                  <a:pathLst>
                    <a:path w="76" h="71">
                      <a:moveTo>
                        <a:pt x="76" y="0"/>
                      </a:moveTo>
                      <a:lnTo>
                        <a:pt x="70" y="71"/>
                      </a:lnTo>
                      <a:lnTo>
                        <a:pt x="0" y="12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177" name="Freeform 75"/>
              <p:cNvSpPr>
                <a:spLocks noEditPoints="1"/>
              </p:cNvSpPr>
              <p:nvPr/>
            </p:nvSpPr>
            <p:spPr bwMode="auto">
              <a:xfrm>
                <a:off x="3530151" y="1589625"/>
                <a:ext cx="247225" cy="250083"/>
              </a:xfrm>
              <a:custGeom>
                <a:avLst/>
                <a:gdLst/>
                <a:ahLst/>
                <a:cxnLst>
                  <a:cxn ang="0">
                    <a:pos x="139" y="105"/>
                  </a:cxn>
                  <a:cxn ang="0">
                    <a:pos x="134" y="93"/>
                  </a:cxn>
                  <a:cxn ang="0">
                    <a:pos x="134" y="42"/>
                  </a:cxn>
                  <a:cxn ang="0">
                    <a:pos x="139" y="35"/>
                  </a:cxn>
                  <a:cxn ang="0">
                    <a:pos x="140" y="35"/>
                  </a:cxn>
                  <a:cxn ang="0">
                    <a:pos x="140" y="12"/>
                  </a:cxn>
                  <a:cxn ang="0">
                    <a:pos x="139" y="12"/>
                  </a:cxn>
                  <a:cxn ang="0">
                    <a:pos x="139" y="12"/>
                  </a:cxn>
                  <a:cxn ang="0">
                    <a:pos x="108" y="0"/>
                  </a:cxn>
                  <a:cxn ang="0">
                    <a:pos x="77" y="12"/>
                  </a:cxn>
                  <a:cxn ang="0">
                    <a:pos x="77" y="12"/>
                  </a:cxn>
                  <a:cxn ang="0">
                    <a:pos x="76" y="12"/>
                  </a:cxn>
                  <a:cxn ang="0">
                    <a:pos x="76" y="35"/>
                  </a:cxn>
                  <a:cxn ang="0">
                    <a:pos x="77" y="35"/>
                  </a:cxn>
                  <a:cxn ang="0">
                    <a:pos x="86" y="42"/>
                  </a:cxn>
                  <a:cxn ang="0">
                    <a:pos x="86" y="93"/>
                  </a:cxn>
                  <a:cxn ang="0">
                    <a:pos x="79" y="105"/>
                  </a:cxn>
                  <a:cxn ang="0">
                    <a:pos x="29" y="200"/>
                  </a:cxn>
                  <a:cxn ang="0">
                    <a:pos x="108" y="218"/>
                  </a:cxn>
                  <a:cxn ang="0">
                    <a:pos x="187" y="200"/>
                  </a:cxn>
                  <a:cxn ang="0">
                    <a:pos x="139" y="105"/>
                  </a:cxn>
                  <a:cxn ang="0">
                    <a:pos x="137" y="201"/>
                  </a:cxn>
                  <a:cxn ang="0">
                    <a:pos x="172" y="177"/>
                  </a:cxn>
                  <a:cxn ang="0">
                    <a:pos x="142" y="126"/>
                  </a:cxn>
                  <a:cxn ang="0">
                    <a:pos x="183" y="179"/>
                  </a:cxn>
                  <a:cxn ang="0">
                    <a:pos x="137" y="201"/>
                  </a:cxn>
                </a:cxnLst>
                <a:rect l="0" t="0" r="r" b="b"/>
                <a:pathLst>
                  <a:path w="217" h="219">
                    <a:moveTo>
                      <a:pt x="139" y="105"/>
                    </a:moveTo>
                    <a:cubicBezTo>
                      <a:pt x="139" y="105"/>
                      <a:pt x="134" y="103"/>
                      <a:pt x="134" y="93"/>
                    </a:cubicBezTo>
                    <a:cubicBezTo>
                      <a:pt x="134" y="84"/>
                      <a:pt x="134" y="52"/>
                      <a:pt x="134" y="42"/>
                    </a:cubicBezTo>
                    <a:cubicBezTo>
                      <a:pt x="137" y="40"/>
                      <a:pt x="139" y="37"/>
                      <a:pt x="139" y="35"/>
                    </a:cubicBezTo>
                    <a:cubicBezTo>
                      <a:pt x="140" y="35"/>
                      <a:pt x="140" y="35"/>
                      <a:pt x="140" y="35"/>
                    </a:cubicBezTo>
                    <a:cubicBezTo>
                      <a:pt x="140" y="12"/>
                      <a:pt x="140" y="12"/>
                      <a:pt x="140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12"/>
                      <a:pt x="139" y="12"/>
                      <a:pt x="139" y="12"/>
                    </a:cubicBezTo>
                    <a:cubicBezTo>
                      <a:pt x="139" y="5"/>
                      <a:pt x="125" y="0"/>
                      <a:pt x="108" y="0"/>
                    </a:cubicBezTo>
                    <a:cubicBezTo>
                      <a:pt x="91" y="0"/>
                      <a:pt x="77" y="5"/>
                      <a:pt x="77" y="12"/>
                    </a:cubicBezTo>
                    <a:cubicBezTo>
                      <a:pt x="77" y="12"/>
                      <a:pt x="77" y="12"/>
                      <a:pt x="77" y="12"/>
                    </a:cubicBezTo>
                    <a:cubicBezTo>
                      <a:pt x="76" y="12"/>
                      <a:pt x="76" y="12"/>
                      <a:pt x="76" y="12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7" y="35"/>
                      <a:pt x="77" y="35"/>
                      <a:pt x="77" y="35"/>
                    </a:cubicBezTo>
                    <a:cubicBezTo>
                      <a:pt x="77" y="38"/>
                      <a:pt x="79" y="40"/>
                      <a:pt x="86" y="42"/>
                    </a:cubicBezTo>
                    <a:cubicBezTo>
                      <a:pt x="86" y="53"/>
                      <a:pt x="86" y="85"/>
                      <a:pt x="86" y="93"/>
                    </a:cubicBezTo>
                    <a:cubicBezTo>
                      <a:pt x="86" y="103"/>
                      <a:pt x="79" y="105"/>
                      <a:pt x="79" y="105"/>
                    </a:cubicBezTo>
                    <a:cubicBezTo>
                      <a:pt x="67" y="112"/>
                      <a:pt x="0" y="180"/>
                      <a:pt x="29" y="200"/>
                    </a:cubicBezTo>
                    <a:cubicBezTo>
                      <a:pt x="56" y="219"/>
                      <a:pt x="100" y="218"/>
                      <a:pt x="108" y="218"/>
                    </a:cubicBezTo>
                    <a:cubicBezTo>
                      <a:pt x="117" y="218"/>
                      <a:pt x="161" y="219"/>
                      <a:pt x="187" y="200"/>
                    </a:cubicBezTo>
                    <a:cubicBezTo>
                      <a:pt x="217" y="180"/>
                      <a:pt x="150" y="112"/>
                      <a:pt x="139" y="105"/>
                    </a:cubicBezTo>
                    <a:close/>
                    <a:moveTo>
                      <a:pt x="137" y="201"/>
                    </a:moveTo>
                    <a:cubicBezTo>
                      <a:pt x="137" y="201"/>
                      <a:pt x="170" y="195"/>
                      <a:pt x="172" y="177"/>
                    </a:cubicBezTo>
                    <a:cubicBezTo>
                      <a:pt x="173" y="159"/>
                      <a:pt x="142" y="126"/>
                      <a:pt x="142" y="126"/>
                    </a:cubicBezTo>
                    <a:cubicBezTo>
                      <a:pt x="142" y="126"/>
                      <a:pt x="183" y="158"/>
                      <a:pt x="183" y="179"/>
                    </a:cubicBezTo>
                    <a:cubicBezTo>
                      <a:pt x="182" y="201"/>
                      <a:pt x="137" y="201"/>
                      <a:pt x="137" y="201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45" name="Group 190"/>
            <p:cNvGrpSpPr/>
            <p:nvPr/>
          </p:nvGrpSpPr>
          <p:grpSpPr>
            <a:xfrm rot="18664717">
              <a:off x="3001639" y="2101716"/>
              <a:ext cx="503023" cy="614379"/>
              <a:chOff x="5262149" y="1683944"/>
              <a:chExt cx="503023" cy="614379"/>
            </a:xfrm>
          </p:grpSpPr>
          <p:grpSp>
            <p:nvGrpSpPr>
              <p:cNvPr id="49" name="Group 146"/>
              <p:cNvGrpSpPr/>
              <p:nvPr/>
            </p:nvGrpSpPr>
            <p:grpSpPr>
              <a:xfrm>
                <a:off x="5262149" y="1683944"/>
                <a:ext cx="503023" cy="614379"/>
                <a:chOff x="5338763" y="1651000"/>
                <a:chExt cx="558800" cy="682503"/>
              </a:xfrm>
              <a:solidFill>
                <a:schemeClr val="accent3"/>
              </a:solidFill>
            </p:grpSpPr>
            <p:sp>
              <p:nvSpPr>
                <p:cNvPr id="192" name="Oval 48"/>
                <p:cNvSpPr>
                  <a:spLocks noChangeArrowheads="1"/>
                </p:cNvSpPr>
                <p:nvPr/>
              </p:nvSpPr>
              <p:spPr bwMode="auto">
                <a:xfrm>
                  <a:off x="5338763" y="1651000"/>
                  <a:ext cx="558800" cy="558800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3" name="Freeform 49"/>
                <p:cNvSpPr/>
                <p:nvPr/>
              </p:nvSpPr>
              <p:spPr bwMode="auto">
                <a:xfrm>
                  <a:off x="5504852" y="2171700"/>
                  <a:ext cx="118072" cy="1618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84"/>
                    </a:cxn>
                    <a:cxn ang="0">
                      <a:pos x="90" y="1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90" h="84">
                      <a:moveTo>
                        <a:pt x="0" y="0"/>
                      </a:moveTo>
                      <a:lnTo>
                        <a:pt x="7" y="84"/>
                      </a:lnTo>
                      <a:lnTo>
                        <a:pt x="90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0" name="Group 147"/>
              <p:cNvGrpSpPr/>
              <p:nvPr/>
            </p:nvGrpSpPr>
            <p:grpSpPr>
              <a:xfrm>
                <a:off x="5403627" y="1752531"/>
                <a:ext cx="235792" cy="347256"/>
                <a:chOff x="5495925" y="1727200"/>
                <a:chExt cx="261938" cy="385763"/>
              </a:xfrm>
            </p:grpSpPr>
            <p:sp>
              <p:nvSpPr>
                <p:cNvPr id="187" name="Oval 60"/>
                <p:cNvSpPr>
                  <a:spLocks noChangeArrowheads="1"/>
                </p:cNvSpPr>
                <p:nvPr/>
              </p:nvSpPr>
              <p:spPr bwMode="auto">
                <a:xfrm>
                  <a:off x="5586413" y="1757363"/>
                  <a:ext cx="88900" cy="88900"/>
                </a:xfrm>
                <a:prstGeom prst="ellipse">
                  <a:avLst/>
                </a:pr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8" name="Freeform 61"/>
                <p:cNvSpPr/>
                <p:nvPr/>
              </p:nvSpPr>
              <p:spPr bwMode="auto">
                <a:xfrm>
                  <a:off x="5618163" y="1824038"/>
                  <a:ext cx="139700" cy="288925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73" y="198"/>
                    </a:cxn>
                    <a:cxn ang="0">
                      <a:pos x="107" y="229"/>
                    </a:cxn>
                    <a:cxn ang="0">
                      <a:pos x="24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10" h="229">
                      <a:moveTo>
                        <a:pt x="0" y="6"/>
                      </a:moveTo>
                      <a:cubicBezTo>
                        <a:pt x="0" y="8"/>
                        <a:pt x="73" y="198"/>
                        <a:pt x="73" y="198"/>
                      </a:cubicBezTo>
                      <a:cubicBezTo>
                        <a:pt x="73" y="198"/>
                        <a:pt x="103" y="229"/>
                        <a:pt x="107" y="229"/>
                      </a:cubicBezTo>
                      <a:cubicBezTo>
                        <a:pt x="110" y="229"/>
                        <a:pt x="24" y="0"/>
                        <a:pt x="24" y="0"/>
                      </a:cubicBez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89" name="Freeform 62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  <a:cxn ang="0">
                      <a:pos x="93" y="8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  <a:lnTo>
                        <a:pt x="93" y="8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0" name="Freeform 63"/>
                <p:cNvSpPr/>
                <p:nvPr/>
              </p:nvSpPr>
              <p:spPr bwMode="auto">
                <a:xfrm>
                  <a:off x="5495925" y="1824038"/>
                  <a:ext cx="149225" cy="285750"/>
                </a:xfrm>
                <a:custGeom>
                  <a:avLst/>
                  <a:gdLst/>
                  <a:ahLst/>
                  <a:cxnLst>
                    <a:cxn ang="0">
                      <a:pos x="93" y="8"/>
                    </a:cxn>
                    <a:cxn ang="0">
                      <a:pos x="25" y="155"/>
                    </a:cxn>
                    <a:cxn ang="0">
                      <a:pos x="0" y="180"/>
                    </a:cxn>
                    <a:cxn ang="0">
                      <a:pos x="8" y="146"/>
                    </a:cxn>
                    <a:cxn ang="0">
                      <a:pos x="73" y="0"/>
                    </a:cxn>
                    <a:cxn ang="0">
                      <a:pos x="94" y="6"/>
                    </a:cxn>
                  </a:cxnLst>
                  <a:rect l="0" t="0" r="r" b="b"/>
                  <a:pathLst>
                    <a:path w="94" h="180">
                      <a:moveTo>
                        <a:pt x="93" y="8"/>
                      </a:moveTo>
                      <a:lnTo>
                        <a:pt x="25" y="155"/>
                      </a:lnTo>
                      <a:lnTo>
                        <a:pt x="0" y="180"/>
                      </a:lnTo>
                      <a:lnTo>
                        <a:pt x="8" y="146"/>
                      </a:lnTo>
                      <a:lnTo>
                        <a:pt x="73" y="0"/>
                      </a:lnTo>
                      <a:lnTo>
                        <a:pt x="94" y="6"/>
                      </a:lnTo>
                    </a:path>
                  </a:pathLst>
                </a:custGeom>
                <a:noFill/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1" name="Freeform 64"/>
                <p:cNvSpPr/>
                <p:nvPr/>
              </p:nvSpPr>
              <p:spPr bwMode="auto">
                <a:xfrm>
                  <a:off x="5626100" y="1727200"/>
                  <a:ext cx="15875" cy="47625"/>
                </a:xfrm>
                <a:custGeom>
                  <a:avLst/>
                  <a:gdLst/>
                  <a:ahLst/>
                  <a:cxnLst>
                    <a:cxn ang="0">
                      <a:pos x="13" y="32"/>
                    </a:cxn>
                    <a:cxn ang="0">
                      <a:pos x="7" y="38"/>
                    </a:cxn>
                    <a:cxn ang="0">
                      <a:pos x="7" y="38"/>
                    </a:cxn>
                    <a:cxn ang="0">
                      <a:pos x="0" y="32"/>
                    </a:cxn>
                    <a:cxn ang="0">
                      <a:pos x="0" y="6"/>
                    </a:cxn>
                    <a:cxn ang="0">
                      <a:pos x="7" y="0"/>
                    </a:cxn>
                    <a:cxn ang="0">
                      <a:pos x="7" y="0"/>
                    </a:cxn>
                    <a:cxn ang="0">
                      <a:pos x="13" y="6"/>
                    </a:cxn>
                    <a:cxn ang="0">
                      <a:pos x="13" y="32"/>
                    </a:cxn>
                  </a:cxnLst>
                  <a:rect l="0" t="0" r="r" b="b"/>
                  <a:pathLst>
                    <a:path w="13" h="38">
                      <a:moveTo>
                        <a:pt x="13" y="32"/>
                      </a:moveTo>
                      <a:cubicBezTo>
                        <a:pt x="13" y="35"/>
                        <a:pt x="10" y="38"/>
                        <a:pt x="7" y="38"/>
                      </a:cubicBezTo>
                      <a:cubicBezTo>
                        <a:pt x="7" y="38"/>
                        <a:pt x="7" y="38"/>
                        <a:pt x="7" y="38"/>
                      </a:cubicBezTo>
                      <a:cubicBezTo>
                        <a:pt x="3" y="38"/>
                        <a:pt x="0" y="35"/>
                        <a:pt x="0" y="32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2"/>
                        <a:pt x="3" y="0"/>
                        <a:pt x="7" y="0"/>
                      </a:cubicBezTo>
                      <a:cubicBezTo>
                        <a:pt x="7" y="0"/>
                        <a:pt x="7" y="0"/>
                        <a:pt x="7" y="0"/>
                      </a:cubicBezTo>
                      <a:cubicBezTo>
                        <a:pt x="10" y="0"/>
                        <a:pt x="13" y="2"/>
                        <a:pt x="13" y="6"/>
                      </a:cubicBezTo>
                      <a:lnTo>
                        <a:pt x="13" y="32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51" name="Group 188"/>
            <p:cNvGrpSpPr/>
            <p:nvPr/>
          </p:nvGrpSpPr>
          <p:grpSpPr>
            <a:xfrm>
              <a:off x="3508658" y="1203363"/>
              <a:ext cx="420138" cy="491590"/>
              <a:chOff x="4033173" y="1286669"/>
              <a:chExt cx="420138" cy="491590"/>
            </a:xfrm>
          </p:grpSpPr>
          <p:grpSp>
            <p:nvGrpSpPr>
              <p:cNvPr id="56" name="Group 153"/>
              <p:cNvGrpSpPr/>
              <p:nvPr/>
            </p:nvGrpSpPr>
            <p:grpSpPr>
              <a:xfrm>
                <a:off x="4033173" y="1286669"/>
                <a:ext cx="420138" cy="491590"/>
                <a:chOff x="3973513" y="12096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200" name="Oval 34"/>
                <p:cNvSpPr>
                  <a:spLocks noChangeArrowheads="1"/>
                </p:cNvSpPr>
                <p:nvPr/>
              </p:nvSpPr>
              <p:spPr bwMode="auto">
                <a:xfrm>
                  <a:off x="3973513" y="1209675"/>
                  <a:ext cx="466725" cy="466725"/>
                </a:xfrm>
                <a:prstGeom prst="ellipse">
                  <a:avLst/>
                </a:pr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1" name="Freeform 35"/>
                <p:cNvSpPr/>
                <p:nvPr/>
              </p:nvSpPr>
              <p:spPr bwMode="auto">
                <a:xfrm>
                  <a:off x="4202113" y="1644650"/>
                  <a:ext cx="119063" cy="111125"/>
                </a:xfrm>
                <a:custGeom>
                  <a:avLst/>
                  <a:gdLst/>
                  <a:ahLst/>
                  <a:cxnLst>
                    <a:cxn ang="0">
                      <a:pos x="75" y="0"/>
                    </a:cxn>
                    <a:cxn ang="0">
                      <a:pos x="69" y="70"/>
                    </a:cxn>
                    <a:cxn ang="0">
                      <a:pos x="0" y="12"/>
                    </a:cxn>
                    <a:cxn ang="0">
                      <a:pos x="75" y="0"/>
                    </a:cxn>
                  </a:cxnLst>
                  <a:rect l="0" t="0" r="r" b="b"/>
                  <a:pathLst>
                    <a:path w="75" h="70">
                      <a:moveTo>
                        <a:pt x="75" y="0"/>
                      </a:moveTo>
                      <a:lnTo>
                        <a:pt x="69" y="70"/>
                      </a:lnTo>
                      <a:lnTo>
                        <a:pt x="0" y="12"/>
                      </a:lnTo>
                      <a:lnTo>
                        <a:pt x="75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57" name="Group 154"/>
              <p:cNvGrpSpPr/>
              <p:nvPr/>
            </p:nvGrpSpPr>
            <p:grpSpPr>
              <a:xfrm>
                <a:off x="4173220" y="1398134"/>
                <a:ext cx="142904" cy="255799"/>
                <a:chOff x="4129088" y="1333500"/>
                <a:chExt cx="158750" cy="284163"/>
              </a:xfrm>
            </p:grpSpPr>
            <p:sp>
              <p:nvSpPr>
                <p:cNvPr id="197" name="Freeform 70"/>
                <p:cNvSpPr>
                  <a:spLocks noEditPoints="1"/>
                </p:cNvSpPr>
                <p:nvPr/>
              </p:nvSpPr>
              <p:spPr bwMode="auto">
                <a:xfrm>
                  <a:off x="4129088" y="1333500"/>
                  <a:ext cx="158750" cy="158750"/>
                </a:xfrm>
                <a:custGeom>
                  <a:avLst/>
                  <a:gdLst/>
                  <a:ahLst/>
                  <a:cxnLst>
                    <a:cxn ang="0">
                      <a:pos x="63" y="0"/>
                    </a:cxn>
                    <a:cxn ang="0">
                      <a:pos x="0" y="63"/>
                    </a:cxn>
                    <a:cxn ang="0">
                      <a:pos x="63" y="126"/>
                    </a:cxn>
                    <a:cxn ang="0">
                      <a:pos x="126" y="63"/>
                    </a:cxn>
                    <a:cxn ang="0">
                      <a:pos x="63" y="0"/>
                    </a:cxn>
                    <a:cxn ang="0">
                      <a:pos x="63" y="114"/>
                    </a:cxn>
                    <a:cxn ang="0">
                      <a:pos x="12" y="63"/>
                    </a:cxn>
                    <a:cxn ang="0">
                      <a:pos x="63" y="12"/>
                    </a:cxn>
                    <a:cxn ang="0">
                      <a:pos x="115" y="63"/>
                    </a:cxn>
                    <a:cxn ang="0">
                      <a:pos x="63" y="114"/>
                    </a:cxn>
                  </a:cxnLst>
                  <a:rect l="0" t="0" r="r" b="b"/>
                  <a:pathLst>
                    <a:path w="126" h="126">
                      <a:moveTo>
                        <a:pt x="63" y="0"/>
                      </a:moveTo>
                      <a:cubicBezTo>
                        <a:pt x="29" y="0"/>
                        <a:pt x="0" y="28"/>
                        <a:pt x="0" y="63"/>
                      </a:cubicBezTo>
                      <a:cubicBezTo>
                        <a:pt x="0" y="98"/>
                        <a:pt x="29" y="126"/>
                        <a:pt x="63" y="126"/>
                      </a:cubicBezTo>
                      <a:cubicBezTo>
                        <a:pt x="98" y="126"/>
                        <a:pt x="126" y="98"/>
                        <a:pt x="126" y="63"/>
                      </a:cubicBezTo>
                      <a:cubicBezTo>
                        <a:pt x="126" y="28"/>
                        <a:pt x="98" y="0"/>
                        <a:pt x="63" y="0"/>
                      </a:cubicBezTo>
                      <a:close/>
                      <a:moveTo>
                        <a:pt x="63" y="114"/>
                      </a:moveTo>
                      <a:cubicBezTo>
                        <a:pt x="35" y="114"/>
                        <a:pt x="12" y="91"/>
                        <a:pt x="12" y="63"/>
                      </a:cubicBezTo>
                      <a:cubicBezTo>
                        <a:pt x="12" y="35"/>
                        <a:pt x="35" y="12"/>
                        <a:pt x="63" y="12"/>
                      </a:cubicBezTo>
                      <a:cubicBezTo>
                        <a:pt x="92" y="12"/>
                        <a:pt x="115" y="35"/>
                        <a:pt x="115" y="63"/>
                      </a:cubicBezTo>
                      <a:cubicBezTo>
                        <a:pt x="115" y="91"/>
                        <a:pt x="92" y="114"/>
                        <a:pt x="63" y="114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8" name="Rectangle 71"/>
                <p:cNvSpPr>
                  <a:spLocks noChangeArrowheads="1"/>
                </p:cNvSpPr>
                <p:nvPr/>
              </p:nvSpPr>
              <p:spPr bwMode="auto">
                <a:xfrm>
                  <a:off x="4198938" y="1484313"/>
                  <a:ext cx="20638" cy="77788"/>
                </a:xfrm>
                <a:prstGeom prst="rect">
                  <a:avLst/>
                </a:prstGeom>
                <a:solidFill>
                  <a:srgbClr val="F2F2F2"/>
                </a:solidFill>
                <a:ln w="9525">
                  <a:noFill/>
                  <a:miter lim="800000"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99" name="Freeform 72"/>
                <p:cNvSpPr/>
                <p:nvPr/>
              </p:nvSpPr>
              <p:spPr bwMode="auto">
                <a:xfrm>
                  <a:off x="4192588" y="1509713"/>
                  <a:ext cx="33338" cy="107950"/>
                </a:xfrm>
                <a:custGeom>
                  <a:avLst/>
                  <a:gdLst/>
                  <a:ahLst/>
                  <a:cxnLst>
                    <a:cxn ang="0">
                      <a:pos x="27" y="71"/>
                    </a:cxn>
                    <a:cxn ang="0">
                      <a:pos x="13" y="85"/>
                    </a:cxn>
                    <a:cxn ang="0">
                      <a:pos x="13" y="85"/>
                    </a:cxn>
                    <a:cxn ang="0">
                      <a:pos x="0" y="71"/>
                    </a:cxn>
                    <a:cxn ang="0">
                      <a:pos x="0" y="13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27" y="13"/>
                    </a:cxn>
                    <a:cxn ang="0">
                      <a:pos x="27" y="71"/>
                    </a:cxn>
                  </a:cxnLst>
                  <a:rect l="0" t="0" r="r" b="b"/>
                  <a:pathLst>
                    <a:path w="27" h="85">
                      <a:moveTo>
                        <a:pt x="27" y="71"/>
                      </a:moveTo>
                      <a:cubicBezTo>
                        <a:pt x="27" y="79"/>
                        <a:pt x="21" y="85"/>
                        <a:pt x="13" y="85"/>
                      </a:cubicBezTo>
                      <a:cubicBezTo>
                        <a:pt x="13" y="85"/>
                        <a:pt x="13" y="85"/>
                        <a:pt x="13" y="85"/>
                      </a:cubicBezTo>
                      <a:cubicBezTo>
                        <a:pt x="6" y="85"/>
                        <a:pt x="0" y="79"/>
                        <a:pt x="0" y="71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0" y="6"/>
                        <a:pt x="6" y="0"/>
                        <a:pt x="13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21" y="0"/>
                        <a:pt x="27" y="6"/>
                        <a:pt x="27" y="13"/>
                      </a:cubicBezTo>
                      <a:lnTo>
                        <a:pt x="27" y="71"/>
                      </a:lnTo>
                      <a:close/>
                    </a:path>
                  </a:pathLst>
                </a:custGeom>
                <a:solidFill>
                  <a:srgbClr val="F2F2F2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61" name="Group 181"/>
            <p:cNvGrpSpPr/>
            <p:nvPr/>
          </p:nvGrpSpPr>
          <p:grpSpPr>
            <a:xfrm rot="19050093">
              <a:off x="2934848" y="1389968"/>
              <a:ext cx="448719" cy="491590"/>
              <a:chOff x="5632271" y="2338443"/>
              <a:chExt cx="448719" cy="491590"/>
            </a:xfrm>
          </p:grpSpPr>
          <p:grpSp>
            <p:nvGrpSpPr>
              <p:cNvPr id="62" name="Group 145"/>
              <p:cNvGrpSpPr/>
              <p:nvPr/>
            </p:nvGrpSpPr>
            <p:grpSpPr>
              <a:xfrm>
                <a:off x="5660852" y="2338443"/>
                <a:ext cx="420138" cy="491590"/>
                <a:chOff x="5781675" y="23780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205" name="Oval 32"/>
                <p:cNvSpPr>
                  <a:spLocks noChangeArrowheads="1"/>
                </p:cNvSpPr>
                <p:nvPr/>
              </p:nvSpPr>
              <p:spPr bwMode="auto">
                <a:xfrm>
                  <a:off x="5781675" y="2378075"/>
                  <a:ext cx="466725" cy="4667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06" name="Freeform 33"/>
                <p:cNvSpPr/>
                <p:nvPr/>
              </p:nvSpPr>
              <p:spPr bwMode="auto">
                <a:xfrm>
                  <a:off x="5899150" y="2813050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70"/>
                    </a:cxn>
                    <a:cxn ang="0">
                      <a:pos x="76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" h="70">
                      <a:moveTo>
                        <a:pt x="0" y="0"/>
                      </a:moveTo>
                      <a:lnTo>
                        <a:pt x="7" y="70"/>
                      </a:lnTo>
                      <a:lnTo>
                        <a:pt x="7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4" name="Freeform 59"/>
              <p:cNvSpPr>
                <a:spLocks noEditPoints="1"/>
              </p:cNvSpPr>
              <p:nvPr/>
            </p:nvSpPr>
            <p:spPr bwMode="auto">
              <a:xfrm>
                <a:off x="5632271" y="2412753"/>
                <a:ext cx="398703" cy="262944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5"/>
                  </a:cxn>
                  <a:cxn ang="0">
                    <a:pos x="269" y="133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8"/>
                  </a:cxn>
                  <a:cxn ang="0">
                    <a:pos x="162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2" y="98"/>
                  </a:cxn>
                  <a:cxn ang="0">
                    <a:pos x="252" y="68"/>
                  </a:cxn>
                  <a:cxn ang="0">
                    <a:pos x="282" y="38"/>
                  </a:cxn>
                  <a:cxn ang="0">
                    <a:pos x="312" y="68"/>
                  </a:cxn>
                  <a:cxn ang="0">
                    <a:pos x="282" y="98"/>
                  </a:cxn>
                </a:cxnLst>
                <a:rect l="0" t="0" r="r" b="b"/>
                <a:pathLst>
                  <a:path w="349" h="230">
                    <a:moveTo>
                      <a:pt x="333" y="51"/>
                    </a:moveTo>
                    <a:cubicBezTo>
                      <a:pt x="317" y="6"/>
                      <a:pt x="259" y="0"/>
                      <a:pt x="259" y="0"/>
                    </a:cubicBezTo>
                    <a:cubicBezTo>
                      <a:pt x="0" y="4"/>
                      <a:pt x="103" y="220"/>
                      <a:pt x="170" y="225"/>
                    </a:cubicBezTo>
                    <a:cubicBezTo>
                      <a:pt x="237" y="230"/>
                      <a:pt x="227" y="150"/>
                      <a:pt x="269" y="133"/>
                    </a:cubicBezTo>
                    <a:cubicBezTo>
                      <a:pt x="312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8"/>
                      <a:pt x="155" y="56"/>
                    </a:cubicBezTo>
                    <a:cubicBezTo>
                      <a:pt x="155" y="65"/>
                      <a:pt x="148" y="71"/>
                      <a:pt x="140" y="71"/>
                    </a:cubicBezTo>
                    <a:cubicBezTo>
                      <a:pt x="131" y="71"/>
                      <a:pt x="125" y="65"/>
                      <a:pt x="125" y="56"/>
                    </a:cubicBezTo>
                    <a:cubicBezTo>
                      <a:pt x="125" y="48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4"/>
                      <a:pt x="116" y="151"/>
                    </a:cubicBezTo>
                    <a:cubicBezTo>
                      <a:pt x="116" y="138"/>
                      <a:pt x="126" y="128"/>
                      <a:pt x="139" y="128"/>
                    </a:cubicBezTo>
                    <a:cubicBezTo>
                      <a:pt x="151" y="128"/>
                      <a:pt x="162" y="138"/>
                      <a:pt x="162" y="151"/>
                    </a:cubicBezTo>
                    <a:cubicBezTo>
                      <a:pt x="162" y="164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5"/>
                      <a:pt x="166" y="163"/>
                      <a:pt x="180" y="163"/>
                    </a:cubicBezTo>
                    <a:cubicBezTo>
                      <a:pt x="194" y="163"/>
                      <a:pt x="205" y="175"/>
                      <a:pt x="205" y="188"/>
                    </a:cubicBezTo>
                    <a:cubicBezTo>
                      <a:pt x="205" y="202"/>
                      <a:pt x="194" y="213"/>
                      <a:pt x="180" y="213"/>
                    </a:cubicBezTo>
                    <a:close/>
                    <a:moveTo>
                      <a:pt x="282" y="98"/>
                    </a:moveTo>
                    <a:cubicBezTo>
                      <a:pt x="265" y="98"/>
                      <a:pt x="252" y="84"/>
                      <a:pt x="252" y="68"/>
                    </a:cubicBezTo>
                    <a:cubicBezTo>
                      <a:pt x="252" y="51"/>
                      <a:pt x="265" y="38"/>
                      <a:pt x="282" y="38"/>
                    </a:cubicBezTo>
                    <a:cubicBezTo>
                      <a:pt x="298" y="38"/>
                      <a:pt x="312" y="51"/>
                      <a:pt x="312" y="68"/>
                    </a:cubicBezTo>
                    <a:cubicBezTo>
                      <a:pt x="312" y="84"/>
                      <a:pt x="298" y="98"/>
                      <a:pt x="282" y="98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63" name="Group 181"/>
            <p:cNvGrpSpPr/>
            <p:nvPr/>
          </p:nvGrpSpPr>
          <p:grpSpPr>
            <a:xfrm>
              <a:off x="4204363" y="1057173"/>
              <a:ext cx="448719" cy="491590"/>
              <a:chOff x="5632271" y="2338443"/>
              <a:chExt cx="448719" cy="491590"/>
            </a:xfrm>
          </p:grpSpPr>
          <p:grpSp>
            <p:nvGrpSpPr>
              <p:cNvPr id="71" name="Group 145"/>
              <p:cNvGrpSpPr/>
              <p:nvPr/>
            </p:nvGrpSpPr>
            <p:grpSpPr>
              <a:xfrm>
                <a:off x="5660852" y="2338443"/>
                <a:ext cx="420138" cy="491590"/>
                <a:chOff x="5781675" y="2378075"/>
                <a:chExt cx="466725" cy="546100"/>
              </a:xfrm>
              <a:solidFill>
                <a:schemeClr val="accent6"/>
              </a:solidFill>
            </p:grpSpPr>
            <p:sp>
              <p:nvSpPr>
                <p:cNvPr id="210" name="Oval 32"/>
                <p:cNvSpPr>
                  <a:spLocks noChangeArrowheads="1"/>
                </p:cNvSpPr>
                <p:nvPr/>
              </p:nvSpPr>
              <p:spPr bwMode="auto">
                <a:xfrm>
                  <a:off x="5781675" y="2378075"/>
                  <a:ext cx="466725" cy="46672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211" name="Freeform 33"/>
                <p:cNvSpPr/>
                <p:nvPr/>
              </p:nvSpPr>
              <p:spPr bwMode="auto">
                <a:xfrm>
                  <a:off x="5899150" y="2813050"/>
                  <a:ext cx="120650" cy="111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70"/>
                    </a:cxn>
                    <a:cxn ang="0">
                      <a:pos x="76" y="11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6" h="70">
                      <a:moveTo>
                        <a:pt x="0" y="0"/>
                      </a:moveTo>
                      <a:lnTo>
                        <a:pt x="7" y="70"/>
                      </a:lnTo>
                      <a:lnTo>
                        <a:pt x="76" y="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vert="horz" wrap="square" lIns="128580" tIns="64290" rIns="128580" bIns="64290" numCol="1" anchor="t" anchorCtr="0" compatLnSpc="1"/>
                <a:lstStyle/>
                <a:p>
                  <a:pPr>
                    <a:lnSpc>
                      <a:spcPct val="120000"/>
                    </a:lnSpc>
                  </a:pPr>
                  <a:endParaRPr lang="en-US" sz="800" dirty="0"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9" name="Freeform 59"/>
              <p:cNvSpPr>
                <a:spLocks noEditPoints="1"/>
              </p:cNvSpPr>
              <p:nvPr/>
            </p:nvSpPr>
            <p:spPr bwMode="auto">
              <a:xfrm>
                <a:off x="5632271" y="2412753"/>
                <a:ext cx="398703" cy="262944"/>
              </a:xfrm>
              <a:custGeom>
                <a:avLst/>
                <a:gdLst/>
                <a:ahLst/>
                <a:cxnLst>
                  <a:cxn ang="0">
                    <a:pos x="333" y="51"/>
                  </a:cxn>
                  <a:cxn ang="0">
                    <a:pos x="259" y="0"/>
                  </a:cxn>
                  <a:cxn ang="0">
                    <a:pos x="170" y="225"/>
                  </a:cxn>
                  <a:cxn ang="0">
                    <a:pos x="269" y="133"/>
                  </a:cxn>
                  <a:cxn ang="0">
                    <a:pos x="333" y="51"/>
                  </a:cxn>
                  <a:cxn ang="0">
                    <a:pos x="140" y="41"/>
                  </a:cxn>
                  <a:cxn ang="0">
                    <a:pos x="155" y="56"/>
                  </a:cxn>
                  <a:cxn ang="0">
                    <a:pos x="140" y="71"/>
                  </a:cxn>
                  <a:cxn ang="0">
                    <a:pos x="125" y="56"/>
                  </a:cxn>
                  <a:cxn ang="0">
                    <a:pos x="140" y="41"/>
                  </a:cxn>
                  <a:cxn ang="0">
                    <a:pos x="105" y="101"/>
                  </a:cxn>
                  <a:cxn ang="0">
                    <a:pos x="125" y="81"/>
                  </a:cxn>
                  <a:cxn ang="0">
                    <a:pos x="145" y="101"/>
                  </a:cxn>
                  <a:cxn ang="0">
                    <a:pos x="125" y="121"/>
                  </a:cxn>
                  <a:cxn ang="0">
                    <a:pos x="105" y="101"/>
                  </a:cxn>
                  <a:cxn ang="0">
                    <a:pos x="139" y="174"/>
                  </a:cxn>
                  <a:cxn ang="0">
                    <a:pos x="116" y="151"/>
                  </a:cxn>
                  <a:cxn ang="0">
                    <a:pos x="139" y="128"/>
                  </a:cxn>
                  <a:cxn ang="0">
                    <a:pos x="162" y="151"/>
                  </a:cxn>
                  <a:cxn ang="0">
                    <a:pos x="139" y="174"/>
                  </a:cxn>
                  <a:cxn ang="0">
                    <a:pos x="180" y="213"/>
                  </a:cxn>
                  <a:cxn ang="0">
                    <a:pos x="155" y="188"/>
                  </a:cxn>
                  <a:cxn ang="0">
                    <a:pos x="180" y="163"/>
                  </a:cxn>
                  <a:cxn ang="0">
                    <a:pos x="205" y="188"/>
                  </a:cxn>
                  <a:cxn ang="0">
                    <a:pos x="180" y="213"/>
                  </a:cxn>
                  <a:cxn ang="0">
                    <a:pos x="282" y="98"/>
                  </a:cxn>
                  <a:cxn ang="0">
                    <a:pos x="252" y="68"/>
                  </a:cxn>
                  <a:cxn ang="0">
                    <a:pos x="282" y="38"/>
                  </a:cxn>
                  <a:cxn ang="0">
                    <a:pos x="312" y="68"/>
                  </a:cxn>
                  <a:cxn ang="0">
                    <a:pos x="282" y="98"/>
                  </a:cxn>
                </a:cxnLst>
                <a:rect l="0" t="0" r="r" b="b"/>
                <a:pathLst>
                  <a:path w="349" h="230">
                    <a:moveTo>
                      <a:pt x="333" y="51"/>
                    </a:moveTo>
                    <a:cubicBezTo>
                      <a:pt x="317" y="6"/>
                      <a:pt x="259" y="0"/>
                      <a:pt x="259" y="0"/>
                    </a:cubicBezTo>
                    <a:cubicBezTo>
                      <a:pt x="0" y="4"/>
                      <a:pt x="103" y="220"/>
                      <a:pt x="170" y="225"/>
                    </a:cubicBezTo>
                    <a:cubicBezTo>
                      <a:pt x="237" y="230"/>
                      <a:pt x="227" y="150"/>
                      <a:pt x="269" y="133"/>
                    </a:cubicBezTo>
                    <a:cubicBezTo>
                      <a:pt x="312" y="116"/>
                      <a:pt x="349" y="96"/>
                      <a:pt x="333" y="51"/>
                    </a:cubicBezTo>
                    <a:close/>
                    <a:moveTo>
                      <a:pt x="140" y="41"/>
                    </a:moveTo>
                    <a:cubicBezTo>
                      <a:pt x="148" y="41"/>
                      <a:pt x="155" y="48"/>
                      <a:pt x="155" y="56"/>
                    </a:cubicBezTo>
                    <a:cubicBezTo>
                      <a:pt x="155" y="65"/>
                      <a:pt x="148" y="71"/>
                      <a:pt x="140" y="71"/>
                    </a:cubicBezTo>
                    <a:cubicBezTo>
                      <a:pt x="131" y="71"/>
                      <a:pt x="125" y="65"/>
                      <a:pt x="125" y="56"/>
                    </a:cubicBezTo>
                    <a:cubicBezTo>
                      <a:pt x="125" y="48"/>
                      <a:pt x="131" y="41"/>
                      <a:pt x="140" y="41"/>
                    </a:cubicBezTo>
                    <a:close/>
                    <a:moveTo>
                      <a:pt x="105" y="101"/>
                    </a:moveTo>
                    <a:cubicBezTo>
                      <a:pt x="105" y="90"/>
                      <a:pt x="114" y="81"/>
                      <a:pt x="125" y="81"/>
                    </a:cubicBezTo>
                    <a:cubicBezTo>
                      <a:pt x="136" y="81"/>
                      <a:pt x="145" y="90"/>
                      <a:pt x="145" y="101"/>
                    </a:cubicBezTo>
                    <a:cubicBezTo>
                      <a:pt x="145" y="112"/>
                      <a:pt x="136" y="121"/>
                      <a:pt x="125" y="121"/>
                    </a:cubicBezTo>
                    <a:cubicBezTo>
                      <a:pt x="114" y="121"/>
                      <a:pt x="105" y="112"/>
                      <a:pt x="105" y="101"/>
                    </a:cubicBezTo>
                    <a:close/>
                    <a:moveTo>
                      <a:pt x="139" y="174"/>
                    </a:moveTo>
                    <a:cubicBezTo>
                      <a:pt x="126" y="174"/>
                      <a:pt x="116" y="164"/>
                      <a:pt x="116" y="151"/>
                    </a:cubicBezTo>
                    <a:cubicBezTo>
                      <a:pt x="116" y="138"/>
                      <a:pt x="126" y="128"/>
                      <a:pt x="139" y="128"/>
                    </a:cubicBezTo>
                    <a:cubicBezTo>
                      <a:pt x="151" y="128"/>
                      <a:pt x="162" y="138"/>
                      <a:pt x="162" y="151"/>
                    </a:cubicBezTo>
                    <a:cubicBezTo>
                      <a:pt x="162" y="164"/>
                      <a:pt x="151" y="174"/>
                      <a:pt x="139" y="174"/>
                    </a:cubicBezTo>
                    <a:close/>
                    <a:moveTo>
                      <a:pt x="180" y="213"/>
                    </a:moveTo>
                    <a:cubicBezTo>
                      <a:pt x="166" y="213"/>
                      <a:pt x="155" y="202"/>
                      <a:pt x="155" y="188"/>
                    </a:cubicBezTo>
                    <a:cubicBezTo>
                      <a:pt x="155" y="175"/>
                      <a:pt x="166" y="163"/>
                      <a:pt x="180" y="163"/>
                    </a:cubicBezTo>
                    <a:cubicBezTo>
                      <a:pt x="194" y="163"/>
                      <a:pt x="205" y="175"/>
                      <a:pt x="205" y="188"/>
                    </a:cubicBezTo>
                    <a:cubicBezTo>
                      <a:pt x="205" y="202"/>
                      <a:pt x="194" y="213"/>
                      <a:pt x="180" y="213"/>
                    </a:cubicBezTo>
                    <a:close/>
                    <a:moveTo>
                      <a:pt x="282" y="98"/>
                    </a:moveTo>
                    <a:cubicBezTo>
                      <a:pt x="265" y="98"/>
                      <a:pt x="252" y="84"/>
                      <a:pt x="252" y="68"/>
                    </a:cubicBezTo>
                    <a:cubicBezTo>
                      <a:pt x="252" y="51"/>
                      <a:pt x="265" y="38"/>
                      <a:pt x="282" y="38"/>
                    </a:cubicBezTo>
                    <a:cubicBezTo>
                      <a:pt x="298" y="38"/>
                      <a:pt x="312" y="51"/>
                      <a:pt x="312" y="68"/>
                    </a:cubicBezTo>
                    <a:cubicBezTo>
                      <a:pt x="312" y="84"/>
                      <a:pt x="298" y="98"/>
                      <a:pt x="282" y="98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13" name="Freeform 45"/>
          <p:cNvSpPr>
            <a:spLocks noEditPoints="1"/>
          </p:cNvSpPr>
          <p:nvPr/>
        </p:nvSpPr>
        <p:spPr bwMode="auto">
          <a:xfrm>
            <a:off x="11334765" y="2070771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9" name="Footer Text"/>
          <p:cNvSpPr txBox="1"/>
          <p:nvPr/>
        </p:nvSpPr>
        <p:spPr>
          <a:xfrm>
            <a:off x="8933941" y="1901919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2" name="Group 181"/>
          <p:cNvGrpSpPr/>
          <p:nvPr/>
        </p:nvGrpSpPr>
        <p:grpSpPr>
          <a:xfrm>
            <a:off x="5198060" y="4529218"/>
            <a:ext cx="2552519" cy="1855158"/>
            <a:chOff x="907784" y="3286620"/>
            <a:chExt cx="2182197" cy="1586010"/>
          </a:xfrm>
        </p:grpSpPr>
        <p:sp>
          <p:nvSpPr>
            <p:cNvPr id="183" name="Freeform 21"/>
            <p:cNvSpPr/>
            <p:nvPr/>
          </p:nvSpPr>
          <p:spPr bwMode="auto">
            <a:xfrm>
              <a:off x="907784" y="3286620"/>
              <a:ext cx="577078" cy="1586010"/>
            </a:xfrm>
            <a:custGeom>
              <a:avLst/>
              <a:gdLst/>
              <a:ahLst/>
              <a:cxnLst>
                <a:cxn ang="0">
                  <a:pos x="302" y="301"/>
                </a:cxn>
                <a:cxn ang="0">
                  <a:pos x="302" y="830"/>
                </a:cxn>
                <a:cxn ang="0">
                  <a:pos x="12" y="478"/>
                </a:cxn>
                <a:cxn ang="0">
                  <a:pos x="0" y="0"/>
                </a:cxn>
                <a:cxn ang="0">
                  <a:pos x="302" y="301"/>
                </a:cxn>
              </a:cxnLst>
              <a:rect l="0" t="0" r="r" b="b"/>
              <a:pathLst>
                <a:path w="302" h="830">
                  <a:moveTo>
                    <a:pt x="302" y="301"/>
                  </a:moveTo>
                  <a:lnTo>
                    <a:pt x="302" y="830"/>
                  </a:lnTo>
                  <a:lnTo>
                    <a:pt x="12" y="478"/>
                  </a:lnTo>
                  <a:lnTo>
                    <a:pt x="0" y="0"/>
                  </a:lnTo>
                  <a:lnTo>
                    <a:pt x="302" y="301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4" name="Freeform 22"/>
            <p:cNvSpPr>
              <a:spLocks noEditPoints="1"/>
            </p:cNvSpPr>
            <p:nvPr/>
          </p:nvSpPr>
          <p:spPr bwMode="auto">
            <a:xfrm>
              <a:off x="1484862" y="3548407"/>
              <a:ext cx="1605119" cy="1324223"/>
            </a:xfrm>
            <a:custGeom>
              <a:avLst/>
              <a:gdLst/>
              <a:ahLst/>
              <a:cxnLst>
                <a:cxn ang="0">
                  <a:pos x="264" y="108"/>
                </a:cxn>
                <a:cxn ang="0">
                  <a:pos x="188" y="122"/>
                </a:cxn>
                <a:cxn ang="0">
                  <a:pos x="180" y="128"/>
                </a:cxn>
                <a:cxn ang="0">
                  <a:pos x="179" y="137"/>
                </a:cxn>
                <a:cxn ang="0">
                  <a:pos x="184" y="145"/>
                </a:cxn>
                <a:cxn ang="0">
                  <a:pos x="193" y="147"/>
                </a:cxn>
                <a:cxn ang="0">
                  <a:pos x="269" y="132"/>
                </a:cxn>
                <a:cxn ang="0">
                  <a:pos x="277" y="127"/>
                </a:cxn>
                <a:cxn ang="0">
                  <a:pos x="279" y="118"/>
                </a:cxn>
                <a:cxn ang="0">
                  <a:pos x="273" y="109"/>
                </a:cxn>
                <a:cxn ang="0">
                  <a:pos x="264" y="108"/>
                </a:cxn>
                <a:cxn ang="0">
                  <a:pos x="0" y="86"/>
                </a:cxn>
                <a:cxn ang="0">
                  <a:pos x="443" y="0"/>
                </a:cxn>
                <a:cxn ang="0">
                  <a:pos x="428" y="257"/>
                </a:cxn>
                <a:cxn ang="0">
                  <a:pos x="0" y="364"/>
                </a:cxn>
                <a:cxn ang="0">
                  <a:pos x="0" y="86"/>
                </a:cxn>
              </a:cxnLst>
              <a:rect l="0" t="0" r="r" b="b"/>
              <a:pathLst>
                <a:path w="443" h="364">
                  <a:moveTo>
                    <a:pt x="264" y="108"/>
                  </a:moveTo>
                  <a:cubicBezTo>
                    <a:pt x="188" y="122"/>
                    <a:pt x="188" y="122"/>
                    <a:pt x="188" y="122"/>
                  </a:cubicBezTo>
                  <a:cubicBezTo>
                    <a:pt x="185" y="123"/>
                    <a:pt x="182" y="125"/>
                    <a:pt x="180" y="128"/>
                  </a:cubicBezTo>
                  <a:cubicBezTo>
                    <a:pt x="178" y="130"/>
                    <a:pt x="178" y="134"/>
                    <a:pt x="179" y="137"/>
                  </a:cubicBezTo>
                  <a:cubicBezTo>
                    <a:pt x="179" y="140"/>
                    <a:pt x="181" y="143"/>
                    <a:pt x="184" y="145"/>
                  </a:cubicBezTo>
                  <a:cubicBezTo>
                    <a:pt x="187" y="147"/>
                    <a:pt x="190" y="147"/>
                    <a:pt x="193" y="147"/>
                  </a:cubicBezTo>
                  <a:cubicBezTo>
                    <a:pt x="269" y="132"/>
                    <a:pt x="269" y="132"/>
                    <a:pt x="269" y="132"/>
                  </a:cubicBezTo>
                  <a:cubicBezTo>
                    <a:pt x="272" y="131"/>
                    <a:pt x="275" y="130"/>
                    <a:pt x="277" y="127"/>
                  </a:cubicBezTo>
                  <a:cubicBezTo>
                    <a:pt x="279" y="124"/>
                    <a:pt x="279" y="121"/>
                    <a:pt x="279" y="118"/>
                  </a:cubicBezTo>
                  <a:cubicBezTo>
                    <a:pt x="278" y="114"/>
                    <a:pt x="276" y="111"/>
                    <a:pt x="273" y="109"/>
                  </a:cubicBezTo>
                  <a:cubicBezTo>
                    <a:pt x="271" y="108"/>
                    <a:pt x="267" y="107"/>
                    <a:pt x="264" y="108"/>
                  </a:cubicBezTo>
                  <a:close/>
                  <a:moveTo>
                    <a:pt x="0" y="86"/>
                  </a:moveTo>
                  <a:cubicBezTo>
                    <a:pt x="443" y="0"/>
                    <a:pt x="443" y="0"/>
                    <a:pt x="443" y="0"/>
                  </a:cubicBezTo>
                  <a:cubicBezTo>
                    <a:pt x="428" y="257"/>
                    <a:pt x="428" y="257"/>
                    <a:pt x="428" y="257"/>
                  </a:cubicBezTo>
                  <a:cubicBezTo>
                    <a:pt x="0" y="364"/>
                    <a:pt x="0" y="364"/>
                    <a:pt x="0" y="364"/>
                  </a:cubicBezTo>
                  <a:lnTo>
                    <a:pt x="0" y="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3" name="Freeform 45"/>
          <p:cNvSpPr>
            <a:spLocks noEditPoints="1"/>
          </p:cNvSpPr>
          <p:nvPr/>
        </p:nvSpPr>
        <p:spPr bwMode="auto">
          <a:xfrm>
            <a:off x="11334765" y="2879666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4" name="Footer Text"/>
          <p:cNvSpPr txBox="1"/>
          <p:nvPr/>
        </p:nvSpPr>
        <p:spPr>
          <a:xfrm>
            <a:off x="8933941" y="2759122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5" name="Freeform 45"/>
          <p:cNvSpPr>
            <a:spLocks noEditPoints="1"/>
          </p:cNvSpPr>
          <p:nvPr/>
        </p:nvSpPr>
        <p:spPr bwMode="auto">
          <a:xfrm>
            <a:off x="11334765" y="3818808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6" name="Footer Text"/>
          <p:cNvSpPr txBox="1"/>
          <p:nvPr/>
        </p:nvSpPr>
        <p:spPr>
          <a:xfrm>
            <a:off x="8933941" y="3680262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7" name="Freeform 45"/>
          <p:cNvSpPr>
            <a:spLocks noEditPoints="1"/>
          </p:cNvSpPr>
          <p:nvPr/>
        </p:nvSpPr>
        <p:spPr bwMode="auto">
          <a:xfrm>
            <a:off x="11334765" y="4751052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8" name="Footer Text"/>
          <p:cNvSpPr txBox="1"/>
          <p:nvPr/>
        </p:nvSpPr>
        <p:spPr>
          <a:xfrm>
            <a:off x="8933941" y="4609042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9" name="Freeform 45"/>
          <p:cNvSpPr>
            <a:spLocks noEditPoints="1"/>
          </p:cNvSpPr>
          <p:nvPr/>
        </p:nvSpPr>
        <p:spPr bwMode="auto">
          <a:xfrm>
            <a:off x="11334765" y="5579019"/>
            <a:ext cx="437275" cy="437275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0" name="Footer Text"/>
          <p:cNvSpPr txBox="1"/>
          <p:nvPr/>
        </p:nvSpPr>
        <p:spPr>
          <a:xfrm>
            <a:off x="8933941" y="5434135"/>
            <a:ext cx="230380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defTabSz="1285875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aphicFrame>
        <p:nvGraphicFramePr>
          <p:cNvPr id="241" name="Chart 240"/>
          <p:cNvGraphicFramePr/>
          <p:nvPr/>
        </p:nvGraphicFramePr>
        <p:xfrm>
          <a:off x="755751" y="1448204"/>
          <a:ext cx="3423467" cy="493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68" name="文本框 167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9" name="文本框 168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 animBg="1"/>
      <p:bldP spid="219" grpId="0"/>
      <p:bldP spid="233" grpId="0" animBg="1"/>
      <p:bldP spid="234" grpId="0"/>
      <p:bldP spid="235" grpId="0" animBg="1"/>
      <p:bldP spid="236" grpId="0"/>
      <p:bldP spid="237" grpId="0" animBg="1"/>
      <p:bldP spid="238" grpId="0"/>
      <p:bldP spid="239" grpId="0" animBg="1"/>
      <p:bldP spid="240" grpId="0"/>
      <p:bldGraphic spid="241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207" y="1485813"/>
            <a:ext cx="5095364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613" y="1485813"/>
            <a:ext cx="2201063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169" y="2698157"/>
            <a:ext cx="1826109" cy="18261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517" y="3088054"/>
            <a:ext cx="1513416" cy="104631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altLang="zh-CN" sz="4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197" y="3256869"/>
            <a:ext cx="31842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成功项目展示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465351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850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1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850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ounded Rectangle 72"/>
          <p:cNvSpPr/>
          <p:nvPr/>
        </p:nvSpPr>
        <p:spPr>
          <a:xfrm>
            <a:off x="2411026" y="1732905"/>
            <a:ext cx="1970313" cy="422087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US" sz="20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2411026" y="2637311"/>
            <a:ext cx="1970313" cy="42208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US" sz="20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2411026" y="3532109"/>
            <a:ext cx="1970313" cy="422087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US" sz="20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2411026" y="4415275"/>
            <a:ext cx="1970313" cy="422087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US" sz="20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411026" y="5298439"/>
            <a:ext cx="1970313" cy="42208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20XX</a:t>
            </a:r>
            <a:endParaRPr lang="en-US" sz="2000" b="1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3136975" y="2370404"/>
            <a:ext cx="437686" cy="194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>
            <a:off x="3356792" y="2362866"/>
            <a:ext cx="6188738" cy="0"/>
          </a:xfrm>
          <a:prstGeom prst="line">
            <a:avLst/>
          </a:prstGeom>
          <a:ln w="19050" cap="rnd">
            <a:solidFill>
              <a:schemeClr val="accent1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3356792" y="3289519"/>
            <a:ext cx="6188738" cy="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>
            <a:off x="3356792" y="4150257"/>
            <a:ext cx="6188738" cy="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>
            <a:off x="3356792" y="5034260"/>
            <a:ext cx="6188738" cy="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 Placeholder 3"/>
          <p:cNvSpPr txBox="1"/>
          <p:nvPr/>
        </p:nvSpPr>
        <p:spPr>
          <a:xfrm>
            <a:off x="4827400" y="1702872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4" name="Text Placeholder 3"/>
          <p:cNvSpPr txBox="1"/>
          <p:nvPr/>
        </p:nvSpPr>
        <p:spPr>
          <a:xfrm>
            <a:off x="4827400" y="2573220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7" name="Text Placeholder 3"/>
          <p:cNvSpPr txBox="1"/>
          <p:nvPr/>
        </p:nvSpPr>
        <p:spPr>
          <a:xfrm>
            <a:off x="4827400" y="3410481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0" name="Text Placeholder 3"/>
          <p:cNvSpPr txBox="1"/>
          <p:nvPr/>
        </p:nvSpPr>
        <p:spPr>
          <a:xfrm>
            <a:off x="4827400" y="4305278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1" name="Text Placeholder 3"/>
          <p:cNvSpPr txBox="1"/>
          <p:nvPr/>
        </p:nvSpPr>
        <p:spPr>
          <a:xfrm>
            <a:off x="4827400" y="5230588"/>
            <a:ext cx="4466036" cy="4431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l" defTabSz="111633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2" name="Text Placeholder 3"/>
          <p:cNvSpPr txBox="1"/>
          <p:nvPr/>
        </p:nvSpPr>
        <p:spPr>
          <a:xfrm>
            <a:off x="9725819" y="1914996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50%</a:t>
            </a:r>
            <a:endParaRPr lang="en-US" sz="28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" name="Text Placeholder 3"/>
          <p:cNvSpPr txBox="1"/>
          <p:nvPr/>
        </p:nvSpPr>
        <p:spPr>
          <a:xfrm>
            <a:off x="9725819" y="2804815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70%</a:t>
            </a:r>
            <a:endParaRPr lang="en-US" sz="28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4" name="Text Placeholder 3"/>
          <p:cNvSpPr txBox="1"/>
          <p:nvPr/>
        </p:nvSpPr>
        <p:spPr>
          <a:xfrm>
            <a:off x="9725819" y="3694632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60%</a:t>
            </a:r>
            <a:endParaRPr lang="en-US" sz="2800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5" name="Text Placeholder 3"/>
          <p:cNvSpPr txBox="1"/>
          <p:nvPr/>
        </p:nvSpPr>
        <p:spPr>
          <a:xfrm>
            <a:off x="9725819" y="4584451"/>
            <a:ext cx="698060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sz="2800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30%</a:t>
            </a:r>
            <a:endParaRPr lang="en-US" sz="2800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6" name="Text Placeholder 3"/>
          <p:cNvSpPr txBox="1"/>
          <p:nvPr/>
        </p:nvSpPr>
        <p:spPr>
          <a:xfrm>
            <a:off x="9620027" y="5474270"/>
            <a:ext cx="909645" cy="526185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116330">
              <a:lnSpc>
                <a:spcPct val="140000"/>
              </a:lnSpc>
              <a:spcBef>
                <a:spcPct val="20000"/>
              </a:spcBef>
              <a:defRPr/>
            </a:pPr>
            <a:r>
              <a:rPr lang="en-US" sz="2800" b="1" dirty="0">
                <a:solidFill>
                  <a:schemeClr val="accent5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100%</a:t>
            </a:r>
            <a:endParaRPr lang="en-US" sz="2800" b="1" dirty="0">
              <a:solidFill>
                <a:schemeClr val="accent5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3356793" y="5925629"/>
            <a:ext cx="6188738" cy="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3136975" y="3273841"/>
            <a:ext cx="437686" cy="1940"/>
          </a:xfrm>
          <a:prstGeom prst="line">
            <a:avLst/>
          </a:prstGeom>
          <a:ln w="19050" cap="rnd">
            <a:solidFill>
              <a:schemeClr val="accent2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3136975" y="4163009"/>
            <a:ext cx="437686" cy="1940"/>
          </a:xfrm>
          <a:prstGeom prst="line">
            <a:avLst/>
          </a:prstGeom>
          <a:ln w="19050" cap="rnd">
            <a:solidFill>
              <a:schemeClr val="accent3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3136975" y="5049011"/>
            <a:ext cx="437686" cy="1940"/>
          </a:xfrm>
          <a:prstGeom prst="line">
            <a:avLst/>
          </a:prstGeom>
          <a:ln w="19050" cap="rnd">
            <a:solidFill>
              <a:schemeClr val="accent4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3136975" y="5938396"/>
            <a:ext cx="437686" cy="1940"/>
          </a:xfrm>
          <a:prstGeom prst="line">
            <a:avLst/>
          </a:prstGeom>
          <a:ln w="19050" cap="rnd">
            <a:solidFill>
              <a:schemeClr val="accent5"/>
            </a:solidFill>
            <a:prstDash val="solid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8" grpId="0" animBg="1"/>
      <p:bldP spid="81" grpId="0" animBg="1"/>
      <p:bldP spid="84" grpId="0" animBg="1"/>
      <p:bldP spid="89" grpId="0" animBg="1"/>
      <p:bldP spid="111" grpId="0"/>
      <p:bldP spid="114" grpId="0"/>
      <p:bldP spid="117" grpId="0"/>
      <p:bldP spid="120" grpId="0"/>
      <p:bldP spid="121" grpId="0"/>
      <p:bldP spid="122" grpId="0"/>
      <p:bldP spid="123" grpId="0"/>
      <p:bldP spid="124" grpId="0"/>
      <p:bldP spid="125" grpId="0"/>
      <p:bldP spid="1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4"/>
          <p:cNvGrpSpPr>
            <a:grpSpLocks noChangeAspect="1"/>
          </p:cNvGrpSpPr>
          <p:nvPr/>
        </p:nvGrpSpPr>
        <p:grpSpPr bwMode="auto">
          <a:xfrm>
            <a:off x="4316280" y="2793515"/>
            <a:ext cx="4249756" cy="3300520"/>
            <a:chOff x="2329" y="786"/>
            <a:chExt cx="3022" cy="2347"/>
          </a:xfrm>
        </p:grpSpPr>
        <p:sp>
          <p:nvSpPr>
            <p:cNvPr id="16" name="Freeform 5"/>
            <p:cNvSpPr/>
            <p:nvPr/>
          </p:nvSpPr>
          <p:spPr bwMode="auto">
            <a:xfrm>
              <a:off x="3462" y="1393"/>
              <a:ext cx="389" cy="1740"/>
            </a:xfrm>
            <a:custGeom>
              <a:avLst/>
              <a:gdLst>
                <a:gd name="T0" fmla="*/ 0 w 164"/>
                <a:gd name="T1" fmla="*/ 1140 h 1222"/>
                <a:gd name="T2" fmla="*/ 0 w 164"/>
                <a:gd name="T3" fmla="*/ 1140 h 1222"/>
                <a:gd name="T4" fmla="*/ 82 w 164"/>
                <a:gd name="T5" fmla="*/ 1222 h 1222"/>
                <a:gd name="T6" fmla="*/ 82 w 164"/>
                <a:gd name="T7" fmla="*/ 1222 h 1222"/>
                <a:gd name="T8" fmla="*/ 164 w 164"/>
                <a:gd name="T9" fmla="*/ 1140 h 1222"/>
                <a:gd name="T10" fmla="*/ 164 w 164"/>
                <a:gd name="T11" fmla="*/ 1140 h 1222"/>
                <a:gd name="T12" fmla="*/ 164 w 164"/>
                <a:gd name="T13" fmla="*/ 0 h 1222"/>
                <a:gd name="connsiteX0" fmla="*/ 0 w 10000"/>
                <a:gd name="connsiteY0" fmla="*/ 9830 h 10501"/>
                <a:gd name="connsiteX1" fmla="*/ 0 w 10000"/>
                <a:gd name="connsiteY1" fmla="*/ 9830 h 10501"/>
                <a:gd name="connsiteX2" fmla="*/ 5000 w 10000"/>
                <a:gd name="connsiteY2" fmla="*/ 10501 h 10501"/>
                <a:gd name="connsiteX3" fmla="*/ 5000 w 10000"/>
                <a:gd name="connsiteY3" fmla="*/ 10501 h 10501"/>
                <a:gd name="connsiteX4" fmla="*/ 10000 w 10000"/>
                <a:gd name="connsiteY4" fmla="*/ 9830 h 10501"/>
                <a:gd name="connsiteX5" fmla="*/ 10000 w 10000"/>
                <a:gd name="connsiteY5" fmla="*/ 9830 h 10501"/>
                <a:gd name="connsiteX6" fmla="*/ 10000 w 10000"/>
                <a:gd name="connsiteY6" fmla="*/ 0 h 10501"/>
                <a:gd name="connsiteX0-1" fmla="*/ 0 w 10000"/>
                <a:gd name="connsiteY0-2" fmla="*/ 5342 h 6013"/>
                <a:gd name="connsiteX1-3" fmla="*/ 0 w 10000"/>
                <a:gd name="connsiteY1-4" fmla="*/ 5342 h 6013"/>
                <a:gd name="connsiteX2-5" fmla="*/ 5000 w 10000"/>
                <a:gd name="connsiteY2-6" fmla="*/ 6013 h 6013"/>
                <a:gd name="connsiteX3-7" fmla="*/ 5000 w 10000"/>
                <a:gd name="connsiteY3-8" fmla="*/ 6013 h 6013"/>
                <a:gd name="connsiteX4-9" fmla="*/ 10000 w 10000"/>
                <a:gd name="connsiteY4-10" fmla="*/ 5342 h 6013"/>
                <a:gd name="connsiteX5-11" fmla="*/ 10000 w 10000"/>
                <a:gd name="connsiteY5-12" fmla="*/ 5342 h 6013"/>
                <a:gd name="connsiteX6-13" fmla="*/ 10000 w 10000"/>
                <a:gd name="connsiteY6-14" fmla="*/ 0 h 601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0000" h="6013">
                  <a:moveTo>
                    <a:pt x="0" y="5342"/>
                  </a:moveTo>
                  <a:lnTo>
                    <a:pt x="0" y="5342"/>
                  </a:lnTo>
                  <a:cubicBezTo>
                    <a:pt x="0" y="5710"/>
                    <a:pt x="2256" y="6013"/>
                    <a:pt x="5000" y="6013"/>
                  </a:cubicBezTo>
                  <a:lnTo>
                    <a:pt x="5000" y="6013"/>
                  </a:lnTo>
                  <a:cubicBezTo>
                    <a:pt x="7805" y="6013"/>
                    <a:pt x="10000" y="5710"/>
                    <a:pt x="10000" y="5342"/>
                  </a:cubicBezTo>
                  <a:lnTo>
                    <a:pt x="10000" y="5342"/>
                  </a:lnTo>
                  <a:lnTo>
                    <a:pt x="10000" y="0"/>
                  </a:lnTo>
                </a:path>
              </a:pathLst>
            </a:custGeom>
            <a:noFill/>
            <a:ln w="101600" cap="rnd">
              <a:solidFill>
                <a:srgbClr val="B3B3B3"/>
              </a:solidFill>
              <a:prstDash val="solid"/>
              <a:round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6"/>
            <p:cNvSpPr/>
            <p:nvPr/>
          </p:nvSpPr>
          <p:spPr bwMode="auto">
            <a:xfrm>
              <a:off x="3841" y="786"/>
              <a:ext cx="1510" cy="1346"/>
            </a:xfrm>
            <a:custGeom>
              <a:avLst/>
              <a:gdLst>
                <a:gd name="T0" fmla="*/ 0 w 638"/>
                <a:gd name="T1" fmla="*/ 0 h 568"/>
                <a:gd name="T2" fmla="*/ 0 w 638"/>
                <a:gd name="T3" fmla="*/ 568 h 568"/>
                <a:gd name="T4" fmla="*/ 159 w 638"/>
                <a:gd name="T5" fmla="*/ 484 h 568"/>
                <a:gd name="T6" fmla="*/ 319 w 638"/>
                <a:gd name="T7" fmla="*/ 568 h 568"/>
                <a:gd name="T8" fmla="*/ 479 w 638"/>
                <a:gd name="T9" fmla="*/ 484 h 568"/>
                <a:gd name="T10" fmla="*/ 638 w 638"/>
                <a:gd name="T11" fmla="*/ 567 h 568"/>
                <a:gd name="T12" fmla="*/ 0 w 638"/>
                <a:gd name="T13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8" h="568">
                  <a:moveTo>
                    <a:pt x="0" y="0"/>
                  </a:moveTo>
                  <a:cubicBezTo>
                    <a:pt x="0" y="568"/>
                    <a:pt x="0" y="568"/>
                    <a:pt x="0" y="568"/>
                  </a:cubicBezTo>
                  <a:cubicBezTo>
                    <a:pt x="35" y="517"/>
                    <a:pt x="93" y="484"/>
                    <a:pt x="159" y="484"/>
                  </a:cubicBezTo>
                  <a:cubicBezTo>
                    <a:pt x="226" y="484"/>
                    <a:pt x="284" y="517"/>
                    <a:pt x="319" y="568"/>
                  </a:cubicBezTo>
                  <a:cubicBezTo>
                    <a:pt x="354" y="517"/>
                    <a:pt x="412" y="484"/>
                    <a:pt x="479" y="484"/>
                  </a:cubicBezTo>
                  <a:cubicBezTo>
                    <a:pt x="545" y="484"/>
                    <a:pt x="603" y="517"/>
                    <a:pt x="638" y="567"/>
                  </a:cubicBezTo>
                  <a:cubicBezTo>
                    <a:pt x="601" y="248"/>
                    <a:pt x="329" y="0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7"/>
            <p:cNvSpPr/>
            <p:nvPr/>
          </p:nvSpPr>
          <p:spPr bwMode="auto">
            <a:xfrm>
              <a:off x="2329" y="786"/>
              <a:ext cx="1512" cy="1346"/>
            </a:xfrm>
            <a:custGeom>
              <a:avLst/>
              <a:gdLst>
                <a:gd name="T0" fmla="*/ 639 w 639"/>
                <a:gd name="T1" fmla="*/ 0 h 568"/>
                <a:gd name="T2" fmla="*/ 639 w 639"/>
                <a:gd name="T3" fmla="*/ 0 h 568"/>
                <a:gd name="T4" fmla="*/ 0 w 639"/>
                <a:gd name="T5" fmla="*/ 568 h 568"/>
                <a:gd name="T6" fmla="*/ 160 w 639"/>
                <a:gd name="T7" fmla="*/ 484 h 568"/>
                <a:gd name="T8" fmla="*/ 320 w 639"/>
                <a:gd name="T9" fmla="*/ 568 h 568"/>
                <a:gd name="T10" fmla="*/ 479 w 639"/>
                <a:gd name="T11" fmla="*/ 484 h 568"/>
                <a:gd name="T12" fmla="*/ 639 w 639"/>
                <a:gd name="T13" fmla="*/ 568 h 568"/>
                <a:gd name="T14" fmla="*/ 639 w 6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9" h="568">
                  <a:moveTo>
                    <a:pt x="639" y="0"/>
                  </a:moveTo>
                  <a:cubicBezTo>
                    <a:pt x="639" y="0"/>
                    <a:pt x="639" y="0"/>
                    <a:pt x="639" y="0"/>
                  </a:cubicBezTo>
                  <a:cubicBezTo>
                    <a:pt x="309" y="0"/>
                    <a:pt x="37" y="248"/>
                    <a:pt x="0" y="568"/>
                  </a:cubicBezTo>
                  <a:cubicBezTo>
                    <a:pt x="35" y="517"/>
                    <a:pt x="94" y="484"/>
                    <a:pt x="160" y="484"/>
                  </a:cubicBezTo>
                  <a:cubicBezTo>
                    <a:pt x="226" y="484"/>
                    <a:pt x="285" y="517"/>
                    <a:pt x="320" y="568"/>
                  </a:cubicBezTo>
                  <a:cubicBezTo>
                    <a:pt x="355" y="517"/>
                    <a:pt x="413" y="484"/>
                    <a:pt x="479" y="484"/>
                  </a:cubicBezTo>
                  <a:cubicBezTo>
                    <a:pt x="545" y="484"/>
                    <a:pt x="604" y="517"/>
                    <a:pt x="639" y="568"/>
                  </a:cubicBezTo>
                  <a:lnTo>
                    <a:pt x="63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8"/>
            <p:cNvSpPr/>
            <p:nvPr/>
          </p:nvSpPr>
          <p:spPr bwMode="auto">
            <a:xfrm>
              <a:off x="3083" y="786"/>
              <a:ext cx="755" cy="1341"/>
            </a:xfrm>
            <a:custGeom>
              <a:avLst/>
              <a:gdLst>
                <a:gd name="T0" fmla="*/ 161 w 319"/>
                <a:gd name="T1" fmla="*/ 484 h 566"/>
                <a:gd name="T2" fmla="*/ 319 w 319"/>
                <a:gd name="T3" fmla="*/ 565 h 566"/>
                <a:gd name="T4" fmla="*/ 319 w 319"/>
                <a:gd name="T5" fmla="*/ 0 h 566"/>
                <a:gd name="T6" fmla="*/ 317 w 319"/>
                <a:gd name="T7" fmla="*/ 0 h 566"/>
                <a:gd name="T8" fmla="*/ 0 w 319"/>
                <a:gd name="T9" fmla="*/ 565 h 566"/>
                <a:gd name="T10" fmla="*/ 0 w 319"/>
                <a:gd name="T11" fmla="*/ 566 h 566"/>
                <a:gd name="T12" fmla="*/ 5 w 319"/>
                <a:gd name="T13" fmla="*/ 564 h 566"/>
                <a:gd name="T14" fmla="*/ 161 w 319"/>
                <a:gd name="T15" fmla="*/ 484 h 5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9" h="566">
                  <a:moveTo>
                    <a:pt x="161" y="484"/>
                  </a:moveTo>
                  <a:cubicBezTo>
                    <a:pt x="226" y="484"/>
                    <a:pt x="284" y="516"/>
                    <a:pt x="319" y="565"/>
                  </a:cubicBezTo>
                  <a:cubicBezTo>
                    <a:pt x="319" y="0"/>
                    <a:pt x="319" y="0"/>
                    <a:pt x="319" y="0"/>
                  </a:cubicBezTo>
                  <a:cubicBezTo>
                    <a:pt x="318" y="0"/>
                    <a:pt x="318" y="0"/>
                    <a:pt x="317" y="0"/>
                  </a:cubicBezTo>
                  <a:cubicBezTo>
                    <a:pt x="153" y="2"/>
                    <a:pt x="19" y="248"/>
                    <a:pt x="0" y="565"/>
                  </a:cubicBezTo>
                  <a:cubicBezTo>
                    <a:pt x="0" y="566"/>
                    <a:pt x="0" y="566"/>
                    <a:pt x="0" y="566"/>
                  </a:cubicBezTo>
                  <a:cubicBezTo>
                    <a:pt x="2" y="563"/>
                    <a:pt x="3" y="563"/>
                    <a:pt x="5" y="564"/>
                  </a:cubicBezTo>
                  <a:cubicBezTo>
                    <a:pt x="40" y="515"/>
                    <a:pt x="97" y="484"/>
                    <a:pt x="161" y="4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9"/>
            <p:cNvSpPr/>
            <p:nvPr/>
          </p:nvSpPr>
          <p:spPr bwMode="auto">
            <a:xfrm>
              <a:off x="3838" y="786"/>
              <a:ext cx="755" cy="1346"/>
            </a:xfrm>
            <a:custGeom>
              <a:avLst/>
              <a:gdLst>
                <a:gd name="T0" fmla="*/ 0 w 319"/>
                <a:gd name="T1" fmla="*/ 568 h 568"/>
                <a:gd name="T2" fmla="*/ 5 w 319"/>
                <a:gd name="T3" fmla="*/ 561 h 568"/>
                <a:gd name="T4" fmla="*/ 159 w 319"/>
                <a:gd name="T5" fmla="*/ 484 h 568"/>
                <a:gd name="T6" fmla="*/ 316 w 319"/>
                <a:gd name="T7" fmla="*/ 563 h 568"/>
                <a:gd name="T8" fmla="*/ 319 w 319"/>
                <a:gd name="T9" fmla="*/ 568 h 568"/>
                <a:gd name="T10" fmla="*/ 319 w 319"/>
                <a:gd name="T11" fmla="*/ 568 h 568"/>
                <a:gd name="T12" fmla="*/ 0 w 319"/>
                <a:gd name="T13" fmla="*/ 0 h 568"/>
                <a:gd name="T14" fmla="*/ 0 w 319"/>
                <a:gd name="T15" fmla="*/ 0 h 568"/>
                <a:gd name="T16" fmla="*/ 0 w 319"/>
                <a:gd name="T17" fmla="*/ 568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9" h="568">
                  <a:moveTo>
                    <a:pt x="0" y="568"/>
                  </a:moveTo>
                  <a:cubicBezTo>
                    <a:pt x="1" y="563"/>
                    <a:pt x="3" y="561"/>
                    <a:pt x="5" y="561"/>
                  </a:cubicBezTo>
                  <a:cubicBezTo>
                    <a:pt x="40" y="514"/>
                    <a:pt x="96" y="484"/>
                    <a:pt x="159" y="484"/>
                  </a:cubicBezTo>
                  <a:cubicBezTo>
                    <a:pt x="224" y="484"/>
                    <a:pt x="280" y="515"/>
                    <a:pt x="316" y="563"/>
                  </a:cubicBezTo>
                  <a:cubicBezTo>
                    <a:pt x="317" y="564"/>
                    <a:pt x="318" y="565"/>
                    <a:pt x="319" y="568"/>
                  </a:cubicBezTo>
                  <a:cubicBezTo>
                    <a:pt x="319" y="568"/>
                    <a:pt x="319" y="568"/>
                    <a:pt x="319" y="568"/>
                  </a:cubicBezTo>
                  <a:cubicBezTo>
                    <a:pt x="300" y="248"/>
                    <a:pt x="165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56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36159" tIns="18080" rIns="36159" bIns="1808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58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Text Placeholder 7"/>
          <p:cNvSpPr txBox="1"/>
          <p:nvPr/>
        </p:nvSpPr>
        <p:spPr>
          <a:xfrm>
            <a:off x="2819533" y="1987245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Text Placeholder 2"/>
          <p:cNvSpPr txBox="1"/>
          <p:nvPr/>
        </p:nvSpPr>
        <p:spPr>
          <a:xfrm>
            <a:off x="1811419" y="2443352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Rounded Rectangle 11"/>
          <p:cNvSpPr>
            <a:spLocks noChangeAspect="1"/>
          </p:cNvSpPr>
          <p:nvPr/>
        </p:nvSpPr>
        <p:spPr>
          <a:xfrm>
            <a:off x="4388846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Placeholder 7"/>
          <p:cNvSpPr txBox="1"/>
          <p:nvPr/>
        </p:nvSpPr>
        <p:spPr>
          <a:xfrm>
            <a:off x="4449727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 Placeholder 7"/>
          <p:cNvSpPr txBox="1"/>
          <p:nvPr/>
        </p:nvSpPr>
        <p:spPr>
          <a:xfrm>
            <a:off x="8875276" y="1987245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 Placeholder 2"/>
          <p:cNvSpPr txBox="1"/>
          <p:nvPr/>
        </p:nvSpPr>
        <p:spPr>
          <a:xfrm>
            <a:off x="8875276" y="2443352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Rounded Rectangle 23"/>
          <p:cNvSpPr>
            <a:spLocks noChangeAspect="1"/>
          </p:cNvSpPr>
          <p:nvPr/>
        </p:nvSpPr>
        <p:spPr>
          <a:xfrm>
            <a:off x="7973944" y="2149280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 Placeholder 7"/>
          <p:cNvSpPr txBox="1"/>
          <p:nvPr/>
        </p:nvSpPr>
        <p:spPr>
          <a:xfrm>
            <a:off x="8034824" y="2245549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 Placeholder 7"/>
          <p:cNvSpPr txBox="1"/>
          <p:nvPr/>
        </p:nvSpPr>
        <p:spPr>
          <a:xfrm>
            <a:off x="2819533" y="4938877"/>
            <a:ext cx="1368594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1811419" y="5394984"/>
            <a:ext cx="2376707" cy="6284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Rounded Rectangle 27"/>
          <p:cNvSpPr>
            <a:spLocks noChangeAspect="1"/>
          </p:cNvSpPr>
          <p:nvPr/>
        </p:nvSpPr>
        <p:spPr>
          <a:xfrm>
            <a:off x="433737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Placeholder 7"/>
          <p:cNvSpPr txBox="1"/>
          <p:nvPr/>
        </p:nvSpPr>
        <p:spPr>
          <a:xfrm>
            <a:off x="4398256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" name="Text Placeholder 7"/>
          <p:cNvSpPr txBox="1"/>
          <p:nvPr/>
        </p:nvSpPr>
        <p:spPr>
          <a:xfrm>
            <a:off x="8869792" y="4938877"/>
            <a:ext cx="1611069" cy="357779"/>
          </a:xfrm>
          <a:prstGeom prst="rect">
            <a:avLst/>
          </a:prstGeom>
        </p:spPr>
        <p:txBody>
          <a:bodyPr vert="horz" lIns="0" tIns="103884" rIns="0" bIns="103884" anchor="t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8869792" y="5394984"/>
            <a:ext cx="2408641" cy="61393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16"/>
          <p:cNvSpPr>
            <a:spLocks noChangeAspect="1"/>
          </p:cNvSpPr>
          <p:nvPr/>
        </p:nvSpPr>
        <p:spPr>
          <a:xfrm>
            <a:off x="7973944" y="5100912"/>
            <a:ext cx="759275" cy="760014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95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8034824" y="5197181"/>
            <a:ext cx="614632" cy="507229"/>
          </a:xfrm>
          <a:prstGeom prst="rect">
            <a:avLst/>
          </a:prstGeom>
        </p:spPr>
        <p:txBody>
          <a:bodyPr vert="horz" lIns="0" tIns="103884" rIns="0" bIns="103884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es-ES_tradnl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_tradnl" dirty="0" smtClean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29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1" grpId="0" animBg="1"/>
      <p:bldP spid="3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roup 156"/>
          <p:cNvGrpSpPr/>
          <p:nvPr/>
        </p:nvGrpSpPr>
        <p:grpSpPr>
          <a:xfrm>
            <a:off x="1645428" y="2371098"/>
            <a:ext cx="4751427" cy="4053515"/>
            <a:chOff x="3534332" y="1723527"/>
            <a:chExt cx="5122595" cy="4370164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4014228" y="2113813"/>
              <a:ext cx="4205016" cy="2151386"/>
            </a:xfrm>
            <a:custGeom>
              <a:avLst/>
              <a:gdLst>
                <a:gd name="T0" fmla="*/ 5626 w 5678"/>
                <a:gd name="T1" fmla="*/ 2815 h 2905"/>
                <a:gd name="T2" fmla="*/ 5572 w 5678"/>
                <a:gd name="T3" fmla="*/ 2673 h 2905"/>
                <a:gd name="T4" fmla="*/ 5520 w 5678"/>
                <a:gd name="T5" fmla="*/ 2531 h 2905"/>
                <a:gd name="T6" fmla="*/ 5465 w 5678"/>
                <a:gd name="T7" fmla="*/ 2389 h 2905"/>
                <a:gd name="T8" fmla="*/ 5413 w 5678"/>
                <a:gd name="T9" fmla="*/ 2247 h 2905"/>
                <a:gd name="T10" fmla="*/ 5359 w 5678"/>
                <a:gd name="T11" fmla="*/ 2105 h 2905"/>
                <a:gd name="T12" fmla="*/ 5307 w 5678"/>
                <a:gd name="T13" fmla="*/ 1963 h 2905"/>
                <a:gd name="T14" fmla="*/ 5253 w 5678"/>
                <a:gd name="T15" fmla="*/ 1822 h 2905"/>
                <a:gd name="T16" fmla="*/ 5201 w 5678"/>
                <a:gd name="T17" fmla="*/ 1682 h 2905"/>
                <a:gd name="T18" fmla="*/ 5146 w 5678"/>
                <a:gd name="T19" fmla="*/ 1540 h 2905"/>
                <a:gd name="T20" fmla="*/ 5092 w 5678"/>
                <a:gd name="T21" fmla="*/ 1398 h 2905"/>
                <a:gd name="T22" fmla="*/ 5040 w 5678"/>
                <a:gd name="T23" fmla="*/ 1256 h 2905"/>
                <a:gd name="T24" fmla="*/ 4985 w 5678"/>
                <a:gd name="T25" fmla="*/ 1114 h 2905"/>
                <a:gd name="T26" fmla="*/ 4933 w 5678"/>
                <a:gd name="T27" fmla="*/ 972 h 2905"/>
                <a:gd name="T28" fmla="*/ 4905 w 5678"/>
                <a:gd name="T29" fmla="*/ 845 h 2905"/>
                <a:gd name="T30" fmla="*/ 4765 w 5678"/>
                <a:gd name="T31" fmla="*/ 807 h 2905"/>
                <a:gd name="T32" fmla="*/ 4626 w 5678"/>
                <a:gd name="T33" fmla="*/ 750 h 2905"/>
                <a:gd name="T34" fmla="*/ 4484 w 5678"/>
                <a:gd name="T35" fmla="*/ 693 h 2905"/>
                <a:gd name="T36" fmla="*/ 4345 w 5678"/>
                <a:gd name="T37" fmla="*/ 637 h 2905"/>
                <a:gd name="T38" fmla="*/ 4205 w 5678"/>
                <a:gd name="T39" fmla="*/ 580 h 2905"/>
                <a:gd name="T40" fmla="*/ 4063 w 5678"/>
                <a:gd name="T41" fmla="*/ 523 h 2905"/>
                <a:gd name="T42" fmla="*/ 3924 w 5678"/>
                <a:gd name="T43" fmla="*/ 466 h 2905"/>
                <a:gd name="T44" fmla="*/ 3784 w 5678"/>
                <a:gd name="T45" fmla="*/ 410 h 2905"/>
                <a:gd name="T46" fmla="*/ 3642 w 5678"/>
                <a:gd name="T47" fmla="*/ 353 h 2905"/>
                <a:gd name="T48" fmla="*/ 3503 w 5678"/>
                <a:gd name="T49" fmla="*/ 296 h 2905"/>
                <a:gd name="T50" fmla="*/ 3363 w 5678"/>
                <a:gd name="T51" fmla="*/ 239 h 2905"/>
                <a:gd name="T52" fmla="*/ 3224 w 5678"/>
                <a:gd name="T53" fmla="*/ 182 h 2905"/>
                <a:gd name="T54" fmla="*/ 3082 w 5678"/>
                <a:gd name="T55" fmla="*/ 126 h 2905"/>
                <a:gd name="T56" fmla="*/ 2942 w 5678"/>
                <a:gd name="T57" fmla="*/ 69 h 2905"/>
                <a:gd name="T58" fmla="*/ 2807 w 5678"/>
                <a:gd name="T59" fmla="*/ 19 h 2905"/>
                <a:gd name="T60" fmla="*/ 2666 w 5678"/>
                <a:gd name="T61" fmla="*/ 71 h 2905"/>
                <a:gd name="T62" fmla="*/ 2524 w 5678"/>
                <a:gd name="T63" fmla="*/ 123 h 2905"/>
                <a:gd name="T64" fmla="*/ 2382 w 5678"/>
                <a:gd name="T65" fmla="*/ 175 h 2905"/>
                <a:gd name="T66" fmla="*/ 2240 w 5678"/>
                <a:gd name="T67" fmla="*/ 227 h 2905"/>
                <a:gd name="T68" fmla="*/ 2098 w 5678"/>
                <a:gd name="T69" fmla="*/ 279 h 2905"/>
                <a:gd name="T70" fmla="*/ 1956 w 5678"/>
                <a:gd name="T71" fmla="*/ 331 h 2905"/>
                <a:gd name="T72" fmla="*/ 1814 w 5678"/>
                <a:gd name="T73" fmla="*/ 384 h 2905"/>
                <a:gd name="T74" fmla="*/ 1672 w 5678"/>
                <a:gd name="T75" fmla="*/ 436 h 2905"/>
                <a:gd name="T76" fmla="*/ 1530 w 5678"/>
                <a:gd name="T77" fmla="*/ 488 h 2905"/>
                <a:gd name="T78" fmla="*/ 1389 w 5678"/>
                <a:gd name="T79" fmla="*/ 540 h 2905"/>
                <a:gd name="T80" fmla="*/ 1247 w 5678"/>
                <a:gd name="T81" fmla="*/ 594 h 2905"/>
                <a:gd name="T82" fmla="*/ 1105 w 5678"/>
                <a:gd name="T83" fmla="*/ 646 h 2905"/>
                <a:gd name="T84" fmla="*/ 963 w 5678"/>
                <a:gd name="T85" fmla="*/ 698 h 2905"/>
                <a:gd name="T86" fmla="*/ 821 w 5678"/>
                <a:gd name="T87" fmla="*/ 750 h 2905"/>
                <a:gd name="T88" fmla="*/ 745 w 5678"/>
                <a:gd name="T89" fmla="*/ 859 h 2905"/>
                <a:gd name="T90" fmla="*/ 693 w 5678"/>
                <a:gd name="T91" fmla="*/ 1001 h 2905"/>
                <a:gd name="T92" fmla="*/ 641 w 5678"/>
                <a:gd name="T93" fmla="*/ 1143 h 2905"/>
                <a:gd name="T94" fmla="*/ 587 w 5678"/>
                <a:gd name="T95" fmla="*/ 1285 h 2905"/>
                <a:gd name="T96" fmla="*/ 535 w 5678"/>
                <a:gd name="T97" fmla="*/ 1427 h 2905"/>
                <a:gd name="T98" fmla="*/ 480 w 5678"/>
                <a:gd name="T99" fmla="*/ 1568 h 2905"/>
                <a:gd name="T100" fmla="*/ 428 w 5678"/>
                <a:gd name="T101" fmla="*/ 1710 h 2905"/>
                <a:gd name="T102" fmla="*/ 376 w 5678"/>
                <a:gd name="T103" fmla="*/ 1852 h 2905"/>
                <a:gd name="T104" fmla="*/ 322 w 5678"/>
                <a:gd name="T105" fmla="*/ 1994 h 2905"/>
                <a:gd name="T106" fmla="*/ 270 w 5678"/>
                <a:gd name="T107" fmla="*/ 2136 h 2905"/>
                <a:gd name="T108" fmla="*/ 218 w 5678"/>
                <a:gd name="T109" fmla="*/ 2278 h 2905"/>
                <a:gd name="T110" fmla="*/ 164 w 5678"/>
                <a:gd name="T111" fmla="*/ 2420 h 2905"/>
                <a:gd name="T112" fmla="*/ 112 w 5678"/>
                <a:gd name="T113" fmla="*/ 2562 h 2905"/>
                <a:gd name="T114" fmla="*/ 60 w 5678"/>
                <a:gd name="T115" fmla="*/ 2704 h 2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678" h="2905">
                  <a:moveTo>
                    <a:pt x="5652" y="2886"/>
                  </a:moveTo>
                  <a:lnTo>
                    <a:pt x="5662" y="2905"/>
                  </a:lnTo>
                  <a:lnTo>
                    <a:pt x="5678" y="2900"/>
                  </a:lnTo>
                  <a:lnTo>
                    <a:pt x="5671" y="2879"/>
                  </a:lnTo>
                  <a:lnTo>
                    <a:pt x="5652" y="2886"/>
                  </a:lnTo>
                  <a:close/>
                  <a:moveTo>
                    <a:pt x="5626" y="2815"/>
                  </a:moveTo>
                  <a:lnTo>
                    <a:pt x="5640" y="2850"/>
                  </a:lnTo>
                  <a:lnTo>
                    <a:pt x="5657" y="2843"/>
                  </a:lnTo>
                  <a:lnTo>
                    <a:pt x="5643" y="2808"/>
                  </a:lnTo>
                  <a:lnTo>
                    <a:pt x="5626" y="2815"/>
                  </a:lnTo>
                  <a:close/>
                  <a:moveTo>
                    <a:pt x="5600" y="2744"/>
                  </a:moveTo>
                  <a:lnTo>
                    <a:pt x="5612" y="2779"/>
                  </a:lnTo>
                  <a:lnTo>
                    <a:pt x="5631" y="2772"/>
                  </a:lnTo>
                  <a:lnTo>
                    <a:pt x="5617" y="2737"/>
                  </a:lnTo>
                  <a:lnTo>
                    <a:pt x="5600" y="2744"/>
                  </a:lnTo>
                  <a:close/>
                  <a:moveTo>
                    <a:pt x="5572" y="2673"/>
                  </a:moveTo>
                  <a:lnTo>
                    <a:pt x="5586" y="2708"/>
                  </a:lnTo>
                  <a:lnTo>
                    <a:pt x="5605" y="2701"/>
                  </a:lnTo>
                  <a:lnTo>
                    <a:pt x="5591" y="2666"/>
                  </a:lnTo>
                  <a:lnTo>
                    <a:pt x="5572" y="2673"/>
                  </a:lnTo>
                  <a:close/>
                  <a:moveTo>
                    <a:pt x="5546" y="2602"/>
                  </a:moveTo>
                  <a:lnTo>
                    <a:pt x="5560" y="2638"/>
                  </a:lnTo>
                  <a:lnTo>
                    <a:pt x="5577" y="2630"/>
                  </a:lnTo>
                  <a:lnTo>
                    <a:pt x="5565" y="2595"/>
                  </a:lnTo>
                  <a:lnTo>
                    <a:pt x="5546" y="2602"/>
                  </a:lnTo>
                  <a:close/>
                  <a:moveTo>
                    <a:pt x="5520" y="2531"/>
                  </a:moveTo>
                  <a:lnTo>
                    <a:pt x="5532" y="2567"/>
                  </a:lnTo>
                  <a:lnTo>
                    <a:pt x="5551" y="2559"/>
                  </a:lnTo>
                  <a:lnTo>
                    <a:pt x="5536" y="2524"/>
                  </a:lnTo>
                  <a:lnTo>
                    <a:pt x="5520" y="2531"/>
                  </a:lnTo>
                  <a:close/>
                  <a:moveTo>
                    <a:pt x="5494" y="2460"/>
                  </a:moveTo>
                  <a:lnTo>
                    <a:pt x="5506" y="2496"/>
                  </a:lnTo>
                  <a:lnTo>
                    <a:pt x="5525" y="2489"/>
                  </a:lnTo>
                  <a:lnTo>
                    <a:pt x="5510" y="2453"/>
                  </a:lnTo>
                  <a:lnTo>
                    <a:pt x="5494" y="2460"/>
                  </a:lnTo>
                  <a:close/>
                  <a:moveTo>
                    <a:pt x="5465" y="2389"/>
                  </a:moveTo>
                  <a:lnTo>
                    <a:pt x="5480" y="2425"/>
                  </a:lnTo>
                  <a:lnTo>
                    <a:pt x="5496" y="2418"/>
                  </a:lnTo>
                  <a:lnTo>
                    <a:pt x="5484" y="2382"/>
                  </a:lnTo>
                  <a:lnTo>
                    <a:pt x="5465" y="2389"/>
                  </a:lnTo>
                  <a:close/>
                  <a:moveTo>
                    <a:pt x="5439" y="2318"/>
                  </a:moveTo>
                  <a:lnTo>
                    <a:pt x="5454" y="2354"/>
                  </a:lnTo>
                  <a:lnTo>
                    <a:pt x="5470" y="2347"/>
                  </a:lnTo>
                  <a:lnTo>
                    <a:pt x="5458" y="2311"/>
                  </a:lnTo>
                  <a:lnTo>
                    <a:pt x="5439" y="2318"/>
                  </a:lnTo>
                  <a:close/>
                  <a:moveTo>
                    <a:pt x="5413" y="2247"/>
                  </a:moveTo>
                  <a:lnTo>
                    <a:pt x="5425" y="2283"/>
                  </a:lnTo>
                  <a:lnTo>
                    <a:pt x="5444" y="2276"/>
                  </a:lnTo>
                  <a:lnTo>
                    <a:pt x="5430" y="2240"/>
                  </a:lnTo>
                  <a:lnTo>
                    <a:pt x="5413" y="2247"/>
                  </a:lnTo>
                  <a:close/>
                  <a:moveTo>
                    <a:pt x="5385" y="2176"/>
                  </a:moveTo>
                  <a:lnTo>
                    <a:pt x="5399" y="2212"/>
                  </a:lnTo>
                  <a:lnTo>
                    <a:pt x="5418" y="2205"/>
                  </a:lnTo>
                  <a:lnTo>
                    <a:pt x="5404" y="2169"/>
                  </a:lnTo>
                  <a:lnTo>
                    <a:pt x="5385" y="2176"/>
                  </a:lnTo>
                  <a:close/>
                  <a:moveTo>
                    <a:pt x="5359" y="2105"/>
                  </a:moveTo>
                  <a:lnTo>
                    <a:pt x="5373" y="2141"/>
                  </a:lnTo>
                  <a:lnTo>
                    <a:pt x="5390" y="2134"/>
                  </a:lnTo>
                  <a:lnTo>
                    <a:pt x="5378" y="2098"/>
                  </a:lnTo>
                  <a:lnTo>
                    <a:pt x="5359" y="2105"/>
                  </a:lnTo>
                  <a:close/>
                  <a:moveTo>
                    <a:pt x="5333" y="2034"/>
                  </a:moveTo>
                  <a:lnTo>
                    <a:pt x="5347" y="2070"/>
                  </a:lnTo>
                  <a:lnTo>
                    <a:pt x="5364" y="2063"/>
                  </a:lnTo>
                  <a:lnTo>
                    <a:pt x="5350" y="2027"/>
                  </a:lnTo>
                  <a:lnTo>
                    <a:pt x="5333" y="2034"/>
                  </a:lnTo>
                  <a:close/>
                  <a:moveTo>
                    <a:pt x="5307" y="1963"/>
                  </a:moveTo>
                  <a:lnTo>
                    <a:pt x="5319" y="1999"/>
                  </a:lnTo>
                  <a:lnTo>
                    <a:pt x="5338" y="1992"/>
                  </a:lnTo>
                  <a:lnTo>
                    <a:pt x="5324" y="1959"/>
                  </a:lnTo>
                  <a:lnTo>
                    <a:pt x="5307" y="1963"/>
                  </a:lnTo>
                  <a:close/>
                  <a:moveTo>
                    <a:pt x="5279" y="1892"/>
                  </a:moveTo>
                  <a:lnTo>
                    <a:pt x="5293" y="1928"/>
                  </a:lnTo>
                  <a:lnTo>
                    <a:pt x="5309" y="1923"/>
                  </a:lnTo>
                  <a:lnTo>
                    <a:pt x="5298" y="1888"/>
                  </a:lnTo>
                  <a:lnTo>
                    <a:pt x="5279" y="1892"/>
                  </a:lnTo>
                  <a:close/>
                  <a:moveTo>
                    <a:pt x="5253" y="1822"/>
                  </a:moveTo>
                  <a:lnTo>
                    <a:pt x="5267" y="1857"/>
                  </a:lnTo>
                  <a:lnTo>
                    <a:pt x="5283" y="1852"/>
                  </a:lnTo>
                  <a:lnTo>
                    <a:pt x="5272" y="1817"/>
                  </a:lnTo>
                  <a:lnTo>
                    <a:pt x="5253" y="1822"/>
                  </a:lnTo>
                  <a:close/>
                  <a:moveTo>
                    <a:pt x="5227" y="1751"/>
                  </a:moveTo>
                  <a:lnTo>
                    <a:pt x="5238" y="1786"/>
                  </a:lnTo>
                  <a:lnTo>
                    <a:pt x="5257" y="1781"/>
                  </a:lnTo>
                  <a:lnTo>
                    <a:pt x="5243" y="1746"/>
                  </a:lnTo>
                  <a:lnTo>
                    <a:pt x="5227" y="1751"/>
                  </a:lnTo>
                  <a:close/>
                  <a:moveTo>
                    <a:pt x="5201" y="1682"/>
                  </a:moveTo>
                  <a:lnTo>
                    <a:pt x="5212" y="1717"/>
                  </a:lnTo>
                  <a:lnTo>
                    <a:pt x="5231" y="1710"/>
                  </a:lnTo>
                  <a:lnTo>
                    <a:pt x="5217" y="1675"/>
                  </a:lnTo>
                  <a:lnTo>
                    <a:pt x="5201" y="1682"/>
                  </a:lnTo>
                  <a:close/>
                  <a:moveTo>
                    <a:pt x="5172" y="1611"/>
                  </a:moveTo>
                  <a:lnTo>
                    <a:pt x="5186" y="1647"/>
                  </a:lnTo>
                  <a:lnTo>
                    <a:pt x="5203" y="1639"/>
                  </a:lnTo>
                  <a:lnTo>
                    <a:pt x="5191" y="1604"/>
                  </a:lnTo>
                  <a:lnTo>
                    <a:pt x="5172" y="1611"/>
                  </a:lnTo>
                  <a:close/>
                  <a:moveTo>
                    <a:pt x="5146" y="1540"/>
                  </a:moveTo>
                  <a:lnTo>
                    <a:pt x="5160" y="1576"/>
                  </a:lnTo>
                  <a:lnTo>
                    <a:pt x="5177" y="1568"/>
                  </a:lnTo>
                  <a:lnTo>
                    <a:pt x="5163" y="1533"/>
                  </a:lnTo>
                  <a:lnTo>
                    <a:pt x="5146" y="1540"/>
                  </a:lnTo>
                  <a:close/>
                  <a:moveTo>
                    <a:pt x="5120" y="1469"/>
                  </a:moveTo>
                  <a:lnTo>
                    <a:pt x="5132" y="1505"/>
                  </a:lnTo>
                  <a:lnTo>
                    <a:pt x="5151" y="1498"/>
                  </a:lnTo>
                  <a:lnTo>
                    <a:pt x="5137" y="1462"/>
                  </a:lnTo>
                  <a:lnTo>
                    <a:pt x="5120" y="1469"/>
                  </a:lnTo>
                  <a:close/>
                  <a:moveTo>
                    <a:pt x="5092" y="1398"/>
                  </a:moveTo>
                  <a:lnTo>
                    <a:pt x="5106" y="1434"/>
                  </a:lnTo>
                  <a:lnTo>
                    <a:pt x="5125" y="1427"/>
                  </a:lnTo>
                  <a:lnTo>
                    <a:pt x="5111" y="1391"/>
                  </a:lnTo>
                  <a:lnTo>
                    <a:pt x="5092" y="1398"/>
                  </a:lnTo>
                  <a:close/>
                  <a:moveTo>
                    <a:pt x="5066" y="1327"/>
                  </a:moveTo>
                  <a:lnTo>
                    <a:pt x="5080" y="1363"/>
                  </a:lnTo>
                  <a:lnTo>
                    <a:pt x="5097" y="1356"/>
                  </a:lnTo>
                  <a:lnTo>
                    <a:pt x="5085" y="1320"/>
                  </a:lnTo>
                  <a:lnTo>
                    <a:pt x="5066" y="1327"/>
                  </a:lnTo>
                  <a:close/>
                  <a:moveTo>
                    <a:pt x="5040" y="1256"/>
                  </a:moveTo>
                  <a:lnTo>
                    <a:pt x="5054" y="1292"/>
                  </a:lnTo>
                  <a:lnTo>
                    <a:pt x="5071" y="1285"/>
                  </a:lnTo>
                  <a:lnTo>
                    <a:pt x="5056" y="1249"/>
                  </a:lnTo>
                  <a:lnTo>
                    <a:pt x="5040" y="1256"/>
                  </a:lnTo>
                  <a:close/>
                  <a:moveTo>
                    <a:pt x="5014" y="1185"/>
                  </a:moveTo>
                  <a:lnTo>
                    <a:pt x="5026" y="1221"/>
                  </a:lnTo>
                  <a:lnTo>
                    <a:pt x="5045" y="1214"/>
                  </a:lnTo>
                  <a:lnTo>
                    <a:pt x="5030" y="1178"/>
                  </a:lnTo>
                  <a:lnTo>
                    <a:pt x="5014" y="1185"/>
                  </a:lnTo>
                  <a:close/>
                  <a:moveTo>
                    <a:pt x="4985" y="1114"/>
                  </a:moveTo>
                  <a:lnTo>
                    <a:pt x="5000" y="1150"/>
                  </a:lnTo>
                  <a:lnTo>
                    <a:pt x="5016" y="1143"/>
                  </a:lnTo>
                  <a:lnTo>
                    <a:pt x="5004" y="1107"/>
                  </a:lnTo>
                  <a:lnTo>
                    <a:pt x="4985" y="1114"/>
                  </a:lnTo>
                  <a:close/>
                  <a:moveTo>
                    <a:pt x="4959" y="1043"/>
                  </a:moveTo>
                  <a:lnTo>
                    <a:pt x="4974" y="1079"/>
                  </a:lnTo>
                  <a:lnTo>
                    <a:pt x="4990" y="1072"/>
                  </a:lnTo>
                  <a:lnTo>
                    <a:pt x="4978" y="1036"/>
                  </a:lnTo>
                  <a:lnTo>
                    <a:pt x="4959" y="1043"/>
                  </a:lnTo>
                  <a:close/>
                  <a:moveTo>
                    <a:pt x="4933" y="972"/>
                  </a:moveTo>
                  <a:lnTo>
                    <a:pt x="4945" y="1008"/>
                  </a:lnTo>
                  <a:lnTo>
                    <a:pt x="4964" y="1001"/>
                  </a:lnTo>
                  <a:lnTo>
                    <a:pt x="4950" y="965"/>
                  </a:lnTo>
                  <a:lnTo>
                    <a:pt x="4933" y="972"/>
                  </a:lnTo>
                  <a:close/>
                  <a:moveTo>
                    <a:pt x="4907" y="901"/>
                  </a:moveTo>
                  <a:lnTo>
                    <a:pt x="4919" y="937"/>
                  </a:lnTo>
                  <a:lnTo>
                    <a:pt x="4938" y="930"/>
                  </a:lnTo>
                  <a:lnTo>
                    <a:pt x="4924" y="894"/>
                  </a:lnTo>
                  <a:lnTo>
                    <a:pt x="4907" y="901"/>
                  </a:lnTo>
                  <a:close/>
                  <a:moveTo>
                    <a:pt x="4870" y="849"/>
                  </a:moveTo>
                  <a:lnTo>
                    <a:pt x="4891" y="859"/>
                  </a:lnTo>
                  <a:lnTo>
                    <a:pt x="4893" y="866"/>
                  </a:lnTo>
                  <a:lnTo>
                    <a:pt x="4910" y="859"/>
                  </a:lnTo>
                  <a:lnTo>
                    <a:pt x="4905" y="845"/>
                  </a:lnTo>
                  <a:lnTo>
                    <a:pt x="4877" y="833"/>
                  </a:lnTo>
                  <a:lnTo>
                    <a:pt x="4870" y="849"/>
                  </a:lnTo>
                  <a:lnTo>
                    <a:pt x="4870" y="849"/>
                  </a:lnTo>
                  <a:close/>
                  <a:moveTo>
                    <a:pt x="4801" y="821"/>
                  </a:moveTo>
                  <a:lnTo>
                    <a:pt x="4836" y="835"/>
                  </a:lnTo>
                  <a:lnTo>
                    <a:pt x="4844" y="819"/>
                  </a:lnTo>
                  <a:lnTo>
                    <a:pt x="4808" y="805"/>
                  </a:lnTo>
                  <a:lnTo>
                    <a:pt x="4801" y="821"/>
                  </a:lnTo>
                  <a:close/>
                  <a:moveTo>
                    <a:pt x="4730" y="793"/>
                  </a:moveTo>
                  <a:lnTo>
                    <a:pt x="4765" y="807"/>
                  </a:lnTo>
                  <a:lnTo>
                    <a:pt x="4773" y="790"/>
                  </a:lnTo>
                  <a:lnTo>
                    <a:pt x="4737" y="776"/>
                  </a:lnTo>
                  <a:lnTo>
                    <a:pt x="4730" y="793"/>
                  </a:lnTo>
                  <a:close/>
                  <a:moveTo>
                    <a:pt x="4659" y="764"/>
                  </a:moveTo>
                  <a:lnTo>
                    <a:pt x="4695" y="778"/>
                  </a:lnTo>
                  <a:lnTo>
                    <a:pt x="4702" y="762"/>
                  </a:lnTo>
                  <a:lnTo>
                    <a:pt x="4666" y="748"/>
                  </a:lnTo>
                  <a:lnTo>
                    <a:pt x="4659" y="764"/>
                  </a:lnTo>
                  <a:close/>
                  <a:moveTo>
                    <a:pt x="4590" y="736"/>
                  </a:moveTo>
                  <a:lnTo>
                    <a:pt x="4626" y="750"/>
                  </a:lnTo>
                  <a:lnTo>
                    <a:pt x="4633" y="734"/>
                  </a:lnTo>
                  <a:lnTo>
                    <a:pt x="4598" y="719"/>
                  </a:lnTo>
                  <a:lnTo>
                    <a:pt x="4590" y="736"/>
                  </a:lnTo>
                  <a:close/>
                  <a:moveTo>
                    <a:pt x="4520" y="708"/>
                  </a:moveTo>
                  <a:lnTo>
                    <a:pt x="4555" y="722"/>
                  </a:lnTo>
                  <a:lnTo>
                    <a:pt x="4562" y="705"/>
                  </a:lnTo>
                  <a:lnTo>
                    <a:pt x="4527" y="691"/>
                  </a:lnTo>
                  <a:lnTo>
                    <a:pt x="4520" y="708"/>
                  </a:lnTo>
                  <a:close/>
                  <a:moveTo>
                    <a:pt x="4449" y="679"/>
                  </a:moveTo>
                  <a:lnTo>
                    <a:pt x="4484" y="693"/>
                  </a:lnTo>
                  <a:lnTo>
                    <a:pt x="4491" y="677"/>
                  </a:lnTo>
                  <a:lnTo>
                    <a:pt x="4456" y="663"/>
                  </a:lnTo>
                  <a:lnTo>
                    <a:pt x="4449" y="679"/>
                  </a:lnTo>
                  <a:close/>
                  <a:moveTo>
                    <a:pt x="4380" y="651"/>
                  </a:moveTo>
                  <a:lnTo>
                    <a:pt x="4416" y="665"/>
                  </a:lnTo>
                  <a:lnTo>
                    <a:pt x="4423" y="648"/>
                  </a:lnTo>
                  <a:lnTo>
                    <a:pt x="4387" y="634"/>
                  </a:lnTo>
                  <a:lnTo>
                    <a:pt x="4380" y="651"/>
                  </a:lnTo>
                  <a:close/>
                  <a:moveTo>
                    <a:pt x="4309" y="622"/>
                  </a:moveTo>
                  <a:lnTo>
                    <a:pt x="4345" y="637"/>
                  </a:lnTo>
                  <a:lnTo>
                    <a:pt x="4352" y="620"/>
                  </a:lnTo>
                  <a:lnTo>
                    <a:pt x="4316" y="606"/>
                  </a:lnTo>
                  <a:lnTo>
                    <a:pt x="4309" y="622"/>
                  </a:lnTo>
                  <a:close/>
                  <a:moveTo>
                    <a:pt x="4238" y="594"/>
                  </a:moveTo>
                  <a:lnTo>
                    <a:pt x="4274" y="608"/>
                  </a:lnTo>
                  <a:lnTo>
                    <a:pt x="4281" y="592"/>
                  </a:lnTo>
                  <a:lnTo>
                    <a:pt x="4245" y="577"/>
                  </a:lnTo>
                  <a:lnTo>
                    <a:pt x="4238" y="594"/>
                  </a:lnTo>
                  <a:close/>
                  <a:moveTo>
                    <a:pt x="4170" y="566"/>
                  </a:moveTo>
                  <a:lnTo>
                    <a:pt x="4205" y="580"/>
                  </a:lnTo>
                  <a:lnTo>
                    <a:pt x="4212" y="563"/>
                  </a:lnTo>
                  <a:lnTo>
                    <a:pt x="4177" y="549"/>
                  </a:lnTo>
                  <a:lnTo>
                    <a:pt x="4170" y="566"/>
                  </a:lnTo>
                  <a:close/>
                  <a:moveTo>
                    <a:pt x="4099" y="537"/>
                  </a:moveTo>
                  <a:lnTo>
                    <a:pt x="4134" y="551"/>
                  </a:lnTo>
                  <a:lnTo>
                    <a:pt x="4141" y="535"/>
                  </a:lnTo>
                  <a:lnTo>
                    <a:pt x="4106" y="521"/>
                  </a:lnTo>
                  <a:lnTo>
                    <a:pt x="4099" y="537"/>
                  </a:lnTo>
                  <a:close/>
                  <a:moveTo>
                    <a:pt x="4030" y="509"/>
                  </a:moveTo>
                  <a:lnTo>
                    <a:pt x="4063" y="523"/>
                  </a:lnTo>
                  <a:lnTo>
                    <a:pt x="4070" y="507"/>
                  </a:lnTo>
                  <a:lnTo>
                    <a:pt x="4037" y="492"/>
                  </a:lnTo>
                  <a:lnTo>
                    <a:pt x="4030" y="509"/>
                  </a:lnTo>
                  <a:close/>
                  <a:moveTo>
                    <a:pt x="3959" y="480"/>
                  </a:moveTo>
                  <a:lnTo>
                    <a:pt x="3995" y="495"/>
                  </a:lnTo>
                  <a:lnTo>
                    <a:pt x="4002" y="478"/>
                  </a:lnTo>
                  <a:lnTo>
                    <a:pt x="3966" y="464"/>
                  </a:lnTo>
                  <a:lnTo>
                    <a:pt x="3959" y="480"/>
                  </a:lnTo>
                  <a:close/>
                  <a:moveTo>
                    <a:pt x="3888" y="452"/>
                  </a:moveTo>
                  <a:lnTo>
                    <a:pt x="3924" y="466"/>
                  </a:lnTo>
                  <a:lnTo>
                    <a:pt x="3931" y="450"/>
                  </a:lnTo>
                  <a:lnTo>
                    <a:pt x="3895" y="436"/>
                  </a:lnTo>
                  <a:lnTo>
                    <a:pt x="3888" y="452"/>
                  </a:lnTo>
                  <a:close/>
                  <a:moveTo>
                    <a:pt x="3820" y="424"/>
                  </a:moveTo>
                  <a:lnTo>
                    <a:pt x="3853" y="438"/>
                  </a:lnTo>
                  <a:lnTo>
                    <a:pt x="3860" y="421"/>
                  </a:lnTo>
                  <a:lnTo>
                    <a:pt x="3827" y="407"/>
                  </a:lnTo>
                  <a:lnTo>
                    <a:pt x="3820" y="424"/>
                  </a:lnTo>
                  <a:close/>
                  <a:moveTo>
                    <a:pt x="3749" y="395"/>
                  </a:moveTo>
                  <a:lnTo>
                    <a:pt x="3784" y="410"/>
                  </a:lnTo>
                  <a:lnTo>
                    <a:pt x="3791" y="393"/>
                  </a:lnTo>
                  <a:lnTo>
                    <a:pt x="3756" y="379"/>
                  </a:lnTo>
                  <a:lnTo>
                    <a:pt x="3749" y="395"/>
                  </a:lnTo>
                  <a:close/>
                  <a:moveTo>
                    <a:pt x="3678" y="367"/>
                  </a:moveTo>
                  <a:lnTo>
                    <a:pt x="3713" y="381"/>
                  </a:lnTo>
                  <a:lnTo>
                    <a:pt x="3720" y="365"/>
                  </a:lnTo>
                  <a:lnTo>
                    <a:pt x="3685" y="348"/>
                  </a:lnTo>
                  <a:lnTo>
                    <a:pt x="3678" y="367"/>
                  </a:lnTo>
                  <a:close/>
                  <a:moveTo>
                    <a:pt x="3609" y="339"/>
                  </a:moveTo>
                  <a:lnTo>
                    <a:pt x="3642" y="353"/>
                  </a:lnTo>
                  <a:lnTo>
                    <a:pt x="3649" y="334"/>
                  </a:lnTo>
                  <a:lnTo>
                    <a:pt x="3616" y="320"/>
                  </a:lnTo>
                  <a:lnTo>
                    <a:pt x="3609" y="339"/>
                  </a:lnTo>
                  <a:close/>
                  <a:moveTo>
                    <a:pt x="3538" y="310"/>
                  </a:moveTo>
                  <a:lnTo>
                    <a:pt x="3574" y="324"/>
                  </a:lnTo>
                  <a:lnTo>
                    <a:pt x="3581" y="305"/>
                  </a:lnTo>
                  <a:lnTo>
                    <a:pt x="3545" y="291"/>
                  </a:lnTo>
                  <a:lnTo>
                    <a:pt x="3538" y="310"/>
                  </a:lnTo>
                  <a:close/>
                  <a:moveTo>
                    <a:pt x="3467" y="282"/>
                  </a:moveTo>
                  <a:lnTo>
                    <a:pt x="3503" y="296"/>
                  </a:lnTo>
                  <a:lnTo>
                    <a:pt x="3510" y="277"/>
                  </a:lnTo>
                  <a:lnTo>
                    <a:pt x="3474" y="263"/>
                  </a:lnTo>
                  <a:lnTo>
                    <a:pt x="3467" y="282"/>
                  </a:lnTo>
                  <a:close/>
                  <a:moveTo>
                    <a:pt x="3399" y="253"/>
                  </a:moveTo>
                  <a:lnTo>
                    <a:pt x="3432" y="268"/>
                  </a:lnTo>
                  <a:lnTo>
                    <a:pt x="3439" y="249"/>
                  </a:lnTo>
                  <a:lnTo>
                    <a:pt x="3406" y="235"/>
                  </a:lnTo>
                  <a:lnTo>
                    <a:pt x="3399" y="253"/>
                  </a:lnTo>
                  <a:close/>
                  <a:moveTo>
                    <a:pt x="3328" y="225"/>
                  </a:moveTo>
                  <a:lnTo>
                    <a:pt x="3363" y="239"/>
                  </a:lnTo>
                  <a:lnTo>
                    <a:pt x="3370" y="220"/>
                  </a:lnTo>
                  <a:lnTo>
                    <a:pt x="3335" y="206"/>
                  </a:lnTo>
                  <a:lnTo>
                    <a:pt x="3328" y="225"/>
                  </a:lnTo>
                  <a:close/>
                  <a:moveTo>
                    <a:pt x="3257" y="197"/>
                  </a:moveTo>
                  <a:lnTo>
                    <a:pt x="3292" y="211"/>
                  </a:lnTo>
                  <a:lnTo>
                    <a:pt x="3299" y="192"/>
                  </a:lnTo>
                  <a:lnTo>
                    <a:pt x="3264" y="178"/>
                  </a:lnTo>
                  <a:lnTo>
                    <a:pt x="3257" y="197"/>
                  </a:lnTo>
                  <a:close/>
                  <a:moveTo>
                    <a:pt x="3188" y="168"/>
                  </a:moveTo>
                  <a:lnTo>
                    <a:pt x="3224" y="182"/>
                  </a:lnTo>
                  <a:lnTo>
                    <a:pt x="3231" y="164"/>
                  </a:lnTo>
                  <a:lnTo>
                    <a:pt x="3195" y="149"/>
                  </a:lnTo>
                  <a:lnTo>
                    <a:pt x="3188" y="168"/>
                  </a:lnTo>
                  <a:close/>
                  <a:moveTo>
                    <a:pt x="3117" y="140"/>
                  </a:moveTo>
                  <a:lnTo>
                    <a:pt x="3153" y="154"/>
                  </a:lnTo>
                  <a:lnTo>
                    <a:pt x="3160" y="135"/>
                  </a:lnTo>
                  <a:lnTo>
                    <a:pt x="3124" y="121"/>
                  </a:lnTo>
                  <a:lnTo>
                    <a:pt x="3117" y="140"/>
                  </a:lnTo>
                  <a:close/>
                  <a:moveTo>
                    <a:pt x="3046" y="112"/>
                  </a:moveTo>
                  <a:lnTo>
                    <a:pt x="3082" y="126"/>
                  </a:lnTo>
                  <a:lnTo>
                    <a:pt x="3089" y="107"/>
                  </a:lnTo>
                  <a:lnTo>
                    <a:pt x="3053" y="93"/>
                  </a:lnTo>
                  <a:lnTo>
                    <a:pt x="3046" y="112"/>
                  </a:lnTo>
                  <a:close/>
                  <a:moveTo>
                    <a:pt x="2978" y="83"/>
                  </a:moveTo>
                  <a:lnTo>
                    <a:pt x="3013" y="97"/>
                  </a:lnTo>
                  <a:lnTo>
                    <a:pt x="3020" y="78"/>
                  </a:lnTo>
                  <a:lnTo>
                    <a:pt x="2985" y="64"/>
                  </a:lnTo>
                  <a:lnTo>
                    <a:pt x="2978" y="83"/>
                  </a:lnTo>
                  <a:close/>
                  <a:moveTo>
                    <a:pt x="2907" y="55"/>
                  </a:moveTo>
                  <a:lnTo>
                    <a:pt x="2942" y="69"/>
                  </a:lnTo>
                  <a:lnTo>
                    <a:pt x="2949" y="50"/>
                  </a:lnTo>
                  <a:lnTo>
                    <a:pt x="2914" y="36"/>
                  </a:lnTo>
                  <a:lnTo>
                    <a:pt x="2907" y="55"/>
                  </a:lnTo>
                  <a:close/>
                  <a:moveTo>
                    <a:pt x="2836" y="26"/>
                  </a:moveTo>
                  <a:lnTo>
                    <a:pt x="2871" y="41"/>
                  </a:lnTo>
                  <a:lnTo>
                    <a:pt x="2878" y="22"/>
                  </a:lnTo>
                  <a:lnTo>
                    <a:pt x="2843" y="7"/>
                  </a:lnTo>
                  <a:lnTo>
                    <a:pt x="2836" y="26"/>
                  </a:lnTo>
                  <a:close/>
                  <a:moveTo>
                    <a:pt x="2772" y="31"/>
                  </a:moveTo>
                  <a:lnTo>
                    <a:pt x="2807" y="19"/>
                  </a:lnTo>
                  <a:lnTo>
                    <a:pt x="2803" y="0"/>
                  </a:lnTo>
                  <a:lnTo>
                    <a:pt x="2767" y="15"/>
                  </a:lnTo>
                  <a:lnTo>
                    <a:pt x="2772" y="31"/>
                  </a:lnTo>
                  <a:close/>
                  <a:moveTo>
                    <a:pt x="2701" y="57"/>
                  </a:moveTo>
                  <a:lnTo>
                    <a:pt x="2737" y="45"/>
                  </a:lnTo>
                  <a:lnTo>
                    <a:pt x="2732" y="26"/>
                  </a:lnTo>
                  <a:lnTo>
                    <a:pt x="2696" y="41"/>
                  </a:lnTo>
                  <a:lnTo>
                    <a:pt x="2701" y="57"/>
                  </a:lnTo>
                  <a:close/>
                  <a:moveTo>
                    <a:pt x="2630" y="83"/>
                  </a:moveTo>
                  <a:lnTo>
                    <a:pt x="2666" y="71"/>
                  </a:lnTo>
                  <a:lnTo>
                    <a:pt x="2661" y="52"/>
                  </a:lnTo>
                  <a:lnTo>
                    <a:pt x="2625" y="67"/>
                  </a:lnTo>
                  <a:lnTo>
                    <a:pt x="2630" y="83"/>
                  </a:lnTo>
                  <a:close/>
                  <a:moveTo>
                    <a:pt x="2559" y="109"/>
                  </a:moveTo>
                  <a:lnTo>
                    <a:pt x="2595" y="97"/>
                  </a:lnTo>
                  <a:lnTo>
                    <a:pt x="2590" y="78"/>
                  </a:lnTo>
                  <a:lnTo>
                    <a:pt x="2554" y="93"/>
                  </a:lnTo>
                  <a:lnTo>
                    <a:pt x="2559" y="109"/>
                  </a:lnTo>
                  <a:close/>
                  <a:moveTo>
                    <a:pt x="2488" y="135"/>
                  </a:moveTo>
                  <a:lnTo>
                    <a:pt x="2524" y="123"/>
                  </a:lnTo>
                  <a:lnTo>
                    <a:pt x="2519" y="104"/>
                  </a:lnTo>
                  <a:lnTo>
                    <a:pt x="2483" y="119"/>
                  </a:lnTo>
                  <a:lnTo>
                    <a:pt x="2488" y="135"/>
                  </a:lnTo>
                  <a:close/>
                  <a:moveTo>
                    <a:pt x="2417" y="161"/>
                  </a:moveTo>
                  <a:lnTo>
                    <a:pt x="2453" y="149"/>
                  </a:lnTo>
                  <a:lnTo>
                    <a:pt x="2448" y="130"/>
                  </a:lnTo>
                  <a:lnTo>
                    <a:pt x="2413" y="145"/>
                  </a:lnTo>
                  <a:lnTo>
                    <a:pt x="2417" y="161"/>
                  </a:lnTo>
                  <a:close/>
                  <a:moveTo>
                    <a:pt x="2346" y="187"/>
                  </a:moveTo>
                  <a:lnTo>
                    <a:pt x="2382" y="175"/>
                  </a:lnTo>
                  <a:lnTo>
                    <a:pt x="2375" y="156"/>
                  </a:lnTo>
                  <a:lnTo>
                    <a:pt x="2339" y="171"/>
                  </a:lnTo>
                  <a:lnTo>
                    <a:pt x="2346" y="187"/>
                  </a:lnTo>
                  <a:close/>
                  <a:moveTo>
                    <a:pt x="2275" y="213"/>
                  </a:moveTo>
                  <a:lnTo>
                    <a:pt x="2311" y="201"/>
                  </a:lnTo>
                  <a:lnTo>
                    <a:pt x="2304" y="182"/>
                  </a:lnTo>
                  <a:lnTo>
                    <a:pt x="2268" y="197"/>
                  </a:lnTo>
                  <a:lnTo>
                    <a:pt x="2275" y="213"/>
                  </a:lnTo>
                  <a:close/>
                  <a:moveTo>
                    <a:pt x="2204" y="239"/>
                  </a:moveTo>
                  <a:lnTo>
                    <a:pt x="2240" y="227"/>
                  </a:lnTo>
                  <a:lnTo>
                    <a:pt x="2233" y="208"/>
                  </a:lnTo>
                  <a:lnTo>
                    <a:pt x="2197" y="223"/>
                  </a:lnTo>
                  <a:lnTo>
                    <a:pt x="2204" y="239"/>
                  </a:lnTo>
                  <a:close/>
                  <a:moveTo>
                    <a:pt x="2133" y="265"/>
                  </a:moveTo>
                  <a:lnTo>
                    <a:pt x="2169" y="253"/>
                  </a:lnTo>
                  <a:lnTo>
                    <a:pt x="2162" y="235"/>
                  </a:lnTo>
                  <a:lnTo>
                    <a:pt x="2126" y="249"/>
                  </a:lnTo>
                  <a:lnTo>
                    <a:pt x="2133" y="265"/>
                  </a:lnTo>
                  <a:close/>
                  <a:moveTo>
                    <a:pt x="2063" y="294"/>
                  </a:moveTo>
                  <a:lnTo>
                    <a:pt x="2098" y="279"/>
                  </a:lnTo>
                  <a:lnTo>
                    <a:pt x="2091" y="263"/>
                  </a:lnTo>
                  <a:lnTo>
                    <a:pt x="2055" y="275"/>
                  </a:lnTo>
                  <a:lnTo>
                    <a:pt x="2063" y="294"/>
                  </a:lnTo>
                  <a:close/>
                  <a:moveTo>
                    <a:pt x="1992" y="320"/>
                  </a:moveTo>
                  <a:lnTo>
                    <a:pt x="2027" y="305"/>
                  </a:lnTo>
                  <a:lnTo>
                    <a:pt x="2020" y="289"/>
                  </a:lnTo>
                  <a:lnTo>
                    <a:pt x="1985" y="301"/>
                  </a:lnTo>
                  <a:lnTo>
                    <a:pt x="1992" y="320"/>
                  </a:lnTo>
                  <a:close/>
                  <a:moveTo>
                    <a:pt x="1921" y="346"/>
                  </a:moveTo>
                  <a:lnTo>
                    <a:pt x="1956" y="331"/>
                  </a:lnTo>
                  <a:lnTo>
                    <a:pt x="1949" y="315"/>
                  </a:lnTo>
                  <a:lnTo>
                    <a:pt x="1914" y="327"/>
                  </a:lnTo>
                  <a:lnTo>
                    <a:pt x="1921" y="346"/>
                  </a:lnTo>
                  <a:close/>
                  <a:moveTo>
                    <a:pt x="1850" y="372"/>
                  </a:moveTo>
                  <a:lnTo>
                    <a:pt x="1885" y="357"/>
                  </a:lnTo>
                  <a:lnTo>
                    <a:pt x="1878" y="341"/>
                  </a:lnTo>
                  <a:lnTo>
                    <a:pt x="1843" y="353"/>
                  </a:lnTo>
                  <a:lnTo>
                    <a:pt x="1850" y="372"/>
                  </a:lnTo>
                  <a:close/>
                  <a:moveTo>
                    <a:pt x="1779" y="398"/>
                  </a:moveTo>
                  <a:lnTo>
                    <a:pt x="1814" y="384"/>
                  </a:lnTo>
                  <a:lnTo>
                    <a:pt x="1807" y="367"/>
                  </a:lnTo>
                  <a:lnTo>
                    <a:pt x="1772" y="379"/>
                  </a:lnTo>
                  <a:lnTo>
                    <a:pt x="1779" y="398"/>
                  </a:lnTo>
                  <a:close/>
                  <a:moveTo>
                    <a:pt x="1708" y="424"/>
                  </a:moveTo>
                  <a:lnTo>
                    <a:pt x="1743" y="410"/>
                  </a:lnTo>
                  <a:lnTo>
                    <a:pt x="1736" y="393"/>
                  </a:lnTo>
                  <a:lnTo>
                    <a:pt x="1701" y="405"/>
                  </a:lnTo>
                  <a:lnTo>
                    <a:pt x="1708" y="424"/>
                  </a:lnTo>
                  <a:close/>
                  <a:moveTo>
                    <a:pt x="1637" y="450"/>
                  </a:moveTo>
                  <a:lnTo>
                    <a:pt x="1672" y="436"/>
                  </a:lnTo>
                  <a:lnTo>
                    <a:pt x="1665" y="419"/>
                  </a:lnTo>
                  <a:lnTo>
                    <a:pt x="1630" y="431"/>
                  </a:lnTo>
                  <a:lnTo>
                    <a:pt x="1637" y="450"/>
                  </a:lnTo>
                  <a:close/>
                  <a:moveTo>
                    <a:pt x="1566" y="476"/>
                  </a:moveTo>
                  <a:lnTo>
                    <a:pt x="1601" y="462"/>
                  </a:lnTo>
                  <a:lnTo>
                    <a:pt x="1594" y="445"/>
                  </a:lnTo>
                  <a:lnTo>
                    <a:pt x="1559" y="457"/>
                  </a:lnTo>
                  <a:lnTo>
                    <a:pt x="1566" y="476"/>
                  </a:lnTo>
                  <a:close/>
                  <a:moveTo>
                    <a:pt x="1495" y="502"/>
                  </a:moveTo>
                  <a:lnTo>
                    <a:pt x="1530" y="488"/>
                  </a:lnTo>
                  <a:lnTo>
                    <a:pt x="1523" y="471"/>
                  </a:lnTo>
                  <a:lnTo>
                    <a:pt x="1488" y="483"/>
                  </a:lnTo>
                  <a:lnTo>
                    <a:pt x="1495" y="502"/>
                  </a:lnTo>
                  <a:close/>
                  <a:moveTo>
                    <a:pt x="1424" y="528"/>
                  </a:moveTo>
                  <a:lnTo>
                    <a:pt x="1460" y="514"/>
                  </a:lnTo>
                  <a:lnTo>
                    <a:pt x="1452" y="497"/>
                  </a:lnTo>
                  <a:lnTo>
                    <a:pt x="1417" y="509"/>
                  </a:lnTo>
                  <a:lnTo>
                    <a:pt x="1424" y="528"/>
                  </a:lnTo>
                  <a:close/>
                  <a:moveTo>
                    <a:pt x="1353" y="554"/>
                  </a:moveTo>
                  <a:lnTo>
                    <a:pt x="1389" y="540"/>
                  </a:lnTo>
                  <a:lnTo>
                    <a:pt x="1381" y="523"/>
                  </a:lnTo>
                  <a:lnTo>
                    <a:pt x="1346" y="535"/>
                  </a:lnTo>
                  <a:lnTo>
                    <a:pt x="1353" y="554"/>
                  </a:lnTo>
                  <a:close/>
                  <a:moveTo>
                    <a:pt x="1282" y="580"/>
                  </a:moveTo>
                  <a:lnTo>
                    <a:pt x="1318" y="566"/>
                  </a:lnTo>
                  <a:lnTo>
                    <a:pt x="1311" y="549"/>
                  </a:lnTo>
                  <a:lnTo>
                    <a:pt x="1275" y="563"/>
                  </a:lnTo>
                  <a:lnTo>
                    <a:pt x="1282" y="580"/>
                  </a:lnTo>
                  <a:close/>
                  <a:moveTo>
                    <a:pt x="1211" y="606"/>
                  </a:moveTo>
                  <a:lnTo>
                    <a:pt x="1247" y="594"/>
                  </a:lnTo>
                  <a:lnTo>
                    <a:pt x="1240" y="575"/>
                  </a:lnTo>
                  <a:lnTo>
                    <a:pt x="1204" y="589"/>
                  </a:lnTo>
                  <a:lnTo>
                    <a:pt x="1211" y="606"/>
                  </a:lnTo>
                  <a:close/>
                  <a:moveTo>
                    <a:pt x="1140" y="632"/>
                  </a:moveTo>
                  <a:lnTo>
                    <a:pt x="1176" y="620"/>
                  </a:lnTo>
                  <a:lnTo>
                    <a:pt x="1169" y="601"/>
                  </a:lnTo>
                  <a:lnTo>
                    <a:pt x="1133" y="615"/>
                  </a:lnTo>
                  <a:lnTo>
                    <a:pt x="1140" y="632"/>
                  </a:lnTo>
                  <a:close/>
                  <a:moveTo>
                    <a:pt x="1069" y="658"/>
                  </a:moveTo>
                  <a:lnTo>
                    <a:pt x="1105" y="646"/>
                  </a:lnTo>
                  <a:lnTo>
                    <a:pt x="1098" y="627"/>
                  </a:lnTo>
                  <a:lnTo>
                    <a:pt x="1062" y="641"/>
                  </a:lnTo>
                  <a:lnTo>
                    <a:pt x="1069" y="658"/>
                  </a:lnTo>
                  <a:close/>
                  <a:moveTo>
                    <a:pt x="998" y="684"/>
                  </a:moveTo>
                  <a:lnTo>
                    <a:pt x="1034" y="672"/>
                  </a:lnTo>
                  <a:lnTo>
                    <a:pt x="1027" y="653"/>
                  </a:lnTo>
                  <a:lnTo>
                    <a:pt x="991" y="667"/>
                  </a:lnTo>
                  <a:lnTo>
                    <a:pt x="998" y="684"/>
                  </a:lnTo>
                  <a:close/>
                  <a:moveTo>
                    <a:pt x="927" y="710"/>
                  </a:moveTo>
                  <a:lnTo>
                    <a:pt x="963" y="698"/>
                  </a:lnTo>
                  <a:lnTo>
                    <a:pt x="956" y="679"/>
                  </a:lnTo>
                  <a:lnTo>
                    <a:pt x="920" y="693"/>
                  </a:lnTo>
                  <a:lnTo>
                    <a:pt x="927" y="710"/>
                  </a:lnTo>
                  <a:close/>
                  <a:moveTo>
                    <a:pt x="856" y="736"/>
                  </a:moveTo>
                  <a:lnTo>
                    <a:pt x="892" y="724"/>
                  </a:lnTo>
                  <a:lnTo>
                    <a:pt x="885" y="705"/>
                  </a:lnTo>
                  <a:lnTo>
                    <a:pt x="849" y="719"/>
                  </a:lnTo>
                  <a:lnTo>
                    <a:pt x="856" y="736"/>
                  </a:lnTo>
                  <a:close/>
                  <a:moveTo>
                    <a:pt x="783" y="762"/>
                  </a:moveTo>
                  <a:lnTo>
                    <a:pt x="821" y="750"/>
                  </a:lnTo>
                  <a:lnTo>
                    <a:pt x="814" y="731"/>
                  </a:lnTo>
                  <a:lnTo>
                    <a:pt x="778" y="745"/>
                  </a:lnTo>
                  <a:lnTo>
                    <a:pt x="783" y="762"/>
                  </a:lnTo>
                  <a:close/>
                  <a:moveTo>
                    <a:pt x="760" y="823"/>
                  </a:moveTo>
                  <a:lnTo>
                    <a:pt x="771" y="788"/>
                  </a:lnTo>
                  <a:lnTo>
                    <a:pt x="755" y="781"/>
                  </a:lnTo>
                  <a:lnTo>
                    <a:pt x="741" y="816"/>
                  </a:lnTo>
                  <a:lnTo>
                    <a:pt x="760" y="823"/>
                  </a:lnTo>
                  <a:close/>
                  <a:moveTo>
                    <a:pt x="734" y="894"/>
                  </a:moveTo>
                  <a:lnTo>
                    <a:pt x="745" y="859"/>
                  </a:lnTo>
                  <a:lnTo>
                    <a:pt x="729" y="852"/>
                  </a:lnTo>
                  <a:lnTo>
                    <a:pt x="715" y="887"/>
                  </a:lnTo>
                  <a:lnTo>
                    <a:pt x="734" y="894"/>
                  </a:lnTo>
                  <a:close/>
                  <a:moveTo>
                    <a:pt x="705" y="965"/>
                  </a:moveTo>
                  <a:lnTo>
                    <a:pt x="719" y="930"/>
                  </a:lnTo>
                  <a:lnTo>
                    <a:pt x="703" y="923"/>
                  </a:lnTo>
                  <a:lnTo>
                    <a:pt x="689" y="958"/>
                  </a:lnTo>
                  <a:lnTo>
                    <a:pt x="705" y="965"/>
                  </a:lnTo>
                  <a:close/>
                  <a:moveTo>
                    <a:pt x="679" y="1036"/>
                  </a:moveTo>
                  <a:lnTo>
                    <a:pt x="693" y="1001"/>
                  </a:lnTo>
                  <a:lnTo>
                    <a:pt x="674" y="994"/>
                  </a:lnTo>
                  <a:lnTo>
                    <a:pt x="663" y="1029"/>
                  </a:lnTo>
                  <a:lnTo>
                    <a:pt x="679" y="1036"/>
                  </a:lnTo>
                  <a:close/>
                  <a:moveTo>
                    <a:pt x="653" y="1107"/>
                  </a:moveTo>
                  <a:lnTo>
                    <a:pt x="667" y="1072"/>
                  </a:lnTo>
                  <a:lnTo>
                    <a:pt x="648" y="1065"/>
                  </a:lnTo>
                  <a:lnTo>
                    <a:pt x="637" y="1100"/>
                  </a:lnTo>
                  <a:lnTo>
                    <a:pt x="653" y="1107"/>
                  </a:lnTo>
                  <a:close/>
                  <a:moveTo>
                    <a:pt x="627" y="1178"/>
                  </a:moveTo>
                  <a:lnTo>
                    <a:pt x="641" y="1143"/>
                  </a:lnTo>
                  <a:lnTo>
                    <a:pt x="622" y="1136"/>
                  </a:lnTo>
                  <a:lnTo>
                    <a:pt x="608" y="1171"/>
                  </a:lnTo>
                  <a:lnTo>
                    <a:pt x="627" y="1178"/>
                  </a:lnTo>
                  <a:close/>
                  <a:moveTo>
                    <a:pt x="601" y="1249"/>
                  </a:moveTo>
                  <a:lnTo>
                    <a:pt x="613" y="1214"/>
                  </a:lnTo>
                  <a:lnTo>
                    <a:pt x="596" y="1207"/>
                  </a:lnTo>
                  <a:lnTo>
                    <a:pt x="582" y="1242"/>
                  </a:lnTo>
                  <a:lnTo>
                    <a:pt x="601" y="1249"/>
                  </a:lnTo>
                  <a:close/>
                  <a:moveTo>
                    <a:pt x="575" y="1320"/>
                  </a:moveTo>
                  <a:lnTo>
                    <a:pt x="587" y="1285"/>
                  </a:lnTo>
                  <a:lnTo>
                    <a:pt x="570" y="1278"/>
                  </a:lnTo>
                  <a:lnTo>
                    <a:pt x="556" y="1313"/>
                  </a:lnTo>
                  <a:lnTo>
                    <a:pt x="575" y="1320"/>
                  </a:lnTo>
                  <a:close/>
                  <a:moveTo>
                    <a:pt x="547" y="1391"/>
                  </a:moveTo>
                  <a:lnTo>
                    <a:pt x="561" y="1356"/>
                  </a:lnTo>
                  <a:lnTo>
                    <a:pt x="542" y="1348"/>
                  </a:lnTo>
                  <a:lnTo>
                    <a:pt x="530" y="1384"/>
                  </a:lnTo>
                  <a:lnTo>
                    <a:pt x="547" y="1391"/>
                  </a:lnTo>
                  <a:close/>
                  <a:moveTo>
                    <a:pt x="521" y="1462"/>
                  </a:moveTo>
                  <a:lnTo>
                    <a:pt x="535" y="1427"/>
                  </a:lnTo>
                  <a:lnTo>
                    <a:pt x="516" y="1419"/>
                  </a:lnTo>
                  <a:lnTo>
                    <a:pt x="504" y="1455"/>
                  </a:lnTo>
                  <a:lnTo>
                    <a:pt x="521" y="1462"/>
                  </a:lnTo>
                  <a:close/>
                  <a:moveTo>
                    <a:pt x="495" y="1533"/>
                  </a:moveTo>
                  <a:lnTo>
                    <a:pt x="509" y="1498"/>
                  </a:lnTo>
                  <a:lnTo>
                    <a:pt x="490" y="1490"/>
                  </a:lnTo>
                  <a:lnTo>
                    <a:pt x="478" y="1526"/>
                  </a:lnTo>
                  <a:lnTo>
                    <a:pt x="495" y="1533"/>
                  </a:lnTo>
                  <a:close/>
                  <a:moveTo>
                    <a:pt x="469" y="1604"/>
                  </a:moveTo>
                  <a:lnTo>
                    <a:pt x="480" y="1568"/>
                  </a:lnTo>
                  <a:lnTo>
                    <a:pt x="464" y="1561"/>
                  </a:lnTo>
                  <a:lnTo>
                    <a:pt x="450" y="1597"/>
                  </a:lnTo>
                  <a:lnTo>
                    <a:pt x="469" y="1604"/>
                  </a:lnTo>
                  <a:close/>
                  <a:moveTo>
                    <a:pt x="443" y="1675"/>
                  </a:moveTo>
                  <a:lnTo>
                    <a:pt x="454" y="1639"/>
                  </a:lnTo>
                  <a:lnTo>
                    <a:pt x="438" y="1632"/>
                  </a:lnTo>
                  <a:lnTo>
                    <a:pt x="424" y="1668"/>
                  </a:lnTo>
                  <a:lnTo>
                    <a:pt x="443" y="1675"/>
                  </a:lnTo>
                  <a:close/>
                  <a:moveTo>
                    <a:pt x="417" y="1746"/>
                  </a:moveTo>
                  <a:lnTo>
                    <a:pt x="428" y="1710"/>
                  </a:lnTo>
                  <a:lnTo>
                    <a:pt x="412" y="1703"/>
                  </a:lnTo>
                  <a:lnTo>
                    <a:pt x="398" y="1739"/>
                  </a:lnTo>
                  <a:lnTo>
                    <a:pt x="417" y="1746"/>
                  </a:lnTo>
                  <a:close/>
                  <a:moveTo>
                    <a:pt x="388" y="1817"/>
                  </a:moveTo>
                  <a:lnTo>
                    <a:pt x="402" y="1781"/>
                  </a:lnTo>
                  <a:lnTo>
                    <a:pt x="384" y="1774"/>
                  </a:lnTo>
                  <a:lnTo>
                    <a:pt x="372" y="1810"/>
                  </a:lnTo>
                  <a:lnTo>
                    <a:pt x="388" y="1817"/>
                  </a:lnTo>
                  <a:close/>
                  <a:moveTo>
                    <a:pt x="362" y="1888"/>
                  </a:moveTo>
                  <a:lnTo>
                    <a:pt x="376" y="1852"/>
                  </a:lnTo>
                  <a:lnTo>
                    <a:pt x="358" y="1845"/>
                  </a:lnTo>
                  <a:lnTo>
                    <a:pt x="346" y="1881"/>
                  </a:lnTo>
                  <a:lnTo>
                    <a:pt x="362" y="1888"/>
                  </a:lnTo>
                  <a:close/>
                  <a:moveTo>
                    <a:pt x="336" y="1959"/>
                  </a:moveTo>
                  <a:lnTo>
                    <a:pt x="350" y="1923"/>
                  </a:lnTo>
                  <a:lnTo>
                    <a:pt x="332" y="1916"/>
                  </a:lnTo>
                  <a:lnTo>
                    <a:pt x="317" y="1952"/>
                  </a:lnTo>
                  <a:lnTo>
                    <a:pt x="336" y="1959"/>
                  </a:lnTo>
                  <a:close/>
                  <a:moveTo>
                    <a:pt x="310" y="2030"/>
                  </a:moveTo>
                  <a:lnTo>
                    <a:pt x="322" y="1994"/>
                  </a:lnTo>
                  <a:lnTo>
                    <a:pt x="306" y="1987"/>
                  </a:lnTo>
                  <a:lnTo>
                    <a:pt x="291" y="2023"/>
                  </a:lnTo>
                  <a:lnTo>
                    <a:pt x="310" y="2030"/>
                  </a:lnTo>
                  <a:close/>
                  <a:moveTo>
                    <a:pt x="284" y="2101"/>
                  </a:moveTo>
                  <a:lnTo>
                    <a:pt x="296" y="2065"/>
                  </a:lnTo>
                  <a:lnTo>
                    <a:pt x="279" y="2058"/>
                  </a:lnTo>
                  <a:lnTo>
                    <a:pt x="265" y="2094"/>
                  </a:lnTo>
                  <a:lnTo>
                    <a:pt x="284" y="2101"/>
                  </a:lnTo>
                  <a:close/>
                  <a:moveTo>
                    <a:pt x="256" y="2172"/>
                  </a:moveTo>
                  <a:lnTo>
                    <a:pt x="270" y="2136"/>
                  </a:lnTo>
                  <a:lnTo>
                    <a:pt x="253" y="2129"/>
                  </a:lnTo>
                  <a:lnTo>
                    <a:pt x="239" y="2164"/>
                  </a:lnTo>
                  <a:lnTo>
                    <a:pt x="256" y="2172"/>
                  </a:lnTo>
                  <a:close/>
                  <a:moveTo>
                    <a:pt x="230" y="2243"/>
                  </a:moveTo>
                  <a:lnTo>
                    <a:pt x="244" y="2207"/>
                  </a:lnTo>
                  <a:lnTo>
                    <a:pt x="225" y="2200"/>
                  </a:lnTo>
                  <a:lnTo>
                    <a:pt x="213" y="2235"/>
                  </a:lnTo>
                  <a:lnTo>
                    <a:pt x="230" y="2243"/>
                  </a:lnTo>
                  <a:close/>
                  <a:moveTo>
                    <a:pt x="204" y="2313"/>
                  </a:moveTo>
                  <a:lnTo>
                    <a:pt x="218" y="2278"/>
                  </a:lnTo>
                  <a:lnTo>
                    <a:pt x="199" y="2271"/>
                  </a:lnTo>
                  <a:lnTo>
                    <a:pt x="187" y="2306"/>
                  </a:lnTo>
                  <a:lnTo>
                    <a:pt x="204" y="2313"/>
                  </a:lnTo>
                  <a:close/>
                  <a:moveTo>
                    <a:pt x="178" y="2384"/>
                  </a:moveTo>
                  <a:lnTo>
                    <a:pt x="190" y="2349"/>
                  </a:lnTo>
                  <a:lnTo>
                    <a:pt x="173" y="2342"/>
                  </a:lnTo>
                  <a:lnTo>
                    <a:pt x="159" y="2377"/>
                  </a:lnTo>
                  <a:lnTo>
                    <a:pt x="178" y="2384"/>
                  </a:lnTo>
                  <a:close/>
                  <a:moveTo>
                    <a:pt x="152" y="2455"/>
                  </a:moveTo>
                  <a:lnTo>
                    <a:pt x="164" y="2420"/>
                  </a:lnTo>
                  <a:lnTo>
                    <a:pt x="147" y="2413"/>
                  </a:lnTo>
                  <a:lnTo>
                    <a:pt x="133" y="2448"/>
                  </a:lnTo>
                  <a:lnTo>
                    <a:pt x="152" y="2455"/>
                  </a:lnTo>
                  <a:close/>
                  <a:moveTo>
                    <a:pt x="126" y="2526"/>
                  </a:moveTo>
                  <a:lnTo>
                    <a:pt x="138" y="2491"/>
                  </a:lnTo>
                  <a:lnTo>
                    <a:pt x="121" y="2484"/>
                  </a:lnTo>
                  <a:lnTo>
                    <a:pt x="107" y="2519"/>
                  </a:lnTo>
                  <a:lnTo>
                    <a:pt x="126" y="2526"/>
                  </a:lnTo>
                  <a:close/>
                  <a:moveTo>
                    <a:pt x="97" y="2597"/>
                  </a:moveTo>
                  <a:lnTo>
                    <a:pt x="112" y="2562"/>
                  </a:lnTo>
                  <a:lnTo>
                    <a:pt x="93" y="2555"/>
                  </a:lnTo>
                  <a:lnTo>
                    <a:pt x="81" y="2590"/>
                  </a:lnTo>
                  <a:lnTo>
                    <a:pt x="97" y="2597"/>
                  </a:lnTo>
                  <a:close/>
                  <a:moveTo>
                    <a:pt x="71" y="2668"/>
                  </a:moveTo>
                  <a:lnTo>
                    <a:pt x="86" y="2633"/>
                  </a:lnTo>
                  <a:lnTo>
                    <a:pt x="67" y="2626"/>
                  </a:lnTo>
                  <a:lnTo>
                    <a:pt x="55" y="2661"/>
                  </a:lnTo>
                  <a:lnTo>
                    <a:pt x="71" y="2668"/>
                  </a:lnTo>
                  <a:close/>
                  <a:moveTo>
                    <a:pt x="45" y="2739"/>
                  </a:moveTo>
                  <a:lnTo>
                    <a:pt x="60" y="2704"/>
                  </a:lnTo>
                  <a:lnTo>
                    <a:pt x="41" y="2697"/>
                  </a:lnTo>
                  <a:lnTo>
                    <a:pt x="29" y="2732"/>
                  </a:lnTo>
                  <a:lnTo>
                    <a:pt x="45" y="2739"/>
                  </a:lnTo>
                  <a:close/>
                  <a:moveTo>
                    <a:pt x="19" y="2810"/>
                  </a:moveTo>
                  <a:lnTo>
                    <a:pt x="31" y="2775"/>
                  </a:lnTo>
                  <a:lnTo>
                    <a:pt x="15" y="2768"/>
                  </a:lnTo>
                  <a:lnTo>
                    <a:pt x="0" y="2803"/>
                  </a:lnTo>
                  <a:lnTo>
                    <a:pt x="19" y="281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3969053" y="2746268"/>
              <a:ext cx="2131391" cy="1510043"/>
            </a:xfrm>
            <a:custGeom>
              <a:avLst/>
              <a:gdLst>
                <a:gd name="T0" fmla="*/ 106 w 2878"/>
                <a:gd name="T1" fmla="*/ 1977 h 2039"/>
                <a:gd name="T2" fmla="*/ 142 w 2878"/>
                <a:gd name="T3" fmla="*/ 1966 h 2039"/>
                <a:gd name="T4" fmla="*/ 220 w 2878"/>
                <a:gd name="T5" fmla="*/ 1954 h 2039"/>
                <a:gd name="T6" fmla="*/ 324 w 2878"/>
                <a:gd name="T7" fmla="*/ 1914 h 2039"/>
                <a:gd name="T8" fmla="*/ 388 w 2878"/>
                <a:gd name="T9" fmla="*/ 1866 h 2039"/>
                <a:gd name="T10" fmla="*/ 530 w 2878"/>
                <a:gd name="T11" fmla="*/ 1812 h 2039"/>
                <a:gd name="T12" fmla="*/ 563 w 2878"/>
                <a:gd name="T13" fmla="*/ 1798 h 2039"/>
                <a:gd name="T14" fmla="*/ 641 w 2878"/>
                <a:gd name="T15" fmla="*/ 1788 h 2039"/>
                <a:gd name="T16" fmla="*/ 747 w 2878"/>
                <a:gd name="T17" fmla="*/ 1746 h 2039"/>
                <a:gd name="T18" fmla="*/ 811 w 2878"/>
                <a:gd name="T19" fmla="*/ 1701 h 2039"/>
                <a:gd name="T20" fmla="*/ 951 w 2878"/>
                <a:gd name="T21" fmla="*/ 1644 h 2039"/>
                <a:gd name="T22" fmla="*/ 986 w 2878"/>
                <a:gd name="T23" fmla="*/ 1632 h 2039"/>
                <a:gd name="T24" fmla="*/ 1064 w 2878"/>
                <a:gd name="T25" fmla="*/ 1620 h 2039"/>
                <a:gd name="T26" fmla="*/ 1168 w 2878"/>
                <a:gd name="T27" fmla="*/ 1580 h 2039"/>
                <a:gd name="T28" fmla="*/ 1232 w 2878"/>
                <a:gd name="T29" fmla="*/ 1533 h 2039"/>
                <a:gd name="T30" fmla="*/ 1374 w 2878"/>
                <a:gd name="T31" fmla="*/ 1478 h 2039"/>
                <a:gd name="T32" fmla="*/ 1409 w 2878"/>
                <a:gd name="T33" fmla="*/ 1464 h 2039"/>
                <a:gd name="T34" fmla="*/ 1485 w 2878"/>
                <a:gd name="T35" fmla="*/ 1455 h 2039"/>
                <a:gd name="T36" fmla="*/ 1591 w 2878"/>
                <a:gd name="T37" fmla="*/ 1412 h 2039"/>
                <a:gd name="T38" fmla="*/ 1655 w 2878"/>
                <a:gd name="T39" fmla="*/ 1367 h 2039"/>
                <a:gd name="T40" fmla="*/ 1795 w 2878"/>
                <a:gd name="T41" fmla="*/ 1310 h 2039"/>
                <a:gd name="T42" fmla="*/ 1830 w 2878"/>
                <a:gd name="T43" fmla="*/ 1299 h 2039"/>
                <a:gd name="T44" fmla="*/ 1908 w 2878"/>
                <a:gd name="T45" fmla="*/ 1287 h 2039"/>
                <a:gd name="T46" fmla="*/ 2015 w 2878"/>
                <a:gd name="T47" fmla="*/ 1247 h 2039"/>
                <a:gd name="T48" fmla="*/ 2076 w 2878"/>
                <a:gd name="T49" fmla="*/ 1199 h 2039"/>
                <a:gd name="T50" fmla="*/ 2218 w 2878"/>
                <a:gd name="T51" fmla="*/ 1145 h 2039"/>
                <a:gd name="T52" fmla="*/ 2254 w 2878"/>
                <a:gd name="T53" fmla="*/ 1131 h 2039"/>
                <a:gd name="T54" fmla="*/ 2329 w 2878"/>
                <a:gd name="T55" fmla="*/ 1121 h 2039"/>
                <a:gd name="T56" fmla="*/ 2436 w 2878"/>
                <a:gd name="T57" fmla="*/ 1079 h 2039"/>
                <a:gd name="T58" fmla="*/ 2500 w 2878"/>
                <a:gd name="T59" fmla="*/ 1034 h 2039"/>
                <a:gd name="T60" fmla="*/ 2639 w 2878"/>
                <a:gd name="T61" fmla="*/ 977 h 2039"/>
                <a:gd name="T62" fmla="*/ 2675 w 2878"/>
                <a:gd name="T63" fmla="*/ 965 h 2039"/>
                <a:gd name="T64" fmla="*/ 2753 w 2878"/>
                <a:gd name="T65" fmla="*/ 953 h 2039"/>
                <a:gd name="T66" fmla="*/ 2850 w 2878"/>
                <a:gd name="T67" fmla="*/ 894 h 2039"/>
                <a:gd name="T68" fmla="*/ 2781 w 2878"/>
                <a:gd name="T69" fmla="*/ 878 h 2039"/>
                <a:gd name="T70" fmla="*/ 2748 w 2878"/>
                <a:gd name="T71" fmla="*/ 861 h 2039"/>
                <a:gd name="T72" fmla="*/ 2686 w 2878"/>
                <a:gd name="T73" fmla="*/ 811 h 2039"/>
                <a:gd name="T74" fmla="*/ 2585 w 2878"/>
                <a:gd name="T75" fmla="*/ 762 h 2039"/>
                <a:gd name="T76" fmla="*/ 2509 w 2878"/>
                <a:gd name="T77" fmla="*/ 745 h 2039"/>
                <a:gd name="T78" fmla="*/ 2372 w 2878"/>
                <a:gd name="T79" fmla="*/ 679 h 2039"/>
                <a:gd name="T80" fmla="*/ 2339 w 2878"/>
                <a:gd name="T81" fmla="*/ 662 h 2039"/>
                <a:gd name="T82" fmla="*/ 2280 w 2878"/>
                <a:gd name="T83" fmla="*/ 613 h 2039"/>
                <a:gd name="T84" fmla="*/ 2178 w 2878"/>
                <a:gd name="T85" fmla="*/ 563 h 2039"/>
                <a:gd name="T86" fmla="*/ 2100 w 2878"/>
                <a:gd name="T87" fmla="*/ 547 h 2039"/>
                <a:gd name="T88" fmla="*/ 1965 w 2878"/>
                <a:gd name="T89" fmla="*/ 480 h 2039"/>
                <a:gd name="T90" fmla="*/ 1930 w 2878"/>
                <a:gd name="T91" fmla="*/ 464 h 2039"/>
                <a:gd name="T92" fmla="*/ 1871 w 2878"/>
                <a:gd name="T93" fmla="*/ 414 h 2039"/>
                <a:gd name="T94" fmla="*/ 1769 w 2878"/>
                <a:gd name="T95" fmla="*/ 364 h 2039"/>
                <a:gd name="T96" fmla="*/ 1693 w 2878"/>
                <a:gd name="T97" fmla="*/ 348 h 2039"/>
                <a:gd name="T98" fmla="*/ 1556 w 2878"/>
                <a:gd name="T99" fmla="*/ 282 h 2039"/>
                <a:gd name="T100" fmla="*/ 1523 w 2878"/>
                <a:gd name="T101" fmla="*/ 265 h 2039"/>
                <a:gd name="T102" fmla="*/ 1461 w 2878"/>
                <a:gd name="T103" fmla="*/ 215 h 2039"/>
                <a:gd name="T104" fmla="*/ 1360 w 2878"/>
                <a:gd name="T105" fmla="*/ 166 h 2039"/>
                <a:gd name="T106" fmla="*/ 1284 w 2878"/>
                <a:gd name="T107" fmla="*/ 149 h 2039"/>
                <a:gd name="T108" fmla="*/ 1147 w 2878"/>
                <a:gd name="T109" fmla="*/ 83 h 2039"/>
                <a:gd name="T110" fmla="*/ 1114 w 2878"/>
                <a:gd name="T111" fmla="*/ 66 h 2039"/>
                <a:gd name="T112" fmla="*/ 1055 w 2878"/>
                <a:gd name="T113" fmla="*/ 17 h 2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78" h="2039">
                  <a:moveTo>
                    <a:pt x="35" y="2006"/>
                  </a:moveTo>
                  <a:lnTo>
                    <a:pt x="0" y="2020"/>
                  </a:lnTo>
                  <a:lnTo>
                    <a:pt x="7" y="2039"/>
                  </a:lnTo>
                  <a:lnTo>
                    <a:pt x="43" y="2025"/>
                  </a:lnTo>
                  <a:lnTo>
                    <a:pt x="35" y="2006"/>
                  </a:lnTo>
                  <a:close/>
                  <a:moveTo>
                    <a:pt x="106" y="1977"/>
                  </a:moveTo>
                  <a:lnTo>
                    <a:pt x="71" y="1992"/>
                  </a:lnTo>
                  <a:lnTo>
                    <a:pt x="78" y="2011"/>
                  </a:lnTo>
                  <a:lnTo>
                    <a:pt x="113" y="1996"/>
                  </a:lnTo>
                  <a:lnTo>
                    <a:pt x="106" y="1977"/>
                  </a:lnTo>
                  <a:close/>
                  <a:moveTo>
                    <a:pt x="177" y="1951"/>
                  </a:moveTo>
                  <a:lnTo>
                    <a:pt x="142" y="1966"/>
                  </a:lnTo>
                  <a:lnTo>
                    <a:pt x="149" y="1982"/>
                  </a:lnTo>
                  <a:lnTo>
                    <a:pt x="184" y="1968"/>
                  </a:lnTo>
                  <a:lnTo>
                    <a:pt x="177" y="1951"/>
                  </a:lnTo>
                  <a:close/>
                  <a:moveTo>
                    <a:pt x="248" y="1923"/>
                  </a:moveTo>
                  <a:lnTo>
                    <a:pt x="213" y="1937"/>
                  </a:lnTo>
                  <a:lnTo>
                    <a:pt x="220" y="1954"/>
                  </a:lnTo>
                  <a:lnTo>
                    <a:pt x="253" y="1940"/>
                  </a:lnTo>
                  <a:lnTo>
                    <a:pt x="248" y="1923"/>
                  </a:lnTo>
                  <a:close/>
                  <a:moveTo>
                    <a:pt x="317" y="1895"/>
                  </a:moveTo>
                  <a:lnTo>
                    <a:pt x="281" y="1909"/>
                  </a:lnTo>
                  <a:lnTo>
                    <a:pt x="288" y="1928"/>
                  </a:lnTo>
                  <a:lnTo>
                    <a:pt x="324" y="1914"/>
                  </a:lnTo>
                  <a:lnTo>
                    <a:pt x="317" y="1895"/>
                  </a:lnTo>
                  <a:close/>
                  <a:moveTo>
                    <a:pt x="388" y="1866"/>
                  </a:moveTo>
                  <a:lnTo>
                    <a:pt x="352" y="1880"/>
                  </a:lnTo>
                  <a:lnTo>
                    <a:pt x="359" y="1899"/>
                  </a:lnTo>
                  <a:lnTo>
                    <a:pt x="395" y="1885"/>
                  </a:lnTo>
                  <a:lnTo>
                    <a:pt x="388" y="1866"/>
                  </a:lnTo>
                  <a:close/>
                  <a:moveTo>
                    <a:pt x="459" y="1840"/>
                  </a:moveTo>
                  <a:lnTo>
                    <a:pt x="423" y="1854"/>
                  </a:lnTo>
                  <a:lnTo>
                    <a:pt x="430" y="1871"/>
                  </a:lnTo>
                  <a:lnTo>
                    <a:pt x="466" y="1857"/>
                  </a:lnTo>
                  <a:lnTo>
                    <a:pt x="459" y="1840"/>
                  </a:lnTo>
                  <a:close/>
                  <a:moveTo>
                    <a:pt x="530" y="1812"/>
                  </a:moveTo>
                  <a:lnTo>
                    <a:pt x="494" y="1826"/>
                  </a:lnTo>
                  <a:lnTo>
                    <a:pt x="501" y="1843"/>
                  </a:lnTo>
                  <a:lnTo>
                    <a:pt x="537" y="1828"/>
                  </a:lnTo>
                  <a:lnTo>
                    <a:pt x="530" y="1812"/>
                  </a:lnTo>
                  <a:close/>
                  <a:moveTo>
                    <a:pt x="598" y="1784"/>
                  </a:moveTo>
                  <a:lnTo>
                    <a:pt x="563" y="1798"/>
                  </a:lnTo>
                  <a:lnTo>
                    <a:pt x="570" y="1817"/>
                  </a:lnTo>
                  <a:lnTo>
                    <a:pt x="605" y="1802"/>
                  </a:lnTo>
                  <a:lnTo>
                    <a:pt x="598" y="1784"/>
                  </a:lnTo>
                  <a:close/>
                  <a:moveTo>
                    <a:pt x="669" y="1755"/>
                  </a:moveTo>
                  <a:lnTo>
                    <a:pt x="634" y="1769"/>
                  </a:lnTo>
                  <a:lnTo>
                    <a:pt x="641" y="1788"/>
                  </a:lnTo>
                  <a:lnTo>
                    <a:pt x="676" y="1774"/>
                  </a:lnTo>
                  <a:lnTo>
                    <a:pt x="669" y="1755"/>
                  </a:lnTo>
                  <a:close/>
                  <a:moveTo>
                    <a:pt x="740" y="1729"/>
                  </a:moveTo>
                  <a:lnTo>
                    <a:pt x="705" y="1743"/>
                  </a:lnTo>
                  <a:lnTo>
                    <a:pt x="712" y="1760"/>
                  </a:lnTo>
                  <a:lnTo>
                    <a:pt x="747" y="1746"/>
                  </a:lnTo>
                  <a:lnTo>
                    <a:pt x="740" y="1729"/>
                  </a:lnTo>
                  <a:close/>
                  <a:moveTo>
                    <a:pt x="811" y="1701"/>
                  </a:moveTo>
                  <a:lnTo>
                    <a:pt x="776" y="1715"/>
                  </a:lnTo>
                  <a:lnTo>
                    <a:pt x="783" y="1731"/>
                  </a:lnTo>
                  <a:lnTo>
                    <a:pt x="818" y="1717"/>
                  </a:lnTo>
                  <a:lnTo>
                    <a:pt x="811" y="1701"/>
                  </a:lnTo>
                  <a:close/>
                  <a:moveTo>
                    <a:pt x="880" y="1672"/>
                  </a:moveTo>
                  <a:lnTo>
                    <a:pt x="847" y="1687"/>
                  </a:lnTo>
                  <a:lnTo>
                    <a:pt x="851" y="1705"/>
                  </a:lnTo>
                  <a:lnTo>
                    <a:pt x="887" y="1691"/>
                  </a:lnTo>
                  <a:lnTo>
                    <a:pt x="880" y="1672"/>
                  </a:lnTo>
                  <a:close/>
                  <a:moveTo>
                    <a:pt x="951" y="1644"/>
                  </a:moveTo>
                  <a:lnTo>
                    <a:pt x="915" y="1658"/>
                  </a:lnTo>
                  <a:lnTo>
                    <a:pt x="922" y="1677"/>
                  </a:lnTo>
                  <a:lnTo>
                    <a:pt x="958" y="1663"/>
                  </a:lnTo>
                  <a:lnTo>
                    <a:pt x="951" y="1644"/>
                  </a:lnTo>
                  <a:close/>
                  <a:moveTo>
                    <a:pt x="1022" y="1618"/>
                  </a:moveTo>
                  <a:lnTo>
                    <a:pt x="986" y="1632"/>
                  </a:lnTo>
                  <a:lnTo>
                    <a:pt x="993" y="1649"/>
                  </a:lnTo>
                  <a:lnTo>
                    <a:pt x="1029" y="1635"/>
                  </a:lnTo>
                  <a:lnTo>
                    <a:pt x="1022" y="1618"/>
                  </a:lnTo>
                  <a:close/>
                  <a:moveTo>
                    <a:pt x="1092" y="1590"/>
                  </a:moveTo>
                  <a:lnTo>
                    <a:pt x="1057" y="1604"/>
                  </a:lnTo>
                  <a:lnTo>
                    <a:pt x="1064" y="1620"/>
                  </a:lnTo>
                  <a:lnTo>
                    <a:pt x="1100" y="1606"/>
                  </a:lnTo>
                  <a:lnTo>
                    <a:pt x="1092" y="1590"/>
                  </a:lnTo>
                  <a:close/>
                  <a:moveTo>
                    <a:pt x="1161" y="1561"/>
                  </a:moveTo>
                  <a:lnTo>
                    <a:pt x="1128" y="1575"/>
                  </a:lnTo>
                  <a:lnTo>
                    <a:pt x="1133" y="1592"/>
                  </a:lnTo>
                  <a:lnTo>
                    <a:pt x="1168" y="1580"/>
                  </a:lnTo>
                  <a:lnTo>
                    <a:pt x="1161" y="1561"/>
                  </a:lnTo>
                  <a:close/>
                  <a:moveTo>
                    <a:pt x="1232" y="1533"/>
                  </a:moveTo>
                  <a:lnTo>
                    <a:pt x="1197" y="1547"/>
                  </a:lnTo>
                  <a:lnTo>
                    <a:pt x="1204" y="1566"/>
                  </a:lnTo>
                  <a:lnTo>
                    <a:pt x="1239" y="1552"/>
                  </a:lnTo>
                  <a:lnTo>
                    <a:pt x="1232" y="1533"/>
                  </a:lnTo>
                  <a:close/>
                  <a:moveTo>
                    <a:pt x="1303" y="1507"/>
                  </a:moveTo>
                  <a:lnTo>
                    <a:pt x="1267" y="1521"/>
                  </a:lnTo>
                  <a:lnTo>
                    <a:pt x="1275" y="1538"/>
                  </a:lnTo>
                  <a:lnTo>
                    <a:pt x="1310" y="1523"/>
                  </a:lnTo>
                  <a:lnTo>
                    <a:pt x="1303" y="1507"/>
                  </a:lnTo>
                  <a:close/>
                  <a:moveTo>
                    <a:pt x="1374" y="1478"/>
                  </a:moveTo>
                  <a:lnTo>
                    <a:pt x="1338" y="1493"/>
                  </a:lnTo>
                  <a:lnTo>
                    <a:pt x="1346" y="1509"/>
                  </a:lnTo>
                  <a:lnTo>
                    <a:pt x="1381" y="1495"/>
                  </a:lnTo>
                  <a:lnTo>
                    <a:pt x="1374" y="1478"/>
                  </a:lnTo>
                  <a:close/>
                  <a:moveTo>
                    <a:pt x="1442" y="1450"/>
                  </a:moveTo>
                  <a:lnTo>
                    <a:pt x="1409" y="1464"/>
                  </a:lnTo>
                  <a:lnTo>
                    <a:pt x="1416" y="1481"/>
                  </a:lnTo>
                  <a:lnTo>
                    <a:pt x="1450" y="1469"/>
                  </a:lnTo>
                  <a:lnTo>
                    <a:pt x="1442" y="1450"/>
                  </a:lnTo>
                  <a:close/>
                  <a:moveTo>
                    <a:pt x="1513" y="1422"/>
                  </a:moveTo>
                  <a:lnTo>
                    <a:pt x="1478" y="1436"/>
                  </a:lnTo>
                  <a:lnTo>
                    <a:pt x="1485" y="1455"/>
                  </a:lnTo>
                  <a:lnTo>
                    <a:pt x="1521" y="1441"/>
                  </a:lnTo>
                  <a:lnTo>
                    <a:pt x="1513" y="1422"/>
                  </a:lnTo>
                  <a:close/>
                  <a:moveTo>
                    <a:pt x="1584" y="1396"/>
                  </a:moveTo>
                  <a:lnTo>
                    <a:pt x="1549" y="1410"/>
                  </a:lnTo>
                  <a:lnTo>
                    <a:pt x="1556" y="1426"/>
                  </a:lnTo>
                  <a:lnTo>
                    <a:pt x="1591" y="1412"/>
                  </a:lnTo>
                  <a:lnTo>
                    <a:pt x="1584" y="1396"/>
                  </a:lnTo>
                  <a:close/>
                  <a:moveTo>
                    <a:pt x="1655" y="1367"/>
                  </a:moveTo>
                  <a:lnTo>
                    <a:pt x="1620" y="1381"/>
                  </a:lnTo>
                  <a:lnTo>
                    <a:pt x="1627" y="1398"/>
                  </a:lnTo>
                  <a:lnTo>
                    <a:pt x="1662" y="1384"/>
                  </a:lnTo>
                  <a:lnTo>
                    <a:pt x="1655" y="1367"/>
                  </a:lnTo>
                  <a:close/>
                  <a:moveTo>
                    <a:pt x="1726" y="1339"/>
                  </a:moveTo>
                  <a:lnTo>
                    <a:pt x="1691" y="1353"/>
                  </a:lnTo>
                  <a:lnTo>
                    <a:pt x="1698" y="1370"/>
                  </a:lnTo>
                  <a:lnTo>
                    <a:pt x="1731" y="1358"/>
                  </a:lnTo>
                  <a:lnTo>
                    <a:pt x="1726" y="1339"/>
                  </a:lnTo>
                  <a:close/>
                  <a:moveTo>
                    <a:pt x="1795" y="1310"/>
                  </a:moveTo>
                  <a:lnTo>
                    <a:pt x="1759" y="1325"/>
                  </a:lnTo>
                  <a:lnTo>
                    <a:pt x="1766" y="1344"/>
                  </a:lnTo>
                  <a:lnTo>
                    <a:pt x="1802" y="1329"/>
                  </a:lnTo>
                  <a:lnTo>
                    <a:pt x="1795" y="1310"/>
                  </a:lnTo>
                  <a:close/>
                  <a:moveTo>
                    <a:pt x="1866" y="1284"/>
                  </a:moveTo>
                  <a:lnTo>
                    <a:pt x="1830" y="1299"/>
                  </a:lnTo>
                  <a:lnTo>
                    <a:pt x="1837" y="1315"/>
                  </a:lnTo>
                  <a:lnTo>
                    <a:pt x="1873" y="1301"/>
                  </a:lnTo>
                  <a:lnTo>
                    <a:pt x="1866" y="1284"/>
                  </a:lnTo>
                  <a:close/>
                  <a:moveTo>
                    <a:pt x="1937" y="1256"/>
                  </a:moveTo>
                  <a:lnTo>
                    <a:pt x="1901" y="1270"/>
                  </a:lnTo>
                  <a:lnTo>
                    <a:pt x="1908" y="1287"/>
                  </a:lnTo>
                  <a:lnTo>
                    <a:pt x="1944" y="1273"/>
                  </a:lnTo>
                  <a:lnTo>
                    <a:pt x="1937" y="1256"/>
                  </a:lnTo>
                  <a:close/>
                  <a:moveTo>
                    <a:pt x="2008" y="1228"/>
                  </a:moveTo>
                  <a:lnTo>
                    <a:pt x="1972" y="1242"/>
                  </a:lnTo>
                  <a:lnTo>
                    <a:pt x="1979" y="1258"/>
                  </a:lnTo>
                  <a:lnTo>
                    <a:pt x="2015" y="1247"/>
                  </a:lnTo>
                  <a:lnTo>
                    <a:pt x="2008" y="1228"/>
                  </a:lnTo>
                  <a:close/>
                  <a:moveTo>
                    <a:pt x="2076" y="1199"/>
                  </a:moveTo>
                  <a:lnTo>
                    <a:pt x="2041" y="1214"/>
                  </a:lnTo>
                  <a:lnTo>
                    <a:pt x="2048" y="1232"/>
                  </a:lnTo>
                  <a:lnTo>
                    <a:pt x="2083" y="1218"/>
                  </a:lnTo>
                  <a:lnTo>
                    <a:pt x="2076" y="1199"/>
                  </a:lnTo>
                  <a:close/>
                  <a:moveTo>
                    <a:pt x="2147" y="1173"/>
                  </a:moveTo>
                  <a:lnTo>
                    <a:pt x="2112" y="1187"/>
                  </a:lnTo>
                  <a:lnTo>
                    <a:pt x="2119" y="1204"/>
                  </a:lnTo>
                  <a:lnTo>
                    <a:pt x="2154" y="1190"/>
                  </a:lnTo>
                  <a:lnTo>
                    <a:pt x="2147" y="1173"/>
                  </a:lnTo>
                  <a:close/>
                  <a:moveTo>
                    <a:pt x="2218" y="1145"/>
                  </a:moveTo>
                  <a:lnTo>
                    <a:pt x="2183" y="1159"/>
                  </a:lnTo>
                  <a:lnTo>
                    <a:pt x="2190" y="1176"/>
                  </a:lnTo>
                  <a:lnTo>
                    <a:pt x="2225" y="1161"/>
                  </a:lnTo>
                  <a:lnTo>
                    <a:pt x="2218" y="1145"/>
                  </a:lnTo>
                  <a:close/>
                  <a:moveTo>
                    <a:pt x="2289" y="1117"/>
                  </a:moveTo>
                  <a:lnTo>
                    <a:pt x="2254" y="1131"/>
                  </a:lnTo>
                  <a:lnTo>
                    <a:pt x="2261" y="1147"/>
                  </a:lnTo>
                  <a:lnTo>
                    <a:pt x="2296" y="1135"/>
                  </a:lnTo>
                  <a:lnTo>
                    <a:pt x="2289" y="1117"/>
                  </a:lnTo>
                  <a:close/>
                  <a:moveTo>
                    <a:pt x="2358" y="1088"/>
                  </a:moveTo>
                  <a:lnTo>
                    <a:pt x="2325" y="1102"/>
                  </a:lnTo>
                  <a:lnTo>
                    <a:pt x="2329" y="1121"/>
                  </a:lnTo>
                  <a:lnTo>
                    <a:pt x="2365" y="1107"/>
                  </a:lnTo>
                  <a:lnTo>
                    <a:pt x="2358" y="1088"/>
                  </a:lnTo>
                  <a:close/>
                  <a:moveTo>
                    <a:pt x="2429" y="1062"/>
                  </a:moveTo>
                  <a:lnTo>
                    <a:pt x="2393" y="1076"/>
                  </a:lnTo>
                  <a:lnTo>
                    <a:pt x="2400" y="1093"/>
                  </a:lnTo>
                  <a:lnTo>
                    <a:pt x="2436" y="1079"/>
                  </a:lnTo>
                  <a:lnTo>
                    <a:pt x="2429" y="1062"/>
                  </a:lnTo>
                  <a:close/>
                  <a:moveTo>
                    <a:pt x="2500" y="1034"/>
                  </a:moveTo>
                  <a:lnTo>
                    <a:pt x="2464" y="1048"/>
                  </a:lnTo>
                  <a:lnTo>
                    <a:pt x="2471" y="1064"/>
                  </a:lnTo>
                  <a:lnTo>
                    <a:pt x="2507" y="1050"/>
                  </a:lnTo>
                  <a:lnTo>
                    <a:pt x="2500" y="1034"/>
                  </a:lnTo>
                  <a:close/>
                  <a:moveTo>
                    <a:pt x="2570" y="1005"/>
                  </a:moveTo>
                  <a:lnTo>
                    <a:pt x="2535" y="1020"/>
                  </a:lnTo>
                  <a:lnTo>
                    <a:pt x="2542" y="1036"/>
                  </a:lnTo>
                  <a:lnTo>
                    <a:pt x="2578" y="1024"/>
                  </a:lnTo>
                  <a:lnTo>
                    <a:pt x="2570" y="1005"/>
                  </a:lnTo>
                  <a:close/>
                  <a:moveTo>
                    <a:pt x="2639" y="977"/>
                  </a:moveTo>
                  <a:lnTo>
                    <a:pt x="2606" y="991"/>
                  </a:lnTo>
                  <a:lnTo>
                    <a:pt x="2613" y="1010"/>
                  </a:lnTo>
                  <a:lnTo>
                    <a:pt x="2646" y="996"/>
                  </a:lnTo>
                  <a:lnTo>
                    <a:pt x="2639" y="977"/>
                  </a:lnTo>
                  <a:close/>
                  <a:moveTo>
                    <a:pt x="2710" y="951"/>
                  </a:moveTo>
                  <a:lnTo>
                    <a:pt x="2675" y="965"/>
                  </a:lnTo>
                  <a:lnTo>
                    <a:pt x="2682" y="982"/>
                  </a:lnTo>
                  <a:lnTo>
                    <a:pt x="2717" y="968"/>
                  </a:lnTo>
                  <a:lnTo>
                    <a:pt x="2710" y="951"/>
                  </a:lnTo>
                  <a:close/>
                  <a:moveTo>
                    <a:pt x="2781" y="923"/>
                  </a:moveTo>
                  <a:lnTo>
                    <a:pt x="2745" y="937"/>
                  </a:lnTo>
                  <a:lnTo>
                    <a:pt x="2753" y="953"/>
                  </a:lnTo>
                  <a:lnTo>
                    <a:pt x="2788" y="939"/>
                  </a:lnTo>
                  <a:lnTo>
                    <a:pt x="2781" y="923"/>
                  </a:lnTo>
                  <a:close/>
                  <a:moveTo>
                    <a:pt x="2850" y="911"/>
                  </a:moveTo>
                  <a:lnTo>
                    <a:pt x="2850" y="913"/>
                  </a:lnTo>
                  <a:lnTo>
                    <a:pt x="2854" y="904"/>
                  </a:lnTo>
                  <a:lnTo>
                    <a:pt x="2850" y="894"/>
                  </a:lnTo>
                  <a:lnTo>
                    <a:pt x="2816" y="908"/>
                  </a:lnTo>
                  <a:lnTo>
                    <a:pt x="2824" y="925"/>
                  </a:lnTo>
                  <a:lnTo>
                    <a:pt x="2878" y="904"/>
                  </a:lnTo>
                  <a:lnTo>
                    <a:pt x="2857" y="894"/>
                  </a:lnTo>
                  <a:lnTo>
                    <a:pt x="2850" y="911"/>
                  </a:lnTo>
                  <a:close/>
                  <a:moveTo>
                    <a:pt x="2781" y="878"/>
                  </a:moveTo>
                  <a:lnTo>
                    <a:pt x="2814" y="894"/>
                  </a:lnTo>
                  <a:lnTo>
                    <a:pt x="2824" y="878"/>
                  </a:lnTo>
                  <a:lnTo>
                    <a:pt x="2790" y="861"/>
                  </a:lnTo>
                  <a:lnTo>
                    <a:pt x="2781" y="878"/>
                  </a:lnTo>
                  <a:close/>
                  <a:moveTo>
                    <a:pt x="2712" y="845"/>
                  </a:moveTo>
                  <a:lnTo>
                    <a:pt x="2748" y="861"/>
                  </a:lnTo>
                  <a:lnTo>
                    <a:pt x="2755" y="845"/>
                  </a:lnTo>
                  <a:lnTo>
                    <a:pt x="2722" y="828"/>
                  </a:lnTo>
                  <a:lnTo>
                    <a:pt x="2712" y="845"/>
                  </a:lnTo>
                  <a:close/>
                  <a:moveTo>
                    <a:pt x="2644" y="811"/>
                  </a:moveTo>
                  <a:lnTo>
                    <a:pt x="2679" y="828"/>
                  </a:lnTo>
                  <a:lnTo>
                    <a:pt x="2686" y="811"/>
                  </a:lnTo>
                  <a:lnTo>
                    <a:pt x="2653" y="795"/>
                  </a:lnTo>
                  <a:lnTo>
                    <a:pt x="2644" y="811"/>
                  </a:lnTo>
                  <a:close/>
                  <a:moveTo>
                    <a:pt x="2578" y="778"/>
                  </a:moveTo>
                  <a:lnTo>
                    <a:pt x="2611" y="795"/>
                  </a:lnTo>
                  <a:lnTo>
                    <a:pt x="2620" y="778"/>
                  </a:lnTo>
                  <a:lnTo>
                    <a:pt x="2585" y="762"/>
                  </a:lnTo>
                  <a:lnTo>
                    <a:pt x="2578" y="778"/>
                  </a:lnTo>
                  <a:close/>
                  <a:moveTo>
                    <a:pt x="2509" y="745"/>
                  </a:moveTo>
                  <a:lnTo>
                    <a:pt x="2542" y="762"/>
                  </a:lnTo>
                  <a:lnTo>
                    <a:pt x="2552" y="745"/>
                  </a:lnTo>
                  <a:lnTo>
                    <a:pt x="2516" y="729"/>
                  </a:lnTo>
                  <a:lnTo>
                    <a:pt x="2509" y="745"/>
                  </a:lnTo>
                  <a:close/>
                  <a:moveTo>
                    <a:pt x="2440" y="712"/>
                  </a:moveTo>
                  <a:lnTo>
                    <a:pt x="2476" y="729"/>
                  </a:lnTo>
                  <a:lnTo>
                    <a:pt x="2483" y="712"/>
                  </a:lnTo>
                  <a:lnTo>
                    <a:pt x="2450" y="696"/>
                  </a:lnTo>
                  <a:lnTo>
                    <a:pt x="2440" y="712"/>
                  </a:lnTo>
                  <a:close/>
                  <a:moveTo>
                    <a:pt x="2372" y="679"/>
                  </a:moveTo>
                  <a:lnTo>
                    <a:pt x="2407" y="696"/>
                  </a:lnTo>
                  <a:lnTo>
                    <a:pt x="2414" y="679"/>
                  </a:lnTo>
                  <a:lnTo>
                    <a:pt x="2381" y="662"/>
                  </a:lnTo>
                  <a:lnTo>
                    <a:pt x="2372" y="679"/>
                  </a:lnTo>
                  <a:close/>
                  <a:moveTo>
                    <a:pt x="2306" y="646"/>
                  </a:moveTo>
                  <a:lnTo>
                    <a:pt x="2339" y="662"/>
                  </a:lnTo>
                  <a:lnTo>
                    <a:pt x="2346" y="646"/>
                  </a:lnTo>
                  <a:lnTo>
                    <a:pt x="2313" y="629"/>
                  </a:lnTo>
                  <a:lnTo>
                    <a:pt x="2306" y="646"/>
                  </a:lnTo>
                  <a:close/>
                  <a:moveTo>
                    <a:pt x="2237" y="613"/>
                  </a:moveTo>
                  <a:lnTo>
                    <a:pt x="2270" y="629"/>
                  </a:lnTo>
                  <a:lnTo>
                    <a:pt x="2280" y="613"/>
                  </a:lnTo>
                  <a:lnTo>
                    <a:pt x="2244" y="596"/>
                  </a:lnTo>
                  <a:lnTo>
                    <a:pt x="2237" y="613"/>
                  </a:lnTo>
                  <a:close/>
                  <a:moveTo>
                    <a:pt x="2168" y="580"/>
                  </a:moveTo>
                  <a:lnTo>
                    <a:pt x="2202" y="596"/>
                  </a:lnTo>
                  <a:lnTo>
                    <a:pt x="2211" y="580"/>
                  </a:lnTo>
                  <a:lnTo>
                    <a:pt x="2178" y="563"/>
                  </a:lnTo>
                  <a:lnTo>
                    <a:pt x="2168" y="580"/>
                  </a:lnTo>
                  <a:close/>
                  <a:moveTo>
                    <a:pt x="2100" y="547"/>
                  </a:moveTo>
                  <a:lnTo>
                    <a:pt x="2135" y="563"/>
                  </a:lnTo>
                  <a:lnTo>
                    <a:pt x="2142" y="547"/>
                  </a:lnTo>
                  <a:lnTo>
                    <a:pt x="2109" y="530"/>
                  </a:lnTo>
                  <a:lnTo>
                    <a:pt x="2100" y="547"/>
                  </a:lnTo>
                  <a:close/>
                  <a:moveTo>
                    <a:pt x="2034" y="513"/>
                  </a:moveTo>
                  <a:lnTo>
                    <a:pt x="2067" y="530"/>
                  </a:lnTo>
                  <a:lnTo>
                    <a:pt x="2074" y="513"/>
                  </a:lnTo>
                  <a:lnTo>
                    <a:pt x="2041" y="497"/>
                  </a:lnTo>
                  <a:lnTo>
                    <a:pt x="2034" y="513"/>
                  </a:lnTo>
                  <a:close/>
                  <a:moveTo>
                    <a:pt x="1965" y="480"/>
                  </a:moveTo>
                  <a:lnTo>
                    <a:pt x="1998" y="497"/>
                  </a:lnTo>
                  <a:lnTo>
                    <a:pt x="2008" y="480"/>
                  </a:lnTo>
                  <a:lnTo>
                    <a:pt x="1972" y="464"/>
                  </a:lnTo>
                  <a:lnTo>
                    <a:pt x="1965" y="480"/>
                  </a:lnTo>
                  <a:close/>
                  <a:moveTo>
                    <a:pt x="1897" y="447"/>
                  </a:moveTo>
                  <a:lnTo>
                    <a:pt x="1930" y="464"/>
                  </a:lnTo>
                  <a:lnTo>
                    <a:pt x="1939" y="447"/>
                  </a:lnTo>
                  <a:lnTo>
                    <a:pt x="1904" y="431"/>
                  </a:lnTo>
                  <a:lnTo>
                    <a:pt x="1897" y="447"/>
                  </a:lnTo>
                  <a:close/>
                  <a:moveTo>
                    <a:pt x="1828" y="414"/>
                  </a:moveTo>
                  <a:lnTo>
                    <a:pt x="1863" y="431"/>
                  </a:lnTo>
                  <a:lnTo>
                    <a:pt x="1871" y="414"/>
                  </a:lnTo>
                  <a:lnTo>
                    <a:pt x="1837" y="398"/>
                  </a:lnTo>
                  <a:lnTo>
                    <a:pt x="1828" y="414"/>
                  </a:lnTo>
                  <a:close/>
                  <a:moveTo>
                    <a:pt x="1759" y="381"/>
                  </a:moveTo>
                  <a:lnTo>
                    <a:pt x="1795" y="398"/>
                  </a:lnTo>
                  <a:lnTo>
                    <a:pt x="1802" y="381"/>
                  </a:lnTo>
                  <a:lnTo>
                    <a:pt x="1769" y="364"/>
                  </a:lnTo>
                  <a:lnTo>
                    <a:pt x="1759" y="381"/>
                  </a:lnTo>
                  <a:close/>
                  <a:moveTo>
                    <a:pt x="1693" y="348"/>
                  </a:moveTo>
                  <a:lnTo>
                    <a:pt x="1726" y="364"/>
                  </a:lnTo>
                  <a:lnTo>
                    <a:pt x="1736" y="348"/>
                  </a:lnTo>
                  <a:lnTo>
                    <a:pt x="1700" y="331"/>
                  </a:lnTo>
                  <a:lnTo>
                    <a:pt x="1693" y="348"/>
                  </a:lnTo>
                  <a:close/>
                  <a:moveTo>
                    <a:pt x="1625" y="315"/>
                  </a:moveTo>
                  <a:lnTo>
                    <a:pt x="1658" y="331"/>
                  </a:lnTo>
                  <a:lnTo>
                    <a:pt x="1667" y="315"/>
                  </a:lnTo>
                  <a:lnTo>
                    <a:pt x="1632" y="298"/>
                  </a:lnTo>
                  <a:lnTo>
                    <a:pt x="1625" y="315"/>
                  </a:lnTo>
                  <a:close/>
                  <a:moveTo>
                    <a:pt x="1556" y="282"/>
                  </a:moveTo>
                  <a:lnTo>
                    <a:pt x="1589" y="298"/>
                  </a:lnTo>
                  <a:lnTo>
                    <a:pt x="1599" y="282"/>
                  </a:lnTo>
                  <a:lnTo>
                    <a:pt x="1565" y="265"/>
                  </a:lnTo>
                  <a:lnTo>
                    <a:pt x="1556" y="282"/>
                  </a:lnTo>
                  <a:close/>
                  <a:moveTo>
                    <a:pt x="1487" y="249"/>
                  </a:moveTo>
                  <a:lnTo>
                    <a:pt x="1523" y="265"/>
                  </a:lnTo>
                  <a:lnTo>
                    <a:pt x="1530" y="249"/>
                  </a:lnTo>
                  <a:lnTo>
                    <a:pt x="1497" y="232"/>
                  </a:lnTo>
                  <a:lnTo>
                    <a:pt x="1487" y="249"/>
                  </a:lnTo>
                  <a:close/>
                  <a:moveTo>
                    <a:pt x="1421" y="215"/>
                  </a:moveTo>
                  <a:lnTo>
                    <a:pt x="1454" y="232"/>
                  </a:lnTo>
                  <a:lnTo>
                    <a:pt x="1461" y="215"/>
                  </a:lnTo>
                  <a:lnTo>
                    <a:pt x="1428" y="199"/>
                  </a:lnTo>
                  <a:lnTo>
                    <a:pt x="1421" y="215"/>
                  </a:lnTo>
                  <a:close/>
                  <a:moveTo>
                    <a:pt x="1353" y="182"/>
                  </a:moveTo>
                  <a:lnTo>
                    <a:pt x="1386" y="199"/>
                  </a:lnTo>
                  <a:lnTo>
                    <a:pt x="1395" y="182"/>
                  </a:lnTo>
                  <a:lnTo>
                    <a:pt x="1360" y="166"/>
                  </a:lnTo>
                  <a:lnTo>
                    <a:pt x="1353" y="182"/>
                  </a:lnTo>
                  <a:close/>
                  <a:moveTo>
                    <a:pt x="1284" y="149"/>
                  </a:moveTo>
                  <a:lnTo>
                    <a:pt x="1317" y="166"/>
                  </a:lnTo>
                  <a:lnTo>
                    <a:pt x="1327" y="149"/>
                  </a:lnTo>
                  <a:lnTo>
                    <a:pt x="1291" y="133"/>
                  </a:lnTo>
                  <a:lnTo>
                    <a:pt x="1284" y="149"/>
                  </a:lnTo>
                  <a:close/>
                  <a:moveTo>
                    <a:pt x="1215" y="116"/>
                  </a:moveTo>
                  <a:lnTo>
                    <a:pt x="1251" y="133"/>
                  </a:lnTo>
                  <a:lnTo>
                    <a:pt x="1258" y="116"/>
                  </a:lnTo>
                  <a:lnTo>
                    <a:pt x="1225" y="100"/>
                  </a:lnTo>
                  <a:lnTo>
                    <a:pt x="1215" y="116"/>
                  </a:lnTo>
                  <a:close/>
                  <a:moveTo>
                    <a:pt x="1147" y="83"/>
                  </a:moveTo>
                  <a:lnTo>
                    <a:pt x="1182" y="100"/>
                  </a:lnTo>
                  <a:lnTo>
                    <a:pt x="1189" y="83"/>
                  </a:lnTo>
                  <a:lnTo>
                    <a:pt x="1156" y="66"/>
                  </a:lnTo>
                  <a:lnTo>
                    <a:pt x="1147" y="83"/>
                  </a:lnTo>
                  <a:close/>
                  <a:moveTo>
                    <a:pt x="1081" y="50"/>
                  </a:moveTo>
                  <a:lnTo>
                    <a:pt x="1114" y="66"/>
                  </a:lnTo>
                  <a:lnTo>
                    <a:pt x="1123" y="50"/>
                  </a:lnTo>
                  <a:lnTo>
                    <a:pt x="1088" y="33"/>
                  </a:lnTo>
                  <a:lnTo>
                    <a:pt x="1081" y="50"/>
                  </a:lnTo>
                  <a:close/>
                  <a:moveTo>
                    <a:pt x="1012" y="17"/>
                  </a:moveTo>
                  <a:lnTo>
                    <a:pt x="1045" y="33"/>
                  </a:lnTo>
                  <a:lnTo>
                    <a:pt x="1055" y="17"/>
                  </a:lnTo>
                  <a:lnTo>
                    <a:pt x="1019" y="0"/>
                  </a:lnTo>
                  <a:lnTo>
                    <a:pt x="1012" y="1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076004" y="2122700"/>
              <a:ext cx="1693708" cy="1303421"/>
            </a:xfrm>
            <a:custGeom>
              <a:avLst/>
              <a:gdLst>
                <a:gd name="T0" fmla="*/ 90 w 2287"/>
                <a:gd name="T1" fmla="*/ 40 h 1760"/>
                <a:gd name="T2" fmla="*/ 85 w 2287"/>
                <a:gd name="T3" fmla="*/ 116 h 1760"/>
                <a:gd name="T4" fmla="*/ 83 w 2287"/>
                <a:gd name="T5" fmla="*/ 192 h 1760"/>
                <a:gd name="T6" fmla="*/ 80 w 2287"/>
                <a:gd name="T7" fmla="*/ 267 h 1760"/>
                <a:gd name="T8" fmla="*/ 75 w 2287"/>
                <a:gd name="T9" fmla="*/ 343 h 1760"/>
                <a:gd name="T10" fmla="*/ 73 w 2287"/>
                <a:gd name="T11" fmla="*/ 419 h 1760"/>
                <a:gd name="T12" fmla="*/ 71 w 2287"/>
                <a:gd name="T13" fmla="*/ 495 h 1760"/>
                <a:gd name="T14" fmla="*/ 66 w 2287"/>
                <a:gd name="T15" fmla="*/ 568 h 1760"/>
                <a:gd name="T16" fmla="*/ 64 w 2287"/>
                <a:gd name="T17" fmla="*/ 644 h 1760"/>
                <a:gd name="T18" fmla="*/ 61 w 2287"/>
                <a:gd name="T19" fmla="*/ 719 h 1760"/>
                <a:gd name="T20" fmla="*/ 57 w 2287"/>
                <a:gd name="T21" fmla="*/ 795 h 1760"/>
                <a:gd name="T22" fmla="*/ 54 w 2287"/>
                <a:gd name="T23" fmla="*/ 871 h 1760"/>
                <a:gd name="T24" fmla="*/ 52 w 2287"/>
                <a:gd name="T25" fmla="*/ 946 h 1760"/>
                <a:gd name="T26" fmla="*/ 47 w 2287"/>
                <a:gd name="T27" fmla="*/ 1022 h 1760"/>
                <a:gd name="T28" fmla="*/ 45 w 2287"/>
                <a:gd name="T29" fmla="*/ 1098 h 1760"/>
                <a:gd name="T30" fmla="*/ 42 w 2287"/>
                <a:gd name="T31" fmla="*/ 1173 h 1760"/>
                <a:gd name="T32" fmla="*/ 40 w 2287"/>
                <a:gd name="T33" fmla="*/ 1249 h 1760"/>
                <a:gd name="T34" fmla="*/ 35 w 2287"/>
                <a:gd name="T35" fmla="*/ 1325 h 1760"/>
                <a:gd name="T36" fmla="*/ 33 w 2287"/>
                <a:gd name="T37" fmla="*/ 1400 h 1760"/>
                <a:gd name="T38" fmla="*/ 31 w 2287"/>
                <a:gd name="T39" fmla="*/ 1476 h 1760"/>
                <a:gd name="T40" fmla="*/ 26 w 2287"/>
                <a:gd name="T41" fmla="*/ 1552 h 1760"/>
                <a:gd name="T42" fmla="*/ 23 w 2287"/>
                <a:gd name="T43" fmla="*/ 1627 h 1760"/>
                <a:gd name="T44" fmla="*/ 21 w 2287"/>
                <a:gd name="T45" fmla="*/ 1703 h 1760"/>
                <a:gd name="T46" fmla="*/ 19 w 2287"/>
                <a:gd name="T47" fmla="*/ 1741 h 1760"/>
                <a:gd name="T48" fmla="*/ 35 w 2287"/>
                <a:gd name="T49" fmla="*/ 1724 h 1760"/>
                <a:gd name="T50" fmla="*/ 106 w 2287"/>
                <a:gd name="T51" fmla="*/ 1696 h 1760"/>
                <a:gd name="T52" fmla="*/ 177 w 2287"/>
                <a:gd name="T53" fmla="*/ 1668 h 1760"/>
                <a:gd name="T54" fmla="*/ 246 w 2287"/>
                <a:gd name="T55" fmla="*/ 1639 h 1760"/>
                <a:gd name="T56" fmla="*/ 317 w 2287"/>
                <a:gd name="T57" fmla="*/ 1611 h 1760"/>
                <a:gd name="T58" fmla="*/ 385 w 2287"/>
                <a:gd name="T59" fmla="*/ 1582 h 1760"/>
                <a:gd name="T60" fmla="*/ 456 w 2287"/>
                <a:gd name="T61" fmla="*/ 1554 h 1760"/>
                <a:gd name="T62" fmla="*/ 527 w 2287"/>
                <a:gd name="T63" fmla="*/ 1523 h 1760"/>
                <a:gd name="T64" fmla="*/ 596 w 2287"/>
                <a:gd name="T65" fmla="*/ 1495 h 1760"/>
                <a:gd name="T66" fmla="*/ 667 w 2287"/>
                <a:gd name="T67" fmla="*/ 1467 h 1760"/>
                <a:gd name="T68" fmla="*/ 738 w 2287"/>
                <a:gd name="T69" fmla="*/ 1438 h 1760"/>
                <a:gd name="T70" fmla="*/ 806 w 2287"/>
                <a:gd name="T71" fmla="*/ 1410 h 1760"/>
                <a:gd name="T72" fmla="*/ 877 w 2287"/>
                <a:gd name="T73" fmla="*/ 1381 h 1760"/>
                <a:gd name="T74" fmla="*/ 946 w 2287"/>
                <a:gd name="T75" fmla="*/ 1353 h 1760"/>
                <a:gd name="T76" fmla="*/ 1017 w 2287"/>
                <a:gd name="T77" fmla="*/ 1325 h 1760"/>
                <a:gd name="T78" fmla="*/ 1088 w 2287"/>
                <a:gd name="T79" fmla="*/ 1296 h 1760"/>
                <a:gd name="T80" fmla="*/ 1156 w 2287"/>
                <a:gd name="T81" fmla="*/ 1268 h 1760"/>
                <a:gd name="T82" fmla="*/ 1227 w 2287"/>
                <a:gd name="T83" fmla="*/ 1240 h 1760"/>
                <a:gd name="T84" fmla="*/ 1298 w 2287"/>
                <a:gd name="T85" fmla="*/ 1211 h 1760"/>
                <a:gd name="T86" fmla="*/ 1367 w 2287"/>
                <a:gd name="T87" fmla="*/ 1180 h 1760"/>
                <a:gd name="T88" fmla="*/ 1438 w 2287"/>
                <a:gd name="T89" fmla="*/ 1152 h 1760"/>
                <a:gd name="T90" fmla="*/ 1509 w 2287"/>
                <a:gd name="T91" fmla="*/ 1124 h 1760"/>
                <a:gd name="T92" fmla="*/ 1577 w 2287"/>
                <a:gd name="T93" fmla="*/ 1095 h 1760"/>
                <a:gd name="T94" fmla="*/ 1648 w 2287"/>
                <a:gd name="T95" fmla="*/ 1067 h 1760"/>
                <a:gd name="T96" fmla="*/ 1717 w 2287"/>
                <a:gd name="T97" fmla="*/ 1038 h 1760"/>
                <a:gd name="T98" fmla="*/ 1788 w 2287"/>
                <a:gd name="T99" fmla="*/ 1010 h 1760"/>
                <a:gd name="T100" fmla="*/ 1859 w 2287"/>
                <a:gd name="T101" fmla="*/ 982 h 1760"/>
                <a:gd name="T102" fmla="*/ 1927 w 2287"/>
                <a:gd name="T103" fmla="*/ 953 h 1760"/>
                <a:gd name="T104" fmla="*/ 1998 w 2287"/>
                <a:gd name="T105" fmla="*/ 925 h 1760"/>
                <a:gd name="T106" fmla="*/ 2069 w 2287"/>
                <a:gd name="T107" fmla="*/ 897 h 1760"/>
                <a:gd name="T108" fmla="*/ 2138 w 2287"/>
                <a:gd name="T109" fmla="*/ 868 h 1760"/>
                <a:gd name="T110" fmla="*/ 2209 w 2287"/>
                <a:gd name="T111" fmla="*/ 840 h 1760"/>
                <a:gd name="T112" fmla="*/ 2277 w 2287"/>
                <a:gd name="T113" fmla="*/ 809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87" h="1760">
                  <a:moveTo>
                    <a:pt x="90" y="40"/>
                  </a:moveTo>
                  <a:lnTo>
                    <a:pt x="90" y="3"/>
                  </a:lnTo>
                  <a:lnTo>
                    <a:pt x="71" y="0"/>
                  </a:lnTo>
                  <a:lnTo>
                    <a:pt x="71" y="38"/>
                  </a:lnTo>
                  <a:lnTo>
                    <a:pt x="90" y="40"/>
                  </a:lnTo>
                  <a:close/>
                  <a:moveTo>
                    <a:pt x="85" y="116"/>
                  </a:moveTo>
                  <a:lnTo>
                    <a:pt x="87" y="78"/>
                  </a:lnTo>
                  <a:lnTo>
                    <a:pt x="68" y="76"/>
                  </a:lnTo>
                  <a:lnTo>
                    <a:pt x="66" y="114"/>
                  </a:lnTo>
                  <a:lnTo>
                    <a:pt x="85" y="116"/>
                  </a:lnTo>
                  <a:close/>
                  <a:moveTo>
                    <a:pt x="83" y="192"/>
                  </a:moveTo>
                  <a:lnTo>
                    <a:pt x="85" y="154"/>
                  </a:lnTo>
                  <a:lnTo>
                    <a:pt x="66" y="152"/>
                  </a:lnTo>
                  <a:lnTo>
                    <a:pt x="64" y="189"/>
                  </a:lnTo>
                  <a:lnTo>
                    <a:pt x="83" y="192"/>
                  </a:lnTo>
                  <a:close/>
                  <a:moveTo>
                    <a:pt x="80" y="267"/>
                  </a:moveTo>
                  <a:lnTo>
                    <a:pt x="80" y="230"/>
                  </a:lnTo>
                  <a:lnTo>
                    <a:pt x="61" y="227"/>
                  </a:lnTo>
                  <a:lnTo>
                    <a:pt x="61" y="265"/>
                  </a:lnTo>
                  <a:lnTo>
                    <a:pt x="80" y="267"/>
                  </a:lnTo>
                  <a:close/>
                  <a:moveTo>
                    <a:pt x="75" y="343"/>
                  </a:moveTo>
                  <a:lnTo>
                    <a:pt x="78" y="305"/>
                  </a:lnTo>
                  <a:lnTo>
                    <a:pt x="59" y="303"/>
                  </a:lnTo>
                  <a:lnTo>
                    <a:pt x="57" y="341"/>
                  </a:lnTo>
                  <a:lnTo>
                    <a:pt x="75" y="343"/>
                  </a:lnTo>
                  <a:close/>
                  <a:moveTo>
                    <a:pt x="73" y="419"/>
                  </a:moveTo>
                  <a:lnTo>
                    <a:pt x="75" y="381"/>
                  </a:lnTo>
                  <a:lnTo>
                    <a:pt x="57" y="379"/>
                  </a:lnTo>
                  <a:lnTo>
                    <a:pt x="54" y="416"/>
                  </a:lnTo>
                  <a:lnTo>
                    <a:pt x="73" y="419"/>
                  </a:lnTo>
                  <a:close/>
                  <a:moveTo>
                    <a:pt x="71" y="495"/>
                  </a:moveTo>
                  <a:lnTo>
                    <a:pt x="71" y="457"/>
                  </a:lnTo>
                  <a:lnTo>
                    <a:pt x="52" y="454"/>
                  </a:lnTo>
                  <a:lnTo>
                    <a:pt x="52" y="492"/>
                  </a:lnTo>
                  <a:lnTo>
                    <a:pt x="71" y="495"/>
                  </a:lnTo>
                  <a:close/>
                  <a:moveTo>
                    <a:pt x="66" y="568"/>
                  </a:moveTo>
                  <a:lnTo>
                    <a:pt x="68" y="532"/>
                  </a:lnTo>
                  <a:lnTo>
                    <a:pt x="49" y="530"/>
                  </a:lnTo>
                  <a:lnTo>
                    <a:pt x="47" y="568"/>
                  </a:lnTo>
                  <a:lnTo>
                    <a:pt x="66" y="568"/>
                  </a:lnTo>
                  <a:close/>
                  <a:moveTo>
                    <a:pt x="64" y="644"/>
                  </a:moveTo>
                  <a:lnTo>
                    <a:pt x="66" y="606"/>
                  </a:lnTo>
                  <a:lnTo>
                    <a:pt x="47" y="606"/>
                  </a:lnTo>
                  <a:lnTo>
                    <a:pt x="45" y="644"/>
                  </a:lnTo>
                  <a:lnTo>
                    <a:pt x="64" y="644"/>
                  </a:lnTo>
                  <a:close/>
                  <a:moveTo>
                    <a:pt x="61" y="719"/>
                  </a:moveTo>
                  <a:lnTo>
                    <a:pt x="61" y="681"/>
                  </a:lnTo>
                  <a:lnTo>
                    <a:pt x="42" y="681"/>
                  </a:lnTo>
                  <a:lnTo>
                    <a:pt x="42" y="719"/>
                  </a:lnTo>
                  <a:lnTo>
                    <a:pt x="61" y="719"/>
                  </a:lnTo>
                  <a:close/>
                  <a:moveTo>
                    <a:pt x="57" y="795"/>
                  </a:moveTo>
                  <a:lnTo>
                    <a:pt x="59" y="757"/>
                  </a:lnTo>
                  <a:lnTo>
                    <a:pt x="40" y="757"/>
                  </a:lnTo>
                  <a:lnTo>
                    <a:pt x="38" y="795"/>
                  </a:lnTo>
                  <a:lnTo>
                    <a:pt x="57" y="795"/>
                  </a:lnTo>
                  <a:close/>
                  <a:moveTo>
                    <a:pt x="54" y="871"/>
                  </a:moveTo>
                  <a:lnTo>
                    <a:pt x="57" y="833"/>
                  </a:lnTo>
                  <a:lnTo>
                    <a:pt x="38" y="833"/>
                  </a:lnTo>
                  <a:lnTo>
                    <a:pt x="35" y="871"/>
                  </a:lnTo>
                  <a:lnTo>
                    <a:pt x="54" y="871"/>
                  </a:lnTo>
                  <a:close/>
                  <a:moveTo>
                    <a:pt x="52" y="946"/>
                  </a:moveTo>
                  <a:lnTo>
                    <a:pt x="52" y="908"/>
                  </a:lnTo>
                  <a:lnTo>
                    <a:pt x="33" y="908"/>
                  </a:lnTo>
                  <a:lnTo>
                    <a:pt x="33" y="946"/>
                  </a:lnTo>
                  <a:lnTo>
                    <a:pt x="52" y="946"/>
                  </a:lnTo>
                  <a:close/>
                  <a:moveTo>
                    <a:pt x="47" y="1022"/>
                  </a:moveTo>
                  <a:lnTo>
                    <a:pt x="49" y="984"/>
                  </a:lnTo>
                  <a:lnTo>
                    <a:pt x="31" y="984"/>
                  </a:lnTo>
                  <a:lnTo>
                    <a:pt x="28" y="1022"/>
                  </a:lnTo>
                  <a:lnTo>
                    <a:pt x="47" y="1022"/>
                  </a:lnTo>
                  <a:close/>
                  <a:moveTo>
                    <a:pt x="45" y="1098"/>
                  </a:moveTo>
                  <a:lnTo>
                    <a:pt x="47" y="1060"/>
                  </a:lnTo>
                  <a:lnTo>
                    <a:pt x="28" y="1060"/>
                  </a:lnTo>
                  <a:lnTo>
                    <a:pt x="26" y="1098"/>
                  </a:lnTo>
                  <a:lnTo>
                    <a:pt x="45" y="1098"/>
                  </a:lnTo>
                  <a:close/>
                  <a:moveTo>
                    <a:pt x="42" y="1173"/>
                  </a:moveTo>
                  <a:lnTo>
                    <a:pt x="42" y="1135"/>
                  </a:lnTo>
                  <a:lnTo>
                    <a:pt x="23" y="1135"/>
                  </a:lnTo>
                  <a:lnTo>
                    <a:pt x="23" y="1173"/>
                  </a:lnTo>
                  <a:lnTo>
                    <a:pt x="42" y="1173"/>
                  </a:lnTo>
                  <a:close/>
                  <a:moveTo>
                    <a:pt x="40" y="1249"/>
                  </a:moveTo>
                  <a:lnTo>
                    <a:pt x="40" y="1211"/>
                  </a:lnTo>
                  <a:lnTo>
                    <a:pt x="21" y="1211"/>
                  </a:lnTo>
                  <a:lnTo>
                    <a:pt x="21" y="1249"/>
                  </a:lnTo>
                  <a:lnTo>
                    <a:pt x="40" y="1249"/>
                  </a:lnTo>
                  <a:close/>
                  <a:moveTo>
                    <a:pt x="35" y="1325"/>
                  </a:moveTo>
                  <a:lnTo>
                    <a:pt x="38" y="1287"/>
                  </a:lnTo>
                  <a:lnTo>
                    <a:pt x="19" y="1287"/>
                  </a:lnTo>
                  <a:lnTo>
                    <a:pt x="16" y="1325"/>
                  </a:lnTo>
                  <a:lnTo>
                    <a:pt x="35" y="1325"/>
                  </a:lnTo>
                  <a:close/>
                  <a:moveTo>
                    <a:pt x="33" y="1400"/>
                  </a:moveTo>
                  <a:lnTo>
                    <a:pt x="35" y="1363"/>
                  </a:lnTo>
                  <a:lnTo>
                    <a:pt x="16" y="1363"/>
                  </a:lnTo>
                  <a:lnTo>
                    <a:pt x="14" y="1400"/>
                  </a:lnTo>
                  <a:lnTo>
                    <a:pt x="33" y="1400"/>
                  </a:lnTo>
                  <a:close/>
                  <a:moveTo>
                    <a:pt x="31" y="1476"/>
                  </a:moveTo>
                  <a:lnTo>
                    <a:pt x="31" y="1438"/>
                  </a:lnTo>
                  <a:lnTo>
                    <a:pt x="12" y="1438"/>
                  </a:lnTo>
                  <a:lnTo>
                    <a:pt x="12" y="1476"/>
                  </a:lnTo>
                  <a:lnTo>
                    <a:pt x="31" y="1476"/>
                  </a:lnTo>
                  <a:close/>
                  <a:moveTo>
                    <a:pt x="26" y="1552"/>
                  </a:moveTo>
                  <a:lnTo>
                    <a:pt x="28" y="1514"/>
                  </a:lnTo>
                  <a:lnTo>
                    <a:pt x="9" y="1514"/>
                  </a:lnTo>
                  <a:lnTo>
                    <a:pt x="7" y="1552"/>
                  </a:lnTo>
                  <a:lnTo>
                    <a:pt x="26" y="1552"/>
                  </a:lnTo>
                  <a:close/>
                  <a:moveTo>
                    <a:pt x="23" y="1627"/>
                  </a:moveTo>
                  <a:lnTo>
                    <a:pt x="26" y="1590"/>
                  </a:lnTo>
                  <a:lnTo>
                    <a:pt x="7" y="1590"/>
                  </a:lnTo>
                  <a:lnTo>
                    <a:pt x="5" y="1627"/>
                  </a:lnTo>
                  <a:lnTo>
                    <a:pt x="23" y="1627"/>
                  </a:lnTo>
                  <a:close/>
                  <a:moveTo>
                    <a:pt x="21" y="1703"/>
                  </a:moveTo>
                  <a:lnTo>
                    <a:pt x="21" y="1665"/>
                  </a:lnTo>
                  <a:lnTo>
                    <a:pt x="2" y="1665"/>
                  </a:lnTo>
                  <a:lnTo>
                    <a:pt x="2" y="1703"/>
                  </a:lnTo>
                  <a:lnTo>
                    <a:pt x="21" y="1703"/>
                  </a:lnTo>
                  <a:close/>
                  <a:moveTo>
                    <a:pt x="35" y="1724"/>
                  </a:moveTo>
                  <a:lnTo>
                    <a:pt x="5" y="1736"/>
                  </a:lnTo>
                  <a:lnTo>
                    <a:pt x="9" y="1746"/>
                  </a:lnTo>
                  <a:lnTo>
                    <a:pt x="19" y="1746"/>
                  </a:lnTo>
                  <a:lnTo>
                    <a:pt x="19" y="1741"/>
                  </a:lnTo>
                  <a:lnTo>
                    <a:pt x="0" y="1741"/>
                  </a:lnTo>
                  <a:lnTo>
                    <a:pt x="0" y="1746"/>
                  </a:lnTo>
                  <a:lnTo>
                    <a:pt x="0" y="1760"/>
                  </a:lnTo>
                  <a:lnTo>
                    <a:pt x="42" y="1741"/>
                  </a:lnTo>
                  <a:lnTo>
                    <a:pt x="35" y="1724"/>
                  </a:lnTo>
                  <a:close/>
                  <a:moveTo>
                    <a:pt x="106" y="1696"/>
                  </a:moveTo>
                  <a:lnTo>
                    <a:pt x="71" y="1710"/>
                  </a:lnTo>
                  <a:lnTo>
                    <a:pt x="78" y="1727"/>
                  </a:lnTo>
                  <a:lnTo>
                    <a:pt x="113" y="1713"/>
                  </a:lnTo>
                  <a:lnTo>
                    <a:pt x="106" y="1696"/>
                  </a:lnTo>
                  <a:close/>
                  <a:moveTo>
                    <a:pt x="177" y="1668"/>
                  </a:moveTo>
                  <a:lnTo>
                    <a:pt x="142" y="1682"/>
                  </a:lnTo>
                  <a:lnTo>
                    <a:pt x="149" y="1698"/>
                  </a:lnTo>
                  <a:lnTo>
                    <a:pt x="184" y="1684"/>
                  </a:lnTo>
                  <a:lnTo>
                    <a:pt x="177" y="1668"/>
                  </a:lnTo>
                  <a:close/>
                  <a:moveTo>
                    <a:pt x="246" y="1639"/>
                  </a:moveTo>
                  <a:lnTo>
                    <a:pt x="210" y="1653"/>
                  </a:lnTo>
                  <a:lnTo>
                    <a:pt x="217" y="1670"/>
                  </a:lnTo>
                  <a:lnTo>
                    <a:pt x="253" y="1656"/>
                  </a:lnTo>
                  <a:lnTo>
                    <a:pt x="246" y="1639"/>
                  </a:lnTo>
                  <a:close/>
                  <a:moveTo>
                    <a:pt x="317" y="1611"/>
                  </a:moveTo>
                  <a:lnTo>
                    <a:pt x="281" y="1625"/>
                  </a:lnTo>
                  <a:lnTo>
                    <a:pt x="288" y="1642"/>
                  </a:lnTo>
                  <a:lnTo>
                    <a:pt x="324" y="1627"/>
                  </a:lnTo>
                  <a:lnTo>
                    <a:pt x="317" y="1611"/>
                  </a:lnTo>
                  <a:close/>
                  <a:moveTo>
                    <a:pt x="385" y="1582"/>
                  </a:moveTo>
                  <a:lnTo>
                    <a:pt x="352" y="1597"/>
                  </a:lnTo>
                  <a:lnTo>
                    <a:pt x="359" y="1613"/>
                  </a:lnTo>
                  <a:lnTo>
                    <a:pt x="392" y="1599"/>
                  </a:lnTo>
                  <a:lnTo>
                    <a:pt x="385" y="1582"/>
                  </a:lnTo>
                  <a:close/>
                  <a:moveTo>
                    <a:pt x="456" y="1554"/>
                  </a:moveTo>
                  <a:lnTo>
                    <a:pt x="421" y="1568"/>
                  </a:lnTo>
                  <a:lnTo>
                    <a:pt x="428" y="1585"/>
                  </a:lnTo>
                  <a:lnTo>
                    <a:pt x="463" y="1571"/>
                  </a:lnTo>
                  <a:lnTo>
                    <a:pt x="456" y="1554"/>
                  </a:lnTo>
                  <a:close/>
                  <a:moveTo>
                    <a:pt x="527" y="1523"/>
                  </a:moveTo>
                  <a:lnTo>
                    <a:pt x="492" y="1540"/>
                  </a:lnTo>
                  <a:lnTo>
                    <a:pt x="499" y="1556"/>
                  </a:lnTo>
                  <a:lnTo>
                    <a:pt x="534" y="1542"/>
                  </a:lnTo>
                  <a:lnTo>
                    <a:pt x="527" y="1523"/>
                  </a:lnTo>
                  <a:close/>
                  <a:moveTo>
                    <a:pt x="596" y="1495"/>
                  </a:moveTo>
                  <a:lnTo>
                    <a:pt x="563" y="1509"/>
                  </a:lnTo>
                  <a:lnTo>
                    <a:pt x="570" y="1528"/>
                  </a:lnTo>
                  <a:lnTo>
                    <a:pt x="603" y="1514"/>
                  </a:lnTo>
                  <a:lnTo>
                    <a:pt x="596" y="1495"/>
                  </a:lnTo>
                  <a:close/>
                  <a:moveTo>
                    <a:pt x="667" y="1467"/>
                  </a:moveTo>
                  <a:lnTo>
                    <a:pt x="631" y="1481"/>
                  </a:lnTo>
                  <a:lnTo>
                    <a:pt x="638" y="1500"/>
                  </a:lnTo>
                  <a:lnTo>
                    <a:pt x="674" y="1486"/>
                  </a:lnTo>
                  <a:lnTo>
                    <a:pt x="667" y="1467"/>
                  </a:lnTo>
                  <a:close/>
                  <a:moveTo>
                    <a:pt x="738" y="1438"/>
                  </a:moveTo>
                  <a:lnTo>
                    <a:pt x="702" y="1452"/>
                  </a:lnTo>
                  <a:lnTo>
                    <a:pt x="709" y="1471"/>
                  </a:lnTo>
                  <a:lnTo>
                    <a:pt x="745" y="1457"/>
                  </a:lnTo>
                  <a:lnTo>
                    <a:pt x="738" y="1438"/>
                  </a:lnTo>
                  <a:close/>
                  <a:moveTo>
                    <a:pt x="806" y="1410"/>
                  </a:moveTo>
                  <a:lnTo>
                    <a:pt x="771" y="1424"/>
                  </a:lnTo>
                  <a:lnTo>
                    <a:pt x="778" y="1443"/>
                  </a:lnTo>
                  <a:lnTo>
                    <a:pt x="813" y="1429"/>
                  </a:lnTo>
                  <a:lnTo>
                    <a:pt x="806" y="1410"/>
                  </a:lnTo>
                  <a:close/>
                  <a:moveTo>
                    <a:pt x="877" y="1381"/>
                  </a:moveTo>
                  <a:lnTo>
                    <a:pt x="842" y="1396"/>
                  </a:lnTo>
                  <a:lnTo>
                    <a:pt x="849" y="1415"/>
                  </a:lnTo>
                  <a:lnTo>
                    <a:pt x="884" y="1398"/>
                  </a:lnTo>
                  <a:lnTo>
                    <a:pt x="877" y="1381"/>
                  </a:lnTo>
                  <a:close/>
                  <a:moveTo>
                    <a:pt x="946" y="1353"/>
                  </a:moveTo>
                  <a:lnTo>
                    <a:pt x="913" y="1367"/>
                  </a:lnTo>
                  <a:lnTo>
                    <a:pt x="920" y="1384"/>
                  </a:lnTo>
                  <a:lnTo>
                    <a:pt x="953" y="1370"/>
                  </a:lnTo>
                  <a:lnTo>
                    <a:pt x="946" y="1353"/>
                  </a:lnTo>
                  <a:close/>
                  <a:moveTo>
                    <a:pt x="1017" y="1325"/>
                  </a:moveTo>
                  <a:lnTo>
                    <a:pt x="981" y="1339"/>
                  </a:lnTo>
                  <a:lnTo>
                    <a:pt x="988" y="1355"/>
                  </a:lnTo>
                  <a:lnTo>
                    <a:pt x="1024" y="1341"/>
                  </a:lnTo>
                  <a:lnTo>
                    <a:pt x="1017" y="1325"/>
                  </a:lnTo>
                  <a:close/>
                  <a:moveTo>
                    <a:pt x="1088" y="1296"/>
                  </a:moveTo>
                  <a:lnTo>
                    <a:pt x="1052" y="1310"/>
                  </a:lnTo>
                  <a:lnTo>
                    <a:pt x="1059" y="1327"/>
                  </a:lnTo>
                  <a:lnTo>
                    <a:pt x="1095" y="1313"/>
                  </a:lnTo>
                  <a:lnTo>
                    <a:pt x="1088" y="1296"/>
                  </a:lnTo>
                  <a:close/>
                  <a:moveTo>
                    <a:pt x="1156" y="1268"/>
                  </a:moveTo>
                  <a:lnTo>
                    <a:pt x="1123" y="1282"/>
                  </a:lnTo>
                  <a:lnTo>
                    <a:pt x="1130" y="1299"/>
                  </a:lnTo>
                  <a:lnTo>
                    <a:pt x="1163" y="1284"/>
                  </a:lnTo>
                  <a:lnTo>
                    <a:pt x="1156" y="1268"/>
                  </a:lnTo>
                  <a:close/>
                  <a:moveTo>
                    <a:pt x="1227" y="1240"/>
                  </a:moveTo>
                  <a:lnTo>
                    <a:pt x="1192" y="1254"/>
                  </a:lnTo>
                  <a:lnTo>
                    <a:pt x="1199" y="1270"/>
                  </a:lnTo>
                  <a:lnTo>
                    <a:pt x="1234" y="1256"/>
                  </a:lnTo>
                  <a:lnTo>
                    <a:pt x="1227" y="1240"/>
                  </a:lnTo>
                  <a:close/>
                  <a:moveTo>
                    <a:pt x="1298" y="1211"/>
                  </a:moveTo>
                  <a:lnTo>
                    <a:pt x="1263" y="1225"/>
                  </a:lnTo>
                  <a:lnTo>
                    <a:pt x="1270" y="1242"/>
                  </a:lnTo>
                  <a:lnTo>
                    <a:pt x="1305" y="1228"/>
                  </a:lnTo>
                  <a:lnTo>
                    <a:pt x="1298" y="1211"/>
                  </a:lnTo>
                  <a:close/>
                  <a:moveTo>
                    <a:pt x="1367" y="1180"/>
                  </a:moveTo>
                  <a:lnTo>
                    <a:pt x="1331" y="1197"/>
                  </a:lnTo>
                  <a:lnTo>
                    <a:pt x="1338" y="1214"/>
                  </a:lnTo>
                  <a:lnTo>
                    <a:pt x="1374" y="1199"/>
                  </a:lnTo>
                  <a:lnTo>
                    <a:pt x="1367" y="1180"/>
                  </a:lnTo>
                  <a:close/>
                  <a:moveTo>
                    <a:pt x="1438" y="1152"/>
                  </a:moveTo>
                  <a:lnTo>
                    <a:pt x="1402" y="1166"/>
                  </a:lnTo>
                  <a:lnTo>
                    <a:pt x="1409" y="1185"/>
                  </a:lnTo>
                  <a:lnTo>
                    <a:pt x="1445" y="1171"/>
                  </a:lnTo>
                  <a:lnTo>
                    <a:pt x="1438" y="1152"/>
                  </a:lnTo>
                  <a:close/>
                  <a:moveTo>
                    <a:pt x="1509" y="1124"/>
                  </a:moveTo>
                  <a:lnTo>
                    <a:pt x="1473" y="1138"/>
                  </a:lnTo>
                  <a:lnTo>
                    <a:pt x="1480" y="1157"/>
                  </a:lnTo>
                  <a:lnTo>
                    <a:pt x="1516" y="1143"/>
                  </a:lnTo>
                  <a:lnTo>
                    <a:pt x="1509" y="1124"/>
                  </a:lnTo>
                  <a:close/>
                  <a:moveTo>
                    <a:pt x="1577" y="1095"/>
                  </a:moveTo>
                  <a:lnTo>
                    <a:pt x="1542" y="1109"/>
                  </a:lnTo>
                  <a:lnTo>
                    <a:pt x="1549" y="1128"/>
                  </a:lnTo>
                  <a:lnTo>
                    <a:pt x="1584" y="1114"/>
                  </a:lnTo>
                  <a:lnTo>
                    <a:pt x="1577" y="1095"/>
                  </a:lnTo>
                  <a:close/>
                  <a:moveTo>
                    <a:pt x="1648" y="1067"/>
                  </a:moveTo>
                  <a:lnTo>
                    <a:pt x="1613" y="1081"/>
                  </a:lnTo>
                  <a:lnTo>
                    <a:pt x="1620" y="1100"/>
                  </a:lnTo>
                  <a:lnTo>
                    <a:pt x="1655" y="1086"/>
                  </a:lnTo>
                  <a:lnTo>
                    <a:pt x="1648" y="1067"/>
                  </a:lnTo>
                  <a:close/>
                  <a:moveTo>
                    <a:pt x="1717" y="1038"/>
                  </a:moveTo>
                  <a:lnTo>
                    <a:pt x="1684" y="1053"/>
                  </a:lnTo>
                  <a:lnTo>
                    <a:pt x="1691" y="1072"/>
                  </a:lnTo>
                  <a:lnTo>
                    <a:pt x="1724" y="1055"/>
                  </a:lnTo>
                  <a:lnTo>
                    <a:pt x="1717" y="1038"/>
                  </a:lnTo>
                  <a:close/>
                  <a:moveTo>
                    <a:pt x="1788" y="1010"/>
                  </a:moveTo>
                  <a:lnTo>
                    <a:pt x="1752" y="1024"/>
                  </a:lnTo>
                  <a:lnTo>
                    <a:pt x="1759" y="1041"/>
                  </a:lnTo>
                  <a:lnTo>
                    <a:pt x="1795" y="1027"/>
                  </a:lnTo>
                  <a:lnTo>
                    <a:pt x="1788" y="1010"/>
                  </a:lnTo>
                  <a:close/>
                  <a:moveTo>
                    <a:pt x="1859" y="982"/>
                  </a:moveTo>
                  <a:lnTo>
                    <a:pt x="1823" y="996"/>
                  </a:lnTo>
                  <a:lnTo>
                    <a:pt x="1830" y="1012"/>
                  </a:lnTo>
                  <a:lnTo>
                    <a:pt x="1866" y="998"/>
                  </a:lnTo>
                  <a:lnTo>
                    <a:pt x="1859" y="982"/>
                  </a:lnTo>
                  <a:close/>
                  <a:moveTo>
                    <a:pt x="1927" y="953"/>
                  </a:moveTo>
                  <a:lnTo>
                    <a:pt x="1894" y="968"/>
                  </a:lnTo>
                  <a:lnTo>
                    <a:pt x="1901" y="984"/>
                  </a:lnTo>
                  <a:lnTo>
                    <a:pt x="1934" y="970"/>
                  </a:lnTo>
                  <a:lnTo>
                    <a:pt x="1927" y="953"/>
                  </a:lnTo>
                  <a:close/>
                  <a:moveTo>
                    <a:pt x="1998" y="925"/>
                  </a:moveTo>
                  <a:lnTo>
                    <a:pt x="1963" y="939"/>
                  </a:lnTo>
                  <a:lnTo>
                    <a:pt x="1970" y="956"/>
                  </a:lnTo>
                  <a:lnTo>
                    <a:pt x="2005" y="942"/>
                  </a:lnTo>
                  <a:lnTo>
                    <a:pt x="1998" y="925"/>
                  </a:lnTo>
                  <a:close/>
                  <a:moveTo>
                    <a:pt x="2069" y="897"/>
                  </a:moveTo>
                  <a:lnTo>
                    <a:pt x="2034" y="911"/>
                  </a:lnTo>
                  <a:lnTo>
                    <a:pt x="2041" y="927"/>
                  </a:lnTo>
                  <a:lnTo>
                    <a:pt x="2076" y="913"/>
                  </a:lnTo>
                  <a:lnTo>
                    <a:pt x="2069" y="897"/>
                  </a:lnTo>
                  <a:close/>
                  <a:moveTo>
                    <a:pt x="2138" y="868"/>
                  </a:moveTo>
                  <a:lnTo>
                    <a:pt x="2102" y="882"/>
                  </a:lnTo>
                  <a:lnTo>
                    <a:pt x="2109" y="899"/>
                  </a:lnTo>
                  <a:lnTo>
                    <a:pt x="2145" y="885"/>
                  </a:lnTo>
                  <a:lnTo>
                    <a:pt x="2138" y="868"/>
                  </a:lnTo>
                  <a:close/>
                  <a:moveTo>
                    <a:pt x="2209" y="840"/>
                  </a:moveTo>
                  <a:lnTo>
                    <a:pt x="2173" y="854"/>
                  </a:lnTo>
                  <a:lnTo>
                    <a:pt x="2180" y="871"/>
                  </a:lnTo>
                  <a:lnTo>
                    <a:pt x="2216" y="856"/>
                  </a:lnTo>
                  <a:lnTo>
                    <a:pt x="2209" y="840"/>
                  </a:lnTo>
                  <a:close/>
                  <a:moveTo>
                    <a:pt x="2277" y="809"/>
                  </a:moveTo>
                  <a:lnTo>
                    <a:pt x="2244" y="823"/>
                  </a:lnTo>
                  <a:lnTo>
                    <a:pt x="2251" y="842"/>
                  </a:lnTo>
                  <a:lnTo>
                    <a:pt x="2287" y="828"/>
                  </a:lnTo>
                  <a:lnTo>
                    <a:pt x="2277" y="80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820196" y="3287632"/>
              <a:ext cx="4519763" cy="994599"/>
            </a:xfrm>
            <a:custGeom>
              <a:avLst/>
              <a:gdLst>
                <a:gd name="T0" fmla="*/ 6025 w 6103"/>
                <a:gd name="T1" fmla="*/ 1315 h 1343"/>
                <a:gd name="T2" fmla="*/ 5926 w 6103"/>
                <a:gd name="T3" fmla="*/ 1258 h 1343"/>
                <a:gd name="T4" fmla="*/ 5779 w 6103"/>
                <a:gd name="T5" fmla="*/ 1220 h 1343"/>
                <a:gd name="T6" fmla="*/ 5749 w 6103"/>
                <a:gd name="T7" fmla="*/ 1190 h 1343"/>
                <a:gd name="T8" fmla="*/ 5638 w 6103"/>
                <a:gd name="T9" fmla="*/ 1166 h 1343"/>
                <a:gd name="T10" fmla="*/ 5531 w 6103"/>
                <a:gd name="T11" fmla="*/ 1126 h 1343"/>
                <a:gd name="T12" fmla="*/ 5432 w 6103"/>
                <a:gd name="T13" fmla="*/ 1069 h 1343"/>
                <a:gd name="T14" fmla="*/ 5283 w 6103"/>
                <a:gd name="T15" fmla="*/ 1031 h 1343"/>
                <a:gd name="T16" fmla="*/ 5255 w 6103"/>
                <a:gd name="T17" fmla="*/ 1000 h 1343"/>
                <a:gd name="T18" fmla="*/ 5141 w 6103"/>
                <a:gd name="T19" fmla="*/ 979 h 1343"/>
                <a:gd name="T20" fmla="*/ 5037 w 6103"/>
                <a:gd name="T21" fmla="*/ 939 h 1343"/>
                <a:gd name="T22" fmla="*/ 4938 w 6103"/>
                <a:gd name="T23" fmla="*/ 880 h 1343"/>
                <a:gd name="T24" fmla="*/ 4789 w 6103"/>
                <a:gd name="T25" fmla="*/ 844 h 1343"/>
                <a:gd name="T26" fmla="*/ 4760 w 6103"/>
                <a:gd name="T27" fmla="*/ 814 h 1343"/>
                <a:gd name="T28" fmla="*/ 4647 w 6103"/>
                <a:gd name="T29" fmla="*/ 790 h 1343"/>
                <a:gd name="T30" fmla="*/ 4540 w 6103"/>
                <a:gd name="T31" fmla="*/ 750 h 1343"/>
                <a:gd name="T32" fmla="*/ 4441 w 6103"/>
                <a:gd name="T33" fmla="*/ 691 h 1343"/>
                <a:gd name="T34" fmla="*/ 4294 w 6103"/>
                <a:gd name="T35" fmla="*/ 655 h 1343"/>
                <a:gd name="T36" fmla="*/ 4266 w 6103"/>
                <a:gd name="T37" fmla="*/ 624 h 1343"/>
                <a:gd name="T38" fmla="*/ 4153 w 6103"/>
                <a:gd name="T39" fmla="*/ 601 h 1343"/>
                <a:gd name="T40" fmla="*/ 4046 w 6103"/>
                <a:gd name="T41" fmla="*/ 561 h 1343"/>
                <a:gd name="T42" fmla="*/ 3947 w 6103"/>
                <a:gd name="T43" fmla="*/ 501 h 1343"/>
                <a:gd name="T44" fmla="*/ 3798 w 6103"/>
                <a:gd name="T45" fmla="*/ 466 h 1343"/>
                <a:gd name="T46" fmla="*/ 3769 w 6103"/>
                <a:gd name="T47" fmla="*/ 435 h 1343"/>
                <a:gd name="T48" fmla="*/ 3658 w 6103"/>
                <a:gd name="T49" fmla="*/ 412 h 1343"/>
                <a:gd name="T50" fmla="*/ 3552 w 6103"/>
                <a:gd name="T51" fmla="*/ 371 h 1343"/>
                <a:gd name="T52" fmla="*/ 3453 w 6103"/>
                <a:gd name="T53" fmla="*/ 315 h 1343"/>
                <a:gd name="T54" fmla="*/ 3304 w 6103"/>
                <a:gd name="T55" fmla="*/ 277 h 1343"/>
                <a:gd name="T56" fmla="*/ 3275 w 6103"/>
                <a:gd name="T57" fmla="*/ 246 h 1343"/>
                <a:gd name="T58" fmla="*/ 3162 w 6103"/>
                <a:gd name="T59" fmla="*/ 225 h 1343"/>
                <a:gd name="T60" fmla="*/ 3053 w 6103"/>
                <a:gd name="T61" fmla="*/ 182 h 1343"/>
                <a:gd name="T62" fmla="*/ 2946 w 6103"/>
                <a:gd name="T63" fmla="*/ 177 h 1343"/>
                <a:gd name="T64" fmla="*/ 2909 w 6103"/>
                <a:gd name="T65" fmla="*/ 156 h 1343"/>
                <a:gd name="T66" fmla="*/ 2795 w 6103"/>
                <a:gd name="T67" fmla="*/ 168 h 1343"/>
                <a:gd name="T68" fmla="*/ 2682 w 6103"/>
                <a:gd name="T69" fmla="*/ 163 h 1343"/>
                <a:gd name="T70" fmla="*/ 2568 w 6103"/>
                <a:gd name="T71" fmla="*/ 137 h 1343"/>
                <a:gd name="T72" fmla="*/ 2417 w 6103"/>
                <a:gd name="T73" fmla="*/ 149 h 1343"/>
                <a:gd name="T74" fmla="*/ 2381 w 6103"/>
                <a:gd name="T75" fmla="*/ 128 h 1343"/>
                <a:gd name="T76" fmla="*/ 2265 w 6103"/>
                <a:gd name="T77" fmla="*/ 140 h 1343"/>
                <a:gd name="T78" fmla="*/ 2152 w 6103"/>
                <a:gd name="T79" fmla="*/ 135 h 1343"/>
                <a:gd name="T80" fmla="*/ 2041 w 6103"/>
                <a:gd name="T81" fmla="*/ 109 h 1343"/>
                <a:gd name="T82" fmla="*/ 1887 w 6103"/>
                <a:gd name="T83" fmla="*/ 121 h 1343"/>
                <a:gd name="T84" fmla="*/ 1852 w 6103"/>
                <a:gd name="T85" fmla="*/ 99 h 1343"/>
                <a:gd name="T86" fmla="*/ 1736 w 6103"/>
                <a:gd name="T87" fmla="*/ 111 h 1343"/>
                <a:gd name="T88" fmla="*/ 1625 w 6103"/>
                <a:gd name="T89" fmla="*/ 106 h 1343"/>
                <a:gd name="T90" fmla="*/ 1511 w 6103"/>
                <a:gd name="T91" fmla="*/ 80 h 1343"/>
                <a:gd name="T92" fmla="*/ 1360 w 6103"/>
                <a:gd name="T93" fmla="*/ 92 h 1343"/>
                <a:gd name="T94" fmla="*/ 1322 w 6103"/>
                <a:gd name="T95" fmla="*/ 71 h 1343"/>
                <a:gd name="T96" fmla="*/ 1208 w 6103"/>
                <a:gd name="T97" fmla="*/ 83 h 1343"/>
                <a:gd name="T98" fmla="*/ 1095 w 6103"/>
                <a:gd name="T99" fmla="*/ 78 h 1343"/>
                <a:gd name="T100" fmla="*/ 981 w 6103"/>
                <a:gd name="T101" fmla="*/ 52 h 1343"/>
                <a:gd name="T102" fmla="*/ 830 w 6103"/>
                <a:gd name="T103" fmla="*/ 64 h 1343"/>
                <a:gd name="T104" fmla="*/ 792 w 6103"/>
                <a:gd name="T105" fmla="*/ 43 h 1343"/>
                <a:gd name="T106" fmla="*/ 679 w 6103"/>
                <a:gd name="T107" fmla="*/ 57 h 1343"/>
                <a:gd name="T108" fmla="*/ 565 w 6103"/>
                <a:gd name="T109" fmla="*/ 50 h 1343"/>
                <a:gd name="T110" fmla="*/ 454 w 6103"/>
                <a:gd name="T111" fmla="*/ 24 h 1343"/>
                <a:gd name="T112" fmla="*/ 300 w 6103"/>
                <a:gd name="T113" fmla="*/ 35 h 1343"/>
                <a:gd name="T114" fmla="*/ 265 w 6103"/>
                <a:gd name="T115" fmla="*/ 14 h 1343"/>
                <a:gd name="T116" fmla="*/ 149 w 6103"/>
                <a:gd name="T117" fmla="*/ 28 h 1343"/>
                <a:gd name="T118" fmla="*/ 35 w 6103"/>
                <a:gd name="T119" fmla="*/ 21 h 1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103" h="1343">
                  <a:moveTo>
                    <a:pt x="6061" y="1329"/>
                  </a:moveTo>
                  <a:lnTo>
                    <a:pt x="6096" y="1343"/>
                  </a:lnTo>
                  <a:lnTo>
                    <a:pt x="6103" y="1324"/>
                  </a:lnTo>
                  <a:lnTo>
                    <a:pt x="6068" y="1310"/>
                  </a:lnTo>
                  <a:lnTo>
                    <a:pt x="6061" y="1329"/>
                  </a:lnTo>
                  <a:close/>
                  <a:moveTo>
                    <a:pt x="5990" y="1301"/>
                  </a:moveTo>
                  <a:lnTo>
                    <a:pt x="6025" y="1315"/>
                  </a:lnTo>
                  <a:lnTo>
                    <a:pt x="6033" y="1298"/>
                  </a:lnTo>
                  <a:lnTo>
                    <a:pt x="5997" y="1284"/>
                  </a:lnTo>
                  <a:lnTo>
                    <a:pt x="5990" y="1301"/>
                  </a:lnTo>
                  <a:close/>
                  <a:moveTo>
                    <a:pt x="5919" y="1275"/>
                  </a:moveTo>
                  <a:lnTo>
                    <a:pt x="5954" y="1289"/>
                  </a:lnTo>
                  <a:lnTo>
                    <a:pt x="5962" y="1270"/>
                  </a:lnTo>
                  <a:lnTo>
                    <a:pt x="5926" y="1258"/>
                  </a:lnTo>
                  <a:lnTo>
                    <a:pt x="5919" y="1275"/>
                  </a:lnTo>
                  <a:close/>
                  <a:moveTo>
                    <a:pt x="5848" y="1249"/>
                  </a:moveTo>
                  <a:lnTo>
                    <a:pt x="5884" y="1261"/>
                  </a:lnTo>
                  <a:lnTo>
                    <a:pt x="5891" y="1244"/>
                  </a:lnTo>
                  <a:lnTo>
                    <a:pt x="5855" y="1230"/>
                  </a:lnTo>
                  <a:lnTo>
                    <a:pt x="5848" y="1249"/>
                  </a:lnTo>
                  <a:close/>
                  <a:moveTo>
                    <a:pt x="5779" y="1220"/>
                  </a:moveTo>
                  <a:lnTo>
                    <a:pt x="5813" y="1235"/>
                  </a:lnTo>
                  <a:lnTo>
                    <a:pt x="5820" y="1216"/>
                  </a:lnTo>
                  <a:lnTo>
                    <a:pt x="5784" y="1204"/>
                  </a:lnTo>
                  <a:lnTo>
                    <a:pt x="5779" y="1220"/>
                  </a:lnTo>
                  <a:close/>
                  <a:moveTo>
                    <a:pt x="5709" y="1194"/>
                  </a:moveTo>
                  <a:lnTo>
                    <a:pt x="5744" y="1209"/>
                  </a:lnTo>
                  <a:lnTo>
                    <a:pt x="5749" y="1190"/>
                  </a:lnTo>
                  <a:lnTo>
                    <a:pt x="5713" y="1175"/>
                  </a:lnTo>
                  <a:lnTo>
                    <a:pt x="5709" y="1194"/>
                  </a:lnTo>
                  <a:close/>
                  <a:moveTo>
                    <a:pt x="5638" y="1166"/>
                  </a:moveTo>
                  <a:lnTo>
                    <a:pt x="5673" y="1180"/>
                  </a:lnTo>
                  <a:lnTo>
                    <a:pt x="5680" y="1164"/>
                  </a:lnTo>
                  <a:lnTo>
                    <a:pt x="5645" y="1149"/>
                  </a:lnTo>
                  <a:lnTo>
                    <a:pt x="5638" y="1166"/>
                  </a:lnTo>
                  <a:close/>
                  <a:moveTo>
                    <a:pt x="5567" y="1140"/>
                  </a:moveTo>
                  <a:lnTo>
                    <a:pt x="5602" y="1154"/>
                  </a:lnTo>
                  <a:lnTo>
                    <a:pt x="5609" y="1135"/>
                  </a:lnTo>
                  <a:lnTo>
                    <a:pt x="5574" y="1123"/>
                  </a:lnTo>
                  <a:lnTo>
                    <a:pt x="5567" y="1140"/>
                  </a:lnTo>
                  <a:close/>
                  <a:moveTo>
                    <a:pt x="5496" y="1114"/>
                  </a:moveTo>
                  <a:lnTo>
                    <a:pt x="5531" y="1126"/>
                  </a:lnTo>
                  <a:lnTo>
                    <a:pt x="5538" y="1109"/>
                  </a:lnTo>
                  <a:lnTo>
                    <a:pt x="5503" y="1095"/>
                  </a:lnTo>
                  <a:lnTo>
                    <a:pt x="5496" y="1114"/>
                  </a:lnTo>
                  <a:close/>
                  <a:moveTo>
                    <a:pt x="5425" y="1086"/>
                  </a:moveTo>
                  <a:lnTo>
                    <a:pt x="5460" y="1100"/>
                  </a:lnTo>
                  <a:lnTo>
                    <a:pt x="5467" y="1081"/>
                  </a:lnTo>
                  <a:lnTo>
                    <a:pt x="5432" y="1069"/>
                  </a:lnTo>
                  <a:lnTo>
                    <a:pt x="5425" y="1086"/>
                  </a:lnTo>
                  <a:close/>
                  <a:moveTo>
                    <a:pt x="5354" y="1060"/>
                  </a:moveTo>
                  <a:lnTo>
                    <a:pt x="5389" y="1074"/>
                  </a:lnTo>
                  <a:lnTo>
                    <a:pt x="5396" y="1055"/>
                  </a:lnTo>
                  <a:lnTo>
                    <a:pt x="5361" y="1041"/>
                  </a:lnTo>
                  <a:lnTo>
                    <a:pt x="5354" y="1060"/>
                  </a:lnTo>
                  <a:close/>
                  <a:moveTo>
                    <a:pt x="5283" y="1031"/>
                  </a:moveTo>
                  <a:lnTo>
                    <a:pt x="5318" y="1045"/>
                  </a:lnTo>
                  <a:lnTo>
                    <a:pt x="5325" y="1029"/>
                  </a:lnTo>
                  <a:lnTo>
                    <a:pt x="5290" y="1015"/>
                  </a:lnTo>
                  <a:lnTo>
                    <a:pt x="5283" y="1031"/>
                  </a:lnTo>
                  <a:close/>
                  <a:moveTo>
                    <a:pt x="5212" y="1005"/>
                  </a:moveTo>
                  <a:lnTo>
                    <a:pt x="5247" y="1019"/>
                  </a:lnTo>
                  <a:lnTo>
                    <a:pt x="5255" y="1000"/>
                  </a:lnTo>
                  <a:lnTo>
                    <a:pt x="5219" y="989"/>
                  </a:lnTo>
                  <a:lnTo>
                    <a:pt x="5212" y="1005"/>
                  </a:lnTo>
                  <a:close/>
                  <a:moveTo>
                    <a:pt x="5141" y="979"/>
                  </a:moveTo>
                  <a:lnTo>
                    <a:pt x="5176" y="991"/>
                  </a:lnTo>
                  <a:lnTo>
                    <a:pt x="5184" y="974"/>
                  </a:lnTo>
                  <a:lnTo>
                    <a:pt x="5148" y="960"/>
                  </a:lnTo>
                  <a:lnTo>
                    <a:pt x="5141" y="979"/>
                  </a:lnTo>
                  <a:close/>
                  <a:moveTo>
                    <a:pt x="5072" y="951"/>
                  </a:moveTo>
                  <a:lnTo>
                    <a:pt x="5106" y="965"/>
                  </a:lnTo>
                  <a:lnTo>
                    <a:pt x="5113" y="946"/>
                  </a:lnTo>
                  <a:lnTo>
                    <a:pt x="5077" y="934"/>
                  </a:lnTo>
                  <a:lnTo>
                    <a:pt x="5072" y="951"/>
                  </a:lnTo>
                  <a:close/>
                  <a:moveTo>
                    <a:pt x="5001" y="925"/>
                  </a:moveTo>
                  <a:lnTo>
                    <a:pt x="5037" y="939"/>
                  </a:lnTo>
                  <a:lnTo>
                    <a:pt x="5042" y="920"/>
                  </a:lnTo>
                  <a:lnTo>
                    <a:pt x="5006" y="906"/>
                  </a:lnTo>
                  <a:lnTo>
                    <a:pt x="5001" y="925"/>
                  </a:lnTo>
                  <a:close/>
                  <a:moveTo>
                    <a:pt x="4931" y="896"/>
                  </a:moveTo>
                  <a:lnTo>
                    <a:pt x="4966" y="911"/>
                  </a:lnTo>
                  <a:lnTo>
                    <a:pt x="4973" y="894"/>
                  </a:lnTo>
                  <a:lnTo>
                    <a:pt x="4938" y="880"/>
                  </a:lnTo>
                  <a:lnTo>
                    <a:pt x="4931" y="896"/>
                  </a:lnTo>
                  <a:close/>
                  <a:moveTo>
                    <a:pt x="4860" y="870"/>
                  </a:moveTo>
                  <a:lnTo>
                    <a:pt x="4895" y="885"/>
                  </a:lnTo>
                  <a:lnTo>
                    <a:pt x="4902" y="866"/>
                  </a:lnTo>
                  <a:lnTo>
                    <a:pt x="4867" y="854"/>
                  </a:lnTo>
                  <a:lnTo>
                    <a:pt x="4860" y="870"/>
                  </a:lnTo>
                  <a:close/>
                  <a:moveTo>
                    <a:pt x="4789" y="844"/>
                  </a:moveTo>
                  <a:lnTo>
                    <a:pt x="4824" y="856"/>
                  </a:lnTo>
                  <a:lnTo>
                    <a:pt x="4831" y="840"/>
                  </a:lnTo>
                  <a:lnTo>
                    <a:pt x="4796" y="825"/>
                  </a:lnTo>
                  <a:lnTo>
                    <a:pt x="4789" y="844"/>
                  </a:lnTo>
                  <a:close/>
                  <a:moveTo>
                    <a:pt x="4718" y="816"/>
                  </a:moveTo>
                  <a:lnTo>
                    <a:pt x="4753" y="830"/>
                  </a:lnTo>
                  <a:lnTo>
                    <a:pt x="4760" y="814"/>
                  </a:lnTo>
                  <a:lnTo>
                    <a:pt x="4725" y="799"/>
                  </a:lnTo>
                  <a:lnTo>
                    <a:pt x="4718" y="816"/>
                  </a:lnTo>
                  <a:close/>
                  <a:moveTo>
                    <a:pt x="4647" y="790"/>
                  </a:moveTo>
                  <a:lnTo>
                    <a:pt x="4682" y="804"/>
                  </a:lnTo>
                  <a:lnTo>
                    <a:pt x="4689" y="785"/>
                  </a:lnTo>
                  <a:lnTo>
                    <a:pt x="4654" y="771"/>
                  </a:lnTo>
                  <a:lnTo>
                    <a:pt x="4647" y="790"/>
                  </a:lnTo>
                  <a:close/>
                  <a:moveTo>
                    <a:pt x="4576" y="762"/>
                  </a:moveTo>
                  <a:lnTo>
                    <a:pt x="4611" y="776"/>
                  </a:lnTo>
                  <a:lnTo>
                    <a:pt x="4618" y="759"/>
                  </a:lnTo>
                  <a:lnTo>
                    <a:pt x="4583" y="745"/>
                  </a:lnTo>
                  <a:lnTo>
                    <a:pt x="4576" y="762"/>
                  </a:lnTo>
                  <a:close/>
                  <a:moveTo>
                    <a:pt x="4505" y="736"/>
                  </a:moveTo>
                  <a:lnTo>
                    <a:pt x="4540" y="750"/>
                  </a:lnTo>
                  <a:lnTo>
                    <a:pt x="4547" y="731"/>
                  </a:lnTo>
                  <a:lnTo>
                    <a:pt x="4512" y="719"/>
                  </a:lnTo>
                  <a:lnTo>
                    <a:pt x="4505" y="736"/>
                  </a:lnTo>
                  <a:close/>
                  <a:moveTo>
                    <a:pt x="4434" y="710"/>
                  </a:moveTo>
                  <a:lnTo>
                    <a:pt x="4469" y="721"/>
                  </a:lnTo>
                  <a:lnTo>
                    <a:pt x="4476" y="705"/>
                  </a:lnTo>
                  <a:lnTo>
                    <a:pt x="4441" y="691"/>
                  </a:lnTo>
                  <a:lnTo>
                    <a:pt x="4434" y="710"/>
                  </a:lnTo>
                  <a:close/>
                  <a:moveTo>
                    <a:pt x="4365" y="681"/>
                  </a:moveTo>
                  <a:lnTo>
                    <a:pt x="4398" y="695"/>
                  </a:lnTo>
                  <a:lnTo>
                    <a:pt x="4406" y="679"/>
                  </a:lnTo>
                  <a:lnTo>
                    <a:pt x="4370" y="665"/>
                  </a:lnTo>
                  <a:lnTo>
                    <a:pt x="4365" y="681"/>
                  </a:lnTo>
                  <a:close/>
                  <a:moveTo>
                    <a:pt x="4294" y="655"/>
                  </a:moveTo>
                  <a:lnTo>
                    <a:pt x="4330" y="669"/>
                  </a:lnTo>
                  <a:lnTo>
                    <a:pt x="4335" y="650"/>
                  </a:lnTo>
                  <a:lnTo>
                    <a:pt x="4299" y="636"/>
                  </a:lnTo>
                  <a:lnTo>
                    <a:pt x="4294" y="655"/>
                  </a:lnTo>
                  <a:close/>
                  <a:moveTo>
                    <a:pt x="4223" y="629"/>
                  </a:moveTo>
                  <a:lnTo>
                    <a:pt x="4259" y="641"/>
                  </a:lnTo>
                  <a:lnTo>
                    <a:pt x="4266" y="624"/>
                  </a:lnTo>
                  <a:lnTo>
                    <a:pt x="4231" y="610"/>
                  </a:lnTo>
                  <a:lnTo>
                    <a:pt x="4223" y="629"/>
                  </a:lnTo>
                  <a:close/>
                  <a:moveTo>
                    <a:pt x="4153" y="601"/>
                  </a:moveTo>
                  <a:lnTo>
                    <a:pt x="4188" y="615"/>
                  </a:lnTo>
                  <a:lnTo>
                    <a:pt x="4195" y="596"/>
                  </a:lnTo>
                  <a:lnTo>
                    <a:pt x="4160" y="584"/>
                  </a:lnTo>
                  <a:lnTo>
                    <a:pt x="4153" y="601"/>
                  </a:lnTo>
                  <a:close/>
                  <a:moveTo>
                    <a:pt x="4082" y="575"/>
                  </a:moveTo>
                  <a:lnTo>
                    <a:pt x="4117" y="587"/>
                  </a:lnTo>
                  <a:lnTo>
                    <a:pt x="4124" y="570"/>
                  </a:lnTo>
                  <a:lnTo>
                    <a:pt x="4089" y="556"/>
                  </a:lnTo>
                  <a:lnTo>
                    <a:pt x="4082" y="575"/>
                  </a:lnTo>
                  <a:close/>
                  <a:moveTo>
                    <a:pt x="4011" y="546"/>
                  </a:moveTo>
                  <a:lnTo>
                    <a:pt x="4046" y="561"/>
                  </a:lnTo>
                  <a:lnTo>
                    <a:pt x="4053" y="544"/>
                  </a:lnTo>
                  <a:lnTo>
                    <a:pt x="4018" y="530"/>
                  </a:lnTo>
                  <a:lnTo>
                    <a:pt x="4011" y="546"/>
                  </a:lnTo>
                  <a:close/>
                  <a:moveTo>
                    <a:pt x="3940" y="520"/>
                  </a:moveTo>
                  <a:lnTo>
                    <a:pt x="3975" y="535"/>
                  </a:lnTo>
                  <a:lnTo>
                    <a:pt x="3982" y="516"/>
                  </a:lnTo>
                  <a:lnTo>
                    <a:pt x="3947" y="501"/>
                  </a:lnTo>
                  <a:lnTo>
                    <a:pt x="3940" y="520"/>
                  </a:lnTo>
                  <a:close/>
                  <a:moveTo>
                    <a:pt x="3869" y="494"/>
                  </a:moveTo>
                  <a:lnTo>
                    <a:pt x="3904" y="506"/>
                  </a:lnTo>
                  <a:lnTo>
                    <a:pt x="3911" y="490"/>
                  </a:lnTo>
                  <a:lnTo>
                    <a:pt x="3876" y="475"/>
                  </a:lnTo>
                  <a:lnTo>
                    <a:pt x="3869" y="494"/>
                  </a:lnTo>
                  <a:close/>
                  <a:moveTo>
                    <a:pt x="3798" y="466"/>
                  </a:moveTo>
                  <a:lnTo>
                    <a:pt x="3833" y="480"/>
                  </a:lnTo>
                  <a:lnTo>
                    <a:pt x="3840" y="461"/>
                  </a:lnTo>
                  <a:lnTo>
                    <a:pt x="3805" y="449"/>
                  </a:lnTo>
                  <a:lnTo>
                    <a:pt x="3798" y="466"/>
                  </a:lnTo>
                  <a:close/>
                  <a:moveTo>
                    <a:pt x="3727" y="440"/>
                  </a:moveTo>
                  <a:lnTo>
                    <a:pt x="3762" y="452"/>
                  </a:lnTo>
                  <a:lnTo>
                    <a:pt x="3769" y="435"/>
                  </a:lnTo>
                  <a:lnTo>
                    <a:pt x="3734" y="421"/>
                  </a:lnTo>
                  <a:lnTo>
                    <a:pt x="3727" y="440"/>
                  </a:lnTo>
                  <a:close/>
                  <a:moveTo>
                    <a:pt x="3658" y="412"/>
                  </a:moveTo>
                  <a:lnTo>
                    <a:pt x="3691" y="426"/>
                  </a:lnTo>
                  <a:lnTo>
                    <a:pt x="3698" y="409"/>
                  </a:lnTo>
                  <a:lnTo>
                    <a:pt x="3663" y="395"/>
                  </a:lnTo>
                  <a:lnTo>
                    <a:pt x="3658" y="412"/>
                  </a:lnTo>
                  <a:close/>
                  <a:moveTo>
                    <a:pt x="3587" y="386"/>
                  </a:moveTo>
                  <a:lnTo>
                    <a:pt x="3623" y="400"/>
                  </a:lnTo>
                  <a:lnTo>
                    <a:pt x="3628" y="381"/>
                  </a:lnTo>
                  <a:lnTo>
                    <a:pt x="3592" y="367"/>
                  </a:lnTo>
                  <a:lnTo>
                    <a:pt x="3587" y="386"/>
                  </a:lnTo>
                  <a:close/>
                  <a:moveTo>
                    <a:pt x="3516" y="360"/>
                  </a:moveTo>
                  <a:lnTo>
                    <a:pt x="3552" y="371"/>
                  </a:lnTo>
                  <a:lnTo>
                    <a:pt x="3557" y="355"/>
                  </a:lnTo>
                  <a:lnTo>
                    <a:pt x="3523" y="341"/>
                  </a:lnTo>
                  <a:lnTo>
                    <a:pt x="3516" y="360"/>
                  </a:lnTo>
                  <a:close/>
                  <a:moveTo>
                    <a:pt x="3445" y="331"/>
                  </a:moveTo>
                  <a:lnTo>
                    <a:pt x="3481" y="345"/>
                  </a:lnTo>
                  <a:lnTo>
                    <a:pt x="3488" y="326"/>
                  </a:lnTo>
                  <a:lnTo>
                    <a:pt x="3453" y="315"/>
                  </a:lnTo>
                  <a:lnTo>
                    <a:pt x="3445" y="331"/>
                  </a:lnTo>
                  <a:close/>
                  <a:moveTo>
                    <a:pt x="3375" y="305"/>
                  </a:moveTo>
                  <a:lnTo>
                    <a:pt x="3410" y="317"/>
                  </a:lnTo>
                  <a:lnTo>
                    <a:pt x="3417" y="300"/>
                  </a:lnTo>
                  <a:lnTo>
                    <a:pt x="3382" y="286"/>
                  </a:lnTo>
                  <a:lnTo>
                    <a:pt x="3375" y="305"/>
                  </a:lnTo>
                  <a:close/>
                  <a:moveTo>
                    <a:pt x="3304" y="277"/>
                  </a:moveTo>
                  <a:lnTo>
                    <a:pt x="3339" y="291"/>
                  </a:lnTo>
                  <a:lnTo>
                    <a:pt x="3346" y="274"/>
                  </a:lnTo>
                  <a:lnTo>
                    <a:pt x="3311" y="260"/>
                  </a:lnTo>
                  <a:lnTo>
                    <a:pt x="3304" y="277"/>
                  </a:lnTo>
                  <a:close/>
                  <a:moveTo>
                    <a:pt x="3233" y="251"/>
                  </a:moveTo>
                  <a:lnTo>
                    <a:pt x="3268" y="265"/>
                  </a:lnTo>
                  <a:lnTo>
                    <a:pt x="3275" y="246"/>
                  </a:lnTo>
                  <a:lnTo>
                    <a:pt x="3240" y="232"/>
                  </a:lnTo>
                  <a:lnTo>
                    <a:pt x="3233" y="251"/>
                  </a:lnTo>
                  <a:close/>
                  <a:moveTo>
                    <a:pt x="3162" y="225"/>
                  </a:moveTo>
                  <a:lnTo>
                    <a:pt x="3197" y="237"/>
                  </a:lnTo>
                  <a:lnTo>
                    <a:pt x="3204" y="220"/>
                  </a:lnTo>
                  <a:lnTo>
                    <a:pt x="3169" y="206"/>
                  </a:lnTo>
                  <a:lnTo>
                    <a:pt x="3162" y="225"/>
                  </a:lnTo>
                  <a:close/>
                  <a:moveTo>
                    <a:pt x="3091" y="196"/>
                  </a:moveTo>
                  <a:lnTo>
                    <a:pt x="3126" y="211"/>
                  </a:lnTo>
                  <a:lnTo>
                    <a:pt x="3133" y="192"/>
                  </a:lnTo>
                  <a:lnTo>
                    <a:pt x="3098" y="180"/>
                  </a:lnTo>
                  <a:lnTo>
                    <a:pt x="3091" y="196"/>
                  </a:lnTo>
                  <a:close/>
                  <a:moveTo>
                    <a:pt x="3022" y="180"/>
                  </a:moveTo>
                  <a:lnTo>
                    <a:pt x="3053" y="182"/>
                  </a:lnTo>
                  <a:lnTo>
                    <a:pt x="3055" y="182"/>
                  </a:lnTo>
                  <a:lnTo>
                    <a:pt x="3062" y="166"/>
                  </a:lnTo>
                  <a:lnTo>
                    <a:pt x="3058" y="163"/>
                  </a:lnTo>
                  <a:lnTo>
                    <a:pt x="3058" y="163"/>
                  </a:lnTo>
                  <a:lnTo>
                    <a:pt x="3022" y="161"/>
                  </a:lnTo>
                  <a:lnTo>
                    <a:pt x="3022" y="180"/>
                  </a:lnTo>
                  <a:close/>
                  <a:moveTo>
                    <a:pt x="2946" y="177"/>
                  </a:moveTo>
                  <a:lnTo>
                    <a:pt x="2984" y="177"/>
                  </a:lnTo>
                  <a:lnTo>
                    <a:pt x="2984" y="158"/>
                  </a:lnTo>
                  <a:lnTo>
                    <a:pt x="2946" y="158"/>
                  </a:lnTo>
                  <a:lnTo>
                    <a:pt x="2946" y="177"/>
                  </a:lnTo>
                  <a:close/>
                  <a:moveTo>
                    <a:pt x="2871" y="173"/>
                  </a:moveTo>
                  <a:lnTo>
                    <a:pt x="2909" y="175"/>
                  </a:lnTo>
                  <a:lnTo>
                    <a:pt x="2909" y="156"/>
                  </a:lnTo>
                  <a:lnTo>
                    <a:pt x="2871" y="154"/>
                  </a:lnTo>
                  <a:lnTo>
                    <a:pt x="2871" y="173"/>
                  </a:lnTo>
                  <a:close/>
                  <a:moveTo>
                    <a:pt x="2795" y="168"/>
                  </a:moveTo>
                  <a:lnTo>
                    <a:pt x="2833" y="170"/>
                  </a:lnTo>
                  <a:lnTo>
                    <a:pt x="2833" y="151"/>
                  </a:lnTo>
                  <a:lnTo>
                    <a:pt x="2795" y="149"/>
                  </a:lnTo>
                  <a:lnTo>
                    <a:pt x="2795" y="168"/>
                  </a:lnTo>
                  <a:close/>
                  <a:moveTo>
                    <a:pt x="2719" y="163"/>
                  </a:moveTo>
                  <a:lnTo>
                    <a:pt x="2757" y="166"/>
                  </a:lnTo>
                  <a:lnTo>
                    <a:pt x="2757" y="147"/>
                  </a:lnTo>
                  <a:lnTo>
                    <a:pt x="2719" y="144"/>
                  </a:lnTo>
                  <a:lnTo>
                    <a:pt x="2719" y="163"/>
                  </a:lnTo>
                  <a:close/>
                  <a:moveTo>
                    <a:pt x="2644" y="161"/>
                  </a:moveTo>
                  <a:lnTo>
                    <a:pt x="2682" y="163"/>
                  </a:lnTo>
                  <a:lnTo>
                    <a:pt x="2682" y="144"/>
                  </a:lnTo>
                  <a:lnTo>
                    <a:pt x="2644" y="142"/>
                  </a:lnTo>
                  <a:lnTo>
                    <a:pt x="2644" y="161"/>
                  </a:lnTo>
                  <a:close/>
                  <a:moveTo>
                    <a:pt x="2568" y="156"/>
                  </a:moveTo>
                  <a:lnTo>
                    <a:pt x="2606" y="158"/>
                  </a:lnTo>
                  <a:lnTo>
                    <a:pt x="2606" y="140"/>
                  </a:lnTo>
                  <a:lnTo>
                    <a:pt x="2568" y="137"/>
                  </a:lnTo>
                  <a:lnTo>
                    <a:pt x="2568" y="156"/>
                  </a:lnTo>
                  <a:close/>
                  <a:moveTo>
                    <a:pt x="2492" y="151"/>
                  </a:moveTo>
                  <a:lnTo>
                    <a:pt x="2530" y="154"/>
                  </a:lnTo>
                  <a:lnTo>
                    <a:pt x="2530" y="135"/>
                  </a:lnTo>
                  <a:lnTo>
                    <a:pt x="2492" y="132"/>
                  </a:lnTo>
                  <a:lnTo>
                    <a:pt x="2492" y="151"/>
                  </a:lnTo>
                  <a:close/>
                  <a:moveTo>
                    <a:pt x="2417" y="149"/>
                  </a:moveTo>
                  <a:lnTo>
                    <a:pt x="2455" y="149"/>
                  </a:lnTo>
                  <a:lnTo>
                    <a:pt x="2455" y="132"/>
                  </a:lnTo>
                  <a:lnTo>
                    <a:pt x="2417" y="130"/>
                  </a:lnTo>
                  <a:lnTo>
                    <a:pt x="2417" y="149"/>
                  </a:lnTo>
                  <a:close/>
                  <a:moveTo>
                    <a:pt x="2341" y="144"/>
                  </a:moveTo>
                  <a:lnTo>
                    <a:pt x="2379" y="147"/>
                  </a:lnTo>
                  <a:lnTo>
                    <a:pt x="2381" y="128"/>
                  </a:lnTo>
                  <a:lnTo>
                    <a:pt x="2343" y="125"/>
                  </a:lnTo>
                  <a:lnTo>
                    <a:pt x="2341" y="144"/>
                  </a:lnTo>
                  <a:close/>
                  <a:moveTo>
                    <a:pt x="2265" y="140"/>
                  </a:moveTo>
                  <a:lnTo>
                    <a:pt x="2303" y="142"/>
                  </a:lnTo>
                  <a:lnTo>
                    <a:pt x="2306" y="123"/>
                  </a:lnTo>
                  <a:lnTo>
                    <a:pt x="2268" y="121"/>
                  </a:lnTo>
                  <a:lnTo>
                    <a:pt x="2265" y="140"/>
                  </a:lnTo>
                  <a:close/>
                  <a:moveTo>
                    <a:pt x="2190" y="137"/>
                  </a:moveTo>
                  <a:lnTo>
                    <a:pt x="2228" y="137"/>
                  </a:lnTo>
                  <a:lnTo>
                    <a:pt x="2230" y="118"/>
                  </a:lnTo>
                  <a:lnTo>
                    <a:pt x="2192" y="118"/>
                  </a:lnTo>
                  <a:lnTo>
                    <a:pt x="2190" y="137"/>
                  </a:lnTo>
                  <a:close/>
                  <a:moveTo>
                    <a:pt x="2114" y="132"/>
                  </a:moveTo>
                  <a:lnTo>
                    <a:pt x="2152" y="135"/>
                  </a:lnTo>
                  <a:lnTo>
                    <a:pt x="2154" y="116"/>
                  </a:lnTo>
                  <a:lnTo>
                    <a:pt x="2116" y="114"/>
                  </a:lnTo>
                  <a:lnTo>
                    <a:pt x="2114" y="132"/>
                  </a:lnTo>
                  <a:close/>
                  <a:moveTo>
                    <a:pt x="2038" y="128"/>
                  </a:moveTo>
                  <a:lnTo>
                    <a:pt x="2076" y="130"/>
                  </a:lnTo>
                  <a:lnTo>
                    <a:pt x="2079" y="111"/>
                  </a:lnTo>
                  <a:lnTo>
                    <a:pt x="2041" y="109"/>
                  </a:lnTo>
                  <a:lnTo>
                    <a:pt x="2038" y="128"/>
                  </a:lnTo>
                  <a:close/>
                  <a:moveTo>
                    <a:pt x="1963" y="123"/>
                  </a:moveTo>
                  <a:lnTo>
                    <a:pt x="2001" y="125"/>
                  </a:lnTo>
                  <a:lnTo>
                    <a:pt x="2003" y="106"/>
                  </a:lnTo>
                  <a:lnTo>
                    <a:pt x="1965" y="104"/>
                  </a:lnTo>
                  <a:lnTo>
                    <a:pt x="1963" y="123"/>
                  </a:lnTo>
                  <a:close/>
                  <a:moveTo>
                    <a:pt x="1887" y="121"/>
                  </a:moveTo>
                  <a:lnTo>
                    <a:pt x="1925" y="123"/>
                  </a:lnTo>
                  <a:lnTo>
                    <a:pt x="1927" y="104"/>
                  </a:lnTo>
                  <a:lnTo>
                    <a:pt x="1889" y="102"/>
                  </a:lnTo>
                  <a:lnTo>
                    <a:pt x="1887" y="121"/>
                  </a:lnTo>
                  <a:close/>
                  <a:moveTo>
                    <a:pt x="1811" y="116"/>
                  </a:moveTo>
                  <a:lnTo>
                    <a:pt x="1849" y="118"/>
                  </a:lnTo>
                  <a:lnTo>
                    <a:pt x="1852" y="99"/>
                  </a:lnTo>
                  <a:lnTo>
                    <a:pt x="1814" y="97"/>
                  </a:lnTo>
                  <a:lnTo>
                    <a:pt x="1811" y="116"/>
                  </a:lnTo>
                  <a:close/>
                  <a:moveTo>
                    <a:pt x="1736" y="111"/>
                  </a:moveTo>
                  <a:lnTo>
                    <a:pt x="1774" y="114"/>
                  </a:lnTo>
                  <a:lnTo>
                    <a:pt x="1776" y="95"/>
                  </a:lnTo>
                  <a:lnTo>
                    <a:pt x="1738" y="92"/>
                  </a:lnTo>
                  <a:lnTo>
                    <a:pt x="1736" y="111"/>
                  </a:lnTo>
                  <a:close/>
                  <a:moveTo>
                    <a:pt x="1662" y="109"/>
                  </a:moveTo>
                  <a:lnTo>
                    <a:pt x="1698" y="109"/>
                  </a:lnTo>
                  <a:lnTo>
                    <a:pt x="1700" y="92"/>
                  </a:lnTo>
                  <a:lnTo>
                    <a:pt x="1662" y="90"/>
                  </a:lnTo>
                  <a:lnTo>
                    <a:pt x="1662" y="109"/>
                  </a:lnTo>
                  <a:close/>
                  <a:moveTo>
                    <a:pt x="1587" y="104"/>
                  </a:moveTo>
                  <a:lnTo>
                    <a:pt x="1625" y="106"/>
                  </a:lnTo>
                  <a:lnTo>
                    <a:pt x="1625" y="88"/>
                  </a:lnTo>
                  <a:lnTo>
                    <a:pt x="1587" y="85"/>
                  </a:lnTo>
                  <a:lnTo>
                    <a:pt x="1587" y="104"/>
                  </a:lnTo>
                  <a:close/>
                  <a:moveTo>
                    <a:pt x="1511" y="99"/>
                  </a:moveTo>
                  <a:lnTo>
                    <a:pt x="1549" y="102"/>
                  </a:lnTo>
                  <a:lnTo>
                    <a:pt x="1549" y="83"/>
                  </a:lnTo>
                  <a:lnTo>
                    <a:pt x="1511" y="80"/>
                  </a:lnTo>
                  <a:lnTo>
                    <a:pt x="1511" y="99"/>
                  </a:lnTo>
                  <a:close/>
                  <a:moveTo>
                    <a:pt x="1435" y="97"/>
                  </a:moveTo>
                  <a:lnTo>
                    <a:pt x="1473" y="97"/>
                  </a:lnTo>
                  <a:lnTo>
                    <a:pt x="1473" y="78"/>
                  </a:lnTo>
                  <a:lnTo>
                    <a:pt x="1435" y="78"/>
                  </a:lnTo>
                  <a:lnTo>
                    <a:pt x="1435" y="97"/>
                  </a:lnTo>
                  <a:close/>
                  <a:moveTo>
                    <a:pt x="1360" y="92"/>
                  </a:moveTo>
                  <a:lnTo>
                    <a:pt x="1398" y="95"/>
                  </a:lnTo>
                  <a:lnTo>
                    <a:pt x="1398" y="76"/>
                  </a:lnTo>
                  <a:lnTo>
                    <a:pt x="1360" y="73"/>
                  </a:lnTo>
                  <a:lnTo>
                    <a:pt x="1360" y="92"/>
                  </a:lnTo>
                  <a:close/>
                  <a:moveTo>
                    <a:pt x="1284" y="88"/>
                  </a:moveTo>
                  <a:lnTo>
                    <a:pt x="1322" y="90"/>
                  </a:lnTo>
                  <a:lnTo>
                    <a:pt x="1322" y="71"/>
                  </a:lnTo>
                  <a:lnTo>
                    <a:pt x="1284" y="69"/>
                  </a:lnTo>
                  <a:lnTo>
                    <a:pt x="1284" y="88"/>
                  </a:lnTo>
                  <a:close/>
                  <a:moveTo>
                    <a:pt x="1208" y="83"/>
                  </a:moveTo>
                  <a:lnTo>
                    <a:pt x="1246" y="85"/>
                  </a:lnTo>
                  <a:lnTo>
                    <a:pt x="1246" y="66"/>
                  </a:lnTo>
                  <a:lnTo>
                    <a:pt x="1208" y="64"/>
                  </a:lnTo>
                  <a:lnTo>
                    <a:pt x="1208" y="83"/>
                  </a:lnTo>
                  <a:close/>
                  <a:moveTo>
                    <a:pt x="1133" y="80"/>
                  </a:moveTo>
                  <a:lnTo>
                    <a:pt x="1171" y="83"/>
                  </a:lnTo>
                  <a:lnTo>
                    <a:pt x="1171" y="64"/>
                  </a:lnTo>
                  <a:lnTo>
                    <a:pt x="1133" y="62"/>
                  </a:lnTo>
                  <a:lnTo>
                    <a:pt x="1133" y="80"/>
                  </a:lnTo>
                  <a:close/>
                  <a:moveTo>
                    <a:pt x="1057" y="76"/>
                  </a:moveTo>
                  <a:lnTo>
                    <a:pt x="1095" y="78"/>
                  </a:lnTo>
                  <a:lnTo>
                    <a:pt x="1095" y="59"/>
                  </a:lnTo>
                  <a:lnTo>
                    <a:pt x="1057" y="57"/>
                  </a:lnTo>
                  <a:lnTo>
                    <a:pt x="1057" y="76"/>
                  </a:lnTo>
                  <a:close/>
                  <a:moveTo>
                    <a:pt x="981" y="71"/>
                  </a:moveTo>
                  <a:lnTo>
                    <a:pt x="1019" y="73"/>
                  </a:lnTo>
                  <a:lnTo>
                    <a:pt x="1019" y="54"/>
                  </a:lnTo>
                  <a:lnTo>
                    <a:pt x="981" y="52"/>
                  </a:lnTo>
                  <a:lnTo>
                    <a:pt x="981" y="71"/>
                  </a:lnTo>
                  <a:close/>
                  <a:moveTo>
                    <a:pt x="906" y="69"/>
                  </a:moveTo>
                  <a:lnTo>
                    <a:pt x="944" y="69"/>
                  </a:lnTo>
                  <a:lnTo>
                    <a:pt x="944" y="50"/>
                  </a:lnTo>
                  <a:lnTo>
                    <a:pt x="906" y="50"/>
                  </a:lnTo>
                  <a:lnTo>
                    <a:pt x="906" y="69"/>
                  </a:lnTo>
                  <a:close/>
                  <a:moveTo>
                    <a:pt x="830" y="64"/>
                  </a:moveTo>
                  <a:lnTo>
                    <a:pt x="868" y="66"/>
                  </a:lnTo>
                  <a:lnTo>
                    <a:pt x="868" y="47"/>
                  </a:lnTo>
                  <a:lnTo>
                    <a:pt x="830" y="45"/>
                  </a:lnTo>
                  <a:lnTo>
                    <a:pt x="830" y="64"/>
                  </a:lnTo>
                  <a:close/>
                  <a:moveTo>
                    <a:pt x="754" y="59"/>
                  </a:moveTo>
                  <a:lnTo>
                    <a:pt x="792" y="62"/>
                  </a:lnTo>
                  <a:lnTo>
                    <a:pt x="792" y="43"/>
                  </a:lnTo>
                  <a:lnTo>
                    <a:pt x="754" y="40"/>
                  </a:lnTo>
                  <a:lnTo>
                    <a:pt x="754" y="59"/>
                  </a:lnTo>
                  <a:close/>
                  <a:moveTo>
                    <a:pt x="679" y="57"/>
                  </a:moveTo>
                  <a:lnTo>
                    <a:pt x="716" y="57"/>
                  </a:lnTo>
                  <a:lnTo>
                    <a:pt x="719" y="38"/>
                  </a:lnTo>
                  <a:lnTo>
                    <a:pt x="681" y="38"/>
                  </a:lnTo>
                  <a:lnTo>
                    <a:pt x="679" y="57"/>
                  </a:lnTo>
                  <a:close/>
                  <a:moveTo>
                    <a:pt x="603" y="52"/>
                  </a:moveTo>
                  <a:lnTo>
                    <a:pt x="641" y="54"/>
                  </a:lnTo>
                  <a:lnTo>
                    <a:pt x="643" y="35"/>
                  </a:lnTo>
                  <a:lnTo>
                    <a:pt x="605" y="33"/>
                  </a:lnTo>
                  <a:lnTo>
                    <a:pt x="603" y="52"/>
                  </a:lnTo>
                  <a:close/>
                  <a:moveTo>
                    <a:pt x="527" y="47"/>
                  </a:moveTo>
                  <a:lnTo>
                    <a:pt x="565" y="50"/>
                  </a:lnTo>
                  <a:lnTo>
                    <a:pt x="568" y="31"/>
                  </a:lnTo>
                  <a:lnTo>
                    <a:pt x="530" y="28"/>
                  </a:lnTo>
                  <a:lnTo>
                    <a:pt x="527" y="47"/>
                  </a:lnTo>
                  <a:close/>
                  <a:moveTo>
                    <a:pt x="452" y="43"/>
                  </a:moveTo>
                  <a:lnTo>
                    <a:pt x="489" y="45"/>
                  </a:lnTo>
                  <a:lnTo>
                    <a:pt x="492" y="26"/>
                  </a:lnTo>
                  <a:lnTo>
                    <a:pt x="454" y="24"/>
                  </a:lnTo>
                  <a:lnTo>
                    <a:pt x="452" y="43"/>
                  </a:lnTo>
                  <a:close/>
                  <a:moveTo>
                    <a:pt x="376" y="40"/>
                  </a:moveTo>
                  <a:lnTo>
                    <a:pt x="414" y="43"/>
                  </a:lnTo>
                  <a:lnTo>
                    <a:pt x="416" y="24"/>
                  </a:lnTo>
                  <a:lnTo>
                    <a:pt x="378" y="21"/>
                  </a:lnTo>
                  <a:lnTo>
                    <a:pt x="376" y="40"/>
                  </a:lnTo>
                  <a:close/>
                  <a:moveTo>
                    <a:pt x="300" y="35"/>
                  </a:moveTo>
                  <a:lnTo>
                    <a:pt x="338" y="38"/>
                  </a:lnTo>
                  <a:lnTo>
                    <a:pt x="340" y="19"/>
                  </a:lnTo>
                  <a:lnTo>
                    <a:pt x="303" y="17"/>
                  </a:lnTo>
                  <a:lnTo>
                    <a:pt x="300" y="35"/>
                  </a:lnTo>
                  <a:close/>
                  <a:moveTo>
                    <a:pt x="225" y="31"/>
                  </a:moveTo>
                  <a:lnTo>
                    <a:pt x="262" y="33"/>
                  </a:lnTo>
                  <a:lnTo>
                    <a:pt x="265" y="14"/>
                  </a:lnTo>
                  <a:lnTo>
                    <a:pt x="227" y="12"/>
                  </a:lnTo>
                  <a:lnTo>
                    <a:pt x="225" y="31"/>
                  </a:lnTo>
                  <a:close/>
                  <a:moveTo>
                    <a:pt x="149" y="28"/>
                  </a:moveTo>
                  <a:lnTo>
                    <a:pt x="187" y="28"/>
                  </a:lnTo>
                  <a:lnTo>
                    <a:pt x="189" y="9"/>
                  </a:lnTo>
                  <a:lnTo>
                    <a:pt x="151" y="9"/>
                  </a:lnTo>
                  <a:lnTo>
                    <a:pt x="149" y="28"/>
                  </a:lnTo>
                  <a:close/>
                  <a:moveTo>
                    <a:pt x="73" y="24"/>
                  </a:moveTo>
                  <a:lnTo>
                    <a:pt x="111" y="26"/>
                  </a:lnTo>
                  <a:lnTo>
                    <a:pt x="113" y="7"/>
                  </a:lnTo>
                  <a:lnTo>
                    <a:pt x="76" y="5"/>
                  </a:lnTo>
                  <a:lnTo>
                    <a:pt x="73" y="24"/>
                  </a:lnTo>
                  <a:close/>
                  <a:moveTo>
                    <a:pt x="0" y="19"/>
                  </a:moveTo>
                  <a:lnTo>
                    <a:pt x="35" y="21"/>
                  </a:lnTo>
                  <a:lnTo>
                    <a:pt x="38" y="2"/>
                  </a:lnTo>
                  <a:lnTo>
                    <a:pt x="0" y="0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6082670" y="3312072"/>
              <a:ext cx="2304686" cy="110346"/>
            </a:xfrm>
            <a:custGeom>
              <a:avLst/>
              <a:gdLst>
                <a:gd name="T0" fmla="*/ 12 w 3112"/>
                <a:gd name="T1" fmla="*/ 149 h 149"/>
                <a:gd name="T2" fmla="*/ 50 w 3112"/>
                <a:gd name="T3" fmla="*/ 147 h 149"/>
                <a:gd name="T4" fmla="*/ 126 w 3112"/>
                <a:gd name="T5" fmla="*/ 125 h 149"/>
                <a:gd name="T6" fmla="*/ 237 w 3112"/>
                <a:gd name="T7" fmla="*/ 121 h 149"/>
                <a:gd name="T8" fmla="*/ 237 w 3112"/>
                <a:gd name="T9" fmla="*/ 121 h 149"/>
                <a:gd name="T10" fmla="*/ 315 w 3112"/>
                <a:gd name="T11" fmla="*/ 135 h 149"/>
                <a:gd name="T12" fmla="*/ 353 w 3112"/>
                <a:gd name="T13" fmla="*/ 135 h 149"/>
                <a:gd name="T14" fmla="*/ 426 w 3112"/>
                <a:gd name="T15" fmla="*/ 114 h 149"/>
                <a:gd name="T16" fmla="*/ 539 w 3112"/>
                <a:gd name="T17" fmla="*/ 109 h 149"/>
                <a:gd name="T18" fmla="*/ 539 w 3112"/>
                <a:gd name="T19" fmla="*/ 109 h 149"/>
                <a:gd name="T20" fmla="*/ 617 w 3112"/>
                <a:gd name="T21" fmla="*/ 123 h 149"/>
                <a:gd name="T22" fmla="*/ 655 w 3112"/>
                <a:gd name="T23" fmla="*/ 123 h 149"/>
                <a:gd name="T24" fmla="*/ 729 w 3112"/>
                <a:gd name="T25" fmla="*/ 99 h 149"/>
                <a:gd name="T26" fmla="*/ 842 w 3112"/>
                <a:gd name="T27" fmla="*/ 95 h 149"/>
                <a:gd name="T28" fmla="*/ 842 w 3112"/>
                <a:gd name="T29" fmla="*/ 95 h 149"/>
                <a:gd name="T30" fmla="*/ 920 w 3112"/>
                <a:gd name="T31" fmla="*/ 111 h 149"/>
                <a:gd name="T32" fmla="*/ 958 w 3112"/>
                <a:gd name="T33" fmla="*/ 109 h 149"/>
                <a:gd name="T34" fmla="*/ 1031 w 3112"/>
                <a:gd name="T35" fmla="*/ 88 h 149"/>
                <a:gd name="T36" fmla="*/ 1145 w 3112"/>
                <a:gd name="T37" fmla="*/ 83 h 149"/>
                <a:gd name="T38" fmla="*/ 1145 w 3112"/>
                <a:gd name="T39" fmla="*/ 83 h 149"/>
                <a:gd name="T40" fmla="*/ 1220 w 3112"/>
                <a:gd name="T41" fmla="*/ 99 h 149"/>
                <a:gd name="T42" fmla="*/ 1258 w 3112"/>
                <a:gd name="T43" fmla="*/ 97 h 149"/>
                <a:gd name="T44" fmla="*/ 1334 w 3112"/>
                <a:gd name="T45" fmla="*/ 76 h 149"/>
                <a:gd name="T46" fmla="*/ 1448 w 3112"/>
                <a:gd name="T47" fmla="*/ 71 h 149"/>
                <a:gd name="T48" fmla="*/ 1448 w 3112"/>
                <a:gd name="T49" fmla="*/ 71 h 149"/>
                <a:gd name="T50" fmla="*/ 1523 w 3112"/>
                <a:gd name="T51" fmla="*/ 85 h 149"/>
                <a:gd name="T52" fmla="*/ 1561 w 3112"/>
                <a:gd name="T53" fmla="*/ 85 h 149"/>
                <a:gd name="T54" fmla="*/ 1637 w 3112"/>
                <a:gd name="T55" fmla="*/ 62 h 149"/>
                <a:gd name="T56" fmla="*/ 1750 w 3112"/>
                <a:gd name="T57" fmla="*/ 57 h 149"/>
                <a:gd name="T58" fmla="*/ 1750 w 3112"/>
                <a:gd name="T59" fmla="*/ 57 h 149"/>
                <a:gd name="T60" fmla="*/ 1826 w 3112"/>
                <a:gd name="T61" fmla="*/ 73 h 149"/>
                <a:gd name="T62" fmla="*/ 1864 w 3112"/>
                <a:gd name="T63" fmla="*/ 71 h 149"/>
                <a:gd name="T64" fmla="*/ 1939 w 3112"/>
                <a:gd name="T65" fmla="*/ 50 h 149"/>
                <a:gd name="T66" fmla="*/ 2053 w 3112"/>
                <a:gd name="T67" fmla="*/ 45 h 149"/>
                <a:gd name="T68" fmla="*/ 2053 w 3112"/>
                <a:gd name="T69" fmla="*/ 45 h 149"/>
                <a:gd name="T70" fmla="*/ 2129 w 3112"/>
                <a:gd name="T71" fmla="*/ 62 h 149"/>
                <a:gd name="T72" fmla="*/ 2166 w 3112"/>
                <a:gd name="T73" fmla="*/ 59 h 149"/>
                <a:gd name="T74" fmla="*/ 2242 w 3112"/>
                <a:gd name="T75" fmla="*/ 38 h 149"/>
                <a:gd name="T76" fmla="*/ 2356 w 3112"/>
                <a:gd name="T77" fmla="*/ 33 h 149"/>
                <a:gd name="T78" fmla="*/ 2356 w 3112"/>
                <a:gd name="T79" fmla="*/ 33 h 149"/>
                <a:gd name="T80" fmla="*/ 2431 w 3112"/>
                <a:gd name="T81" fmla="*/ 47 h 149"/>
                <a:gd name="T82" fmla="*/ 2469 w 3112"/>
                <a:gd name="T83" fmla="*/ 47 h 149"/>
                <a:gd name="T84" fmla="*/ 2545 w 3112"/>
                <a:gd name="T85" fmla="*/ 24 h 149"/>
                <a:gd name="T86" fmla="*/ 2658 w 3112"/>
                <a:gd name="T87" fmla="*/ 19 h 149"/>
                <a:gd name="T88" fmla="*/ 2658 w 3112"/>
                <a:gd name="T89" fmla="*/ 19 h 149"/>
                <a:gd name="T90" fmla="*/ 2734 w 3112"/>
                <a:gd name="T91" fmla="*/ 36 h 149"/>
                <a:gd name="T92" fmla="*/ 2772 w 3112"/>
                <a:gd name="T93" fmla="*/ 33 h 149"/>
                <a:gd name="T94" fmla="*/ 2847 w 3112"/>
                <a:gd name="T95" fmla="*/ 12 h 149"/>
                <a:gd name="T96" fmla="*/ 2961 w 3112"/>
                <a:gd name="T97" fmla="*/ 7 h 149"/>
                <a:gd name="T98" fmla="*/ 2961 w 3112"/>
                <a:gd name="T99" fmla="*/ 7 h 149"/>
                <a:gd name="T100" fmla="*/ 3037 w 3112"/>
                <a:gd name="T101" fmla="*/ 24 h 149"/>
                <a:gd name="T102" fmla="*/ 3074 w 3112"/>
                <a:gd name="T10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12" h="149">
                  <a:moveTo>
                    <a:pt x="12" y="130"/>
                  </a:moveTo>
                  <a:lnTo>
                    <a:pt x="0" y="130"/>
                  </a:lnTo>
                  <a:lnTo>
                    <a:pt x="0" y="149"/>
                  </a:lnTo>
                  <a:lnTo>
                    <a:pt x="12" y="149"/>
                  </a:lnTo>
                  <a:lnTo>
                    <a:pt x="12" y="130"/>
                  </a:lnTo>
                  <a:close/>
                  <a:moveTo>
                    <a:pt x="88" y="125"/>
                  </a:moveTo>
                  <a:lnTo>
                    <a:pt x="50" y="128"/>
                  </a:lnTo>
                  <a:lnTo>
                    <a:pt x="50" y="147"/>
                  </a:lnTo>
                  <a:lnTo>
                    <a:pt x="88" y="144"/>
                  </a:lnTo>
                  <a:lnTo>
                    <a:pt x="88" y="125"/>
                  </a:lnTo>
                  <a:close/>
                  <a:moveTo>
                    <a:pt x="163" y="123"/>
                  </a:moveTo>
                  <a:lnTo>
                    <a:pt x="126" y="125"/>
                  </a:lnTo>
                  <a:lnTo>
                    <a:pt x="126" y="144"/>
                  </a:lnTo>
                  <a:lnTo>
                    <a:pt x="163" y="142"/>
                  </a:lnTo>
                  <a:lnTo>
                    <a:pt x="163" y="123"/>
                  </a:lnTo>
                  <a:close/>
                  <a:moveTo>
                    <a:pt x="237" y="121"/>
                  </a:moveTo>
                  <a:lnTo>
                    <a:pt x="201" y="121"/>
                  </a:lnTo>
                  <a:lnTo>
                    <a:pt x="201" y="140"/>
                  </a:lnTo>
                  <a:lnTo>
                    <a:pt x="239" y="140"/>
                  </a:lnTo>
                  <a:lnTo>
                    <a:pt x="237" y="121"/>
                  </a:lnTo>
                  <a:close/>
                  <a:moveTo>
                    <a:pt x="312" y="118"/>
                  </a:moveTo>
                  <a:lnTo>
                    <a:pt x="275" y="118"/>
                  </a:lnTo>
                  <a:lnTo>
                    <a:pt x="277" y="137"/>
                  </a:lnTo>
                  <a:lnTo>
                    <a:pt x="315" y="135"/>
                  </a:lnTo>
                  <a:lnTo>
                    <a:pt x="312" y="118"/>
                  </a:lnTo>
                  <a:close/>
                  <a:moveTo>
                    <a:pt x="388" y="114"/>
                  </a:moveTo>
                  <a:lnTo>
                    <a:pt x="350" y="116"/>
                  </a:lnTo>
                  <a:lnTo>
                    <a:pt x="353" y="135"/>
                  </a:lnTo>
                  <a:lnTo>
                    <a:pt x="390" y="133"/>
                  </a:lnTo>
                  <a:lnTo>
                    <a:pt x="388" y="114"/>
                  </a:lnTo>
                  <a:close/>
                  <a:moveTo>
                    <a:pt x="464" y="111"/>
                  </a:moveTo>
                  <a:lnTo>
                    <a:pt x="426" y="114"/>
                  </a:lnTo>
                  <a:lnTo>
                    <a:pt x="428" y="133"/>
                  </a:lnTo>
                  <a:lnTo>
                    <a:pt x="466" y="130"/>
                  </a:lnTo>
                  <a:lnTo>
                    <a:pt x="464" y="111"/>
                  </a:lnTo>
                  <a:close/>
                  <a:moveTo>
                    <a:pt x="539" y="109"/>
                  </a:moveTo>
                  <a:lnTo>
                    <a:pt x="502" y="109"/>
                  </a:lnTo>
                  <a:lnTo>
                    <a:pt x="504" y="128"/>
                  </a:lnTo>
                  <a:lnTo>
                    <a:pt x="542" y="128"/>
                  </a:lnTo>
                  <a:lnTo>
                    <a:pt x="539" y="109"/>
                  </a:lnTo>
                  <a:close/>
                  <a:moveTo>
                    <a:pt x="615" y="104"/>
                  </a:moveTo>
                  <a:lnTo>
                    <a:pt x="577" y="107"/>
                  </a:lnTo>
                  <a:lnTo>
                    <a:pt x="580" y="125"/>
                  </a:lnTo>
                  <a:lnTo>
                    <a:pt x="617" y="123"/>
                  </a:lnTo>
                  <a:lnTo>
                    <a:pt x="615" y="104"/>
                  </a:lnTo>
                  <a:close/>
                  <a:moveTo>
                    <a:pt x="691" y="102"/>
                  </a:moveTo>
                  <a:lnTo>
                    <a:pt x="653" y="104"/>
                  </a:lnTo>
                  <a:lnTo>
                    <a:pt x="655" y="123"/>
                  </a:lnTo>
                  <a:lnTo>
                    <a:pt x="693" y="121"/>
                  </a:lnTo>
                  <a:lnTo>
                    <a:pt x="691" y="102"/>
                  </a:lnTo>
                  <a:close/>
                  <a:moveTo>
                    <a:pt x="766" y="99"/>
                  </a:moveTo>
                  <a:lnTo>
                    <a:pt x="729" y="99"/>
                  </a:lnTo>
                  <a:lnTo>
                    <a:pt x="731" y="118"/>
                  </a:lnTo>
                  <a:lnTo>
                    <a:pt x="769" y="118"/>
                  </a:lnTo>
                  <a:lnTo>
                    <a:pt x="766" y="99"/>
                  </a:lnTo>
                  <a:close/>
                  <a:moveTo>
                    <a:pt x="842" y="95"/>
                  </a:moveTo>
                  <a:lnTo>
                    <a:pt x="804" y="97"/>
                  </a:lnTo>
                  <a:lnTo>
                    <a:pt x="807" y="116"/>
                  </a:lnTo>
                  <a:lnTo>
                    <a:pt x="844" y="114"/>
                  </a:lnTo>
                  <a:lnTo>
                    <a:pt x="842" y="95"/>
                  </a:lnTo>
                  <a:close/>
                  <a:moveTo>
                    <a:pt x="918" y="92"/>
                  </a:moveTo>
                  <a:lnTo>
                    <a:pt x="880" y="95"/>
                  </a:lnTo>
                  <a:lnTo>
                    <a:pt x="882" y="114"/>
                  </a:lnTo>
                  <a:lnTo>
                    <a:pt x="920" y="111"/>
                  </a:lnTo>
                  <a:lnTo>
                    <a:pt x="918" y="92"/>
                  </a:lnTo>
                  <a:close/>
                  <a:moveTo>
                    <a:pt x="993" y="90"/>
                  </a:moveTo>
                  <a:lnTo>
                    <a:pt x="956" y="90"/>
                  </a:lnTo>
                  <a:lnTo>
                    <a:pt x="958" y="109"/>
                  </a:lnTo>
                  <a:lnTo>
                    <a:pt x="996" y="109"/>
                  </a:lnTo>
                  <a:lnTo>
                    <a:pt x="993" y="90"/>
                  </a:lnTo>
                  <a:close/>
                  <a:moveTo>
                    <a:pt x="1069" y="85"/>
                  </a:moveTo>
                  <a:lnTo>
                    <a:pt x="1031" y="88"/>
                  </a:lnTo>
                  <a:lnTo>
                    <a:pt x="1034" y="107"/>
                  </a:lnTo>
                  <a:lnTo>
                    <a:pt x="1072" y="104"/>
                  </a:lnTo>
                  <a:lnTo>
                    <a:pt x="1069" y="85"/>
                  </a:lnTo>
                  <a:close/>
                  <a:moveTo>
                    <a:pt x="1145" y="83"/>
                  </a:moveTo>
                  <a:lnTo>
                    <a:pt x="1107" y="85"/>
                  </a:lnTo>
                  <a:lnTo>
                    <a:pt x="1109" y="104"/>
                  </a:lnTo>
                  <a:lnTo>
                    <a:pt x="1145" y="102"/>
                  </a:lnTo>
                  <a:lnTo>
                    <a:pt x="1145" y="83"/>
                  </a:lnTo>
                  <a:close/>
                  <a:moveTo>
                    <a:pt x="1220" y="81"/>
                  </a:moveTo>
                  <a:lnTo>
                    <a:pt x="1183" y="81"/>
                  </a:lnTo>
                  <a:lnTo>
                    <a:pt x="1183" y="99"/>
                  </a:lnTo>
                  <a:lnTo>
                    <a:pt x="1220" y="99"/>
                  </a:lnTo>
                  <a:lnTo>
                    <a:pt x="1220" y="81"/>
                  </a:lnTo>
                  <a:close/>
                  <a:moveTo>
                    <a:pt x="1296" y="76"/>
                  </a:moveTo>
                  <a:lnTo>
                    <a:pt x="1258" y="78"/>
                  </a:lnTo>
                  <a:lnTo>
                    <a:pt x="1258" y="97"/>
                  </a:lnTo>
                  <a:lnTo>
                    <a:pt x="1296" y="95"/>
                  </a:lnTo>
                  <a:lnTo>
                    <a:pt x="1296" y="76"/>
                  </a:lnTo>
                  <a:close/>
                  <a:moveTo>
                    <a:pt x="1372" y="73"/>
                  </a:moveTo>
                  <a:lnTo>
                    <a:pt x="1334" y="76"/>
                  </a:lnTo>
                  <a:lnTo>
                    <a:pt x="1334" y="95"/>
                  </a:lnTo>
                  <a:lnTo>
                    <a:pt x="1372" y="92"/>
                  </a:lnTo>
                  <a:lnTo>
                    <a:pt x="1372" y="73"/>
                  </a:lnTo>
                  <a:close/>
                  <a:moveTo>
                    <a:pt x="1448" y="71"/>
                  </a:moveTo>
                  <a:lnTo>
                    <a:pt x="1410" y="71"/>
                  </a:lnTo>
                  <a:lnTo>
                    <a:pt x="1410" y="90"/>
                  </a:lnTo>
                  <a:lnTo>
                    <a:pt x="1448" y="90"/>
                  </a:lnTo>
                  <a:lnTo>
                    <a:pt x="1448" y="71"/>
                  </a:lnTo>
                  <a:close/>
                  <a:moveTo>
                    <a:pt x="1523" y="66"/>
                  </a:moveTo>
                  <a:lnTo>
                    <a:pt x="1485" y="69"/>
                  </a:lnTo>
                  <a:lnTo>
                    <a:pt x="1485" y="88"/>
                  </a:lnTo>
                  <a:lnTo>
                    <a:pt x="1523" y="85"/>
                  </a:lnTo>
                  <a:lnTo>
                    <a:pt x="1523" y="66"/>
                  </a:lnTo>
                  <a:close/>
                  <a:moveTo>
                    <a:pt x="1599" y="64"/>
                  </a:moveTo>
                  <a:lnTo>
                    <a:pt x="1561" y="66"/>
                  </a:lnTo>
                  <a:lnTo>
                    <a:pt x="1561" y="85"/>
                  </a:lnTo>
                  <a:lnTo>
                    <a:pt x="1599" y="83"/>
                  </a:lnTo>
                  <a:lnTo>
                    <a:pt x="1599" y="64"/>
                  </a:lnTo>
                  <a:close/>
                  <a:moveTo>
                    <a:pt x="1675" y="62"/>
                  </a:moveTo>
                  <a:lnTo>
                    <a:pt x="1637" y="62"/>
                  </a:lnTo>
                  <a:lnTo>
                    <a:pt x="1637" y="81"/>
                  </a:lnTo>
                  <a:lnTo>
                    <a:pt x="1675" y="81"/>
                  </a:lnTo>
                  <a:lnTo>
                    <a:pt x="1675" y="62"/>
                  </a:lnTo>
                  <a:close/>
                  <a:moveTo>
                    <a:pt x="1750" y="57"/>
                  </a:moveTo>
                  <a:lnTo>
                    <a:pt x="1712" y="59"/>
                  </a:lnTo>
                  <a:lnTo>
                    <a:pt x="1712" y="78"/>
                  </a:lnTo>
                  <a:lnTo>
                    <a:pt x="1750" y="76"/>
                  </a:lnTo>
                  <a:lnTo>
                    <a:pt x="1750" y="57"/>
                  </a:lnTo>
                  <a:close/>
                  <a:moveTo>
                    <a:pt x="1826" y="55"/>
                  </a:moveTo>
                  <a:lnTo>
                    <a:pt x="1788" y="57"/>
                  </a:lnTo>
                  <a:lnTo>
                    <a:pt x="1788" y="76"/>
                  </a:lnTo>
                  <a:lnTo>
                    <a:pt x="1826" y="73"/>
                  </a:lnTo>
                  <a:lnTo>
                    <a:pt x="1826" y="55"/>
                  </a:lnTo>
                  <a:close/>
                  <a:moveTo>
                    <a:pt x="1902" y="52"/>
                  </a:moveTo>
                  <a:lnTo>
                    <a:pt x="1864" y="52"/>
                  </a:lnTo>
                  <a:lnTo>
                    <a:pt x="1864" y="71"/>
                  </a:lnTo>
                  <a:lnTo>
                    <a:pt x="1902" y="71"/>
                  </a:lnTo>
                  <a:lnTo>
                    <a:pt x="1902" y="52"/>
                  </a:lnTo>
                  <a:close/>
                  <a:moveTo>
                    <a:pt x="1977" y="47"/>
                  </a:moveTo>
                  <a:lnTo>
                    <a:pt x="1939" y="50"/>
                  </a:lnTo>
                  <a:lnTo>
                    <a:pt x="1939" y="69"/>
                  </a:lnTo>
                  <a:lnTo>
                    <a:pt x="1977" y="66"/>
                  </a:lnTo>
                  <a:lnTo>
                    <a:pt x="1977" y="47"/>
                  </a:lnTo>
                  <a:close/>
                  <a:moveTo>
                    <a:pt x="2053" y="45"/>
                  </a:moveTo>
                  <a:lnTo>
                    <a:pt x="2015" y="47"/>
                  </a:lnTo>
                  <a:lnTo>
                    <a:pt x="2015" y="66"/>
                  </a:lnTo>
                  <a:lnTo>
                    <a:pt x="2053" y="64"/>
                  </a:lnTo>
                  <a:lnTo>
                    <a:pt x="2053" y="45"/>
                  </a:lnTo>
                  <a:close/>
                  <a:moveTo>
                    <a:pt x="2129" y="43"/>
                  </a:moveTo>
                  <a:lnTo>
                    <a:pt x="2091" y="43"/>
                  </a:lnTo>
                  <a:lnTo>
                    <a:pt x="2091" y="62"/>
                  </a:lnTo>
                  <a:lnTo>
                    <a:pt x="2129" y="62"/>
                  </a:lnTo>
                  <a:lnTo>
                    <a:pt x="2129" y="43"/>
                  </a:lnTo>
                  <a:close/>
                  <a:moveTo>
                    <a:pt x="2204" y="38"/>
                  </a:moveTo>
                  <a:lnTo>
                    <a:pt x="2166" y="40"/>
                  </a:lnTo>
                  <a:lnTo>
                    <a:pt x="2166" y="59"/>
                  </a:lnTo>
                  <a:lnTo>
                    <a:pt x="2204" y="57"/>
                  </a:lnTo>
                  <a:lnTo>
                    <a:pt x="2204" y="38"/>
                  </a:lnTo>
                  <a:close/>
                  <a:moveTo>
                    <a:pt x="2280" y="36"/>
                  </a:moveTo>
                  <a:lnTo>
                    <a:pt x="2242" y="38"/>
                  </a:lnTo>
                  <a:lnTo>
                    <a:pt x="2242" y="57"/>
                  </a:lnTo>
                  <a:lnTo>
                    <a:pt x="2280" y="55"/>
                  </a:lnTo>
                  <a:lnTo>
                    <a:pt x="2280" y="36"/>
                  </a:lnTo>
                  <a:close/>
                  <a:moveTo>
                    <a:pt x="2356" y="33"/>
                  </a:moveTo>
                  <a:lnTo>
                    <a:pt x="2318" y="33"/>
                  </a:lnTo>
                  <a:lnTo>
                    <a:pt x="2318" y="52"/>
                  </a:lnTo>
                  <a:lnTo>
                    <a:pt x="2356" y="52"/>
                  </a:lnTo>
                  <a:lnTo>
                    <a:pt x="2356" y="33"/>
                  </a:lnTo>
                  <a:close/>
                  <a:moveTo>
                    <a:pt x="2431" y="29"/>
                  </a:moveTo>
                  <a:lnTo>
                    <a:pt x="2393" y="31"/>
                  </a:lnTo>
                  <a:lnTo>
                    <a:pt x="2393" y="50"/>
                  </a:lnTo>
                  <a:lnTo>
                    <a:pt x="2431" y="47"/>
                  </a:lnTo>
                  <a:lnTo>
                    <a:pt x="2431" y="29"/>
                  </a:lnTo>
                  <a:close/>
                  <a:moveTo>
                    <a:pt x="2507" y="26"/>
                  </a:moveTo>
                  <a:lnTo>
                    <a:pt x="2469" y="29"/>
                  </a:lnTo>
                  <a:lnTo>
                    <a:pt x="2469" y="47"/>
                  </a:lnTo>
                  <a:lnTo>
                    <a:pt x="2507" y="45"/>
                  </a:lnTo>
                  <a:lnTo>
                    <a:pt x="2507" y="26"/>
                  </a:lnTo>
                  <a:close/>
                  <a:moveTo>
                    <a:pt x="2583" y="24"/>
                  </a:moveTo>
                  <a:lnTo>
                    <a:pt x="2545" y="24"/>
                  </a:lnTo>
                  <a:lnTo>
                    <a:pt x="2545" y="43"/>
                  </a:lnTo>
                  <a:lnTo>
                    <a:pt x="2583" y="43"/>
                  </a:lnTo>
                  <a:lnTo>
                    <a:pt x="2583" y="24"/>
                  </a:lnTo>
                  <a:close/>
                  <a:moveTo>
                    <a:pt x="2658" y="19"/>
                  </a:moveTo>
                  <a:lnTo>
                    <a:pt x="2620" y="21"/>
                  </a:lnTo>
                  <a:lnTo>
                    <a:pt x="2620" y="40"/>
                  </a:lnTo>
                  <a:lnTo>
                    <a:pt x="2658" y="38"/>
                  </a:lnTo>
                  <a:lnTo>
                    <a:pt x="2658" y="19"/>
                  </a:lnTo>
                  <a:close/>
                  <a:moveTo>
                    <a:pt x="2734" y="17"/>
                  </a:moveTo>
                  <a:lnTo>
                    <a:pt x="2696" y="19"/>
                  </a:lnTo>
                  <a:lnTo>
                    <a:pt x="2696" y="38"/>
                  </a:lnTo>
                  <a:lnTo>
                    <a:pt x="2734" y="36"/>
                  </a:lnTo>
                  <a:lnTo>
                    <a:pt x="2734" y="17"/>
                  </a:lnTo>
                  <a:close/>
                  <a:moveTo>
                    <a:pt x="2810" y="14"/>
                  </a:moveTo>
                  <a:lnTo>
                    <a:pt x="2772" y="14"/>
                  </a:lnTo>
                  <a:lnTo>
                    <a:pt x="2772" y="33"/>
                  </a:lnTo>
                  <a:lnTo>
                    <a:pt x="2810" y="33"/>
                  </a:lnTo>
                  <a:lnTo>
                    <a:pt x="2810" y="14"/>
                  </a:lnTo>
                  <a:close/>
                  <a:moveTo>
                    <a:pt x="2885" y="10"/>
                  </a:moveTo>
                  <a:lnTo>
                    <a:pt x="2847" y="12"/>
                  </a:lnTo>
                  <a:lnTo>
                    <a:pt x="2847" y="31"/>
                  </a:lnTo>
                  <a:lnTo>
                    <a:pt x="2885" y="29"/>
                  </a:lnTo>
                  <a:lnTo>
                    <a:pt x="2885" y="10"/>
                  </a:lnTo>
                  <a:close/>
                  <a:moveTo>
                    <a:pt x="2961" y="7"/>
                  </a:moveTo>
                  <a:lnTo>
                    <a:pt x="2923" y="10"/>
                  </a:lnTo>
                  <a:lnTo>
                    <a:pt x="2923" y="29"/>
                  </a:lnTo>
                  <a:lnTo>
                    <a:pt x="2961" y="26"/>
                  </a:lnTo>
                  <a:lnTo>
                    <a:pt x="2961" y="7"/>
                  </a:lnTo>
                  <a:close/>
                  <a:moveTo>
                    <a:pt x="3034" y="5"/>
                  </a:moveTo>
                  <a:lnTo>
                    <a:pt x="2996" y="5"/>
                  </a:lnTo>
                  <a:lnTo>
                    <a:pt x="2999" y="24"/>
                  </a:lnTo>
                  <a:lnTo>
                    <a:pt x="3037" y="24"/>
                  </a:lnTo>
                  <a:lnTo>
                    <a:pt x="3034" y="5"/>
                  </a:lnTo>
                  <a:close/>
                  <a:moveTo>
                    <a:pt x="3110" y="0"/>
                  </a:moveTo>
                  <a:lnTo>
                    <a:pt x="3072" y="2"/>
                  </a:lnTo>
                  <a:lnTo>
                    <a:pt x="3074" y="21"/>
                  </a:lnTo>
                  <a:lnTo>
                    <a:pt x="3112" y="19"/>
                  </a:lnTo>
                  <a:lnTo>
                    <a:pt x="3110" y="0"/>
                  </a:ln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6082670" y="3312072"/>
              <a:ext cx="2304686" cy="110346"/>
            </a:xfrm>
            <a:custGeom>
              <a:avLst/>
              <a:gdLst>
                <a:gd name="T0" fmla="*/ 12 w 3112"/>
                <a:gd name="T1" fmla="*/ 149 h 149"/>
                <a:gd name="T2" fmla="*/ 50 w 3112"/>
                <a:gd name="T3" fmla="*/ 147 h 149"/>
                <a:gd name="T4" fmla="*/ 126 w 3112"/>
                <a:gd name="T5" fmla="*/ 125 h 149"/>
                <a:gd name="T6" fmla="*/ 237 w 3112"/>
                <a:gd name="T7" fmla="*/ 121 h 149"/>
                <a:gd name="T8" fmla="*/ 237 w 3112"/>
                <a:gd name="T9" fmla="*/ 121 h 149"/>
                <a:gd name="T10" fmla="*/ 315 w 3112"/>
                <a:gd name="T11" fmla="*/ 135 h 149"/>
                <a:gd name="T12" fmla="*/ 353 w 3112"/>
                <a:gd name="T13" fmla="*/ 135 h 149"/>
                <a:gd name="T14" fmla="*/ 426 w 3112"/>
                <a:gd name="T15" fmla="*/ 114 h 149"/>
                <a:gd name="T16" fmla="*/ 539 w 3112"/>
                <a:gd name="T17" fmla="*/ 109 h 149"/>
                <a:gd name="T18" fmla="*/ 539 w 3112"/>
                <a:gd name="T19" fmla="*/ 109 h 149"/>
                <a:gd name="T20" fmla="*/ 617 w 3112"/>
                <a:gd name="T21" fmla="*/ 123 h 149"/>
                <a:gd name="T22" fmla="*/ 655 w 3112"/>
                <a:gd name="T23" fmla="*/ 123 h 149"/>
                <a:gd name="T24" fmla="*/ 729 w 3112"/>
                <a:gd name="T25" fmla="*/ 99 h 149"/>
                <a:gd name="T26" fmla="*/ 842 w 3112"/>
                <a:gd name="T27" fmla="*/ 95 h 149"/>
                <a:gd name="T28" fmla="*/ 842 w 3112"/>
                <a:gd name="T29" fmla="*/ 95 h 149"/>
                <a:gd name="T30" fmla="*/ 920 w 3112"/>
                <a:gd name="T31" fmla="*/ 111 h 149"/>
                <a:gd name="T32" fmla="*/ 958 w 3112"/>
                <a:gd name="T33" fmla="*/ 109 h 149"/>
                <a:gd name="T34" fmla="*/ 1031 w 3112"/>
                <a:gd name="T35" fmla="*/ 88 h 149"/>
                <a:gd name="T36" fmla="*/ 1145 w 3112"/>
                <a:gd name="T37" fmla="*/ 83 h 149"/>
                <a:gd name="T38" fmla="*/ 1145 w 3112"/>
                <a:gd name="T39" fmla="*/ 83 h 149"/>
                <a:gd name="T40" fmla="*/ 1220 w 3112"/>
                <a:gd name="T41" fmla="*/ 99 h 149"/>
                <a:gd name="T42" fmla="*/ 1258 w 3112"/>
                <a:gd name="T43" fmla="*/ 97 h 149"/>
                <a:gd name="T44" fmla="*/ 1334 w 3112"/>
                <a:gd name="T45" fmla="*/ 76 h 149"/>
                <a:gd name="T46" fmla="*/ 1448 w 3112"/>
                <a:gd name="T47" fmla="*/ 71 h 149"/>
                <a:gd name="T48" fmla="*/ 1448 w 3112"/>
                <a:gd name="T49" fmla="*/ 71 h 149"/>
                <a:gd name="T50" fmla="*/ 1523 w 3112"/>
                <a:gd name="T51" fmla="*/ 85 h 149"/>
                <a:gd name="T52" fmla="*/ 1561 w 3112"/>
                <a:gd name="T53" fmla="*/ 85 h 149"/>
                <a:gd name="T54" fmla="*/ 1637 w 3112"/>
                <a:gd name="T55" fmla="*/ 62 h 149"/>
                <a:gd name="T56" fmla="*/ 1750 w 3112"/>
                <a:gd name="T57" fmla="*/ 57 h 149"/>
                <a:gd name="T58" fmla="*/ 1750 w 3112"/>
                <a:gd name="T59" fmla="*/ 57 h 149"/>
                <a:gd name="T60" fmla="*/ 1826 w 3112"/>
                <a:gd name="T61" fmla="*/ 73 h 149"/>
                <a:gd name="T62" fmla="*/ 1864 w 3112"/>
                <a:gd name="T63" fmla="*/ 71 h 149"/>
                <a:gd name="T64" fmla="*/ 1939 w 3112"/>
                <a:gd name="T65" fmla="*/ 50 h 149"/>
                <a:gd name="T66" fmla="*/ 2053 w 3112"/>
                <a:gd name="T67" fmla="*/ 45 h 149"/>
                <a:gd name="T68" fmla="*/ 2053 w 3112"/>
                <a:gd name="T69" fmla="*/ 45 h 149"/>
                <a:gd name="T70" fmla="*/ 2129 w 3112"/>
                <a:gd name="T71" fmla="*/ 62 h 149"/>
                <a:gd name="T72" fmla="*/ 2166 w 3112"/>
                <a:gd name="T73" fmla="*/ 59 h 149"/>
                <a:gd name="T74" fmla="*/ 2242 w 3112"/>
                <a:gd name="T75" fmla="*/ 38 h 149"/>
                <a:gd name="T76" fmla="*/ 2356 w 3112"/>
                <a:gd name="T77" fmla="*/ 33 h 149"/>
                <a:gd name="T78" fmla="*/ 2356 w 3112"/>
                <a:gd name="T79" fmla="*/ 33 h 149"/>
                <a:gd name="T80" fmla="*/ 2431 w 3112"/>
                <a:gd name="T81" fmla="*/ 47 h 149"/>
                <a:gd name="T82" fmla="*/ 2469 w 3112"/>
                <a:gd name="T83" fmla="*/ 47 h 149"/>
                <a:gd name="T84" fmla="*/ 2545 w 3112"/>
                <a:gd name="T85" fmla="*/ 24 h 149"/>
                <a:gd name="T86" fmla="*/ 2658 w 3112"/>
                <a:gd name="T87" fmla="*/ 19 h 149"/>
                <a:gd name="T88" fmla="*/ 2658 w 3112"/>
                <a:gd name="T89" fmla="*/ 19 h 149"/>
                <a:gd name="T90" fmla="*/ 2734 w 3112"/>
                <a:gd name="T91" fmla="*/ 36 h 149"/>
                <a:gd name="T92" fmla="*/ 2772 w 3112"/>
                <a:gd name="T93" fmla="*/ 33 h 149"/>
                <a:gd name="T94" fmla="*/ 2847 w 3112"/>
                <a:gd name="T95" fmla="*/ 12 h 149"/>
                <a:gd name="T96" fmla="*/ 2961 w 3112"/>
                <a:gd name="T97" fmla="*/ 7 h 149"/>
                <a:gd name="T98" fmla="*/ 2961 w 3112"/>
                <a:gd name="T99" fmla="*/ 7 h 149"/>
                <a:gd name="T100" fmla="*/ 3037 w 3112"/>
                <a:gd name="T101" fmla="*/ 24 h 149"/>
                <a:gd name="T102" fmla="*/ 3074 w 3112"/>
                <a:gd name="T103" fmla="*/ 2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12" h="149">
                  <a:moveTo>
                    <a:pt x="12" y="130"/>
                  </a:moveTo>
                  <a:lnTo>
                    <a:pt x="0" y="130"/>
                  </a:lnTo>
                  <a:lnTo>
                    <a:pt x="0" y="149"/>
                  </a:lnTo>
                  <a:lnTo>
                    <a:pt x="12" y="149"/>
                  </a:lnTo>
                  <a:lnTo>
                    <a:pt x="12" y="130"/>
                  </a:lnTo>
                  <a:moveTo>
                    <a:pt x="88" y="125"/>
                  </a:moveTo>
                  <a:lnTo>
                    <a:pt x="50" y="128"/>
                  </a:lnTo>
                  <a:lnTo>
                    <a:pt x="50" y="147"/>
                  </a:lnTo>
                  <a:lnTo>
                    <a:pt x="88" y="144"/>
                  </a:lnTo>
                  <a:lnTo>
                    <a:pt x="88" y="125"/>
                  </a:lnTo>
                  <a:moveTo>
                    <a:pt x="163" y="123"/>
                  </a:moveTo>
                  <a:lnTo>
                    <a:pt x="126" y="125"/>
                  </a:lnTo>
                  <a:lnTo>
                    <a:pt x="126" y="144"/>
                  </a:lnTo>
                  <a:lnTo>
                    <a:pt x="163" y="142"/>
                  </a:lnTo>
                  <a:lnTo>
                    <a:pt x="163" y="123"/>
                  </a:lnTo>
                  <a:moveTo>
                    <a:pt x="237" y="121"/>
                  </a:moveTo>
                  <a:lnTo>
                    <a:pt x="201" y="121"/>
                  </a:lnTo>
                  <a:lnTo>
                    <a:pt x="201" y="140"/>
                  </a:lnTo>
                  <a:lnTo>
                    <a:pt x="239" y="140"/>
                  </a:lnTo>
                  <a:lnTo>
                    <a:pt x="237" y="121"/>
                  </a:lnTo>
                  <a:moveTo>
                    <a:pt x="312" y="118"/>
                  </a:moveTo>
                  <a:lnTo>
                    <a:pt x="275" y="118"/>
                  </a:lnTo>
                  <a:lnTo>
                    <a:pt x="277" y="137"/>
                  </a:lnTo>
                  <a:lnTo>
                    <a:pt x="315" y="135"/>
                  </a:lnTo>
                  <a:lnTo>
                    <a:pt x="312" y="118"/>
                  </a:lnTo>
                  <a:moveTo>
                    <a:pt x="388" y="114"/>
                  </a:moveTo>
                  <a:lnTo>
                    <a:pt x="350" y="116"/>
                  </a:lnTo>
                  <a:lnTo>
                    <a:pt x="353" y="135"/>
                  </a:lnTo>
                  <a:lnTo>
                    <a:pt x="390" y="133"/>
                  </a:lnTo>
                  <a:lnTo>
                    <a:pt x="388" y="114"/>
                  </a:lnTo>
                  <a:moveTo>
                    <a:pt x="464" y="111"/>
                  </a:moveTo>
                  <a:lnTo>
                    <a:pt x="426" y="114"/>
                  </a:lnTo>
                  <a:lnTo>
                    <a:pt x="428" y="133"/>
                  </a:lnTo>
                  <a:lnTo>
                    <a:pt x="466" y="130"/>
                  </a:lnTo>
                  <a:lnTo>
                    <a:pt x="464" y="111"/>
                  </a:lnTo>
                  <a:moveTo>
                    <a:pt x="539" y="109"/>
                  </a:moveTo>
                  <a:lnTo>
                    <a:pt x="502" y="109"/>
                  </a:lnTo>
                  <a:lnTo>
                    <a:pt x="504" y="128"/>
                  </a:lnTo>
                  <a:lnTo>
                    <a:pt x="542" y="128"/>
                  </a:lnTo>
                  <a:lnTo>
                    <a:pt x="539" y="109"/>
                  </a:lnTo>
                  <a:moveTo>
                    <a:pt x="615" y="104"/>
                  </a:moveTo>
                  <a:lnTo>
                    <a:pt x="577" y="107"/>
                  </a:lnTo>
                  <a:lnTo>
                    <a:pt x="580" y="125"/>
                  </a:lnTo>
                  <a:lnTo>
                    <a:pt x="617" y="123"/>
                  </a:lnTo>
                  <a:lnTo>
                    <a:pt x="615" y="104"/>
                  </a:lnTo>
                  <a:moveTo>
                    <a:pt x="691" y="102"/>
                  </a:moveTo>
                  <a:lnTo>
                    <a:pt x="653" y="104"/>
                  </a:lnTo>
                  <a:lnTo>
                    <a:pt x="655" y="123"/>
                  </a:lnTo>
                  <a:lnTo>
                    <a:pt x="693" y="121"/>
                  </a:lnTo>
                  <a:lnTo>
                    <a:pt x="691" y="102"/>
                  </a:lnTo>
                  <a:moveTo>
                    <a:pt x="766" y="99"/>
                  </a:moveTo>
                  <a:lnTo>
                    <a:pt x="729" y="99"/>
                  </a:lnTo>
                  <a:lnTo>
                    <a:pt x="731" y="118"/>
                  </a:lnTo>
                  <a:lnTo>
                    <a:pt x="769" y="118"/>
                  </a:lnTo>
                  <a:lnTo>
                    <a:pt x="766" y="99"/>
                  </a:lnTo>
                  <a:moveTo>
                    <a:pt x="842" y="95"/>
                  </a:moveTo>
                  <a:lnTo>
                    <a:pt x="804" y="97"/>
                  </a:lnTo>
                  <a:lnTo>
                    <a:pt x="807" y="116"/>
                  </a:lnTo>
                  <a:lnTo>
                    <a:pt x="844" y="114"/>
                  </a:lnTo>
                  <a:lnTo>
                    <a:pt x="842" y="95"/>
                  </a:lnTo>
                  <a:moveTo>
                    <a:pt x="918" y="92"/>
                  </a:moveTo>
                  <a:lnTo>
                    <a:pt x="880" y="95"/>
                  </a:lnTo>
                  <a:lnTo>
                    <a:pt x="882" y="114"/>
                  </a:lnTo>
                  <a:lnTo>
                    <a:pt x="920" y="111"/>
                  </a:lnTo>
                  <a:lnTo>
                    <a:pt x="918" y="92"/>
                  </a:lnTo>
                  <a:moveTo>
                    <a:pt x="993" y="90"/>
                  </a:moveTo>
                  <a:lnTo>
                    <a:pt x="956" y="90"/>
                  </a:lnTo>
                  <a:lnTo>
                    <a:pt x="958" y="109"/>
                  </a:lnTo>
                  <a:lnTo>
                    <a:pt x="996" y="109"/>
                  </a:lnTo>
                  <a:lnTo>
                    <a:pt x="993" y="90"/>
                  </a:lnTo>
                  <a:moveTo>
                    <a:pt x="1069" y="85"/>
                  </a:moveTo>
                  <a:lnTo>
                    <a:pt x="1031" y="88"/>
                  </a:lnTo>
                  <a:lnTo>
                    <a:pt x="1034" y="107"/>
                  </a:lnTo>
                  <a:lnTo>
                    <a:pt x="1072" y="104"/>
                  </a:lnTo>
                  <a:lnTo>
                    <a:pt x="1069" y="85"/>
                  </a:lnTo>
                  <a:moveTo>
                    <a:pt x="1145" y="83"/>
                  </a:moveTo>
                  <a:lnTo>
                    <a:pt x="1107" y="85"/>
                  </a:lnTo>
                  <a:lnTo>
                    <a:pt x="1109" y="104"/>
                  </a:lnTo>
                  <a:lnTo>
                    <a:pt x="1145" y="102"/>
                  </a:lnTo>
                  <a:lnTo>
                    <a:pt x="1145" y="83"/>
                  </a:lnTo>
                  <a:moveTo>
                    <a:pt x="1220" y="81"/>
                  </a:moveTo>
                  <a:lnTo>
                    <a:pt x="1183" y="81"/>
                  </a:lnTo>
                  <a:lnTo>
                    <a:pt x="1183" y="99"/>
                  </a:lnTo>
                  <a:lnTo>
                    <a:pt x="1220" y="99"/>
                  </a:lnTo>
                  <a:lnTo>
                    <a:pt x="1220" y="81"/>
                  </a:lnTo>
                  <a:moveTo>
                    <a:pt x="1296" y="76"/>
                  </a:moveTo>
                  <a:lnTo>
                    <a:pt x="1258" y="78"/>
                  </a:lnTo>
                  <a:lnTo>
                    <a:pt x="1258" y="97"/>
                  </a:lnTo>
                  <a:lnTo>
                    <a:pt x="1296" y="95"/>
                  </a:lnTo>
                  <a:lnTo>
                    <a:pt x="1296" y="76"/>
                  </a:lnTo>
                  <a:moveTo>
                    <a:pt x="1372" y="73"/>
                  </a:moveTo>
                  <a:lnTo>
                    <a:pt x="1334" y="76"/>
                  </a:lnTo>
                  <a:lnTo>
                    <a:pt x="1334" y="95"/>
                  </a:lnTo>
                  <a:lnTo>
                    <a:pt x="1372" y="92"/>
                  </a:lnTo>
                  <a:lnTo>
                    <a:pt x="1372" y="73"/>
                  </a:lnTo>
                  <a:moveTo>
                    <a:pt x="1448" y="71"/>
                  </a:moveTo>
                  <a:lnTo>
                    <a:pt x="1410" y="71"/>
                  </a:lnTo>
                  <a:lnTo>
                    <a:pt x="1410" y="90"/>
                  </a:lnTo>
                  <a:lnTo>
                    <a:pt x="1448" y="90"/>
                  </a:lnTo>
                  <a:lnTo>
                    <a:pt x="1448" y="71"/>
                  </a:lnTo>
                  <a:moveTo>
                    <a:pt x="1523" y="66"/>
                  </a:moveTo>
                  <a:lnTo>
                    <a:pt x="1485" y="69"/>
                  </a:lnTo>
                  <a:lnTo>
                    <a:pt x="1485" y="88"/>
                  </a:lnTo>
                  <a:lnTo>
                    <a:pt x="1523" y="85"/>
                  </a:lnTo>
                  <a:lnTo>
                    <a:pt x="1523" y="66"/>
                  </a:lnTo>
                  <a:moveTo>
                    <a:pt x="1599" y="64"/>
                  </a:moveTo>
                  <a:lnTo>
                    <a:pt x="1561" y="66"/>
                  </a:lnTo>
                  <a:lnTo>
                    <a:pt x="1561" y="85"/>
                  </a:lnTo>
                  <a:lnTo>
                    <a:pt x="1599" y="83"/>
                  </a:lnTo>
                  <a:lnTo>
                    <a:pt x="1599" y="64"/>
                  </a:lnTo>
                  <a:moveTo>
                    <a:pt x="1675" y="62"/>
                  </a:moveTo>
                  <a:lnTo>
                    <a:pt x="1637" y="62"/>
                  </a:lnTo>
                  <a:lnTo>
                    <a:pt x="1637" y="81"/>
                  </a:lnTo>
                  <a:lnTo>
                    <a:pt x="1675" y="81"/>
                  </a:lnTo>
                  <a:lnTo>
                    <a:pt x="1675" y="62"/>
                  </a:lnTo>
                  <a:moveTo>
                    <a:pt x="1750" y="57"/>
                  </a:moveTo>
                  <a:lnTo>
                    <a:pt x="1712" y="59"/>
                  </a:lnTo>
                  <a:lnTo>
                    <a:pt x="1712" y="78"/>
                  </a:lnTo>
                  <a:lnTo>
                    <a:pt x="1750" y="76"/>
                  </a:lnTo>
                  <a:lnTo>
                    <a:pt x="1750" y="57"/>
                  </a:lnTo>
                  <a:moveTo>
                    <a:pt x="1826" y="55"/>
                  </a:moveTo>
                  <a:lnTo>
                    <a:pt x="1788" y="57"/>
                  </a:lnTo>
                  <a:lnTo>
                    <a:pt x="1788" y="76"/>
                  </a:lnTo>
                  <a:lnTo>
                    <a:pt x="1826" y="73"/>
                  </a:lnTo>
                  <a:lnTo>
                    <a:pt x="1826" y="55"/>
                  </a:lnTo>
                  <a:moveTo>
                    <a:pt x="1902" y="52"/>
                  </a:moveTo>
                  <a:lnTo>
                    <a:pt x="1864" y="52"/>
                  </a:lnTo>
                  <a:lnTo>
                    <a:pt x="1864" y="71"/>
                  </a:lnTo>
                  <a:lnTo>
                    <a:pt x="1902" y="71"/>
                  </a:lnTo>
                  <a:lnTo>
                    <a:pt x="1902" y="52"/>
                  </a:lnTo>
                  <a:moveTo>
                    <a:pt x="1977" y="47"/>
                  </a:moveTo>
                  <a:lnTo>
                    <a:pt x="1939" y="50"/>
                  </a:lnTo>
                  <a:lnTo>
                    <a:pt x="1939" y="69"/>
                  </a:lnTo>
                  <a:lnTo>
                    <a:pt x="1977" y="66"/>
                  </a:lnTo>
                  <a:lnTo>
                    <a:pt x="1977" y="47"/>
                  </a:lnTo>
                  <a:moveTo>
                    <a:pt x="2053" y="45"/>
                  </a:moveTo>
                  <a:lnTo>
                    <a:pt x="2015" y="47"/>
                  </a:lnTo>
                  <a:lnTo>
                    <a:pt x="2015" y="66"/>
                  </a:lnTo>
                  <a:lnTo>
                    <a:pt x="2053" y="64"/>
                  </a:lnTo>
                  <a:lnTo>
                    <a:pt x="2053" y="45"/>
                  </a:lnTo>
                  <a:moveTo>
                    <a:pt x="2129" y="43"/>
                  </a:moveTo>
                  <a:lnTo>
                    <a:pt x="2091" y="43"/>
                  </a:lnTo>
                  <a:lnTo>
                    <a:pt x="2091" y="62"/>
                  </a:lnTo>
                  <a:lnTo>
                    <a:pt x="2129" y="62"/>
                  </a:lnTo>
                  <a:lnTo>
                    <a:pt x="2129" y="43"/>
                  </a:lnTo>
                  <a:moveTo>
                    <a:pt x="2204" y="38"/>
                  </a:moveTo>
                  <a:lnTo>
                    <a:pt x="2166" y="40"/>
                  </a:lnTo>
                  <a:lnTo>
                    <a:pt x="2166" y="59"/>
                  </a:lnTo>
                  <a:lnTo>
                    <a:pt x="2204" y="57"/>
                  </a:lnTo>
                  <a:lnTo>
                    <a:pt x="2204" y="38"/>
                  </a:lnTo>
                  <a:moveTo>
                    <a:pt x="2280" y="36"/>
                  </a:moveTo>
                  <a:lnTo>
                    <a:pt x="2242" y="38"/>
                  </a:lnTo>
                  <a:lnTo>
                    <a:pt x="2242" y="57"/>
                  </a:lnTo>
                  <a:lnTo>
                    <a:pt x="2280" y="55"/>
                  </a:lnTo>
                  <a:lnTo>
                    <a:pt x="2280" y="36"/>
                  </a:lnTo>
                  <a:moveTo>
                    <a:pt x="2356" y="33"/>
                  </a:moveTo>
                  <a:lnTo>
                    <a:pt x="2318" y="33"/>
                  </a:lnTo>
                  <a:lnTo>
                    <a:pt x="2318" y="52"/>
                  </a:lnTo>
                  <a:lnTo>
                    <a:pt x="2356" y="52"/>
                  </a:lnTo>
                  <a:lnTo>
                    <a:pt x="2356" y="33"/>
                  </a:lnTo>
                  <a:moveTo>
                    <a:pt x="2431" y="29"/>
                  </a:moveTo>
                  <a:lnTo>
                    <a:pt x="2393" y="31"/>
                  </a:lnTo>
                  <a:lnTo>
                    <a:pt x="2393" y="50"/>
                  </a:lnTo>
                  <a:lnTo>
                    <a:pt x="2431" y="47"/>
                  </a:lnTo>
                  <a:lnTo>
                    <a:pt x="2431" y="29"/>
                  </a:lnTo>
                  <a:moveTo>
                    <a:pt x="2507" y="26"/>
                  </a:moveTo>
                  <a:lnTo>
                    <a:pt x="2469" y="29"/>
                  </a:lnTo>
                  <a:lnTo>
                    <a:pt x="2469" y="47"/>
                  </a:lnTo>
                  <a:lnTo>
                    <a:pt x="2507" y="45"/>
                  </a:lnTo>
                  <a:lnTo>
                    <a:pt x="2507" y="26"/>
                  </a:lnTo>
                  <a:moveTo>
                    <a:pt x="2583" y="24"/>
                  </a:moveTo>
                  <a:lnTo>
                    <a:pt x="2545" y="24"/>
                  </a:lnTo>
                  <a:lnTo>
                    <a:pt x="2545" y="43"/>
                  </a:lnTo>
                  <a:lnTo>
                    <a:pt x="2583" y="43"/>
                  </a:lnTo>
                  <a:lnTo>
                    <a:pt x="2583" y="24"/>
                  </a:lnTo>
                  <a:moveTo>
                    <a:pt x="2658" y="19"/>
                  </a:moveTo>
                  <a:lnTo>
                    <a:pt x="2620" y="21"/>
                  </a:lnTo>
                  <a:lnTo>
                    <a:pt x="2620" y="40"/>
                  </a:lnTo>
                  <a:lnTo>
                    <a:pt x="2658" y="38"/>
                  </a:lnTo>
                  <a:lnTo>
                    <a:pt x="2658" y="19"/>
                  </a:lnTo>
                  <a:moveTo>
                    <a:pt x="2734" y="17"/>
                  </a:moveTo>
                  <a:lnTo>
                    <a:pt x="2696" y="19"/>
                  </a:lnTo>
                  <a:lnTo>
                    <a:pt x="2696" y="38"/>
                  </a:lnTo>
                  <a:lnTo>
                    <a:pt x="2734" y="36"/>
                  </a:lnTo>
                  <a:lnTo>
                    <a:pt x="2734" y="17"/>
                  </a:lnTo>
                  <a:moveTo>
                    <a:pt x="2810" y="14"/>
                  </a:moveTo>
                  <a:lnTo>
                    <a:pt x="2772" y="14"/>
                  </a:lnTo>
                  <a:lnTo>
                    <a:pt x="2772" y="33"/>
                  </a:lnTo>
                  <a:lnTo>
                    <a:pt x="2810" y="33"/>
                  </a:lnTo>
                  <a:lnTo>
                    <a:pt x="2810" y="14"/>
                  </a:lnTo>
                  <a:moveTo>
                    <a:pt x="2885" y="10"/>
                  </a:moveTo>
                  <a:lnTo>
                    <a:pt x="2847" y="12"/>
                  </a:lnTo>
                  <a:lnTo>
                    <a:pt x="2847" y="31"/>
                  </a:lnTo>
                  <a:lnTo>
                    <a:pt x="2885" y="29"/>
                  </a:lnTo>
                  <a:lnTo>
                    <a:pt x="2885" y="10"/>
                  </a:lnTo>
                  <a:moveTo>
                    <a:pt x="2961" y="7"/>
                  </a:moveTo>
                  <a:lnTo>
                    <a:pt x="2923" y="10"/>
                  </a:lnTo>
                  <a:lnTo>
                    <a:pt x="2923" y="29"/>
                  </a:lnTo>
                  <a:lnTo>
                    <a:pt x="2961" y="26"/>
                  </a:lnTo>
                  <a:lnTo>
                    <a:pt x="2961" y="7"/>
                  </a:lnTo>
                  <a:moveTo>
                    <a:pt x="3034" y="5"/>
                  </a:moveTo>
                  <a:lnTo>
                    <a:pt x="2996" y="5"/>
                  </a:lnTo>
                  <a:lnTo>
                    <a:pt x="2999" y="24"/>
                  </a:lnTo>
                  <a:lnTo>
                    <a:pt x="3037" y="24"/>
                  </a:lnTo>
                  <a:lnTo>
                    <a:pt x="3034" y="5"/>
                  </a:lnTo>
                  <a:moveTo>
                    <a:pt x="3110" y="0"/>
                  </a:moveTo>
                  <a:lnTo>
                    <a:pt x="3072" y="2"/>
                  </a:lnTo>
                  <a:lnTo>
                    <a:pt x="3074" y="21"/>
                  </a:lnTo>
                  <a:lnTo>
                    <a:pt x="3112" y="19"/>
                  </a:lnTo>
                  <a:lnTo>
                    <a:pt x="311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5154722" y="1986433"/>
              <a:ext cx="1933656" cy="1441169"/>
            </a:xfrm>
            <a:custGeom>
              <a:avLst/>
              <a:gdLst>
                <a:gd name="T0" fmla="*/ 31 w 2611"/>
                <a:gd name="T1" fmla="*/ 21 h 1946"/>
                <a:gd name="T2" fmla="*/ 71 w 2611"/>
                <a:gd name="T3" fmla="*/ 85 h 1946"/>
                <a:gd name="T4" fmla="*/ 111 w 2611"/>
                <a:gd name="T5" fmla="*/ 149 h 1946"/>
                <a:gd name="T6" fmla="*/ 154 w 2611"/>
                <a:gd name="T7" fmla="*/ 213 h 1946"/>
                <a:gd name="T8" fmla="*/ 194 w 2611"/>
                <a:gd name="T9" fmla="*/ 276 h 1946"/>
                <a:gd name="T10" fmla="*/ 236 w 2611"/>
                <a:gd name="T11" fmla="*/ 340 h 1946"/>
                <a:gd name="T12" fmla="*/ 277 w 2611"/>
                <a:gd name="T13" fmla="*/ 404 h 1946"/>
                <a:gd name="T14" fmla="*/ 317 w 2611"/>
                <a:gd name="T15" fmla="*/ 466 h 1946"/>
                <a:gd name="T16" fmla="*/ 359 w 2611"/>
                <a:gd name="T17" fmla="*/ 529 h 1946"/>
                <a:gd name="T18" fmla="*/ 400 w 2611"/>
                <a:gd name="T19" fmla="*/ 593 h 1946"/>
                <a:gd name="T20" fmla="*/ 440 w 2611"/>
                <a:gd name="T21" fmla="*/ 657 h 1946"/>
                <a:gd name="T22" fmla="*/ 482 w 2611"/>
                <a:gd name="T23" fmla="*/ 721 h 1946"/>
                <a:gd name="T24" fmla="*/ 523 w 2611"/>
                <a:gd name="T25" fmla="*/ 785 h 1946"/>
                <a:gd name="T26" fmla="*/ 565 w 2611"/>
                <a:gd name="T27" fmla="*/ 849 h 1946"/>
                <a:gd name="T28" fmla="*/ 605 w 2611"/>
                <a:gd name="T29" fmla="*/ 910 h 1946"/>
                <a:gd name="T30" fmla="*/ 646 w 2611"/>
                <a:gd name="T31" fmla="*/ 974 h 1946"/>
                <a:gd name="T32" fmla="*/ 688 w 2611"/>
                <a:gd name="T33" fmla="*/ 1038 h 1946"/>
                <a:gd name="T34" fmla="*/ 728 w 2611"/>
                <a:gd name="T35" fmla="*/ 1102 h 1946"/>
                <a:gd name="T36" fmla="*/ 771 w 2611"/>
                <a:gd name="T37" fmla="*/ 1166 h 1946"/>
                <a:gd name="T38" fmla="*/ 811 w 2611"/>
                <a:gd name="T39" fmla="*/ 1230 h 1946"/>
                <a:gd name="T40" fmla="*/ 851 w 2611"/>
                <a:gd name="T41" fmla="*/ 1293 h 1946"/>
                <a:gd name="T42" fmla="*/ 894 w 2611"/>
                <a:gd name="T43" fmla="*/ 1355 h 1946"/>
                <a:gd name="T44" fmla="*/ 934 w 2611"/>
                <a:gd name="T45" fmla="*/ 1419 h 1946"/>
                <a:gd name="T46" fmla="*/ 974 w 2611"/>
                <a:gd name="T47" fmla="*/ 1483 h 1946"/>
                <a:gd name="T48" fmla="*/ 1017 w 2611"/>
                <a:gd name="T49" fmla="*/ 1547 h 1946"/>
                <a:gd name="T50" fmla="*/ 1057 w 2611"/>
                <a:gd name="T51" fmla="*/ 1610 h 1946"/>
                <a:gd name="T52" fmla="*/ 1100 w 2611"/>
                <a:gd name="T53" fmla="*/ 1674 h 1946"/>
                <a:gd name="T54" fmla="*/ 1140 w 2611"/>
                <a:gd name="T55" fmla="*/ 1738 h 1946"/>
                <a:gd name="T56" fmla="*/ 1180 w 2611"/>
                <a:gd name="T57" fmla="*/ 1802 h 1946"/>
                <a:gd name="T58" fmla="*/ 1223 w 2611"/>
                <a:gd name="T59" fmla="*/ 1863 h 1946"/>
                <a:gd name="T60" fmla="*/ 1241 w 2611"/>
                <a:gd name="T61" fmla="*/ 1897 h 1946"/>
                <a:gd name="T62" fmla="*/ 1291 w 2611"/>
                <a:gd name="T63" fmla="*/ 1859 h 1946"/>
                <a:gd name="T64" fmla="*/ 1334 w 2611"/>
                <a:gd name="T65" fmla="*/ 1797 h 1946"/>
                <a:gd name="T66" fmla="*/ 1379 w 2611"/>
                <a:gd name="T67" fmla="*/ 1736 h 1946"/>
                <a:gd name="T68" fmla="*/ 1421 w 2611"/>
                <a:gd name="T69" fmla="*/ 1674 h 1946"/>
                <a:gd name="T70" fmla="*/ 1466 w 2611"/>
                <a:gd name="T71" fmla="*/ 1610 h 1946"/>
                <a:gd name="T72" fmla="*/ 1509 w 2611"/>
                <a:gd name="T73" fmla="*/ 1549 h 1946"/>
                <a:gd name="T74" fmla="*/ 1551 w 2611"/>
                <a:gd name="T75" fmla="*/ 1487 h 1946"/>
                <a:gd name="T76" fmla="*/ 1596 w 2611"/>
                <a:gd name="T77" fmla="*/ 1426 h 1946"/>
                <a:gd name="T78" fmla="*/ 1639 w 2611"/>
                <a:gd name="T79" fmla="*/ 1364 h 1946"/>
                <a:gd name="T80" fmla="*/ 1681 w 2611"/>
                <a:gd name="T81" fmla="*/ 1301 h 1946"/>
                <a:gd name="T82" fmla="*/ 1726 w 2611"/>
                <a:gd name="T83" fmla="*/ 1239 h 1946"/>
                <a:gd name="T84" fmla="*/ 1769 w 2611"/>
                <a:gd name="T85" fmla="*/ 1178 h 1946"/>
                <a:gd name="T86" fmla="*/ 1814 w 2611"/>
                <a:gd name="T87" fmla="*/ 1116 h 1946"/>
                <a:gd name="T88" fmla="*/ 1856 w 2611"/>
                <a:gd name="T89" fmla="*/ 1055 h 1946"/>
                <a:gd name="T90" fmla="*/ 1899 w 2611"/>
                <a:gd name="T91" fmla="*/ 991 h 1946"/>
                <a:gd name="T92" fmla="*/ 1944 w 2611"/>
                <a:gd name="T93" fmla="*/ 929 h 1946"/>
                <a:gd name="T94" fmla="*/ 1986 w 2611"/>
                <a:gd name="T95" fmla="*/ 868 h 1946"/>
                <a:gd name="T96" fmla="*/ 2029 w 2611"/>
                <a:gd name="T97" fmla="*/ 806 h 1946"/>
                <a:gd name="T98" fmla="*/ 2074 w 2611"/>
                <a:gd name="T99" fmla="*/ 745 h 1946"/>
                <a:gd name="T100" fmla="*/ 2116 w 2611"/>
                <a:gd name="T101" fmla="*/ 681 h 1946"/>
                <a:gd name="T102" fmla="*/ 2161 w 2611"/>
                <a:gd name="T103" fmla="*/ 619 h 1946"/>
                <a:gd name="T104" fmla="*/ 2204 w 2611"/>
                <a:gd name="T105" fmla="*/ 558 h 1946"/>
                <a:gd name="T106" fmla="*/ 2246 w 2611"/>
                <a:gd name="T107" fmla="*/ 496 h 1946"/>
                <a:gd name="T108" fmla="*/ 2291 w 2611"/>
                <a:gd name="T109" fmla="*/ 435 h 1946"/>
                <a:gd name="T110" fmla="*/ 2334 w 2611"/>
                <a:gd name="T111" fmla="*/ 371 h 1946"/>
                <a:gd name="T112" fmla="*/ 2379 w 2611"/>
                <a:gd name="T113" fmla="*/ 310 h 1946"/>
                <a:gd name="T114" fmla="*/ 2421 w 2611"/>
                <a:gd name="T115" fmla="*/ 248 h 1946"/>
                <a:gd name="T116" fmla="*/ 2464 w 2611"/>
                <a:gd name="T117" fmla="*/ 187 h 1946"/>
                <a:gd name="T118" fmla="*/ 2509 w 2611"/>
                <a:gd name="T119" fmla="*/ 125 h 1946"/>
                <a:gd name="T120" fmla="*/ 2552 w 2611"/>
                <a:gd name="T121" fmla="*/ 61 h 1946"/>
                <a:gd name="T122" fmla="*/ 2594 w 2611"/>
                <a:gd name="T123" fmla="*/ 0 h 1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611" h="1946">
                  <a:moveTo>
                    <a:pt x="31" y="21"/>
                  </a:moveTo>
                  <a:lnTo>
                    <a:pt x="16" y="0"/>
                  </a:lnTo>
                  <a:lnTo>
                    <a:pt x="0" y="12"/>
                  </a:lnTo>
                  <a:lnTo>
                    <a:pt x="14" y="33"/>
                  </a:lnTo>
                  <a:lnTo>
                    <a:pt x="31" y="21"/>
                  </a:lnTo>
                  <a:close/>
                  <a:moveTo>
                    <a:pt x="71" y="85"/>
                  </a:moveTo>
                  <a:lnTo>
                    <a:pt x="50" y="54"/>
                  </a:lnTo>
                  <a:lnTo>
                    <a:pt x="35" y="64"/>
                  </a:lnTo>
                  <a:lnTo>
                    <a:pt x="54" y="97"/>
                  </a:lnTo>
                  <a:lnTo>
                    <a:pt x="71" y="85"/>
                  </a:lnTo>
                  <a:close/>
                  <a:moveTo>
                    <a:pt x="111" y="149"/>
                  </a:moveTo>
                  <a:lnTo>
                    <a:pt x="92" y="118"/>
                  </a:lnTo>
                  <a:lnTo>
                    <a:pt x="76" y="127"/>
                  </a:lnTo>
                  <a:lnTo>
                    <a:pt x="97" y="158"/>
                  </a:lnTo>
                  <a:lnTo>
                    <a:pt x="111" y="149"/>
                  </a:lnTo>
                  <a:close/>
                  <a:moveTo>
                    <a:pt x="154" y="213"/>
                  </a:moveTo>
                  <a:lnTo>
                    <a:pt x="132" y="179"/>
                  </a:lnTo>
                  <a:lnTo>
                    <a:pt x="116" y="191"/>
                  </a:lnTo>
                  <a:lnTo>
                    <a:pt x="137" y="222"/>
                  </a:lnTo>
                  <a:lnTo>
                    <a:pt x="154" y="213"/>
                  </a:lnTo>
                  <a:close/>
                  <a:moveTo>
                    <a:pt x="194" y="276"/>
                  </a:moveTo>
                  <a:lnTo>
                    <a:pt x="173" y="243"/>
                  </a:lnTo>
                  <a:lnTo>
                    <a:pt x="158" y="255"/>
                  </a:lnTo>
                  <a:lnTo>
                    <a:pt x="177" y="286"/>
                  </a:lnTo>
                  <a:lnTo>
                    <a:pt x="194" y="276"/>
                  </a:lnTo>
                  <a:close/>
                  <a:moveTo>
                    <a:pt x="236" y="340"/>
                  </a:moveTo>
                  <a:lnTo>
                    <a:pt x="215" y="307"/>
                  </a:lnTo>
                  <a:lnTo>
                    <a:pt x="199" y="319"/>
                  </a:lnTo>
                  <a:lnTo>
                    <a:pt x="220" y="350"/>
                  </a:lnTo>
                  <a:lnTo>
                    <a:pt x="236" y="340"/>
                  </a:lnTo>
                  <a:close/>
                  <a:moveTo>
                    <a:pt x="277" y="404"/>
                  </a:moveTo>
                  <a:lnTo>
                    <a:pt x="255" y="371"/>
                  </a:lnTo>
                  <a:lnTo>
                    <a:pt x="241" y="380"/>
                  </a:lnTo>
                  <a:lnTo>
                    <a:pt x="260" y="414"/>
                  </a:lnTo>
                  <a:lnTo>
                    <a:pt x="277" y="404"/>
                  </a:lnTo>
                  <a:close/>
                  <a:moveTo>
                    <a:pt x="317" y="466"/>
                  </a:moveTo>
                  <a:lnTo>
                    <a:pt x="298" y="435"/>
                  </a:lnTo>
                  <a:lnTo>
                    <a:pt x="281" y="444"/>
                  </a:lnTo>
                  <a:lnTo>
                    <a:pt x="303" y="477"/>
                  </a:lnTo>
                  <a:lnTo>
                    <a:pt x="317" y="466"/>
                  </a:lnTo>
                  <a:close/>
                  <a:moveTo>
                    <a:pt x="359" y="529"/>
                  </a:moveTo>
                  <a:lnTo>
                    <a:pt x="338" y="499"/>
                  </a:lnTo>
                  <a:lnTo>
                    <a:pt x="322" y="508"/>
                  </a:lnTo>
                  <a:lnTo>
                    <a:pt x="343" y="541"/>
                  </a:lnTo>
                  <a:lnTo>
                    <a:pt x="359" y="529"/>
                  </a:lnTo>
                  <a:close/>
                  <a:moveTo>
                    <a:pt x="400" y="593"/>
                  </a:moveTo>
                  <a:lnTo>
                    <a:pt x="378" y="563"/>
                  </a:lnTo>
                  <a:lnTo>
                    <a:pt x="364" y="572"/>
                  </a:lnTo>
                  <a:lnTo>
                    <a:pt x="383" y="603"/>
                  </a:lnTo>
                  <a:lnTo>
                    <a:pt x="400" y="593"/>
                  </a:lnTo>
                  <a:close/>
                  <a:moveTo>
                    <a:pt x="440" y="657"/>
                  </a:moveTo>
                  <a:lnTo>
                    <a:pt x="421" y="626"/>
                  </a:lnTo>
                  <a:lnTo>
                    <a:pt x="404" y="636"/>
                  </a:lnTo>
                  <a:lnTo>
                    <a:pt x="426" y="667"/>
                  </a:lnTo>
                  <a:lnTo>
                    <a:pt x="440" y="657"/>
                  </a:lnTo>
                  <a:close/>
                  <a:moveTo>
                    <a:pt x="482" y="721"/>
                  </a:moveTo>
                  <a:lnTo>
                    <a:pt x="461" y="688"/>
                  </a:lnTo>
                  <a:lnTo>
                    <a:pt x="445" y="700"/>
                  </a:lnTo>
                  <a:lnTo>
                    <a:pt x="466" y="731"/>
                  </a:lnTo>
                  <a:lnTo>
                    <a:pt x="482" y="721"/>
                  </a:lnTo>
                  <a:close/>
                  <a:moveTo>
                    <a:pt x="523" y="785"/>
                  </a:moveTo>
                  <a:lnTo>
                    <a:pt x="504" y="752"/>
                  </a:lnTo>
                  <a:lnTo>
                    <a:pt x="487" y="764"/>
                  </a:lnTo>
                  <a:lnTo>
                    <a:pt x="508" y="794"/>
                  </a:lnTo>
                  <a:lnTo>
                    <a:pt x="523" y="785"/>
                  </a:lnTo>
                  <a:close/>
                  <a:moveTo>
                    <a:pt x="565" y="849"/>
                  </a:moveTo>
                  <a:lnTo>
                    <a:pt x="544" y="816"/>
                  </a:lnTo>
                  <a:lnTo>
                    <a:pt x="527" y="825"/>
                  </a:lnTo>
                  <a:lnTo>
                    <a:pt x="549" y="858"/>
                  </a:lnTo>
                  <a:lnTo>
                    <a:pt x="565" y="849"/>
                  </a:lnTo>
                  <a:close/>
                  <a:moveTo>
                    <a:pt x="605" y="910"/>
                  </a:moveTo>
                  <a:lnTo>
                    <a:pt x="584" y="880"/>
                  </a:lnTo>
                  <a:lnTo>
                    <a:pt x="570" y="889"/>
                  </a:lnTo>
                  <a:lnTo>
                    <a:pt x="589" y="922"/>
                  </a:lnTo>
                  <a:lnTo>
                    <a:pt x="605" y="910"/>
                  </a:lnTo>
                  <a:close/>
                  <a:moveTo>
                    <a:pt x="646" y="974"/>
                  </a:moveTo>
                  <a:lnTo>
                    <a:pt x="627" y="943"/>
                  </a:lnTo>
                  <a:lnTo>
                    <a:pt x="610" y="953"/>
                  </a:lnTo>
                  <a:lnTo>
                    <a:pt x="631" y="986"/>
                  </a:lnTo>
                  <a:lnTo>
                    <a:pt x="646" y="974"/>
                  </a:lnTo>
                  <a:close/>
                  <a:moveTo>
                    <a:pt x="688" y="1038"/>
                  </a:moveTo>
                  <a:lnTo>
                    <a:pt x="667" y="1007"/>
                  </a:lnTo>
                  <a:lnTo>
                    <a:pt x="650" y="1017"/>
                  </a:lnTo>
                  <a:lnTo>
                    <a:pt x="672" y="1050"/>
                  </a:lnTo>
                  <a:lnTo>
                    <a:pt x="688" y="1038"/>
                  </a:lnTo>
                  <a:close/>
                  <a:moveTo>
                    <a:pt x="728" y="1102"/>
                  </a:moveTo>
                  <a:lnTo>
                    <a:pt x="707" y="1071"/>
                  </a:lnTo>
                  <a:lnTo>
                    <a:pt x="693" y="1081"/>
                  </a:lnTo>
                  <a:lnTo>
                    <a:pt x="712" y="1111"/>
                  </a:lnTo>
                  <a:lnTo>
                    <a:pt x="728" y="1102"/>
                  </a:lnTo>
                  <a:close/>
                  <a:moveTo>
                    <a:pt x="771" y="1166"/>
                  </a:moveTo>
                  <a:lnTo>
                    <a:pt x="750" y="1133"/>
                  </a:lnTo>
                  <a:lnTo>
                    <a:pt x="733" y="1144"/>
                  </a:lnTo>
                  <a:lnTo>
                    <a:pt x="754" y="1175"/>
                  </a:lnTo>
                  <a:lnTo>
                    <a:pt x="771" y="1166"/>
                  </a:lnTo>
                  <a:close/>
                  <a:moveTo>
                    <a:pt x="811" y="1230"/>
                  </a:moveTo>
                  <a:lnTo>
                    <a:pt x="790" y="1196"/>
                  </a:lnTo>
                  <a:lnTo>
                    <a:pt x="776" y="1208"/>
                  </a:lnTo>
                  <a:lnTo>
                    <a:pt x="794" y="1239"/>
                  </a:lnTo>
                  <a:lnTo>
                    <a:pt x="811" y="1230"/>
                  </a:lnTo>
                  <a:close/>
                  <a:moveTo>
                    <a:pt x="851" y="1293"/>
                  </a:moveTo>
                  <a:lnTo>
                    <a:pt x="832" y="1260"/>
                  </a:lnTo>
                  <a:lnTo>
                    <a:pt x="816" y="1272"/>
                  </a:lnTo>
                  <a:lnTo>
                    <a:pt x="837" y="1303"/>
                  </a:lnTo>
                  <a:lnTo>
                    <a:pt x="851" y="1293"/>
                  </a:lnTo>
                  <a:close/>
                  <a:moveTo>
                    <a:pt x="894" y="1355"/>
                  </a:moveTo>
                  <a:lnTo>
                    <a:pt x="873" y="1324"/>
                  </a:lnTo>
                  <a:lnTo>
                    <a:pt x="856" y="1334"/>
                  </a:lnTo>
                  <a:lnTo>
                    <a:pt x="877" y="1367"/>
                  </a:lnTo>
                  <a:lnTo>
                    <a:pt x="894" y="1355"/>
                  </a:lnTo>
                  <a:close/>
                  <a:moveTo>
                    <a:pt x="934" y="1419"/>
                  </a:moveTo>
                  <a:lnTo>
                    <a:pt x="913" y="1388"/>
                  </a:lnTo>
                  <a:lnTo>
                    <a:pt x="899" y="1398"/>
                  </a:lnTo>
                  <a:lnTo>
                    <a:pt x="917" y="1431"/>
                  </a:lnTo>
                  <a:lnTo>
                    <a:pt x="934" y="1419"/>
                  </a:lnTo>
                  <a:close/>
                  <a:moveTo>
                    <a:pt x="974" y="1483"/>
                  </a:moveTo>
                  <a:lnTo>
                    <a:pt x="955" y="1452"/>
                  </a:lnTo>
                  <a:lnTo>
                    <a:pt x="939" y="1461"/>
                  </a:lnTo>
                  <a:lnTo>
                    <a:pt x="960" y="1494"/>
                  </a:lnTo>
                  <a:lnTo>
                    <a:pt x="974" y="1483"/>
                  </a:lnTo>
                  <a:close/>
                  <a:moveTo>
                    <a:pt x="1017" y="1547"/>
                  </a:moveTo>
                  <a:lnTo>
                    <a:pt x="995" y="1516"/>
                  </a:lnTo>
                  <a:lnTo>
                    <a:pt x="979" y="1525"/>
                  </a:lnTo>
                  <a:lnTo>
                    <a:pt x="1000" y="1556"/>
                  </a:lnTo>
                  <a:lnTo>
                    <a:pt x="1017" y="1547"/>
                  </a:lnTo>
                  <a:close/>
                  <a:moveTo>
                    <a:pt x="1057" y="1610"/>
                  </a:moveTo>
                  <a:lnTo>
                    <a:pt x="1038" y="1580"/>
                  </a:lnTo>
                  <a:lnTo>
                    <a:pt x="1022" y="1589"/>
                  </a:lnTo>
                  <a:lnTo>
                    <a:pt x="1043" y="1620"/>
                  </a:lnTo>
                  <a:lnTo>
                    <a:pt x="1057" y="1610"/>
                  </a:lnTo>
                  <a:close/>
                  <a:moveTo>
                    <a:pt x="1100" y="1674"/>
                  </a:moveTo>
                  <a:lnTo>
                    <a:pt x="1078" y="1641"/>
                  </a:lnTo>
                  <a:lnTo>
                    <a:pt x="1062" y="1653"/>
                  </a:lnTo>
                  <a:lnTo>
                    <a:pt x="1083" y="1684"/>
                  </a:lnTo>
                  <a:lnTo>
                    <a:pt x="1100" y="1674"/>
                  </a:lnTo>
                  <a:close/>
                  <a:moveTo>
                    <a:pt x="1140" y="1738"/>
                  </a:moveTo>
                  <a:lnTo>
                    <a:pt x="1118" y="1705"/>
                  </a:lnTo>
                  <a:lnTo>
                    <a:pt x="1104" y="1717"/>
                  </a:lnTo>
                  <a:lnTo>
                    <a:pt x="1123" y="1748"/>
                  </a:lnTo>
                  <a:lnTo>
                    <a:pt x="1140" y="1738"/>
                  </a:lnTo>
                  <a:close/>
                  <a:moveTo>
                    <a:pt x="1180" y="1802"/>
                  </a:moveTo>
                  <a:lnTo>
                    <a:pt x="1161" y="1769"/>
                  </a:lnTo>
                  <a:lnTo>
                    <a:pt x="1144" y="1778"/>
                  </a:lnTo>
                  <a:lnTo>
                    <a:pt x="1166" y="1811"/>
                  </a:lnTo>
                  <a:lnTo>
                    <a:pt x="1180" y="1802"/>
                  </a:lnTo>
                  <a:close/>
                  <a:moveTo>
                    <a:pt x="1223" y="1863"/>
                  </a:moveTo>
                  <a:lnTo>
                    <a:pt x="1201" y="1833"/>
                  </a:lnTo>
                  <a:lnTo>
                    <a:pt x="1185" y="1842"/>
                  </a:lnTo>
                  <a:lnTo>
                    <a:pt x="1206" y="1875"/>
                  </a:lnTo>
                  <a:lnTo>
                    <a:pt x="1223" y="1863"/>
                  </a:lnTo>
                  <a:close/>
                  <a:moveTo>
                    <a:pt x="1249" y="1920"/>
                  </a:moveTo>
                  <a:lnTo>
                    <a:pt x="1246" y="1925"/>
                  </a:lnTo>
                  <a:lnTo>
                    <a:pt x="1253" y="1930"/>
                  </a:lnTo>
                  <a:lnTo>
                    <a:pt x="1260" y="1925"/>
                  </a:lnTo>
                  <a:lnTo>
                    <a:pt x="1241" y="1897"/>
                  </a:lnTo>
                  <a:lnTo>
                    <a:pt x="1227" y="1906"/>
                  </a:lnTo>
                  <a:lnTo>
                    <a:pt x="1253" y="1946"/>
                  </a:lnTo>
                  <a:lnTo>
                    <a:pt x="1263" y="1932"/>
                  </a:lnTo>
                  <a:lnTo>
                    <a:pt x="1249" y="1920"/>
                  </a:lnTo>
                  <a:close/>
                  <a:moveTo>
                    <a:pt x="1291" y="1859"/>
                  </a:moveTo>
                  <a:lnTo>
                    <a:pt x="1270" y="1889"/>
                  </a:lnTo>
                  <a:lnTo>
                    <a:pt x="1284" y="1901"/>
                  </a:lnTo>
                  <a:lnTo>
                    <a:pt x="1308" y="1871"/>
                  </a:lnTo>
                  <a:lnTo>
                    <a:pt x="1291" y="1859"/>
                  </a:lnTo>
                  <a:close/>
                  <a:moveTo>
                    <a:pt x="1334" y="1797"/>
                  </a:moveTo>
                  <a:lnTo>
                    <a:pt x="1312" y="1828"/>
                  </a:lnTo>
                  <a:lnTo>
                    <a:pt x="1329" y="1840"/>
                  </a:lnTo>
                  <a:lnTo>
                    <a:pt x="1350" y="1809"/>
                  </a:lnTo>
                  <a:lnTo>
                    <a:pt x="1334" y="1797"/>
                  </a:lnTo>
                  <a:close/>
                  <a:moveTo>
                    <a:pt x="1379" y="1736"/>
                  </a:moveTo>
                  <a:lnTo>
                    <a:pt x="1357" y="1766"/>
                  </a:lnTo>
                  <a:lnTo>
                    <a:pt x="1371" y="1776"/>
                  </a:lnTo>
                  <a:lnTo>
                    <a:pt x="1393" y="1745"/>
                  </a:lnTo>
                  <a:lnTo>
                    <a:pt x="1379" y="1736"/>
                  </a:lnTo>
                  <a:close/>
                  <a:moveTo>
                    <a:pt x="1421" y="1674"/>
                  </a:moveTo>
                  <a:lnTo>
                    <a:pt x="1400" y="1705"/>
                  </a:lnTo>
                  <a:lnTo>
                    <a:pt x="1414" y="1714"/>
                  </a:lnTo>
                  <a:lnTo>
                    <a:pt x="1438" y="1684"/>
                  </a:lnTo>
                  <a:lnTo>
                    <a:pt x="1421" y="1674"/>
                  </a:lnTo>
                  <a:close/>
                  <a:moveTo>
                    <a:pt x="1466" y="1610"/>
                  </a:moveTo>
                  <a:lnTo>
                    <a:pt x="1442" y="1641"/>
                  </a:lnTo>
                  <a:lnTo>
                    <a:pt x="1459" y="1653"/>
                  </a:lnTo>
                  <a:lnTo>
                    <a:pt x="1480" y="1622"/>
                  </a:lnTo>
                  <a:lnTo>
                    <a:pt x="1466" y="1610"/>
                  </a:lnTo>
                  <a:close/>
                  <a:moveTo>
                    <a:pt x="1509" y="1549"/>
                  </a:moveTo>
                  <a:lnTo>
                    <a:pt x="1487" y="1580"/>
                  </a:lnTo>
                  <a:lnTo>
                    <a:pt x="1502" y="1591"/>
                  </a:lnTo>
                  <a:lnTo>
                    <a:pt x="1523" y="1561"/>
                  </a:lnTo>
                  <a:lnTo>
                    <a:pt x="1509" y="1549"/>
                  </a:lnTo>
                  <a:close/>
                  <a:moveTo>
                    <a:pt x="1551" y="1487"/>
                  </a:moveTo>
                  <a:lnTo>
                    <a:pt x="1530" y="1518"/>
                  </a:lnTo>
                  <a:lnTo>
                    <a:pt x="1546" y="1530"/>
                  </a:lnTo>
                  <a:lnTo>
                    <a:pt x="1568" y="1499"/>
                  </a:lnTo>
                  <a:lnTo>
                    <a:pt x="1551" y="1487"/>
                  </a:lnTo>
                  <a:close/>
                  <a:moveTo>
                    <a:pt x="1596" y="1426"/>
                  </a:moveTo>
                  <a:lnTo>
                    <a:pt x="1573" y="1457"/>
                  </a:lnTo>
                  <a:lnTo>
                    <a:pt x="1589" y="1466"/>
                  </a:lnTo>
                  <a:lnTo>
                    <a:pt x="1610" y="1435"/>
                  </a:lnTo>
                  <a:lnTo>
                    <a:pt x="1596" y="1426"/>
                  </a:lnTo>
                  <a:close/>
                  <a:moveTo>
                    <a:pt x="1639" y="1364"/>
                  </a:moveTo>
                  <a:lnTo>
                    <a:pt x="1617" y="1395"/>
                  </a:lnTo>
                  <a:lnTo>
                    <a:pt x="1632" y="1405"/>
                  </a:lnTo>
                  <a:lnTo>
                    <a:pt x="1655" y="1374"/>
                  </a:lnTo>
                  <a:lnTo>
                    <a:pt x="1639" y="1364"/>
                  </a:lnTo>
                  <a:close/>
                  <a:moveTo>
                    <a:pt x="1681" y="1301"/>
                  </a:moveTo>
                  <a:lnTo>
                    <a:pt x="1660" y="1331"/>
                  </a:lnTo>
                  <a:lnTo>
                    <a:pt x="1677" y="1343"/>
                  </a:lnTo>
                  <a:lnTo>
                    <a:pt x="1698" y="1312"/>
                  </a:lnTo>
                  <a:lnTo>
                    <a:pt x="1681" y="1301"/>
                  </a:lnTo>
                  <a:close/>
                  <a:moveTo>
                    <a:pt x="1726" y="1239"/>
                  </a:moveTo>
                  <a:lnTo>
                    <a:pt x="1705" y="1270"/>
                  </a:lnTo>
                  <a:lnTo>
                    <a:pt x="1719" y="1282"/>
                  </a:lnTo>
                  <a:lnTo>
                    <a:pt x="1740" y="1251"/>
                  </a:lnTo>
                  <a:lnTo>
                    <a:pt x="1726" y="1239"/>
                  </a:lnTo>
                  <a:close/>
                  <a:moveTo>
                    <a:pt x="1769" y="1178"/>
                  </a:moveTo>
                  <a:lnTo>
                    <a:pt x="1747" y="1208"/>
                  </a:lnTo>
                  <a:lnTo>
                    <a:pt x="1764" y="1220"/>
                  </a:lnTo>
                  <a:lnTo>
                    <a:pt x="1785" y="1189"/>
                  </a:lnTo>
                  <a:lnTo>
                    <a:pt x="1769" y="1178"/>
                  </a:lnTo>
                  <a:close/>
                  <a:moveTo>
                    <a:pt x="1814" y="1116"/>
                  </a:moveTo>
                  <a:lnTo>
                    <a:pt x="1790" y="1147"/>
                  </a:lnTo>
                  <a:lnTo>
                    <a:pt x="1807" y="1156"/>
                  </a:lnTo>
                  <a:lnTo>
                    <a:pt x="1828" y="1126"/>
                  </a:lnTo>
                  <a:lnTo>
                    <a:pt x="1814" y="1116"/>
                  </a:lnTo>
                  <a:close/>
                  <a:moveTo>
                    <a:pt x="1856" y="1055"/>
                  </a:moveTo>
                  <a:lnTo>
                    <a:pt x="1835" y="1085"/>
                  </a:lnTo>
                  <a:lnTo>
                    <a:pt x="1849" y="1095"/>
                  </a:lnTo>
                  <a:lnTo>
                    <a:pt x="1873" y="1064"/>
                  </a:lnTo>
                  <a:lnTo>
                    <a:pt x="1856" y="1055"/>
                  </a:lnTo>
                  <a:close/>
                  <a:moveTo>
                    <a:pt x="1899" y="991"/>
                  </a:moveTo>
                  <a:lnTo>
                    <a:pt x="1878" y="1021"/>
                  </a:lnTo>
                  <a:lnTo>
                    <a:pt x="1894" y="1033"/>
                  </a:lnTo>
                  <a:lnTo>
                    <a:pt x="1915" y="1003"/>
                  </a:lnTo>
                  <a:lnTo>
                    <a:pt x="1899" y="991"/>
                  </a:lnTo>
                  <a:close/>
                  <a:moveTo>
                    <a:pt x="1944" y="929"/>
                  </a:moveTo>
                  <a:lnTo>
                    <a:pt x="1922" y="960"/>
                  </a:lnTo>
                  <a:lnTo>
                    <a:pt x="1937" y="972"/>
                  </a:lnTo>
                  <a:lnTo>
                    <a:pt x="1958" y="941"/>
                  </a:lnTo>
                  <a:lnTo>
                    <a:pt x="1944" y="929"/>
                  </a:lnTo>
                  <a:close/>
                  <a:moveTo>
                    <a:pt x="1986" y="868"/>
                  </a:moveTo>
                  <a:lnTo>
                    <a:pt x="1965" y="898"/>
                  </a:lnTo>
                  <a:lnTo>
                    <a:pt x="1979" y="910"/>
                  </a:lnTo>
                  <a:lnTo>
                    <a:pt x="2003" y="880"/>
                  </a:lnTo>
                  <a:lnTo>
                    <a:pt x="1986" y="868"/>
                  </a:lnTo>
                  <a:close/>
                  <a:moveTo>
                    <a:pt x="2029" y="806"/>
                  </a:moveTo>
                  <a:lnTo>
                    <a:pt x="2008" y="837"/>
                  </a:lnTo>
                  <a:lnTo>
                    <a:pt x="2024" y="849"/>
                  </a:lnTo>
                  <a:lnTo>
                    <a:pt x="2045" y="816"/>
                  </a:lnTo>
                  <a:lnTo>
                    <a:pt x="2029" y="806"/>
                  </a:lnTo>
                  <a:close/>
                  <a:moveTo>
                    <a:pt x="2074" y="745"/>
                  </a:moveTo>
                  <a:lnTo>
                    <a:pt x="2053" y="775"/>
                  </a:lnTo>
                  <a:lnTo>
                    <a:pt x="2067" y="785"/>
                  </a:lnTo>
                  <a:lnTo>
                    <a:pt x="2088" y="754"/>
                  </a:lnTo>
                  <a:lnTo>
                    <a:pt x="2074" y="745"/>
                  </a:lnTo>
                  <a:close/>
                  <a:moveTo>
                    <a:pt x="2116" y="681"/>
                  </a:moveTo>
                  <a:lnTo>
                    <a:pt x="2095" y="714"/>
                  </a:lnTo>
                  <a:lnTo>
                    <a:pt x="2112" y="723"/>
                  </a:lnTo>
                  <a:lnTo>
                    <a:pt x="2133" y="693"/>
                  </a:lnTo>
                  <a:lnTo>
                    <a:pt x="2116" y="681"/>
                  </a:lnTo>
                  <a:close/>
                  <a:moveTo>
                    <a:pt x="2161" y="619"/>
                  </a:moveTo>
                  <a:lnTo>
                    <a:pt x="2138" y="650"/>
                  </a:lnTo>
                  <a:lnTo>
                    <a:pt x="2154" y="662"/>
                  </a:lnTo>
                  <a:lnTo>
                    <a:pt x="2176" y="631"/>
                  </a:lnTo>
                  <a:lnTo>
                    <a:pt x="2161" y="619"/>
                  </a:lnTo>
                  <a:close/>
                  <a:moveTo>
                    <a:pt x="2204" y="558"/>
                  </a:moveTo>
                  <a:lnTo>
                    <a:pt x="2183" y="589"/>
                  </a:lnTo>
                  <a:lnTo>
                    <a:pt x="2197" y="600"/>
                  </a:lnTo>
                  <a:lnTo>
                    <a:pt x="2220" y="570"/>
                  </a:lnTo>
                  <a:lnTo>
                    <a:pt x="2204" y="558"/>
                  </a:lnTo>
                  <a:close/>
                  <a:moveTo>
                    <a:pt x="2246" y="496"/>
                  </a:moveTo>
                  <a:lnTo>
                    <a:pt x="2225" y="527"/>
                  </a:lnTo>
                  <a:lnTo>
                    <a:pt x="2242" y="539"/>
                  </a:lnTo>
                  <a:lnTo>
                    <a:pt x="2263" y="506"/>
                  </a:lnTo>
                  <a:lnTo>
                    <a:pt x="2246" y="496"/>
                  </a:lnTo>
                  <a:close/>
                  <a:moveTo>
                    <a:pt x="2291" y="435"/>
                  </a:moveTo>
                  <a:lnTo>
                    <a:pt x="2270" y="466"/>
                  </a:lnTo>
                  <a:lnTo>
                    <a:pt x="2284" y="475"/>
                  </a:lnTo>
                  <a:lnTo>
                    <a:pt x="2306" y="444"/>
                  </a:lnTo>
                  <a:lnTo>
                    <a:pt x="2291" y="435"/>
                  </a:lnTo>
                  <a:close/>
                  <a:moveTo>
                    <a:pt x="2334" y="371"/>
                  </a:moveTo>
                  <a:lnTo>
                    <a:pt x="2313" y="404"/>
                  </a:lnTo>
                  <a:lnTo>
                    <a:pt x="2329" y="414"/>
                  </a:lnTo>
                  <a:lnTo>
                    <a:pt x="2351" y="383"/>
                  </a:lnTo>
                  <a:lnTo>
                    <a:pt x="2334" y="371"/>
                  </a:lnTo>
                  <a:close/>
                  <a:moveTo>
                    <a:pt x="2379" y="310"/>
                  </a:moveTo>
                  <a:lnTo>
                    <a:pt x="2355" y="340"/>
                  </a:lnTo>
                  <a:lnTo>
                    <a:pt x="2372" y="352"/>
                  </a:lnTo>
                  <a:lnTo>
                    <a:pt x="2393" y="321"/>
                  </a:lnTo>
                  <a:lnTo>
                    <a:pt x="2379" y="310"/>
                  </a:lnTo>
                  <a:close/>
                  <a:moveTo>
                    <a:pt x="2421" y="248"/>
                  </a:moveTo>
                  <a:lnTo>
                    <a:pt x="2400" y="279"/>
                  </a:lnTo>
                  <a:lnTo>
                    <a:pt x="2414" y="291"/>
                  </a:lnTo>
                  <a:lnTo>
                    <a:pt x="2436" y="260"/>
                  </a:lnTo>
                  <a:lnTo>
                    <a:pt x="2421" y="248"/>
                  </a:lnTo>
                  <a:close/>
                  <a:moveTo>
                    <a:pt x="2464" y="187"/>
                  </a:moveTo>
                  <a:lnTo>
                    <a:pt x="2443" y="217"/>
                  </a:lnTo>
                  <a:lnTo>
                    <a:pt x="2459" y="229"/>
                  </a:lnTo>
                  <a:lnTo>
                    <a:pt x="2481" y="196"/>
                  </a:lnTo>
                  <a:lnTo>
                    <a:pt x="2464" y="187"/>
                  </a:lnTo>
                  <a:close/>
                  <a:moveTo>
                    <a:pt x="2509" y="125"/>
                  </a:moveTo>
                  <a:lnTo>
                    <a:pt x="2488" y="156"/>
                  </a:lnTo>
                  <a:lnTo>
                    <a:pt x="2502" y="165"/>
                  </a:lnTo>
                  <a:lnTo>
                    <a:pt x="2523" y="135"/>
                  </a:lnTo>
                  <a:lnTo>
                    <a:pt x="2509" y="125"/>
                  </a:lnTo>
                  <a:close/>
                  <a:moveTo>
                    <a:pt x="2552" y="61"/>
                  </a:moveTo>
                  <a:lnTo>
                    <a:pt x="2530" y="94"/>
                  </a:lnTo>
                  <a:lnTo>
                    <a:pt x="2544" y="104"/>
                  </a:lnTo>
                  <a:lnTo>
                    <a:pt x="2568" y="73"/>
                  </a:lnTo>
                  <a:lnTo>
                    <a:pt x="2552" y="61"/>
                  </a:lnTo>
                  <a:close/>
                  <a:moveTo>
                    <a:pt x="2594" y="0"/>
                  </a:moveTo>
                  <a:lnTo>
                    <a:pt x="2573" y="30"/>
                  </a:lnTo>
                  <a:lnTo>
                    <a:pt x="2589" y="42"/>
                  </a:lnTo>
                  <a:lnTo>
                    <a:pt x="2611" y="12"/>
                  </a:lnTo>
                  <a:lnTo>
                    <a:pt x="259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163609" y="2684800"/>
              <a:ext cx="1886258" cy="3120065"/>
            </a:xfrm>
            <a:custGeom>
              <a:avLst/>
              <a:gdLst>
                <a:gd name="T0" fmla="*/ 966 w 1077"/>
                <a:gd name="T1" fmla="*/ 315 h 1781"/>
                <a:gd name="T2" fmla="*/ 793 w 1077"/>
                <a:gd name="T3" fmla="*/ 486 h 1781"/>
                <a:gd name="T4" fmla="*/ 650 w 1077"/>
                <a:gd name="T5" fmla="*/ 297 h 1781"/>
                <a:gd name="T6" fmla="*/ 625 w 1077"/>
                <a:gd name="T7" fmla="*/ 266 h 1781"/>
                <a:gd name="T8" fmla="*/ 632 w 1077"/>
                <a:gd name="T9" fmla="*/ 236 h 1781"/>
                <a:gd name="T10" fmla="*/ 682 w 1077"/>
                <a:gd name="T11" fmla="*/ 187 h 1781"/>
                <a:gd name="T12" fmla="*/ 698 w 1077"/>
                <a:gd name="T13" fmla="*/ 150 h 1781"/>
                <a:gd name="T14" fmla="*/ 665 w 1077"/>
                <a:gd name="T15" fmla="*/ 82 h 1781"/>
                <a:gd name="T16" fmla="*/ 661 w 1077"/>
                <a:gd name="T17" fmla="*/ 50 h 1781"/>
                <a:gd name="T18" fmla="*/ 627 w 1077"/>
                <a:gd name="T19" fmla="*/ 24 h 1781"/>
                <a:gd name="T20" fmla="*/ 576 w 1077"/>
                <a:gd name="T21" fmla="*/ 3 h 1781"/>
                <a:gd name="T22" fmla="*/ 492 w 1077"/>
                <a:gd name="T23" fmla="*/ 48 h 1781"/>
                <a:gd name="T24" fmla="*/ 471 w 1077"/>
                <a:gd name="T25" fmla="*/ 119 h 1781"/>
                <a:gd name="T26" fmla="*/ 513 w 1077"/>
                <a:gd name="T27" fmla="*/ 199 h 1781"/>
                <a:gd name="T28" fmla="*/ 495 w 1077"/>
                <a:gd name="T29" fmla="*/ 223 h 1781"/>
                <a:gd name="T30" fmla="*/ 386 w 1077"/>
                <a:gd name="T31" fmla="*/ 230 h 1781"/>
                <a:gd name="T32" fmla="*/ 106 w 1077"/>
                <a:gd name="T33" fmla="*/ 313 h 1781"/>
                <a:gd name="T34" fmla="*/ 60 w 1077"/>
                <a:gd name="T35" fmla="*/ 630 h 1781"/>
                <a:gd name="T36" fmla="*/ 138 w 1077"/>
                <a:gd name="T37" fmla="*/ 599 h 1781"/>
                <a:gd name="T38" fmla="*/ 169 w 1077"/>
                <a:gd name="T39" fmla="*/ 527 h 1781"/>
                <a:gd name="T40" fmla="*/ 176 w 1077"/>
                <a:gd name="T41" fmla="*/ 406 h 1781"/>
                <a:gd name="T42" fmla="*/ 220 w 1077"/>
                <a:gd name="T43" fmla="*/ 373 h 1781"/>
                <a:gd name="T44" fmla="*/ 308 w 1077"/>
                <a:gd name="T45" fmla="*/ 360 h 1781"/>
                <a:gd name="T46" fmla="*/ 317 w 1077"/>
                <a:gd name="T47" fmla="*/ 358 h 1781"/>
                <a:gd name="T48" fmla="*/ 256 w 1077"/>
                <a:gd name="T49" fmla="*/ 760 h 1781"/>
                <a:gd name="T50" fmla="*/ 254 w 1077"/>
                <a:gd name="T51" fmla="*/ 794 h 1781"/>
                <a:gd name="T52" fmla="*/ 261 w 1077"/>
                <a:gd name="T53" fmla="*/ 896 h 1781"/>
                <a:gd name="T54" fmla="*/ 123 w 1077"/>
                <a:gd name="T55" fmla="*/ 1406 h 1781"/>
                <a:gd name="T56" fmla="*/ 47 w 1077"/>
                <a:gd name="T57" fmla="*/ 1578 h 1781"/>
                <a:gd name="T58" fmla="*/ 4 w 1077"/>
                <a:gd name="T59" fmla="*/ 1633 h 1781"/>
                <a:gd name="T60" fmla="*/ 56 w 1077"/>
                <a:gd name="T61" fmla="*/ 1688 h 1781"/>
                <a:gd name="T62" fmla="*/ 104 w 1077"/>
                <a:gd name="T63" fmla="*/ 1714 h 1781"/>
                <a:gd name="T64" fmla="*/ 122 w 1077"/>
                <a:gd name="T65" fmla="*/ 1741 h 1781"/>
                <a:gd name="T66" fmla="*/ 174 w 1077"/>
                <a:gd name="T67" fmla="*/ 1703 h 1781"/>
                <a:gd name="T68" fmla="*/ 161 w 1077"/>
                <a:gd name="T69" fmla="*/ 1636 h 1781"/>
                <a:gd name="T70" fmla="*/ 323 w 1077"/>
                <a:gd name="T71" fmla="*/ 1294 h 1781"/>
                <a:gd name="T72" fmla="*/ 385 w 1077"/>
                <a:gd name="T73" fmla="*/ 1152 h 1781"/>
                <a:gd name="T74" fmla="*/ 481 w 1077"/>
                <a:gd name="T75" fmla="*/ 943 h 1781"/>
                <a:gd name="T76" fmla="*/ 699 w 1077"/>
                <a:gd name="T77" fmla="*/ 879 h 1781"/>
                <a:gd name="T78" fmla="*/ 682 w 1077"/>
                <a:gd name="T79" fmla="*/ 976 h 1781"/>
                <a:gd name="T80" fmla="*/ 632 w 1077"/>
                <a:gd name="T81" fmla="*/ 1141 h 1781"/>
                <a:gd name="T82" fmla="*/ 618 w 1077"/>
                <a:gd name="T83" fmla="*/ 1225 h 1781"/>
                <a:gd name="T84" fmla="*/ 670 w 1077"/>
                <a:gd name="T85" fmla="*/ 1269 h 1781"/>
                <a:gd name="T86" fmla="*/ 795 w 1077"/>
                <a:gd name="T87" fmla="*/ 1285 h 1781"/>
                <a:gd name="T88" fmla="*/ 830 w 1077"/>
                <a:gd name="T89" fmla="*/ 1219 h 1781"/>
                <a:gd name="T90" fmla="*/ 746 w 1077"/>
                <a:gd name="T91" fmla="*/ 1165 h 1781"/>
                <a:gd name="T92" fmla="*/ 840 w 1077"/>
                <a:gd name="T93" fmla="*/ 864 h 1781"/>
                <a:gd name="T94" fmla="*/ 831 w 1077"/>
                <a:gd name="T95" fmla="*/ 762 h 1781"/>
                <a:gd name="T96" fmla="*/ 507 w 1077"/>
                <a:gd name="T97" fmla="*/ 757 h 1781"/>
                <a:gd name="T98" fmla="*/ 508 w 1077"/>
                <a:gd name="T99" fmla="*/ 758 h 1781"/>
                <a:gd name="T100" fmla="*/ 560 w 1077"/>
                <a:gd name="T101" fmla="*/ 658 h 1781"/>
                <a:gd name="T102" fmla="*/ 607 w 1077"/>
                <a:gd name="T103" fmla="*/ 511 h 1781"/>
                <a:gd name="T104" fmla="*/ 643 w 1077"/>
                <a:gd name="T105" fmla="*/ 449 h 1781"/>
                <a:gd name="T106" fmla="*/ 784 w 1077"/>
                <a:gd name="T107" fmla="*/ 596 h 1781"/>
                <a:gd name="T108" fmla="*/ 836 w 1077"/>
                <a:gd name="T109" fmla="*/ 566 h 1781"/>
                <a:gd name="T110" fmla="*/ 999 w 1077"/>
                <a:gd name="T111" fmla="*/ 402 h 1781"/>
                <a:gd name="T112" fmla="*/ 1042 w 1077"/>
                <a:gd name="T113" fmla="*/ 374 h 1781"/>
                <a:gd name="T114" fmla="*/ 1033 w 1077"/>
                <a:gd name="T115" fmla="*/ 280 h 1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077" h="1781">
                  <a:moveTo>
                    <a:pt x="1033" y="280"/>
                  </a:moveTo>
                  <a:cubicBezTo>
                    <a:pt x="1018" y="287"/>
                    <a:pt x="970" y="303"/>
                    <a:pt x="966" y="315"/>
                  </a:cubicBezTo>
                  <a:cubicBezTo>
                    <a:pt x="962" y="326"/>
                    <a:pt x="967" y="350"/>
                    <a:pt x="951" y="359"/>
                  </a:cubicBezTo>
                  <a:cubicBezTo>
                    <a:pt x="936" y="368"/>
                    <a:pt x="803" y="466"/>
                    <a:pt x="793" y="486"/>
                  </a:cubicBezTo>
                  <a:cubicBezTo>
                    <a:pt x="793" y="486"/>
                    <a:pt x="745" y="390"/>
                    <a:pt x="717" y="375"/>
                  </a:cubicBezTo>
                  <a:cubicBezTo>
                    <a:pt x="717" y="375"/>
                    <a:pt x="708" y="301"/>
                    <a:pt x="650" y="297"/>
                  </a:cubicBezTo>
                  <a:cubicBezTo>
                    <a:pt x="629" y="296"/>
                    <a:pt x="617" y="294"/>
                    <a:pt x="609" y="291"/>
                  </a:cubicBezTo>
                  <a:cubicBezTo>
                    <a:pt x="625" y="266"/>
                    <a:pt x="625" y="266"/>
                    <a:pt x="625" y="266"/>
                  </a:cubicBezTo>
                  <a:cubicBezTo>
                    <a:pt x="609" y="266"/>
                    <a:pt x="609" y="266"/>
                    <a:pt x="609" y="266"/>
                  </a:cubicBezTo>
                  <a:cubicBezTo>
                    <a:pt x="617" y="253"/>
                    <a:pt x="628" y="236"/>
                    <a:pt x="632" y="236"/>
                  </a:cubicBezTo>
                  <a:cubicBezTo>
                    <a:pt x="637" y="235"/>
                    <a:pt x="674" y="230"/>
                    <a:pt x="679" y="228"/>
                  </a:cubicBezTo>
                  <a:cubicBezTo>
                    <a:pt x="683" y="225"/>
                    <a:pt x="687" y="201"/>
                    <a:pt x="682" y="187"/>
                  </a:cubicBezTo>
                  <a:cubicBezTo>
                    <a:pt x="677" y="173"/>
                    <a:pt x="687" y="159"/>
                    <a:pt x="687" y="159"/>
                  </a:cubicBezTo>
                  <a:cubicBezTo>
                    <a:pt x="698" y="150"/>
                    <a:pt x="698" y="150"/>
                    <a:pt x="698" y="150"/>
                  </a:cubicBezTo>
                  <a:cubicBezTo>
                    <a:pt x="698" y="150"/>
                    <a:pt x="684" y="128"/>
                    <a:pt x="676" y="117"/>
                  </a:cubicBezTo>
                  <a:cubicBezTo>
                    <a:pt x="667" y="106"/>
                    <a:pt x="669" y="92"/>
                    <a:pt x="665" y="82"/>
                  </a:cubicBezTo>
                  <a:cubicBezTo>
                    <a:pt x="661" y="72"/>
                    <a:pt x="672" y="65"/>
                    <a:pt x="672" y="65"/>
                  </a:cubicBezTo>
                  <a:cubicBezTo>
                    <a:pt x="672" y="65"/>
                    <a:pt x="668" y="55"/>
                    <a:pt x="661" y="50"/>
                  </a:cubicBezTo>
                  <a:cubicBezTo>
                    <a:pt x="653" y="46"/>
                    <a:pt x="666" y="44"/>
                    <a:pt x="649" y="36"/>
                  </a:cubicBezTo>
                  <a:cubicBezTo>
                    <a:pt x="632" y="28"/>
                    <a:pt x="641" y="32"/>
                    <a:pt x="627" y="24"/>
                  </a:cubicBezTo>
                  <a:cubicBezTo>
                    <a:pt x="612" y="16"/>
                    <a:pt x="634" y="21"/>
                    <a:pt x="612" y="16"/>
                  </a:cubicBezTo>
                  <a:cubicBezTo>
                    <a:pt x="591" y="11"/>
                    <a:pt x="579" y="3"/>
                    <a:pt x="576" y="3"/>
                  </a:cubicBezTo>
                  <a:cubicBezTo>
                    <a:pt x="573" y="3"/>
                    <a:pt x="582" y="6"/>
                    <a:pt x="573" y="3"/>
                  </a:cubicBezTo>
                  <a:cubicBezTo>
                    <a:pt x="563" y="0"/>
                    <a:pt x="498" y="33"/>
                    <a:pt x="492" y="48"/>
                  </a:cubicBezTo>
                  <a:cubicBezTo>
                    <a:pt x="485" y="64"/>
                    <a:pt x="475" y="83"/>
                    <a:pt x="475" y="83"/>
                  </a:cubicBezTo>
                  <a:cubicBezTo>
                    <a:pt x="475" y="83"/>
                    <a:pt x="469" y="104"/>
                    <a:pt x="471" y="119"/>
                  </a:cubicBezTo>
                  <a:cubicBezTo>
                    <a:pt x="474" y="134"/>
                    <a:pt x="484" y="147"/>
                    <a:pt x="488" y="152"/>
                  </a:cubicBezTo>
                  <a:cubicBezTo>
                    <a:pt x="491" y="156"/>
                    <a:pt x="508" y="184"/>
                    <a:pt x="513" y="199"/>
                  </a:cubicBezTo>
                  <a:cubicBezTo>
                    <a:pt x="517" y="212"/>
                    <a:pt x="521" y="228"/>
                    <a:pt x="506" y="235"/>
                  </a:cubicBezTo>
                  <a:cubicBezTo>
                    <a:pt x="495" y="223"/>
                    <a:pt x="495" y="223"/>
                    <a:pt x="495" y="223"/>
                  </a:cubicBezTo>
                  <a:cubicBezTo>
                    <a:pt x="476" y="237"/>
                    <a:pt x="476" y="237"/>
                    <a:pt x="476" y="237"/>
                  </a:cubicBezTo>
                  <a:cubicBezTo>
                    <a:pt x="454" y="233"/>
                    <a:pt x="427" y="222"/>
                    <a:pt x="386" y="230"/>
                  </a:cubicBezTo>
                  <a:cubicBezTo>
                    <a:pt x="333" y="241"/>
                    <a:pt x="313" y="257"/>
                    <a:pt x="281" y="265"/>
                  </a:cubicBezTo>
                  <a:cubicBezTo>
                    <a:pt x="249" y="272"/>
                    <a:pt x="128" y="293"/>
                    <a:pt x="106" y="313"/>
                  </a:cubicBezTo>
                  <a:cubicBezTo>
                    <a:pt x="84" y="332"/>
                    <a:pt x="76" y="418"/>
                    <a:pt x="82" y="553"/>
                  </a:cubicBezTo>
                  <a:cubicBezTo>
                    <a:pt x="82" y="553"/>
                    <a:pt x="62" y="616"/>
                    <a:pt x="60" y="630"/>
                  </a:cubicBezTo>
                  <a:cubicBezTo>
                    <a:pt x="59" y="644"/>
                    <a:pt x="67" y="703"/>
                    <a:pt x="139" y="690"/>
                  </a:cubicBezTo>
                  <a:cubicBezTo>
                    <a:pt x="203" y="679"/>
                    <a:pt x="151" y="622"/>
                    <a:pt x="138" y="599"/>
                  </a:cubicBezTo>
                  <a:cubicBezTo>
                    <a:pt x="146" y="594"/>
                    <a:pt x="154" y="590"/>
                    <a:pt x="154" y="590"/>
                  </a:cubicBezTo>
                  <a:cubicBezTo>
                    <a:pt x="154" y="590"/>
                    <a:pt x="168" y="554"/>
                    <a:pt x="169" y="527"/>
                  </a:cubicBezTo>
                  <a:cubicBezTo>
                    <a:pt x="169" y="510"/>
                    <a:pt x="174" y="454"/>
                    <a:pt x="176" y="409"/>
                  </a:cubicBezTo>
                  <a:cubicBezTo>
                    <a:pt x="176" y="408"/>
                    <a:pt x="176" y="407"/>
                    <a:pt x="176" y="406"/>
                  </a:cubicBezTo>
                  <a:cubicBezTo>
                    <a:pt x="178" y="394"/>
                    <a:pt x="179" y="384"/>
                    <a:pt x="180" y="378"/>
                  </a:cubicBezTo>
                  <a:cubicBezTo>
                    <a:pt x="190" y="376"/>
                    <a:pt x="204" y="375"/>
                    <a:pt x="220" y="373"/>
                  </a:cubicBezTo>
                  <a:cubicBezTo>
                    <a:pt x="224" y="373"/>
                    <a:pt x="229" y="373"/>
                    <a:pt x="234" y="372"/>
                  </a:cubicBezTo>
                  <a:cubicBezTo>
                    <a:pt x="265" y="370"/>
                    <a:pt x="294" y="364"/>
                    <a:pt x="308" y="360"/>
                  </a:cubicBezTo>
                  <a:cubicBezTo>
                    <a:pt x="308" y="360"/>
                    <a:pt x="308" y="360"/>
                    <a:pt x="308" y="360"/>
                  </a:cubicBezTo>
                  <a:cubicBezTo>
                    <a:pt x="311" y="360"/>
                    <a:pt x="314" y="359"/>
                    <a:pt x="317" y="358"/>
                  </a:cubicBezTo>
                  <a:cubicBezTo>
                    <a:pt x="317" y="360"/>
                    <a:pt x="319" y="371"/>
                    <a:pt x="322" y="385"/>
                  </a:cubicBezTo>
                  <a:cubicBezTo>
                    <a:pt x="310" y="466"/>
                    <a:pt x="270" y="740"/>
                    <a:pt x="256" y="760"/>
                  </a:cubicBezTo>
                  <a:cubicBezTo>
                    <a:pt x="240" y="784"/>
                    <a:pt x="232" y="799"/>
                    <a:pt x="232" y="799"/>
                  </a:cubicBezTo>
                  <a:cubicBezTo>
                    <a:pt x="232" y="799"/>
                    <a:pt x="242" y="797"/>
                    <a:pt x="254" y="794"/>
                  </a:cubicBezTo>
                  <a:cubicBezTo>
                    <a:pt x="250" y="811"/>
                    <a:pt x="249" y="832"/>
                    <a:pt x="252" y="861"/>
                  </a:cubicBezTo>
                  <a:cubicBezTo>
                    <a:pt x="252" y="861"/>
                    <a:pt x="254" y="876"/>
                    <a:pt x="261" y="896"/>
                  </a:cubicBezTo>
                  <a:cubicBezTo>
                    <a:pt x="247" y="979"/>
                    <a:pt x="227" y="1177"/>
                    <a:pt x="200" y="1256"/>
                  </a:cubicBezTo>
                  <a:cubicBezTo>
                    <a:pt x="174" y="1282"/>
                    <a:pt x="141" y="1326"/>
                    <a:pt x="123" y="1406"/>
                  </a:cubicBezTo>
                  <a:cubicBezTo>
                    <a:pt x="123" y="1406"/>
                    <a:pt x="123" y="1406"/>
                    <a:pt x="123" y="1406"/>
                  </a:cubicBezTo>
                  <a:cubicBezTo>
                    <a:pt x="86" y="1483"/>
                    <a:pt x="47" y="1577"/>
                    <a:pt x="47" y="1578"/>
                  </a:cubicBezTo>
                  <a:cubicBezTo>
                    <a:pt x="25" y="1596"/>
                    <a:pt x="10" y="1604"/>
                    <a:pt x="5" y="1627"/>
                  </a:cubicBezTo>
                  <a:cubicBezTo>
                    <a:pt x="4" y="1630"/>
                    <a:pt x="4" y="1631"/>
                    <a:pt x="4" y="1633"/>
                  </a:cubicBezTo>
                  <a:cubicBezTo>
                    <a:pt x="0" y="1665"/>
                    <a:pt x="0" y="1665"/>
                    <a:pt x="0" y="1665"/>
                  </a:cubicBezTo>
                  <a:cubicBezTo>
                    <a:pt x="0" y="1665"/>
                    <a:pt x="44" y="1698"/>
                    <a:pt x="56" y="1688"/>
                  </a:cubicBezTo>
                  <a:cubicBezTo>
                    <a:pt x="64" y="1682"/>
                    <a:pt x="74" y="1683"/>
                    <a:pt x="85" y="1692"/>
                  </a:cubicBezTo>
                  <a:cubicBezTo>
                    <a:pt x="91" y="1698"/>
                    <a:pt x="97" y="1705"/>
                    <a:pt x="104" y="1714"/>
                  </a:cubicBezTo>
                  <a:cubicBezTo>
                    <a:pt x="105" y="1715"/>
                    <a:pt x="105" y="1716"/>
                    <a:pt x="106" y="1717"/>
                  </a:cubicBezTo>
                  <a:cubicBezTo>
                    <a:pt x="111" y="1724"/>
                    <a:pt x="116" y="1731"/>
                    <a:pt x="122" y="1741"/>
                  </a:cubicBezTo>
                  <a:cubicBezTo>
                    <a:pt x="122" y="1741"/>
                    <a:pt x="153" y="1781"/>
                    <a:pt x="193" y="1765"/>
                  </a:cubicBezTo>
                  <a:cubicBezTo>
                    <a:pt x="193" y="1765"/>
                    <a:pt x="208" y="1732"/>
                    <a:pt x="174" y="1703"/>
                  </a:cubicBezTo>
                  <a:cubicBezTo>
                    <a:pt x="147" y="1680"/>
                    <a:pt x="145" y="1650"/>
                    <a:pt x="148" y="1630"/>
                  </a:cubicBezTo>
                  <a:cubicBezTo>
                    <a:pt x="161" y="1636"/>
                    <a:pt x="161" y="1636"/>
                    <a:pt x="161" y="1636"/>
                  </a:cubicBezTo>
                  <a:cubicBezTo>
                    <a:pt x="161" y="1636"/>
                    <a:pt x="161" y="1636"/>
                    <a:pt x="170" y="1587"/>
                  </a:cubicBezTo>
                  <a:cubicBezTo>
                    <a:pt x="179" y="1539"/>
                    <a:pt x="301" y="1314"/>
                    <a:pt x="323" y="1294"/>
                  </a:cubicBezTo>
                  <a:cubicBezTo>
                    <a:pt x="336" y="1282"/>
                    <a:pt x="352" y="1230"/>
                    <a:pt x="365" y="1185"/>
                  </a:cubicBezTo>
                  <a:cubicBezTo>
                    <a:pt x="372" y="1176"/>
                    <a:pt x="379" y="1165"/>
                    <a:pt x="385" y="1152"/>
                  </a:cubicBezTo>
                  <a:cubicBezTo>
                    <a:pt x="404" y="1111"/>
                    <a:pt x="437" y="960"/>
                    <a:pt x="437" y="960"/>
                  </a:cubicBezTo>
                  <a:cubicBezTo>
                    <a:pt x="437" y="960"/>
                    <a:pt x="470" y="949"/>
                    <a:pt x="481" y="943"/>
                  </a:cubicBezTo>
                  <a:cubicBezTo>
                    <a:pt x="492" y="938"/>
                    <a:pt x="508" y="937"/>
                    <a:pt x="573" y="923"/>
                  </a:cubicBezTo>
                  <a:cubicBezTo>
                    <a:pt x="637" y="908"/>
                    <a:pt x="699" y="879"/>
                    <a:pt x="699" y="879"/>
                  </a:cubicBezTo>
                  <a:cubicBezTo>
                    <a:pt x="699" y="879"/>
                    <a:pt x="679" y="928"/>
                    <a:pt x="681" y="965"/>
                  </a:cubicBezTo>
                  <a:cubicBezTo>
                    <a:pt x="681" y="969"/>
                    <a:pt x="682" y="972"/>
                    <a:pt x="682" y="976"/>
                  </a:cubicBezTo>
                  <a:cubicBezTo>
                    <a:pt x="673" y="1023"/>
                    <a:pt x="663" y="1072"/>
                    <a:pt x="657" y="1085"/>
                  </a:cubicBezTo>
                  <a:cubicBezTo>
                    <a:pt x="645" y="1110"/>
                    <a:pt x="632" y="1141"/>
                    <a:pt x="632" y="1141"/>
                  </a:cubicBezTo>
                  <a:cubicBezTo>
                    <a:pt x="632" y="1141"/>
                    <a:pt x="639" y="1142"/>
                    <a:pt x="649" y="1143"/>
                  </a:cubicBezTo>
                  <a:cubicBezTo>
                    <a:pt x="633" y="1177"/>
                    <a:pt x="615" y="1211"/>
                    <a:pt x="618" y="1225"/>
                  </a:cubicBezTo>
                  <a:cubicBezTo>
                    <a:pt x="614" y="1247"/>
                    <a:pt x="614" y="1247"/>
                    <a:pt x="614" y="1247"/>
                  </a:cubicBezTo>
                  <a:cubicBezTo>
                    <a:pt x="670" y="1269"/>
                    <a:pt x="670" y="1269"/>
                    <a:pt x="670" y="1269"/>
                  </a:cubicBezTo>
                  <a:cubicBezTo>
                    <a:pt x="670" y="1269"/>
                    <a:pt x="694" y="1263"/>
                    <a:pt x="728" y="1274"/>
                  </a:cubicBezTo>
                  <a:cubicBezTo>
                    <a:pt x="752" y="1285"/>
                    <a:pt x="777" y="1293"/>
                    <a:pt x="795" y="1285"/>
                  </a:cubicBezTo>
                  <a:cubicBezTo>
                    <a:pt x="825" y="1273"/>
                    <a:pt x="867" y="1244"/>
                    <a:pt x="867" y="1226"/>
                  </a:cubicBezTo>
                  <a:cubicBezTo>
                    <a:pt x="867" y="1208"/>
                    <a:pt x="855" y="1215"/>
                    <a:pt x="830" y="1219"/>
                  </a:cubicBezTo>
                  <a:cubicBezTo>
                    <a:pt x="806" y="1223"/>
                    <a:pt x="766" y="1195"/>
                    <a:pt x="753" y="1179"/>
                  </a:cubicBezTo>
                  <a:cubicBezTo>
                    <a:pt x="750" y="1176"/>
                    <a:pt x="748" y="1171"/>
                    <a:pt x="746" y="1165"/>
                  </a:cubicBezTo>
                  <a:cubicBezTo>
                    <a:pt x="753" y="1179"/>
                    <a:pt x="766" y="1180"/>
                    <a:pt x="766" y="1180"/>
                  </a:cubicBezTo>
                  <a:cubicBezTo>
                    <a:pt x="766" y="1180"/>
                    <a:pt x="817" y="952"/>
                    <a:pt x="840" y="864"/>
                  </a:cubicBezTo>
                  <a:cubicBezTo>
                    <a:pt x="840" y="864"/>
                    <a:pt x="840" y="864"/>
                    <a:pt x="840" y="864"/>
                  </a:cubicBezTo>
                  <a:cubicBezTo>
                    <a:pt x="856" y="847"/>
                    <a:pt x="886" y="780"/>
                    <a:pt x="831" y="762"/>
                  </a:cubicBezTo>
                  <a:cubicBezTo>
                    <a:pt x="777" y="744"/>
                    <a:pt x="577" y="746"/>
                    <a:pt x="521" y="760"/>
                  </a:cubicBezTo>
                  <a:cubicBezTo>
                    <a:pt x="514" y="762"/>
                    <a:pt x="510" y="761"/>
                    <a:pt x="507" y="757"/>
                  </a:cubicBezTo>
                  <a:cubicBezTo>
                    <a:pt x="508" y="757"/>
                    <a:pt x="508" y="757"/>
                    <a:pt x="508" y="757"/>
                  </a:cubicBezTo>
                  <a:cubicBezTo>
                    <a:pt x="508" y="758"/>
                    <a:pt x="508" y="758"/>
                    <a:pt x="508" y="758"/>
                  </a:cubicBezTo>
                  <a:cubicBezTo>
                    <a:pt x="536" y="738"/>
                    <a:pt x="536" y="738"/>
                    <a:pt x="536" y="738"/>
                  </a:cubicBezTo>
                  <a:cubicBezTo>
                    <a:pt x="536" y="738"/>
                    <a:pt x="543" y="691"/>
                    <a:pt x="560" y="658"/>
                  </a:cubicBezTo>
                  <a:cubicBezTo>
                    <a:pt x="576" y="625"/>
                    <a:pt x="599" y="520"/>
                    <a:pt x="607" y="511"/>
                  </a:cubicBezTo>
                  <a:cubicBezTo>
                    <a:pt x="607" y="511"/>
                    <a:pt x="607" y="511"/>
                    <a:pt x="607" y="511"/>
                  </a:cubicBezTo>
                  <a:cubicBezTo>
                    <a:pt x="611" y="506"/>
                    <a:pt x="615" y="500"/>
                    <a:pt x="620" y="491"/>
                  </a:cubicBezTo>
                  <a:cubicBezTo>
                    <a:pt x="634" y="465"/>
                    <a:pt x="643" y="449"/>
                    <a:pt x="643" y="449"/>
                  </a:cubicBezTo>
                  <a:cubicBezTo>
                    <a:pt x="643" y="449"/>
                    <a:pt x="695" y="520"/>
                    <a:pt x="715" y="529"/>
                  </a:cubicBezTo>
                  <a:cubicBezTo>
                    <a:pt x="734" y="537"/>
                    <a:pt x="767" y="599"/>
                    <a:pt x="784" y="596"/>
                  </a:cubicBezTo>
                  <a:cubicBezTo>
                    <a:pt x="795" y="594"/>
                    <a:pt x="812" y="585"/>
                    <a:pt x="836" y="566"/>
                  </a:cubicBezTo>
                  <a:cubicBezTo>
                    <a:pt x="836" y="566"/>
                    <a:pt x="836" y="566"/>
                    <a:pt x="836" y="566"/>
                  </a:cubicBezTo>
                  <a:cubicBezTo>
                    <a:pt x="872" y="554"/>
                    <a:pt x="1000" y="429"/>
                    <a:pt x="1013" y="425"/>
                  </a:cubicBezTo>
                  <a:cubicBezTo>
                    <a:pt x="1019" y="423"/>
                    <a:pt x="1010" y="412"/>
                    <a:pt x="999" y="402"/>
                  </a:cubicBezTo>
                  <a:cubicBezTo>
                    <a:pt x="1000" y="401"/>
                    <a:pt x="1000" y="401"/>
                    <a:pt x="1001" y="401"/>
                  </a:cubicBezTo>
                  <a:cubicBezTo>
                    <a:pt x="1016" y="396"/>
                    <a:pt x="1030" y="394"/>
                    <a:pt x="1042" y="374"/>
                  </a:cubicBezTo>
                  <a:cubicBezTo>
                    <a:pt x="1054" y="355"/>
                    <a:pt x="1077" y="306"/>
                    <a:pt x="1072" y="296"/>
                  </a:cubicBezTo>
                  <a:cubicBezTo>
                    <a:pt x="1067" y="287"/>
                    <a:pt x="1047" y="274"/>
                    <a:pt x="1033" y="280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000681" y="5924098"/>
              <a:ext cx="609498" cy="169593"/>
            </a:xfrm>
            <a:custGeom>
              <a:avLst/>
              <a:gdLst>
                <a:gd name="T0" fmla="*/ 785 w 823"/>
                <a:gd name="T1" fmla="*/ 0 h 229"/>
                <a:gd name="T2" fmla="*/ 0 w 823"/>
                <a:gd name="T3" fmla="*/ 0 h 229"/>
                <a:gd name="T4" fmla="*/ 0 w 823"/>
                <a:gd name="T5" fmla="*/ 21 h 229"/>
                <a:gd name="T6" fmla="*/ 785 w 823"/>
                <a:gd name="T7" fmla="*/ 21 h 229"/>
                <a:gd name="T8" fmla="*/ 785 w 823"/>
                <a:gd name="T9" fmla="*/ 45 h 229"/>
                <a:gd name="T10" fmla="*/ 38 w 823"/>
                <a:gd name="T11" fmla="*/ 45 h 229"/>
                <a:gd name="T12" fmla="*/ 38 w 823"/>
                <a:gd name="T13" fmla="*/ 186 h 229"/>
                <a:gd name="T14" fmla="*/ 785 w 823"/>
                <a:gd name="T15" fmla="*/ 186 h 229"/>
                <a:gd name="T16" fmla="*/ 785 w 823"/>
                <a:gd name="T17" fmla="*/ 208 h 229"/>
                <a:gd name="T18" fmla="*/ 0 w 823"/>
                <a:gd name="T19" fmla="*/ 208 h 229"/>
                <a:gd name="T20" fmla="*/ 0 w 823"/>
                <a:gd name="T21" fmla="*/ 229 h 229"/>
                <a:gd name="T22" fmla="*/ 785 w 823"/>
                <a:gd name="T23" fmla="*/ 229 h 229"/>
                <a:gd name="T24" fmla="*/ 823 w 823"/>
                <a:gd name="T25" fmla="*/ 229 h 229"/>
                <a:gd name="T26" fmla="*/ 823 w 823"/>
                <a:gd name="T27" fmla="*/ 208 h 229"/>
                <a:gd name="T28" fmla="*/ 823 w 823"/>
                <a:gd name="T29" fmla="*/ 186 h 229"/>
                <a:gd name="T30" fmla="*/ 823 w 823"/>
                <a:gd name="T31" fmla="*/ 45 h 229"/>
                <a:gd name="T32" fmla="*/ 823 w 823"/>
                <a:gd name="T33" fmla="*/ 21 h 229"/>
                <a:gd name="T34" fmla="*/ 823 w 823"/>
                <a:gd name="T35" fmla="*/ 0 h 229"/>
                <a:gd name="T36" fmla="*/ 785 w 823"/>
                <a:gd name="T3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229">
                  <a:moveTo>
                    <a:pt x="785" y="0"/>
                  </a:moveTo>
                  <a:lnTo>
                    <a:pt x="0" y="0"/>
                  </a:lnTo>
                  <a:lnTo>
                    <a:pt x="0" y="21"/>
                  </a:lnTo>
                  <a:lnTo>
                    <a:pt x="785" y="21"/>
                  </a:lnTo>
                  <a:lnTo>
                    <a:pt x="785" y="45"/>
                  </a:lnTo>
                  <a:lnTo>
                    <a:pt x="38" y="45"/>
                  </a:lnTo>
                  <a:lnTo>
                    <a:pt x="38" y="186"/>
                  </a:lnTo>
                  <a:lnTo>
                    <a:pt x="785" y="186"/>
                  </a:lnTo>
                  <a:lnTo>
                    <a:pt x="785" y="208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785" y="229"/>
                  </a:lnTo>
                  <a:lnTo>
                    <a:pt x="823" y="229"/>
                  </a:lnTo>
                  <a:lnTo>
                    <a:pt x="823" y="208"/>
                  </a:lnTo>
                  <a:lnTo>
                    <a:pt x="823" y="186"/>
                  </a:lnTo>
                  <a:lnTo>
                    <a:pt x="823" y="45"/>
                  </a:lnTo>
                  <a:lnTo>
                    <a:pt x="823" y="21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5000681" y="5783388"/>
              <a:ext cx="649489" cy="137007"/>
            </a:xfrm>
            <a:custGeom>
              <a:avLst/>
              <a:gdLst>
                <a:gd name="T0" fmla="*/ 835 w 877"/>
                <a:gd name="T1" fmla="*/ 0 h 185"/>
                <a:gd name="T2" fmla="*/ 0 w 877"/>
                <a:gd name="T3" fmla="*/ 0 h 185"/>
                <a:gd name="T4" fmla="*/ 0 w 877"/>
                <a:gd name="T5" fmla="*/ 19 h 185"/>
                <a:gd name="T6" fmla="*/ 835 w 877"/>
                <a:gd name="T7" fmla="*/ 19 h 185"/>
                <a:gd name="T8" fmla="*/ 835 w 877"/>
                <a:gd name="T9" fmla="*/ 36 h 185"/>
                <a:gd name="T10" fmla="*/ 40 w 877"/>
                <a:gd name="T11" fmla="*/ 36 h 185"/>
                <a:gd name="T12" fmla="*/ 40 w 877"/>
                <a:gd name="T13" fmla="*/ 152 h 185"/>
                <a:gd name="T14" fmla="*/ 835 w 877"/>
                <a:gd name="T15" fmla="*/ 152 h 185"/>
                <a:gd name="T16" fmla="*/ 835 w 877"/>
                <a:gd name="T17" fmla="*/ 168 h 185"/>
                <a:gd name="T18" fmla="*/ 0 w 877"/>
                <a:gd name="T19" fmla="*/ 168 h 185"/>
                <a:gd name="T20" fmla="*/ 0 w 877"/>
                <a:gd name="T21" fmla="*/ 185 h 185"/>
                <a:gd name="T22" fmla="*/ 835 w 877"/>
                <a:gd name="T23" fmla="*/ 185 h 185"/>
                <a:gd name="T24" fmla="*/ 877 w 877"/>
                <a:gd name="T25" fmla="*/ 185 h 185"/>
                <a:gd name="T26" fmla="*/ 877 w 877"/>
                <a:gd name="T27" fmla="*/ 168 h 185"/>
                <a:gd name="T28" fmla="*/ 877 w 877"/>
                <a:gd name="T29" fmla="*/ 152 h 185"/>
                <a:gd name="T30" fmla="*/ 877 w 877"/>
                <a:gd name="T31" fmla="*/ 36 h 185"/>
                <a:gd name="T32" fmla="*/ 877 w 877"/>
                <a:gd name="T33" fmla="*/ 19 h 185"/>
                <a:gd name="T34" fmla="*/ 877 w 877"/>
                <a:gd name="T35" fmla="*/ 0 h 185"/>
                <a:gd name="T36" fmla="*/ 835 w 877"/>
                <a:gd name="T37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85">
                  <a:moveTo>
                    <a:pt x="83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835" y="19"/>
                  </a:lnTo>
                  <a:lnTo>
                    <a:pt x="835" y="36"/>
                  </a:lnTo>
                  <a:lnTo>
                    <a:pt x="40" y="36"/>
                  </a:lnTo>
                  <a:lnTo>
                    <a:pt x="40" y="152"/>
                  </a:lnTo>
                  <a:lnTo>
                    <a:pt x="835" y="152"/>
                  </a:lnTo>
                  <a:lnTo>
                    <a:pt x="835" y="168"/>
                  </a:lnTo>
                  <a:lnTo>
                    <a:pt x="0" y="168"/>
                  </a:lnTo>
                  <a:lnTo>
                    <a:pt x="0" y="185"/>
                  </a:lnTo>
                  <a:lnTo>
                    <a:pt x="835" y="185"/>
                  </a:lnTo>
                  <a:lnTo>
                    <a:pt x="877" y="185"/>
                  </a:lnTo>
                  <a:lnTo>
                    <a:pt x="877" y="168"/>
                  </a:lnTo>
                  <a:lnTo>
                    <a:pt x="877" y="152"/>
                  </a:lnTo>
                  <a:lnTo>
                    <a:pt x="877" y="36"/>
                  </a:lnTo>
                  <a:lnTo>
                    <a:pt x="877" y="19"/>
                  </a:lnTo>
                  <a:lnTo>
                    <a:pt x="877" y="0"/>
                  </a:lnTo>
                  <a:lnTo>
                    <a:pt x="83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5778291" y="5934466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5778291" y="5813752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6 h 158"/>
                <a:gd name="T6" fmla="*/ 837 w 877"/>
                <a:gd name="T7" fmla="*/ 16 h 158"/>
                <a:gd name="T8" fmla="*/ 837 w 877"/>
                <a:gd name="T9" fmla="*/ 30 h 158"/>
                <a:gd name="T10" fmla="*/ 40 w 877"/>
                <a:gd name="T11" fmla="*/ 30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0 h 158"/>
                <a:gd name="T32" fmla="*/ 877 w 877"/>
                <a:gd name="T33" fmla="*/ 16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37" y="16"/>
                  </a:lnTo>
                  <a:lnTo>
                    <a:pt x="837" y="30"/>
                  </a:lnTo>
                  <a:lnTo>
                    <a:pt x="40" y="30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0"/>
                  </a:lnTo>
                  <a:lnTo>
                    <a:pt x="877" y="16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5713120" y="5667857"/>
              <a:ext cx="609498" cy="145894"/>
            </a:xfrm>
            <a:custGeom>
              <a:avLst/>
              <a:gdLst>
                <a:gd name="T0" fmla="*/ 785 w 823"/>
                <a:gd name="T1" fmla="*/ 0 h 197"/>
                <a:gd name="T2" fmla="*/ 0 w 823"/>
                <a:gd name="T3" fmla="*/ 0 h 197"/>
                <a:gd name="T4" fmla="*/ 0 w 823"/>
                <a:gd name="T5" fmla="*/ 19 h 197"/>
                <a:gd name="T6" fmla="*/ 785 w 823"/>
                <a:gd name="T7" fmla="*/ 19 h 197"/>
                <a:gd name="T8" fmla="*/ 785 w 823"/>
                <a:gd name="T9" fmla="*/ 38 h 197"/>
                <a:gd name="T10" fmla="*/ 38 w 823"/>
                <a:gd name="T11" fmla="*/ 38 h 197"/>
                <a:gd name="T12" fmla="*/ 38 w 823"/>
                <a:gd name="T13" fmla="*/ 161 h 197"/>
                <a:gd name="T14" fmla="*/ 785 w 823"/>
                <a:gd name="T15" fmla="*/ 161 h 197"/>
                <a:gd name="T16" fmla="*/ 785 w 823"/>
                <a:gd name="T17" fmla="*/ 178 h 197"/>
                <a:gd name="T18" fmla="*/ 0 w 823"/>
                <a:gd name="T19" fmla="*/ 178 h 197"/>
                <a:gd name="T20" fmla="*/ 0 w 823"/>
                <a:gd name="T21" fmla="*/ 197 h 197"/>
                <a:gd name="T22" fmla="*/ 785 w 823"/>
                <a:gd name="T23" fmla="*/ 197 h 197"/>
                <a:gd name="T24" fmla="*/ 823 w 823"/>
                <a:gd name="T25" fmla="*/ 197 h 197"/>
                <a:gd name="T26" fmla="*/ 823 w 823"/>
                <a:gd name="T27" fmla="*/ 178 h 197"/>
                <a:gd name="T28" fmla="*/ 823 w 823"/>
                <a:gd name="T29" fmla="*/ 161 h 197"/>
                <a:gd name="T30" fmla="*/ 823 w 823"/>
                <a:gd name="T31" fmla="*/ 38 h 197"/>
                <a:gd name="T32" fmla="*/ 823 w 823"/>
                <a:gd name="T33" fmla="*/ 19 h 197"/>
                <a:gd name="T34" fmla="*/ 823 w 823"/>
                <a:gd name="T35" fmla="*/ 0 h 197"/>
                <a:gd name="T36" fmla="*/ 785 w 823"/>
                <a:gd name="T37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7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8"/>
                  </a:lnTo>
                  <a:lnTo>
                    <a:pt x="0" y="178"/>
                  </a:lnTo>
                  <a:lnTo>
                    <a:pt x="0" y="197"/>
                  </a:lnTo>
                  <a:lnTo>
                    <a:pt x="785" y="197"/>
                  </a:lnTo>
                  <a:lnTo>
                    <a:pt x="823" y="197"/>
                  </a:lnTo>
                  <a:lnTo>
                    <a:pt x="823" y="178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5713120" y="5548624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5 h 159"/>
                <a:gd name="T6" fmla="*/ 837 w 878"/>
                <a:gd name="T7" fmla="*/ 15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1 h 159"/>
                <a:gd name="T14" fmla="*/ 837 w 878"/>
                <a:gd name="T15" fmla="*/ 131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1 h 159"/>
                <a:gd name="T30" fmla="*/ 878 w 878"/>
                <a:gd name="T31" fmla="*/ 31 h 159"/>
                <a:gd name="T32" fmla="*/ 878 w 878"/>
                <a:gd name="T33" fmla="*/ 15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7" y="131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1"/>
                  </a:lnTo>
                  <a:lnTo>
                    <a:pt x="878" y="31"/>
                  </a:lnTo>
                  <a:lnTo>
                    <a:pt x="878" y="15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5778291" y="5431612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4 h 158"/>
                <a:gd name="T6" fmla="*/ 837 w 877"/>
                <a:gd name="T7" fmla="*/ 14 h 158"/>
                <a:gd name="T8" fmla="*/ 837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4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837" y="14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4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6584043" y="5948537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7 w 823"/>
                <a:gd name="T11" fmla="*/ 38 h 196"/>
                <a:gd name="T12" fmla="*/ 37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7" y="38"/>
                  </a:lnTo>
                  <a:lnTo>
                    <a:pt x="37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6584043" y="5827082"/>
              <a:ext cx="649489" cy="117752"/>
            </a:xfrm>
            <a:custGeom>
              <a:avLst/>
              <a:gdLst>
                <a:gd name="T0" fmla="*/ 834 w 877"/>
                <a:gd name="T1" fmla="*/ 0 h 159"/>
                <a:gd name="T2" fmla="*/ 0 w 877"/>
                <a:gd name="T3" fmla="*/ 0 h 159"/>
                <a:gd name="T4" fmla="*/ 0 w 877"/>
                <a:gd name="T5" fmla="*/ 17 h 159"/>
                <a:gd name="T6" fmla="*/ 834 w 877"/>
                <a:gd name="T7" fmla="*/ 17 h 159"/>
                <a:gd name="T8" fmla="*/ 834 w 877"/>
                <a:gd name="T9" fmla="*/ 31 h 159"/>
                <a:gd name="T10" fmla="*/ 40 w 877"/>
                <a:gd name="T11" fmla="*/ 31 h 159"/>
                <a:gd name="T12" fmla="*/ 40 w 877"/>
                <a:gd name="T13" fmla="*/ 131 h 159"/>
                <a:gd name="T14" fmla="*/ 834 w 877"/>
                <a:gd name="T15" fmla="*/ 131 h 159"/>
                <a:gd name="T16" fmla="*/ 834 w 877"/>
                <a:gd name="T17" fmla="*/ 145 h 159"/>
                <a:gd name="T18" fmla="*/ 0 w 877"/>
                <a:gd name="T19" fmla="*/ 145 h 159"/>
                <a:gd name="T20" fmla="*/ 0 w 877"/>
                <a:gd name="T21" fmla="*/ 159 h 159"/>
                <a:gd name="T22" fmla="*/ 834 w 877"/>
                <a:gd name="T23" fmla="*/ 159 h 159"/>
                <a:gd name="T24" fmla="*/ 877 w 877"/>
                <a:gd name="T25" fmla="*/ 159 h 159"/>
                <a:gd name="T26" fmla="*/ 877 w 877"/>
                <a:gd name="T27" fmla="*/ 145 h 159"/>
                <a:gd name="T28" fmla="*/ 877 w 877"/>
                <a:gd name="T29" fmla="*/ 131 h 159"/>
                <a:gd name="T30" fmla="*/ 877 w 877"/>
                <a:gd name="T31" fmla="*/ 31 h 159"/>
                <a:gd name="T32" fmla="*/ 877 w 877"/>
                <a:gd name="T33" fmla="*/ 17 h 159"/>
                <a:gd name="T34" fmla="*/ 877 w 877"/>
                <a:gd name="T35" fmla="*/ 0 h 159"/>
                <a:gd name="T36" fmla="*/ 834 w 877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9">
                  <a:moveTo>
                    <a:pt x="834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34" y="17"/>
                  </a:lnTo>
                  <a:lnTo>
                    <a:pt x="834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4" y="131"/>
                  </a:lnTo>
                  <a:lnTo>
                    <a:pt x="834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4" y="159"/>
                  </a:lnTo>
                  <a:lnTo>
                    <a:pt x="877" y="159"/>
                  </a:lnTo>
                  <a:lnTo>
                    <a:pt x="877" y="145"/>
                  </a:lnTo>
                  <a:lnTo>
                    <a:pt x="877" y="131"/>
                  </a:lnTo>
                  <a:lnTo>
                    <a:pt x="877" y="31"/>
                  </a:lnTo>
                  <a:lnTo>
                    <a:pt x="877" y="17"/>
                  </a:lnTo>
                  <a:lnTo>
                    <a:pt x="877" y="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6517390" y="5681928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8 h 196"/>
                <a:gd name="T18" fmla="*/ 0 w 823"/>
                <a:gd name="T19" fmla="*/ 178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8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8"/>
                  </a:lnTo>
                  <a:lnTo>
                    <a:pt x="0" y="178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8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/>
            <p:nvPr/>
          </p:nvSpPr>
          <p:spPr bwMode="auto">
            <a:xfrm>
              <a:off x="6517390" y="5562695"/>
              <a:ext cx="649489" cy="117752"/>
            </a:xfrm>
            <a:custGeom>
              <a:avLst/>
              <a:gdLst>
                <a:gd name="T0" fmla="*/ 837 w 877"/>
                <a:gd name="T1" fmla="*/ 0 h 159"/>
                <a:gd name="T2" fmla="*/ 0 w 877"/>
                <a:gd name="T3" fmla="*/ 0 h 159"/>
                <a:gd name="T4" fmla="*/ 0 w 877"/>
                <a:gd name="T5" fmla="*/ 15 h 159"/>
                <a:gd name="T6" fmla="*/ 837 w 877"/>
                <a:gd name="T7" fmla="*/ 15 h 159"/>
                <a:gd name="T8" fmla="*/ 837 w 877"/>
                <a:gd name="T9" fmla="*/ 31 h 159"/>
                <a:gd name="T10" fmla="*/ 40 w 877"/>
                <a:gd name="T11" fmla="*/ 31 h 159"/>
                <a:gd name="T12" fmla="*/ 40 w 877"/>
                <a:gd name="T13" fmla="*/ 130 h 159"/>
                <a:gd name="T14" fmla="*/ 837 w 877"/>
                <a:gd name="T15" fmla="*/ 130 h 159"/>
                <a:gd name="T16" fmla="*/ 837 w 877"/>
                <a:gd name="T17" fmla="*/ 145 h 159"/>
                <a:gd name="T18" fmla="*/ 0 w 877"/>
                <a:gd name="T19" fmla="*/ 145 h 159"/>
                <a:gd name="T20" fmla="*/ 0 w 877"/>
                <a:gd name="T21" fmla="*/ 159 h 159"/>
                <a:gd name="T22" fmla="*/ 837 w 877"/>
                <a:gd name="T23" fmla="*/ 159 h 159"/>
                <a:gd name="T24" fmla="*/ 877 w 877"/>
                <a:gd name="T25" fmla="*/ 159 h 159"/>
                <a:gd name="T26" fmla="*/ 877 w 877"/>
                <a:gd name="T27" fmla="*/ 145 h 159"/>
                <a:gd name="T28" fmla="*/ 877 w 877"/>
                <a:gd name="T29" fmla="*/ 130 h 159"/>
                <a:gd name="T30" fmla="*/ 877 w 877"/>
                <a:gd name="T31" fmla="*/ 31 h 159"/>
                <a:gd name="T32" fmla="*/ 877 w 877"/>
                <a:gd name="T33" fmla="*/ 15 h 159"/>
                <a:gd name="T34" fmla="*/ 877 w 877"/>
                <a:gd name="T35" fmla="*/ 0 h 159"/>
                <a:gd name="T36" fmla="*/ 837 w 877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7" y="159"/>
                  </a:lnTo>
                  <a:lnTo>
                    <a:pt x="877" y="145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5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6452219" y="5327931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5 h 159"/>
                <a:gd name="T6" fmla="*/ 837 w 878"/>
                <a:gd name="T7" fmla="*/ 15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0 h 159"/>
                <a:gd name="T14" fmla="*/ 837 w 878"/>
                <a:gd name="T15" fmla="*/ 130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0 h 159"/>
                <a:gd name="T30" fmla="*/ 878 w 878"/>
                <a:gd name="T31" fmla="*/ 31 h 159"/>
                <a:gd name="T32" fmla="*/ 878 w 878"/>
                <a:gd name="T33" fmla="*/ 15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837" y="15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0"/>
                  </a:lnTo>
                  <a:lnTo>
                    <a:pt x="878" y="31"/>
                  </a:lnTo>
                  <a:lnTo>
                    <a:pt x="878" y="15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6432964" y="4944310"/>
              <a:ext cx="650230" cy="117752"/>
            </a:xfrm>
            <a:custGeom>
              <a:avLst/>
              <a:gdLst>
                <a:gd name="T0" fmla="*/ 837 w 878"/>
                <a:gd name="T1" fmla="*/ 0 h 159"/>
                <a:gd name="T2" fmla="*/ 0 w 878"/>
                <a:gd name="T3" fmla="*/ 0 h 159"/>
                <a:gd name="T4" fmla="*/ 0 w 878"/>
                <a:gd name="T5" fmla="*/ 17 h 159"/>
                <a:gd name="T6" fmla="*/ 837 w 878"/>
                <a:gd name="T7" fmla="*/ 17 h 159"/>
                <a:gd name="T8" fmla="*/ 837 w 878"/>
                <a:gd name="T9" fmla="*/ 31 h 159"/>
                <a:gd name="T10" fmla="*/ 40 w 878"/>
                <a:gd name="T11" fmla="*/ 31 h 159"/>
                <a:gd name="T12" fmla="*/ 40 w 878"/>
                <a:gd name="T13" fmla="*/ 131 h 159"/>
                <a:gd name="T14" fmla="*/ 837 w 878"/>
                <a:gd name="T15" fmla="*/ 131 h 159"/>
                <a:gd name="T16" fmla="*/ 837 w 878"/>
                <a:gd name="T17" fmla="*/ 145 h 159"/>
                <a:gd name="T18" fmla="*/ 0 w 878"/>
                <a:gd name="T19" fmla="*/ 145 h 159"/>
                <a:gd name="T20" fmla="*/ 0 w 878"/>
                <a:gd name="T21" fmla="*/ 159 h 159"/>
                <a:gd name="T22" fmla="*/ 837 w 878"/>
                <a:gd name="T23" fmla="*/ 159 h 159"/>
                <a:gd name="T24" fmla="*/ 878 w 878"/>
                <a:gd name="T25" fmla="*/ 159 h 159"/>
                <a:gd name="T26" fmla="*/ 878 w 878"/>
                <a:gd name="T27" fmla="*/ 145 h 159"/>
                <a:gd name="T28" fmla="*/ 878 w 878"/>
                <a:gd name="T29" fmla="*/ 131 h 159"/>
                <a:gd name="T30" fmla="*/ 878 w 878"/>
                <a:gd name="T31" fmla="*/ 31 h 159"/>
                <a:gd name="T32" fmla="*/ 878 w 878"/>
                <a:gd name="T33" fmla="*/ 17 h 159"/>
                <a:gd name="T34" fmla="*/ 878 w 878"/>
                <a:gd name="T35" fmla="*/ 0 h 159"/>
                <a:gd name="T36" fmla="*/ 837 w 878"/>
                <a:gd name="T37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8" h="159">
                  <a:moveTo>
                    <a:pt x="837" y="0"/>
                  </a:moveTo>
                  <a:lnTo>
                    <a:pt x="0" y="0"/>
                  </a:lnTo>
                  <a:lnTo>
                    <a:pt x="0" y="17"/>
                  </a:lnTo>
                  <a:lnTo>
                    <a:pt x="837" y="17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1"/>
                  </a:lnTo>
                  <a:lnTo>
                    <a:pt x="837" y="131"/>
                  </a:lnTo>
                  <a:lnTo>
                    <a:pt x="837" y="145"/>
                  </a:lnTo>
                  <a:lnTo>
                    <a:pt x="0" y="145"/>
                  </a:lnTo>
                  <a:lnTo>
                    <a:pt x="0" y="159"/>
                  </a:lnTo>
                  <a:lnTo>
                    <a:pt x="837" y="159"/>
                  </a:lnTo>
                  <a:lnTo>
                    <a:pt x="878" y="159"/>
                  </a:lnTo>
                  <a:lnTo>
                    <a:pt x="878" y="145"/>
                  </a:lnTo>
                  <a:lnTo>
                    <a:pt x="878" y="131"/>
                  </a:lnTo>
                  <a:lnTo>
                    <a:pt x="878" y="31"/>
                  </a:lnTo>
                  <a:lnTo>
                    <a:pt x="878" y="17"/>
                  </a:lnTo>
                  <a:lnTo>
                    <a:pt x="878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6387789" y="5182777"/>
              <a:ext cx="609498" cy="145154"/>
            </a:xfrm>
            <a:custGeom>
              <a:avLst/>
              <a:gdLst>
                <a:gd name="T0" fmla="*/ 785 w 823"/>
                <a:gd name="T1" fmla="*/ 0 h 196"/>
                <a:gd name="T2" fmla="*/ 0 w 823"/>
                <a:gd name="T3" fmla="*/ 0 h 196"/>
                <a:gd name="T4" fmla="*/ 0 w 823"/>
                <a:gd name="T5" fmla="*/ 19 h 196"/>
                <a:gd name="T6" fmla="*/ 785 w 823"/>
                <a:gd name="T7" fmla="*/ 19 h 196"/>
                <a:gd name="T8" fmla="*/ 785 w 823"/>
                <a:gd name="T9" fmla="*/ 38 h 196"/>
                <a:gd name="T10" fmla="*/ 38 w 823"/>
                <a:gd name="T11" fmla="*/ 38 h 196"/>
                <a:gd name="T12" fmla="*/ 38 w 823"/>
                <a:gd name="T13" fmla="*/ 161 h 196"/>
                <a:gd name="T14" fmla="*/ 785 w 823"/>
                <a:gd name="T15" fmla="*/ 161 h 196"/>
                <a:gd name="T16" fmla="*/ 785 w 823"/>
                <a:gd name="T17" fmla="*/ 177 h 196"/>
                <a:gd name="T18" fmla="*/ 0 w 823"/>
                <a:gd name="T19" fmla="*/ 177 h 196"/>
                <a:gd name="T20" fmla="*/ 0 w 823"/>
                <a:gd name="T21" fmla="*/ 196 h 196"/>
                <a:gd name="T22" fmla="*/ 785 w 823"/>
                <a:gd name="T23" fmla="*/ 196 h 196"/>
                <a:gd name="T24" fmla="*/ 823 w 823"/>
                <a:gd name="T25" fmla="*/ 196 h 196"/>
                <a:gd name="T26" fmla="*/ 823 w 823"/>
                <a:gd name="T27" fmla="*/ 177 h 196"/>
                <a:gd name="T28" fmla="*/ 823 w 823"/>
                <a:gd name="T29" fmla="*/ 161 h 196"/>
                <a:gd name="T30" fmla="*/ 823 w 823"/>
                <a:gd name="T31" fmla="*/ 38 h 196"/>
                <a:gd name="T32" fmla="*/ 823 w 823"/>
                <a:gd name="T33" fmla="*/ 19 h 196"/>
                <a:gd name="T34" fmla="*/ 823 w 823"/>
                <a:gd name="T35" fmla="*/ 0 h 196"/>
                <a:gd name="T36" fmla="*/ 785 w 823"/>
                <a:gd name="T37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3" h="196">
                  <a:moveTo>
                    <a:pt x="785" y="0"/>
                  </a:moveTo>
                  <a:lnTo>
                    <a:pt x="0" y="0"/>
                  </a:lnTo>
                  <a:lnTo>
                    <a:pt x="0" y="19"/>
                  </a:lnTo>
                  <a:lnTo>
                    <a:pt x="785" y="19"/>
                  </a:lnTo>
                  <a:lnTo>
                    <a:pt x="785" y="38"/>
                  </a:lnTo>
                  <a:lnTo>
                    <a:pt x="38" y="38"/>
                  </a:lnTo>
                  <a:lnTo>
                    <a:pt x="38" y="161"/>
                  </a:lnTo>
                  <a:lnTo>
                    <a:pt x="785" y="161"/>
                  </a:lnTo>
                  <a:lnTo>
                    <a:pt x="785" y="177"/>
                  </a:lnTo>
                  <a:lnTo>
                    <a:pt x="0" y="177"/>
                  </a:lnTo>
                  <a:lnTo>
                    <a:pt x="0" y="196"/>
                  </a:lnTo>
                  <a:lnTo>
                    <a:pt x="785" y="196"/>
                  </a:lnTo>
                  <a:lnTo>
                    <a:pt x="823" y="196"/>
                  </a:lnTo>
                  <a:lnTo>
                    <a:pt x="823" y="177"/>
                  </a:lnTo>
                  <a:lnTo>
                    <a:pt x="823" y="161"/>
                  </a:lnTo>
                  <a:lnTo>
                    <a:pt x="823" y="38"/>
                  </a:lnTo>
                  <a:lnTo>
                    <a:pt x="823" y="19"/>
                  </a:lnTo>
                  <a:lnTo>
                    <a:pt x="823" y="0"/>
                  </a:lnTo>
                  <a:lnTo>
                    <a:pt x="78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6387789" y="5062063"/>
              <a:ext cx="649489" cy="117012"/>
            </a:xfrm>
            <a:custGeom>
              <a:avLst/>
              <a:gdLst>
                <a:gd name="T0" fmla="*/ 837 w 877"/>
                <a:gd name="T1" fmla="*/ 0 h 158"/>
                <a:gd name="T2" fmla="*/ 0 w 877"/>
                <a:gd name="T3" fmla="*/ 0 h 158"/>
                <a:gd name="T4" fmla="*/ 0 w 877"/>
                <a:gd name="T5" fmla="*/ 16 h 158"/>
                <a:gd name="T6" fmla="*/ 837 w 877"/>
                <a:gd name="T7" fmla="*/ 16 h 158"/>
                <a:gd name="T8" fmla="*/ 837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7 w 877"/>
                <a:gd name="T15" fmla="*/ 130 h 158"/>
                <a:gd name="T16" fmla="*/ 837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7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6 h 158"/>
                <a:gd name="T34" fmla="*/ 877 w 877"/>
                <a:gd name="T35" fmla="*/ 0 h 158"/>
                <a:gd name="T36" fmla="*/ 837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7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837" y="16"/>
                  </a:lnTo>
                  <a:lnTo>
                    <a:pt x="837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7" y="130"/>
                  </a:lnTo>
                  <a:lnTo>
                    <a:pt x="837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7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6"/>
                  </a:lnTo>
                  <a:lnTo>
                    <a:pt x="877" y="0"/>
                  </a:lnTo>
                  <a:lnTo>
                    <a:pt x="837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6584043" y="5445683"/>
              <a:ext cx="649489" cy="117012"/>
            </a:xfrm>
            <a:custGeom>
              <a:avLst/>
              <a:gdLst>
                <a:gd name="T0" fmla="*/ 834 w 877"/>
                <a:gd name="T1" fmla="*/ 0 h 158"/>
                <a:gd name="T2" fmla="*/ 0 w 877"/>
                <a:gd name="T3" fmla="*/ 0 h 158"/>
                <a:gd name="T4" fmla="*/ 0 w 877"/>
                <a:gd name="T5" fmla="*/ 14 h 158"/>
                <a:gd name="T6" fmla="*/ 834 w 877"/>
                <a:gd name="T7" fmla="*/ 14 h 158"/>
                <a:gd name="T8" fmla="*/ 834 w 877"/>
                <a:gd name="T9" fmla="*/ 31 h 158"/>
                <a:gd name="T10" fmla="*/ 40 w 877"/>
                <a:gd name="T11" fmla="*/ 31 h 158"/>
                <a:gd name="T12" fmla="*/ 40 w 877"/>
                <a:gd name="T13" fmla="*/ 130 h 158"/>
                <a:gd name="T14" fmla="*/ 834 w 877"/>
                <a:gd name="T15" fmla="*/ 130 h 158"/>
                <a:gd name="T16" fmla="*/ 834 w 877"/>
                <a:gd name="T17" fmla="*/ 144 h 158"/>
                <a:gd name="T18" fmla="*/ 0 w 877"/>
                <a:gd name="T19" fmla="*/ 144 h 158"/>
                <a:gd name="T20" fmla="*/ 0 w 877"/>
                <a:gd name="T21" fmla="*/ 158 h 158"/>
                <a:gd name="T22" fmla="*/ 834 w 877"/>
                <a:gd name="T23" fmla="*/ 158 h 158"/>
                <a:gd name="T24" fmla="*/ 877 w 877"/>
                <a:gd name="T25" fmla="*/ 158 h 158"/>
                <a:gd name="T26" fmla="*/ 877 w 877"/>
                <a:gd name="T27" fmla="*/ 144 h 158"/>
                <a:gd name="T28" fmla="*/ 877 w 877"/>
                <a:gd name="T29" fmla="*/ 130 h 158"/>
                <a:gd name="T30" fmla="*/ 877 w 877"/>
                <a:gd name="T31" fmla="*/ 31 h 158"/>
                <a:gd name="T32" fmla="*/ 877 w 877"/>
                <a:gd name="T33" fmla="*/ 14 h 158"/>
                <a:gd name="T34" fmla="*/ 877 w 877"/>
                <a:gd name="T35" fmla="*/ 0 h 158"/>
                <a:gd name="T36" fmla="*/ 834 w 877"/>
                <a:gd name="T3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7" h="158">
                  <a:moveTo>
                    <a:pt x="834" y="0"/>
                  </a:moveTo>
                  <a:lnTo>
                    <a:pt x="0" y="0"/>
                  </a:lnTo>
                  <a:lnTo>
                    <a:pt x="0" y="14"/>
                  </a:lnTo>
                  <a:lnTo>
                    <a:pt x="834" y="14"/>
                  </a:lnTo>
                  <a:lnTo>
                    <a:pt x="834" y="31"/>
                  </a:lnTo>
                  <a:lnTo>
                    <a:pt x="40" y="31"/>
                  </a:lnTo>
                  <a:lnTo>
                    <a:pt x="40" y="130"/>
                  </a:lnTo>
                  <a:lnTo>
                    <a:pt x="834" y="130"/>
                  </a:lnTo>
                  <a:lnTo>
                    <a:pt x="834" y="144"/>
                  </a:lnTo>
                  <a:lnTo>
                    <a:pt x="0" y="144"/>
                  </a:lnTo>
                  <a:lnTo>
                    <a:pt x="0" y="158"/>
                  </a:lnTo>
                  <a:lnTo>
                    <a:pt x="834" y="158"/>
                  </a:lnTo>
                  <a:lnTo>
                    <a:pt x="877" y="158"/>
                  </a:lnTo>
                  <a:lnTo>
                    <a:pt x="877" y="144"/>
                  </a:lnTo>
                  <a:lnTo>
                    <a:pt x="877" y="130"/>
                  </a:lnTo>
                  <a:lnTo>
                    <a:pt x="877" y="31"/>
                  </a:lnTo>
                  <a:lnTo>
                    <a:pt x="877" y="14"/>
                  </a:lnTo>
                  <a:lnTo>
                    <a:pt x="877" y="0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9" name="Freeform 138"/>
            <p:cNvSpPr/>
            <p:nvPr/>
          </p:nvSpPr>
          <p:spPr bwMode="auto">
            <a:xfrm>
              <a:off x="3629126" y="3832699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1 w 452"/>
                <a:gd name="T3" fmla="*/ 372 h 452"/>
                <a:gd name="T4" fmla="*/ 81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1" y="372"/>
                  </a:cubicBezTo>
                  <a:cubicBezTo>
                    <a:pt x="0" y="291"/>
                    <a:pt x="0" y="161"/>
                    <a:pt x="81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0" name="Freeform 139"/>
            <p:cNvSpPr/>
            <p:nvPr/>
          </p:nvSpPr>
          <p:spPr bwMode="auto">
            <a:xfrm>
              <a:off x="7198724" y="2353761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1" name="Freeform 140"/>
            <p:cNvSpPr/>
            <p:nvPr/>
          </p:nvSpPr>
          <p:spPr bwMode="auto">
            <a:xfrm>
              <a:off x="5720526" y="1742782"/>
              <a:ext cx="791681" cy="791680"/>
            </a:xfrm>
            <a:custGeom>
              <a:avLst/>
              <a:gdLst>
                <a:gd name="T0" fmla="*/ 372 w 452"/>
                <a:gd name="T1" fmla="*/ 371 h 452"/>
                <a:gd name="T2" fmla="*/ 80 w 452"/>
                <a:gd name="T3" fmla="*/ 371 h 452"/>
                <a:gd name="T4" fmla="*/ 80 w 452"/>
                <a:gd name="T5" fmla="*/ 80 h 452"/>
                <a:gd name="T6" fmla="*/ 372 w 452"/>
                <a:gd name="T7" fmla="*/ 80 h 452"/>
                <a:gd name="T8" fmla="*/ 372 w 452"/>
                <a:gd name="T9" fmla="*/ 37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1"/>
                  </a:moveTo>
                  <a:cubicBezTo>
                    <a:pt x="291" y="452"/>
                    <a:pt x="161" y="452"/>
                    <a:pt x="80" y="371"/>
                  </a:cubicBezTo>
                  <a:cubicBezTo>
                    <a:pt x="0" y="291"/>
                    <a:pt x="0" y="160"/>
                    <a:pt x="80" y="80"/>
                  </a:cubicBezTo>
                  <a:cubicBezTo>
                    <a:pt x="161" y="0"/>
                    <a:pt x="291" y="0"/>
                    <a:pt x="372" y="80"/>
                  </a:cubicBezTo>
                  <a:cubicBezTo>
                    <a:pt x="452" y="160"/>
                    <a:pt x="452" y="291"/>
                    <a:pt x="372" y="3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2" name="Freeform 141"/>
            <p:cNvSpPr/>
            <p:nvPr/>
          </p:nvSpPr>
          <p:spPr bwMode="auto">
            <a:xfrm>
              <a:off x="4242327" y="2353761"/>
              <a:ext cx="791681" cy="791680"/>
            </a:xfrm>
            <a:custGeom>
              <a:avLst/>
              <a:gdLst>
                <a:gd name="T0" fmla="*/ 372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2 w 452"/>
                <a:gd name="T7" fmla="*/ 81 h 452"/>
                <a:gd name="T8" fmla="*/ 372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2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2" y="81"/>
                  </a:cubicBezTo>
                  <a:cubicBezTo>
                    <a:pt x="452" y="161"/>
                    <a:pt x="452" y="291"/>
                    <a:pt x="372" y="37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3" name="Freeform 142"/>
            <p:cNvSpPr/>
            <p:nvPr/>
          </p:nvSpPr>
          <p:spPr bwMode="auto">
            <a:xfrm>
              <a:off x="7811184" y="3832699"/>
              <a:ext cx="791681" cy="791680"/>
            </a:xfrm>
            <a:custGeom>
              <a:avLst/>
              <a:gdLst>
                <a:gd name="T0" fmla="*/ 371 w 452"/>
                <a:gd name="T1" fmla="*/ 372 h 452"/>
                <a:gd name="T2" fmla="*/ 80 w 452"/>
                <a:gd name="T3" fmla="*/ 372 h 452"/>
                <a:gd name="T4" fmla="*/ 80 w 452"/>
                <a:gd name="T5" fmla="*/ 81 h 452"/>
                <a:gd name="T6" fmla="*/ 371 w 452"/>
                <a:gd name="T7" fmla="*/ 81 h 452"/>
                <a:gd name="T8" fmla="*/ 371 w 452"/>
                <a:gd name="T9" fmla="*/ 372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2" h="452">
                  <a:moveTo>
                    <a:pt x="371" y="372"/>
                  </a:moveTo>
                  <a:cubicBezTo>
                    <a:pt x="291" y="452"/>
                    <a:pt x="161" y="452"/>
                    <a:pt x="80" y="372"/>
                  </a:cubicBezTo>
                  <a:cubicBezTo>
                    <a:pt x="0" y="291"/>
                    <a:pt x="0" y="161"/>
                    <a:pt x="80" y="81"/>
                  </a:cubicBezTo>
                  <a:cubicBezTo>
                    <a:pt x="161" y="0"/>
                    <a:pt x="291" y="0"/>
                    <a:pt x="371" y="81"/>
                  </a:cubicBezTo>
                  <a:cubicBezTo>
                    <a:pt x="452" y="161"/>
                    <a:pt x="452" y="291"/>
                    <a:pt x="371" y="3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4" name="Freeform 143"/>
            <p:cNvSpPr/>
            <p:nvPr/>
          </p:nvSpPr>
          <p:spPr bwMode="auto">
            <a:xfrm>
              <a:off x="8086680" y="3042500"/>
              <a:ext cx="570247" cy="570987"/>
            </a:xfrm>
            <a:custGeom>
              <a:avLst/>
              <a:gdLst>
                <a:gd name="T0" fmla="*/ 268 w 326"/>
                <a:gd name="T1" fmla="*/ 268 h 326"/>
                <a:gd name="T2" fmla="*/ 58 w 326"/>
                <a:gd name="T3" fmla="*/ 268 h 326"/>
                <a:gd name="T4" fmla="*/ 58 w 326"/>
                <a:gd name="T5" fmla="*/ 58 h 326"/>
                <a:gd name="T6" fmla="*/ 268 w 326"/>
                <a:gd name="T7" fmla="*/ 58 h 326"/>
                <a:gd name="T8" fmla="*/ 268 w 326"/>
                <a:gd name="T9" fmla="*/ 26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6" h="326">
                  <a:moveTo>
                    <a:pt x="268" y="268"/>
                  </a:moveTo>
                  <a:cubicBezTo>
                    <a:pt x="210" y="326"/>
                    <a:pt x="116" y="326"/>
                    <a:pt x="58" y="268"/>
                  </a:cubicBezTo>
                  <a:cubicBezTo>
                    <a:pt x="0" y="210"/>
                    <a:pt x="0" y="116"/>
                    <a:pt x="58" y="58"/>
                  </a:cubicBezTo>
                  <a:cubicBezTo>
                    <a:pt x="116" y="0"/>
                    <a:pt x="210" y="0"/>
                    <a:pt x="268" y="58"/>
                  </a:cubicBezTo>
                  <a:cubicBezTo>
                    <a:pt x="326" y="116"/>
                    <a:pt x="326" y="210"/>
                    <a:pt x="268" y="26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5" name="Freeform 144"/>
            <p:cNvSpPr/>
            <p:nvPr/>
          </p:nvSpPr>
          <p:spPr bwMode="auto">
            <a:xfrm>
              <a:off x="6757338" y="1733895"/>
              <a:ext cx="568766" cy="569506"/>
            </a:xfrm>
            <a:custGeom>
              <a:avLst/>
              <a:gdLst>
                <a:gd name="T0" fmla="*/ 268 w 325"/>
                <a:gd name="T1" fmla="*/ 268 h 325"/>
                <a:gd name="T2" fmla="*/ 58 w 325"/>
                <a:gd name="T3" fmla="*/ 268 h 325"/>
                <a:gd name="T4" fmla="*/ 58 w 325"/>
                <a:gd name="T5" fmla="*/ 58 h 325"/>
                <a:gd name="T6" fmla="*/ 268 w 325"/>
                <a:gd name="T7" fmla="*/ 58 h 325"/>
                <a:gd name="T8" fmla="*/ 268 w 325"/>
                <a:gd name="T9" fmla="*/ 268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5">
                  <a:moveTo>
                    <a:pt x="268" y="268"/>
                  </a:moveTo>
                  <a:cubicBezTo>
                    <a:pt x="210" y="325"/>
                    <a:pt x="116" y="325"/>
                    <a:pt x="58" y="268"/>
                  </a:cubicBezTo>
                  <a:cubicBezTo>
                    <a:pt x="0" y="210"/>
                    <a:pt x="0" y="116"/>
                    <a:pt x="58" y="58"/>
                  </a:cubicBezTo>
                  <a:cubicBezTo>
                    <a:pt x="116" y="0"/>
                    <a:pt x="210" y="0"/>
                    <a:pt x="268" y="58"/>
                  </a:cubicBezTo>
                  <a:cubicBezTo>
                    <a:pt x="325" y="116"/>
                    <a:pt x="325" y="210"/>
                    <a:pt x="268" y="26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6" name="Freeform 145"/>
            <p:cNvSpPr/>
            <p:nvPr/>
          </p:nvSpPr>
          <p:spPr bwMode="auto">
            <a:xfrm>
              <a:off x="4890335" y="1723527"/>
              <a:ext cx="568766" cy="570987"/>
            </a:xfrm>
            <a:custGeom>
              <a:avLst/>
              <a:gdLst>
                <a:gd name="T0" fmla="*/ 267 w 325"/>
                <a:gd name="T1" fmla="*/ 268 h 326"/>
                <a:gd name="T2" fmla="*/ 57 w 325"/>
                <a:gd name="T3" fmla="*/ 268 h 326"/>
                <a:gd name="T4" fmla="*/ 57 w 325"/>
                <a:gd name="T5" fmla="*/ 58 h 326"/>
                <a:gd name="T6" fmla="*/ 267 w 325"/>
                <a:gd name="T7" fmla="*/ 58 h 326"/>
                <a:gd name="T8" fmla="*/ 267 w 325"/>
                <a:gd name="T9" fmla="*/ 268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6">
                  <a:moveTo>
                    <a:pt x="267" y="268"/>
                  </a:moveTo>
                  <a:cubicBezTo>
                    <a:pt x="209" y="326"/>
                    <a:pt x="115" y="326"/>
                    <a:pt x="57" y="268"/>
                  </a:cubicBezTo>
                  <a:cubicBezTo>
                    <a:pt x="0" y="210"/>
                    <a:pt x="0" y="116"/>
                    <a:pt x="57" y="58"/>
                  </a:cubicBezTo>
                  <a:cubicBezTo>
                    <a:pt x="115" y="0"/>
                    <a:pt x="209" y="0"/>
                    <a:pt x="267" y="58"/>
                  </a:cubicBezTo>
                  <a:cubicBezTo>
                    <a:pt x="325" y="116"/>
                    <a:pt x="325" y="210"/>
                    <a:pt x="267" y="26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7" name="Freeform 146"/>
            <p:cNvSpPr/>
            <p:nvPr/>
          </p:nvSpPr>
          <p:spPr bwMode="auto">
            <a:xfrm>
              <a:off x="3534332" y="3009174"/>
              <a:ext cx="569506" cy="569506"/>
            </a:xfrm>
            <a:custGeom>
              <a:avLst/>
              <a:gdLst>
                <a:gd name="T0" fmla="*/ 267 w 325"/>
                <a:gd name="T1" fmla="*/ 267 h 325"/>
                <a:gd name="T2" fmla="*/ 58 w 325"/>
                <a:gd name="T3" fmla="*/ 267 h 325"/>
                <a:gd name="T4" fmla="*/ 58 w 325"/>
                <a:gd name="T5" fmla="*/ 58 h 325"/>
                <a:gd name="T6" fmla="*/ 267 w 325"/>
                <a:gd name="T7" fmla="*/ 58 h 325"/>
                <a:gd name="T8" fmla="*/ 267 w 325"/>
                <a:gd name="T9" fmla="*/ 267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5" h="325">
                  <a:moveTo>
                    <a:pt x="267" y="267"/>
                  </a:moveTo>
                  <a:cubicBezTo>
                    <a:pt x="210" y="325"/>
                    <a:pt x="116" y="325"/>
                    <a:pt x="58" y="267"/>
                  </a:cubicBezTo>
                  <a:cubicBezTo>
                    <a:pt x="0" y="209"/>
                    <a:pt x="0" y="116"/>
                    <a:pt x="58" y="58"/>
                  </a:cubicBezTo>
                  <a:cubicBezTo>
                    <a:pt x="116" y="0"/>
                    <a:pt x="210" y="0"/>
                    <a:pt x="267" y="58"/>
                  </a:cubicBezTo>
                  <a:cubicBezTo>
                    <a:pt x="325" y="116"/>
                    <a:pt x="325" y="209"/>
                    <a:pt x="267" y="267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GB" sz="95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8" name="Freeform 147"/>
            <p:cNvSpPr>
              <a:spLocks noEditPoints="1"/>
            </p:cNvSpPr>
            <p:nvPr/>
          </p:nvSpPr>
          <p:spPr bwMode="auto">
            <a:xfrm>
              <a:off x="4513433" y="2573503"/>
              <a:ext cx="249468" cy="345530"/>
            </a:xfrm>
            <a:custGeom>
              <a:avLst/>
              <a:gdLst>
                <a:gd name="T0" fmla="*/ 62 w 81"/>
                <a:gd name="T1" fmla="*/ 37 h 112"/>
                <a:gd name="T2" fmla="*/ 74 w 81"/>
                <a:gd name="T3" fmla="*/ 36 h 112"/>
                <a:gd name="T4" fmla="*/ 69 w 81"/>
                <a:gd name="T5" fmla="*/ 43 h 112"/>
                <a:gd name="T6" fmla="*/ 69 w 81"/>
                <a:gd name="T7" fmla="*/ 100 h 112"/>
                <a:gd name="T8" fmla="*/ 12 w 81"/>
                <a:gd name="T9" fmla="*/ 100 h 112"/>
                <a:gd name="T10" fmla="*/ 12 w 81"/>
                <a:gd name="T11" fmla="*/ 43 h 112"/>
                <a:gd name="T12" fmla="*/ 36 w 81"/>
                <a:gd name="T13" fmla="*/ 27 h 112"/>
                <a:gd name="T14" fmla="*/ 29 w 81"/>
                <a:gd name="T15" fmla="*/ 21 h 112"/>
                <a:gd name="T16" fmla="*/ 22 w 81"/>
                <a:gd name="T17" fmla="*/ 12 h 112"/>
                <a:gd name="T18" fmla="*/ 41 w 81"/>
                <a:gd name="T19" fmla="*/ 0 h 112"/>
                <a:gd name="T20" fmla="*/ 59 w 81"/>
                <a:gd name="T21" fmla="*/ 12 h 112"/>
                <a:gd name="T22" fmla="*/ 52 w 81"/>
                <a:gd name="T23" fmla="*/ 21 h 112"/>
                <a:gd name="T24" fmla="*/ 45 w 81"/>
                <a:gd name="T25" fmla="*/ 27 h 112"/>
                <a:gd name="T26" fmla="*/ 29 w 81"/>
                <a:gd name="T27" fmla="*/ 15 h 112"/>
                <a:gd name="T28" fmla="*/ 52 w 81"/>
                <a:gd name="T29" fmla="*/ 14 h 112"/>
                <a:gd name="T30" fmla="*/ 53 w 81"/>
                <a:gd name="T31" fmla="*/ 12 h 112"/>
                <a:gd name="T32" fmla="*/ 41 w 81"/>
                <a:gd name="T33" fmla="*/ 5 h 112"/>
                <a:gd name="T34" fmla="*/ 28 w 81"/>
                <a:gd name="T35" fmla="*/ 12 h 112"/>
                <a:gd name="T36" fmla="*/ 20 w 81"/>
                <a:gd name="T37" fmla="*/ 53 h 112"/>
                <a:gd name="T38" fmla="*/ 27 w 81"/>
                <a:gd name="T39" fmla="*/ 56 h 112"/>
                <a:gd name="T40" fmla="*/ 20 w 81"/>
                <a:gd name="T41" fmla="*/ 53 h 112"/>
                <a:gd name="T42" fmla="*/ 27 w 81"/>
                <a:gd name="T43" fmla="*/ 87 h 112"/>
                <a:gd name="T44" fmla="*/ 20 w 81"/>
                <a:gd name="T45" fmla="*/ 90 h 112"/>
                <a:gd name="T46" fmla="*/ 61 w 81"/>
                <a:gd name="T47" fmla="*/ 90 h 112"/>
                <a:gd name="T48" fmla="*/ 54 w 81"/>
                <a:gd name="T49" fmla="*/ 87 h 112"/>
                <a:gd name="T50" fmla="*/ 61 w 81"/>
                <a:gd name="T51" fmla="*/ 90 h 112"/>
                <a:gd name="T52" fmla="*/ 61 w 81"/>
                <a:gd name="T53" fmla="*/ 70 h 112"/>
                <a:gd name="T54" fmla="*/ 68 w 81"/>
                <a:gd name="T55" fmla="*/ 73 h 112"/>
                <a:gd name="T56" fmla="*/ 42 w 81"/>
                <a:gd name="T57" fmla="*/ 99 h 112"/>
                <a:gd name="T58" fmla="*/ 39 w 81"/>
                <a:gd name="T59" fmla="*/ 92 h 112"/>
                <a:gd name="T60" fmla="*/ 42 w 81"/>
                <a:gd name="T61" fmla="*/ 99 h 112"/>
                <a:gd name="T62" fmla="*/ 20 w 81"/>
                <a:gd name="T63" fmla="*/ 73 h 112"/>
                <a:gd name="T64" fmla="*/ 13 w 81"/>
                <a:gd name="T65" fmla="*/ 70 h 112"/>
                <a:gd name="T66" fmla="*/ 39 w 81"/>
                <a:gd name="T67" fmla="*/ 44 h 112"/>
                <a:gd name="T68" fmla="*/ 42 w 81"/>
                <a:gd name="T69" fmla="*/ 51 h 112"/>
                <a:gd name="T70" fmla="*/ 39 w 81"/>
                <a:gd name="T71" fmla="*/ 44 h 112"/>
                <a:gd name="T72" fmla="*/ 45 w 81"/>
                <a:gd name="T73" fmla="*/ 68 h 112"/>
                <a:gd name="T74" fmla="*/ 54 w 81"/>
                <a:gd name="T75" fmla="*/ 49 h 112"/>
                <a:gd name="T76" fmla="*/ 38 w 81"/>
                <a:gd name="T77" fmla="*/ 67 h 112"/>
                <a:gd name="T78" fmla="*/ 43 w 81"/>
                <a:gd name="T79" fmla="*/ 78 h 112"/>
                <a:gd name="T80" fmla="*/ 58 w 81"/>
                <a:gd name="T81" fmla="*/ 82 h 112"/>
                <a:gd name="T82" fmla="*/ 46 w 81"/>
                <a:gd name="T83" fmla="*/ 73 h 112"/>
                <a:gd name="T84" fmla="*/ 61 w 81"/>
                <a:gd name="T85" fmla="*/ 51 h 112"/>
                <a:gd name="T86" fmla="*/ 20 w 81"/>
                <a:gd name="T87" fmla="*/ 51 h 112"/>
                <a:gd name="T88" fmla="*/ 20 w 81"/>
                <a:gd name="T89" fmla="*/ 92 h 112"/>
                <a:gd name="T90" fmla="*/ 61 w 81"/>
                <a:gd name="T91" fmla="*/ 92 h 112"/>
                <a:gd name="T92" fmla="*/ 61 w 81"/>
                <a:gd name="T93" fmla="*/ 51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1" h="112">
                  <a:moveTo>
                    <a:pt x="45" y="31"/>
                  </a:moveTo>
                  <a:cubicBezTo>
                    <a:pt x="51" y="32"/>
                    <a:pt x="57" y="34"/>
                    <a:pt x="62" y="37"/>
                  </a:cubicBezTo>
                  <a:cubicBezTo>
                    <a:pt x="68" y="31"/>
                    <a:pt x="68" y="31"/>
                    <a:pt x="68" y="31"/>
                  </a:cubicBezTo>
                  <a:cubicBezTo>
                    <a:pt x="74" y="36"/>
                    <a:pt x="74" y="36"/>
                    <a:pt x="74" y="36"/>
                  </a:cubicBezTo>
                  <a:cubicBezTo>
                    <a:pt x="69" y="42"/>
                    <a:pt x="69" y="42"/>
                    <a:pt x="69" y="42"/>
                  </a:cubicBezTo>
                  <a:cubicBezTo>
                    <a:pt x="69" y="43"/>
                    <a:pt x="69" y="43"/>
                    <a:pt x="69" y="43"/>
                  </a:cubicBezTo>
                  <a:cubicBezTo>
                    <a:pt x="77" y="50"/>
                    <a:pt x="81" y="60"/>
                    <a:pt x="81" y="72"/>
                  </a:cubicBezTo>
                  <a:cubicBezTo>
                    <a:pt x="81" y="83"/>
                    <a:pt x="77" y="93"/>
                    <a:pt x="69" y="100"/>
                  </a:cubicBezTo>
                  <a:cubicBezTo>
                    <a:pt x="62" y="108"/>
                    <a:pt x="52" y="112"/>
                    <a:pt x="41" y="112"/>
                  </a:cubicBezTo>
                  <a:cubicBezTo>
                    <a:pt x="29" y="112"/>
                    <a:pt x="19" y="108"/>
                    <a:pt x="12" y="100"/>
                  </a:cubicBezTo>
                  <a:cubicBezTo>
                    <a:pt x="5" y="93"/>
                    <a:pt x="0" y="83"/>
                    <a:pt x="0" y="72"/>
                  </a:cubicBezTo>
                  <a:cubicBezTo>
                    <a:pt x="0" y="60"/>
                    <a:pt x="5" y="50"/>
                    <a:pt x="12" y="43"/>
                  </a:cubicBezTo>
                  <a:cubicBezTo>
                    <a:pt x="18" y="37"/>
                    <a:pt x="27" y="32"/>
                    <a:pt x="36" y="31"/>
                  </a:cubicBezTo>
                  <a:cubicBezTo>
                    <a:pt x="36" y="27"/>
                    <a:pt x="36" y="27"/>
                    <a:pt x="36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21"/>
                    <a:pt x="29" y="21"/>
                    <a:pt x="28" y="21"/>
                  </a:cubicBezTo>
                  <a:cubicBezTo>
                    <a:pt x="25" y="19"/>
                    <a:pt x="22" y="15"/>
                    <a:pt x="22" y="12"/>
                  </a:cubicBezTo>
                  <a:cubicBezTo>
                    <a:pt x="22" y="8"/>
                    <a:pt x="25" y="5"/>
                    <a:pt x="28" y="3"/>
                  </a:cubicBezTo>
                  <a:cubicBezTo>
                    <a:pt x="32" y="1"/>
                    <a:pt x="36" y="0"/>
                    <a:pt x="41" y="0"/>
                  </a:cubicBezTo>
                  <a:cubicBezTo>
                    <a:pt x="45" y="0"/>
                    <a:pt x="50" y="1"/>
                    <a:pt x="53" y="3"/>
                  </a:cubicBezTo>
                  <a:cubicBezTo>
                    <a:pt x="57" y="5"/>
                    <a:pt x="59" y="8"/>
                    <a:pt x="59" y="12"/>
                  </a:cubicBezTo>
                  <a:cubicBezTo>
                    <a:pt x="59" y="15"/>
                    <a:pt x="57" y="19"/>
                    <a:pt x="53" y="21"/>
                  </a:cubicBezTo>
                  <a:cubicBezTo>
                    <a:pt x="53" y="21"/>
                    <a:pt x="52" y="21"/>
                    <a:pt x="52" y="21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31"/>
                    <a:pt x="45" y="31"/>
                    <a:pt x="45" y="31"/>
                  </a:cubicBezTo>
                  <a:close/>
                  <a:moveTo>
                    <a:pt x="29" y="15"/>
                  </a:moveTo>
                  <a:cubicBezTo>
                    <a:pt x="29" y="14"/>
                    <a:pt x="29" y="14"/>
                    <a:pt x="29" y="14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3" y="14"/>
                    <a:pt x="53" y="13"/>
                    <a:pt x="53" y="12"/>
                  </a:cubicBezTo>
                  <a:cubicBezTo>
                    <a:pt x="53" y="10"/>
                    <a:pt x="52" y="9"/>
                    <a:pt x="50" y="8"/>
                  </a:cubicBezTo>
                  <a:cubicBezTo>
                    <a:pt x="48" y="6"/>
                    <a:pt x="44" y="5"/>
                    <a:pt x="41" y="5"/>
                  </a:cubicBezTo>
                  <a:cubicBezTo>
                    <a:pt x="37" y="5"/>
                    <a:pt x="33" y="6"/>
                    <a:pt x="31" y="8"/>
                  </a:cubicBezTo>
                  <a:cubicBezTo>
                    <a:pt x="29" y="9"/>
                    <a:pt x="28" y="10"/>
                    <a:pt x="28" y="12"/>
                  </a:cubicBezTo>
                  <a:cubicBezTo>
                    <a:pt x="28" y="13"/>
                    <a:pt x="28" y="14"/>
                    <a:pt x="29" y="15"/>
                  </a:cubicBezTo>
                  <a:close/>
                  <a:moveTo>
                    <a:pt x="20" y="53"/>
                  </a:moveTo>
                  <a:cubicBezTo>
                    <a:pt x="25" y="58"/>
                    <a:pt x="25" y="58"/>
                    <a:pt x="25" y="58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2" y="51"/>
                    <a:pt x="22" y="51"/>
                    <a:pt x="22" y="51"/>
                  </a:cubicBezTo>
                  <a:cubicBezTo>
                    <a:pt x="20" y="53"/>
                    <a:pt x="20" y="53"/>
                    <a:pt x="20" y="53"/>
                  </a:cubicBezTo>
                  <a:close/>
                  <a:moveTo>
                    <a:pt x="22" y="92"/>
                  </a:moveTo>
                  <a:cubicBezTo>
                    <a:pt x="27" y="87"/>
                    <a:pt x="27" y="87"/>
                    <a:pt x="27" y="87"/>
                  </a:cubicBezTo>
                  <a:cubicBezTo>
                    <a:pt x="25" y="85"/>
                    <a:pt x="25" y="85"/>
                    <a:pt x="25" y="85"/>
                  </a:cubicBezTo>
                  <a:cubicBezTo>
                    <a:pt x="20" y="90"/>
                    <a:pt x="20" y="90"/>
                    <a:pt x="20" y="90"/>
                  </a:cubicBezTo>
                  <a:cubicBezTo>
                    <a:pt x="22" y="92"/>
                    <a:pt x="22" y="92"/>
                    <a:pt x="22" y="92"/>
                  </a:cubicBezTo>
                  <a:close/>
                  <a:moveTo>
                    <a:pt x="61" y="90"/>
                  </a:moveTo>
                  <a:cubicBezTo>
                    <a:pt x="56" y="85"/>
                    <a:pt x="56" y="85"/>
                    <a:pt x="56" y="85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9" y="92"/>
                    <a:pt x="59" y="92"/>
                    <a:pt x="59" y="92"/>
                  </a:cubicBezTo>
                  <a:cubicBezTo>
                    <a:pt x="61" y="90"/>
                    <a:pt x="61" y="90"/>
                    <a:pt x="61" y="90"/>
                  </a:cubicBezTo>
                  <a:close/>
                  <a:moveTo>
                    <a:pt x="68" y="70"/>
                  </a:moveTo>
                  <a:cubicBezTo>
                    <a:pt x="61" y="70"/>
                    <a:pt x="61" y="70"/>
                    <a:pt x="61" y="70"/>
                  </a:cubicBezTo>
                  <a:cubicBezTo>
                    <a:pt x="61" y="73"/>
                    <a:pt x="61" y="73"/>
                    <a:pt x="61" y="73"/>
                  </a:cubicBezTo>
                  <a:cubicBezTo>
                    <a:pt x="68" y="73"/>
                    <a:pt x="68" y="73"/>
                    <a:pt x="68" y="73"/>
                  </a:cubicBezTo>
                  <a:cubicBezTo>
                    <a:pt x="68" y="70"/>
                    <a:pt x="68" y="70"/>
                    <a:pt x="68" y="70"/>
                  </a:cubicBezTo>
                  <a:close/>
                  <a:moveTo>
                    <a:pt x="42" y="99"/>
                  </a:moveTo>
                  <a:cubicBezTo>
                    <a:pt x="42" y="92"/>
                    <a:pt x="42" y="92"/>
                    <a:pt x="42" y="92"/>
                  </a:cubicBezTo>
                  <a:cubicBezTo>
                    <a:pt x="39" y="92"/>
                    <a:pt x="39" y="92"/>
                    <a:pt x="39" y="92"/>
                  </a:cubicBezTo>
                  <a:cubicBezTo>
                    <a:pt x="39" y="99"/>
                    <a:pt x="39" y="99"/>
                    <a:pt x="39" y="99"/>
                  </a:cubicBezTo>
                  <a:cubicBezTo>
                    <a:pt x="42" y="99"/>
                    <a:pt x="42" y="99"/>
                    <a:pt x="42" y="99"/>
                  </a:cubicBezTo>
                  <a:close/>
                  <a:moveTo>
                    <a:pt x="13" y="73"/>
                  </a:moveTo>
                  <a:cubicBezTo>
                    <a:pt x="20" y="73"/>
                    <a:pt x="20" y="73"/>
                    <a:pt x="20" y="73"/>
                  </a:cubicBezTo>
                  <a:cubicBezTo>
                    <a:pt x="20" y="70"/>
                    <a:pt x="20" y="70"/>
                    <a:pt x="20" y="70"/>
                  </a:cubicBezTo>
                  <a:cubicBezTo>
                    <a:pt x="13" y="70"/>
                    <a:pt x="13" y="70"/>
                    <a:pt x="13" y="70"/>
                  </a:cubicBezTo>
                  <a:cubicBezTo>
                    <a:pt x="13" y="73"/>
                    <a:pt x="13" y="73"/>
                    <a:pt x="13" y="73"/>
                  </a:cubicBezTo>
                  <a:close/>
                  <a:moveTo>
                    <a:pt x="39" y="44"/>
                  </a:moveTo>
                  <a:cubicBezTo>
                    <a:pt x="39" y="51"/>
                    <a:pt x="39" y="51"/>
                    <a:pt x="39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9" y="44"/>
                    <a:pt x="39" y="44"/>
                    <a:pt x="39" y="44"/>
                  </a:cubicBezTo>
                  <a:close/>
                  <a:moveTo>
                    <a:pt x="46" y="70"/>
                  </a:moveTo>
                  <a:cubicBezTo>
                    <a:pt x="45" y="69"/>
                    <a:pt x="45" y="69"/>
                    <a:pt x="45" y="68"/>
                  </a:cubicBezTo>
                  <a:cubicBezTo>
                    <a:pt x="49" y="63"/>
                    <a:pt x="53" y="57"/>
                    <a:pt x="57" y="51"/>
                  </a:cubicBezTo>
                  <a:cubicBezTo>
                    <a:pt x="56" y="50"/>
                    <a:pt x="55" y="49"/>
                    <a:pt x="54" y="49"/>
                  </a:cubicBezTo>
                  <a:cubicBezTo>
                    <a:pt x="49" y="54"/>
                    <a:pt x="45" y="60"/>
                    <a:pt x="41" y="67"/>
                  </a:cubicBezTo>
                  <a:cubicBezTo>
                    <a:pt x="40" y="66"/>
                    <a:pt x="39" y="66"/>
                    <a:pt x="38" y="67"/>
                  </a:cubicBezTo>
                  <a:cubicBezTo>
                    <a:pt x="35" y="68"/>
                    <a:pt x="33" y="72"/>
                    <a:pt x="35" y="75"/>
                  </a:cubicBezTo>
                  <a:cubicBezTo>
                    <a:pt x="36" y="78"/>
                    <a:pt x="40" y="79"/>
                    <a:pt x="43" y="78"/>
                  </a:cubicBezTo>
                  <a:cubicBezTo>
                    <a:pt x="43" y="78"/>
                    <a:pt x="43" y="77"/>
                    <a:pt x="44" y="77"/>
                  </a:cubicBezTo>
                  <a:cubicBezTo>
                    <a:pt x="48" y="79"/>
                    <a:pt x="53" y="81"/>
                    <a:pt x="58" y="82"/>
                  </a:cubicBezTo>
                  <a:cubicBezTo>
                    <a:pt x="58" y="80"/>
                    <a:pt x="59" y="79"/>
                    <a:pt x="59" y="78"/>
                  </a:cubicBezTo>
                  <a:cubicBezTo>
                    <a:pt x="55" y="76"/>
                    <a:pt x="51" y="74"/>
                    <a:pt x="46" y="73"/>
                  </a:cubicBezTo>
                  <a:cubicBezTo>
                    <a:pt x="46" y="72"/>
                    <a:pt x="46" y="71"/>
                    <a:pt x="46" y="70"/>
                  </a:cubicBezTo>
                  <a:close/>
                  <a:moveTo>
                    <a:pt x="61" y="51"/>
                  </a:moveTo>
                  <a:cubicBezTo>
                    <a:pt x="56" y="45"/>
                    <a:pt x="49" y="42"/>
                    <a:pt x="41" y="42"/>
                  </a:cubicBezTo>
                  <a:cubicBezTo>
                    <a:pt x="32" y="42"/>
                    <a:pt x="25" y="45"/>
                    <a:pt x="20" y="51"/>
                  </a:cubicBezTo>
                  <a:cubicBezTo>
                    <a:pt x="14" y="56"/>
                    <a:pt x="11" y="63"/>
                    <a:pt x="11" y="72"/>
                  </a:cubicBezTo>
                  <a:cubicBezTo>
                    <a:pt x="11" y="80"/>
                    <a:pt x="14" y="87"/>
                    <a:pt x="20" y="92"/>
                  </a:cubicBezTo>
                  <a:cubicBezTo>
                    <a:pt x="25" y="98"/>
                    <a:pt x="32" y="101"/>
                    <a:pt x="41" y="101"/>
                  </a:cubicBezTo>
                  <a:cubicBezTo>
                    <a:pt x="49" y="101"/>
                    <a:pt x="56" y="98"/>
                    <a:pt x="61" y="92"/>
                  </a:cubicBezTo>
                  <a:cubicBezTo>
                    <a:pt x="67" y="87"/>
                    <a:pt x="70" y="80"/>
                    <a:pt x="70" y="72"/>
                  </a:cubicBezTo>
                  <a:cubicBezTo>
                    <a:pt x="70" y="63"/>
                    <a:pt x="67" y="56"/>
                    <a:pt x="61" y="5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9" name="Freeform 148"/>
            <p:cNvSpPr>
              <a:spLocks noEditPoints="1"/>
            </p:cNvSpPr>
            <p:nvPr/>
          </p:nvSpPr>
          <p:spPr bwMode="auto">
            <a:xfrm>
              <a:off x="8088833" y="4114063"/>
              <a:ext cx="237999" cy="265241"/>
            </a:xfrm>
            <a:custGeom>
              <a:avLst/>
              <a:gdLst>
                <a:gd name="T0" fmla="*/ 13 w 77"/>
                <a:gd name="T1" fmla="*/ 8 h 86"/>
                <a:gd name="T2" fmla="*/ 38 w 77"/>
                <a:gd name="T3" fmla="*/ 1 h 86"/>
                <a:gd name="T4" fmla="*/ 59 w 77"/>
                <a:gd name="T5" fmla="*/ 13 h 86"/>
                <a:gd name="T6" fmla="*/ 66 w 77"/>
                <a:gd name="T7" fmla="*/ 38 h 86"/>
                <a:gd name="T8" fmla="*/ 58 w 77"/>
                <a:gd name="T9" fmla="*/ 55 h 86"/>
                <a:gd name="T10" fmla="*/ 64 w 77"/>
                <a:gd name="T11" fmla="*/ 59 h 86"/>
                <a:gd name="T12" fmla="*/ 74 w 77"/>
                <a:gd name="T13" fmla="*/ 72 h 86"/>
                <a:gd name="T14" fmla="*/ 73 w 77"/>
                <a:gd name="T15" fmla="*/ 84 h 86"/>
                <a:gd name="T16" fmla="*/ 73 w 77"/>
                <a:gd name="T17" fmla="*/ 84 h 86"/>
                <a:gd name="T18" fmla="*/ 62 w 77"/>
                <a:gd name="T19" fmla="*/ 82 h 86"/>
                <a:gd name="T20" fmla="*/ 51 w 77"/>
                <a:gd name="T21" fmla="*/ 68 h 86"/>
                <a:gd name="T22" fmla="*/ 49 w 77"/>
                <a:gd name="T23" fmla="*/ 63 h 86"/>
                <a:gd name="T24" fmla="*/ 30 w 77"/>
                <a:gd name="T25" fmla="*/ 66 h 86"/>
                <a:gd name="T26" fmla="*/ 8 w 77"/>
                <a:gd name="T27" fmla="*/ 54 h 86"/>
                <a:gd name="T28" fmla="*/ 1 w 77"/>
                <a:gd name="T29" fmla="*/ 30 h 86"/>
                <a:gd name="T30" fmla="*/ 13 w 77"/>
                <a:gd name="T31" fmla="*/ 8 h 86"/>
                <a:gd name="T32" fmla="*/ 30 w 77"/>
                <a:gd name="T33" fmla="*/ 49 h 86"/>
                <a:gd name="T34" fmla="*/ 38 w 77"/>
                <a:gd name="T35" fmla="*/ 49 h 86"/>
                <a:gd name="T36" fmla="*/ 38 w 77"/>
                <a:gd name="T37" fmla="*/ 40 h 86"/>
                <a:gd name="T38" fmla="*/ 47 w 77"/>
                <a:gd name="T39" fmla="*/ 40 h 86"/>
                <a:gd name="T40" fmla="*/ 47 w 77"/>
                <a:gd name="T41" fmla="*/ 32 h 86"/>
                <a:gd name="T42" fmla="*/ 38 w 77"/>
                <a:gd name="T43" fmla="*/ 32 h 86"/>
                <a:gd name="T44" fmla="*/ 38 w 77"/>
                <a:gd name="T45" fmla="*/ 23 h 86"/>
                <a:gd name="T46" fmla="*/ 30 w 77"/>
                <a:gd name="T47" fmla="*/ 23 h 86"/>
                <a:gd name="T48" fmla="*/ 30 w 77"/>
                <a:gd name="T49" fmla="*/ 32 h 86"/>
                <a:gd name="T50" fmla="*/ 21 w 77"/>
                <a:gd name="T51" fmla="*/ 32 h 86"/>
                <a:gd name="T52" fmla="*/ 21 w 77"/>
                <a:gd name="T53" fmla="*/ 40 h 86"/>
                <a:gd name="T54" fmla="*/ 30 w 77"/>
                <a:gd name="T55" fmla="*/ 40 h 86"/>
                <a:gd name="T56" fmla="*/ 30 w 77"/>
                <a:gd name="T57" fmla="*/ 49 h 86"/>
                <a:gd name="T58" fmla="*/ 18 w 77"/>
                <a:gd name="T59" fmla="*/ 36 h 86"/>
                <a:gd name="T60" fmla="*/ 43 w 77"/>
                <a:gd name="T61" fmla="*/ 19 h 86"/>
                <a:gd name="T62" fmla="*/ 18 w 77"/>
                <a:gd name="T63" fmla="*/ 36 h 86"/>
                <a:gd name="T64" fmla="*/ 36 w 77"/>
                <a:gd name="T65" fmla="*/ 12 h 86"/>
                <a:gd name="T66" fmla="*/ 20 w 77"/>
                <a:gd name="T67" fmla="*/ 16 h 86"/>
                <a:gd name="T68" fmla="*/ 12 w 77"/>
                <a:gd name="T69" fmla="*/ 31 h 86"/>
                <a:gd name="T70" fmla="*/ 16 w 77"/>
                <a:gd name="T71" fmla="*/ 47 h 86"/>
                <a:gd name="T72" fmla="*/ 31 w 77"/>
                <a:gd name="T73" fmla="*/ 55 h 86"/>
                <a:gd name="T74" fmla="*/ 47 w 77"/>
                <a:gd name="T75" fmla="*/ 51 h 86"/>
                <a:gd name="T76" fmla="*/ 55 w 77"/>
                <a:gd name="T77" fmla="*/ 36 h 86"/>
                <a:gd name="T78" fmla="*/ 51 w 77"/>
                <a:gd name="T79" fmla="*/ 20 h 86"/>
                <a:gd name="T80" fmla="*/ 36 w 77"/>
                <a:gd name="T81" fmla="*/ 1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7" h="86">
                  <a:moveTo>
                    <a:pt x="13" y="8"/>
                  </a:moveTo>
                  <a:cubicBezTo>
                    <a:pt x="20" y="2"/>
                    <a:pt x="29" y="0"/>
                    <a:pt x="38" y="1"/>
                  </a:cubicBezTo>
                  <a:cubicBezTo>
                    <a:pt x="46" y="2"/>
                    <a:pt x="54" y="6"/>
                    <a:pt x="59" y="13"/>
                  </a:cubicBezTo>
                  <a:cubicBezTo>
                    <a:pt x="65" y="21"/>
                    <a:pt x="67" y="29"/>
                    <a:pt x="66" y="38"/>
                  </a:cubicBezTo>
                  <a:cubicBezTo>
                    <a:pt x="65" y="44"/>
                    <a:pt x="63" y="50"/>
                    <a:pt x="58" y="55"/>
                  </a:cubicBezTo>
                  <a:cubicBezTo>
                    <a:pt x="60" y="56"/>
                    <a:pt x="62" y="57"/>
                    <a:pt x="64" y="59"/>
                  </a:cubicBezTo>
                  <a:cubicBezTo>
                    <a:pt x="74" y="72"/>
                    <a:pt x="74" y="72"/>
                    <a:pt x="74" y="72"/>
                  </a:cubicBezTo>
                  <a:cubicBezTo>
                    <a:pt x="77" y="76"/>
                    <a:pt x="76" y="81"/>
                    <a:pt x="73" y="84"/>
                  </a:cubicBezTo>
                  <a:cubicBezTo>
                    <a:pt x="73" y="84"/>
                    <a:pt x="73" y="84"/>
                    <a:pt x="73" y="84"/>
                  </a:cubicBezTo>
                  <a:cubicBezTo>
                    <a:pt x="69" y="86"/>
                    <a:pt x="64" y="86"/>
                    <a:pt x="62" y="82"/>
                  </a:cubicBezTo>
                  <a:cubicBezTo>
                    <a:pt x="51" y="68"/>
                    <a:pt x="51" y="68"/>
                    <a:pt x="51" y="68"/>
                  </a:cubicBezTo>
                  <a:cubicBezTo>
                    <a:pt x="50" y="67"/>
                    <a:pt x="49" y="65"/>
                    <a:pt x="49" y="63"/>
                  </a:cubicBezTo>
                  <a:cubicBezTo>
                    <a:pt x="43" y="66"/>
                    <a:pt x="36" y="67"/>
                    <a:pt x="30" y="66"/>
                  </a:cubicBezTo>
                  <a:cubicBezTo>
                    <a:pt x="21" y="65"/>
                    <a:pt x="13" y="61"/>
                    <a:pt x="8" y="54"/>
                  </a:cubicBezTo>
                  <a:cubicBezTo>
                    <a:pt x="2" y="47"/>
                    <a:pt x="0" y="38"/>
                    <a:pt x="1" y="30"/>
                  </a:cubicBezTo>
                  <a:cubicBezTo>
                    <a:pt x="2" y="21"/>
                    <a:pt x="6" y="13"/>
                    <a:pt x="13" y="8"/>
                  </a:cubicBezTo>
                  <a:close/>
                  <a:moveTo>
                    <a:pt x="30" y="49"/>
                  </a:moveTo>
                  <a:cubicBezTo>
                    <a:pt x="38" y="49"/>
                    <a:pt x="38" y="49"/>
                    <a:pt x="38" y="49"/>
                  </a:cubicBezTo>
                  <a:cubicBezTo>
                    <a:pt x="38" y="40"/>
                    <a:pt x="38" y="40"/>
                    <a:pt x="38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38" y="32"/>
                    <a:pt x="38" y="32"/>
                    <a:pt x="38" y="32"/>
                  </a:cubicBezTo>
                  <a:cubicBezTo>
                    <a:pt x="38" y="23"/>
                    <a:pt x="38" y="23"/>
                    <a:pt x="38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30" y="40"/>
                    <a:pt x="30" y="40"/>
                    <a:pt x="30" y="40"/>
                  </a:cubicBezTo>
                  <a:cubicBezTo>
                    <a:pt x="30" y="49"/>
                    <a:pt x="30" y="49"/>
                    <a:pt x="30" y="49"/>
                  </a:cubicBezTo>
                  <a:close/>
                  <a:moveTo>
                    <a:pt x="18" y="36"/>
                  </a:moveTo>
                  <a:cubicBezTo>
                    <a:pt x="22" y="26"/>
                    <a:pt x="31" y="21"/>
                    <a:pt x="43" y="19"/>
                  </a:cubicBezTo>
                  <a:cubicBezTo>
                    <a:pt x="31" y="11"/>
                    <a:pt x="16" y="22"/>
                    <a:pt x="18" y="36"/>
                  </a:cubicBezTo>
                  <a:close/>
                  <a:moveTo>
                    <a:pt x="36" y="12"/>
                  </a:moveTo>
                  <a:cubicBezTo>
                    <a:pt x="31" y="11"/>
                    <a:pt x="25" y="13"/>
                    <a:pt x="20" y="16"/>
                  </a:cubicBezTo>
                  <a:cubicBezTo>
                    <a:pt x="15" y="20"/>
                    <a:pt x="13" y="25"/>
                    <a:pt x="12" y="31"/>
                  </a:cubicBezTo>
                  <a:cubicBezTo>
                    <a:pt x="11" y="37"/>
                    <a:pt x="13" y="42"/>
                    <a:pt x="16" y="47"/>
                  </a:cubicBezTo>
                  <a:cubicBezTo>
                    <a:pt x="20" y="52"/>
                    <a:pt x="25" y="55"/>
                    <a:pt x="31" y="55"/>
                  </a:cubicBezTo>
                  <a:cubicBezTo>
                    <a:pt x="36" y="56"/>
                    <a:pt x="42" y="55"/>
                    <a:pt x="47" y="51"/>
                  </a:cubicBezTo>
                  <a:cubicBezTo>
                    <a:pt x="52" y="47"/>
                    <a:pt x="55" y="42"/>
                    <a:pt x="55" y="36"/>
                  </a:cubicBezTo>
                  <a:cubicBezTo>
                    <a:pt x="56" y="31"/>
                    <a:pt x="54" y="25"/>
                    <a:pt x="51" y="20"/>
                  </a:cubicBezTo>
                  <a:cubicBezTo>
                    <a:pt x="47" y="15"/>
                    <a:pt x="42" y="13"/>
                    <a:pt x="36" y="1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0" name="Freeform 149"/>
            <p:cNvSpPr>
              <a:spLocks noEditPoints="1"/>
            </p:cNvSpPr>
            <p:nvPr/>
          </p:nvSpPr>
          <p:spPr bwMode="auto">
            <a:xfrm>
              <a:off x="3684009" y="3154356"/>
              <a:ext cx="299649" cy="299650"/>
            </a:xfrm>
            <a:custGeom>
              <a:avLst/>
              <a:gdLst>
                <a:gd name="T0" fmla="*/ 42 w 97"/>
                <a:gd name="T1" fmla="*/ 14 h 97"/>
                <a:gd name="T2" fmla="*/ 55 w 97"/>
                <a:gd name="T3" fmla="*/ 14 h 97"/>
                <a:gd name="T4" fmla="*/ 48 w 97"/>
                <a:gd name="T5" fmla="*/ 0 h 97"/>
                <a:gd name="T6" fmla="*/ 42 w 97"/>
                <a:gd name="T7" fmla="*/ 14 h 97"/>
                <a:gd name="T8" fmla="*/ 49 w 97"/>
                <a:gd name="T9" fmla="*/ 18 h 97"/>
                <a:gd name="T10" fmla="*/ 79 w 97"/>
                <a:gd name="T11" fmla="*/ 48 h 97"/>
                <a:gd name="T12" fmla="*/ 49 w 97"/>
                <a:gd name="T13" fmla="*/ 79 h 97"/>
                <a:gd name="T14" fmla="*/ 18 w 97"/>
                <a:gd name="T15" fmla="*/ 48 h 97"/>
                <a:gd name="T16" fmla="*/ 49 w 97"/>
                <a:gd name="T17" fmla="*/ 18 h 97"/>
                <a:gd name="T18" fmla="*/ 60 w 97"/>
                <a:gd name="T19" fmla="*/ 15 h 97"/>
                <a:gd name="T20" fmla="*/ 71 w 97"/>
                <a:gd name="T21" fmla="*/ 22 h 97"/>
                <a:gd name="T22" fmla="*/ 73 w 97"/>
                <a:gd name="T23" fmla="*/ 6 h 97"/>
                <a:gd name="T24" fmla="*/ 60 w 97"/>
                <a:gd name="T25" fmla="*/ 15 h 97"/>
                <a:gd name="T26" fmla="*/ 75 w 97"/>
                <a:gd name="T27" fmla="*/ 25 h 97"/>
                <a:gd name="T28" fmla="*/ 81 w 97"/>
                <a:gd name="T29" fmla="*/ 36 h 97"/>
                <a:gd name="T30" fmla="*/ 91 w 97"/>
                <a:gd name="T31" fmla="*/ 24 h 97"/>
                <a:gd name="T32" fmla="*/ 75 w 97"/>
                <a:gd name="T33" fmla="*/ 25 h 97"/>
                <a:gd name="T34" fmla="*/ 83 w 97"/>
                <a:gd name="T35" fmla="*/ 42 h 97"/>
                <a:gd name="T36" fmla="*/ 83 w 97"/>
                <a:gd name="T37" fmla="*/ 54 h 97"/>
                <a:gd name="T38" fmla="*/ 97 w 97"/>
                <a:gd name="T39" fmla="*/ 48 h 97"/>
                <a:gd name="T40" fmla="*/ 83 w 97"/>
                <a:gd name="T41" fmla="*/ 42 h 97"/>
                <a:gd name="T42" fmla="*/ 82 w 97"/>
                <a:gd name="T43" fmla="*/ 60 h 97"/>
                <a:gd name="T44" fmla="*/ 75 w 97"/>
                <a:gd name="T45" fmla="*/ 71 h 97"/>
                <a:gd name="T46" fmla="*/ 91 w 97"/>
                <a:gd name="T47" fmla="*/ 72 h 97"/>
                <a:gd name="T48" fmla="*/ 82 w 97"/>
                <a:gd name="T49" fmla="*/ 60 h 97"/>
                <a:gd name="T50" fmla="*/ 72 w 97"/>
                <a:gd name="T51" fmla="*/ 75 h 97"/>
                <a:gd name="T52" fmla="*/ 61 w 97"/>
                <a:gd name="T53" fmla="*/ 81 h 97"/>
                <a:gd name="T54" fmla="*/ 73 w 97"/>
                <a:gd name="T55" fmla="*/ 90 h 97"/>
                <a:gd name="T56" fmla="*/ 72 w 97"/>
                <a:gd name="T57" fmla="*/ 75 h 97"/>
                <a:gd name="T58" fmla="*/ 55 w 97"/>
                <a:gd name="T59" fmla="*/ 83 h 97"/>
                <a:gd name="T60" fmla="*/ 43 w 97"/>
                <a:gd name="T61" fmla="*/ 83 h 97"/>
                <a:gd name="T62" fmla="*/ 49 w 97"/>
                <a:gd name="T63" fmla="*/ 97 h 97"/>
                <a:gd name="T64" fmla="*/ 55 w 97"/>
                <a:gd name="T65" fmla="*/ 83 h 97"/>
                <a:gd name="T66" fmla="*/ 37 w 97"/>
                <a:gd name="T67" fmla="*/ 81 h 97"/>
                <a:gd name="T68" fmla="*/ 26 w 97"/>
                <a:gd name="T69" fmla="*/ 75 h 97"/>
                <a:gd name="T70" fmla="*/ 25 w 97"/>
                <a:gd name="T71" fmla="*/ 91 h 97"/>
                <a:gd name="T72" fmla="*/ 37 w 97"/>
                <a:gd name="T73" fmla="*/ 81 h 97"/>
                <a:gd name="T74" fmla="*/ 22 w 97"/>
                <a:gd name="T75" fmla="*/ 71 h 97"/>
                <a:gd name="T76" fmla="*/ 16 w 97"/>
                <a:gd name="T77" fmla="*/ 60 h 97"/>
                <a:gd name="T78" fmla="*/ 7 w 97"/>
                <a:gd name="T79" fmla="*/ 73 h 97"/>
                <a:gd name="T80" fmla="*/ 22 w 97"/>
                <a:gd name="T81" fmla="*/ 71 h 97"/>
                <a:gd name="T82" fmla="*/ 14 w 97"/>
                <a:gd name="T83" fmla="*/ 55 h 97"/>
                <a:gd name="T84" fmla="*/ 14 w 97"/>
                <a:gd name="T85" fmla="*/ 42 h 97"/>
                <a:gd name="T86" fmla="*/ 0 w 97"/>
                <a:gd name="T87" fmla="*/ 49 h 97"/>
                <a:gd name="T88" fmla="*/ 14 w 97"/>
                <a:gd name="T89" fmla="*/ 55 h 97"/>
                <a:gd name="T90" fmla="*/ 15 w 97"/>
                <a:gd name="T91" fmla="*/ 37 h 97"/>
                <a:gd name="T92" fmla="*/ 22 w 97"/>
                <a:gd name="T93" fmla="*/ 26 h 97"/>
                <a:gd name="T94" fmla="*/ 6 w 97"/>
                <a:gd name="T95" fmla="*/ 24 h 97"/>
                <a:gd name="T96" fmla="*/ 15 w 97"/>
                <a:gd name="T97" fmla="*/ 37 h 97"/>
                <a:gd name="T98" fmla="*/ 26 w 97"/>
                <a:gd name="T99" fmla="*/ 22 h 97"/>
                <a:gd name="T100" fmla="*/ 37 w 97"/>
                <a:gd name="T101" fmla="*/ 16 h 97"/>
                <a:gd name="T102" fmla="*/ 24 w 97"/>
                <a:gd name="T103" fmla="*/ 6 h 97"/>
                <a:gd name="T104" fmla="*/ 26 w 97"/>
                <a:gd name="T105" fmla="*/ 2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7" h="97">
                  <a:moveTo>
                    <a:pt x="42" y="14"/>
                  </a:moveTo>
                  <a:cubicBezTo>
                    <a:pt x="55" y="14"/>
                    <a:pt x="55" y="14"/>
                    <a:pt x="55" y="14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2" y="14"/>
                    <a:pt x="42" y="14"/>
                    <a:pt x="42" y="14"/>
                  </a:cubicBezTo>
                  <a:close/>
                  <a:moveTo>
                    <a:pt x="49" y="18"/>
                  </a:moveTo>
                  <a:cubicBezTo>
                    <a:pt x="65" y="18"/>
                    <a:pt x="79" y="31"/>
                    <a:pt x="79" y="48"/>
                  </a:cubicBezTo>
                  <a:cubicBezTo>
                    <a:pt x="79" y="65"/>
                    <a:pt x="65" y="79"/>
                    <a:pt x="49" y="79"/>
                  </a:cubicBezTo>
                  <a:cubicBezTo>
                    <a:pt x="32" y="79"/>
                    <a:pt x="18" y="65"/>
                    <a:pt x="18" y="48"/>
                  </a:cubicBezTo>
                  <a:cubicBezTo>
                    <a:pt x="18" y="31"/>
                    <a:pt x="32" y="18"/>
                    <a:pt x="49" y="18"/>
                  </a:cubicBezTo>
                  <a:close/>
                  <a:moveTo>
                    <a:pt x="60" y="15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3" y="6"/>
                    <a:pt x="73" y="6"/>
                    <a:pt x="73" y="6"/>
                  </a:cubicBezTo>
                  <a:cubicBezTo>
                    <a:pt x="60" y="15"/>
                    <a:pt x="60" y="15"/>
                    <a:pt x="60" y="15"/>
                  </a:cubicBezTo>
                  <a:close/>
                  <a:moveTo>
                    <a:pt x="75" y="25"/>
                  </a:moveTo>
                  <a:cubicBezTo>
                    <a:pt x="81" y="36"/>
                    <a:pt x="81" y="36"/>
                    <a:pt x="81" y="36"/>
                  </a:cubicBezTo>
                  <a:cubicBezTo>
                    <a:pt x="91" y="24"/>
                    <a:pt x="91" y="24"/>
                    <a:pt x="91" y="24"/>
                  </a:cubicBezTo>
                  <a:cubicBezTo>
                    <a:pt x="75" y="25"/>
                    <a:pt x="75" y="25"/>
                    <a:pt x="75" y="25"/>
                  </a:cubicBezTo>
                  <a:close/>
                  <a:moveTo>
                    <a:pt x="83" y="42"/>
                  </a:moveTo>
                  <a:cubicBezTo>
                    <a:pt x="83" y="54"/>
                    <a:pt x="83" y="54"/>
                    <a:pt x="83" y="54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83" y="42"/>
                    <a:pt x="83" y="42"/>
                    <a:pt x="83" y="42"/>
                  </a:cubicBezTo>
                  <a:close/>
                  <a:moveTo>
                    <a:pt x="82" y="60"/>
                  </a:moveTo>
                  <a:cubicBezTo>
                    <a:pt x="75" y="71"/>
                    <a:pt x="75" y="71"/>
                    <a:pt x="75" y="71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82" y="60"/>
                    <a:pt x="82" y="60"/>
                    <a:pt x="82" y="60"/>
                  </a:cubicBezTo>
                  <a:close/>
                  <a:moveTo>
                    <a:pt x="72" y="75"/>
                  </a:moveTo>
                  <a:cubicBezTo>
                    <a:pt x="61" y="81"/>
                    <a:pt x="61" y="81"/>
                    <a:pt x="61" y="81"/>
                  </a:cubicBezTo>
                  <a:cubicBezTo>
                    <a:pt x="73" y="90"/>
                    <a:pt x="73" y="90"/>
                    <a:pt x="73" y="90"/>
                  </a:cubicBezTo>
                  <a:cubicBezTo>
                    <a:pt x="72" y="75"/>
                    <a:pt x="72" y="75"/>
                    <a:pt x="72" y="75"/>
                  </a:cubicBezTo>
                  <a:close/>
                  <a:moveTo>
                    <a:pt x="55" y="83"/>
                  </a:moveTo>
                  <a:cubicBezTo>
                    <a:pt x="43" y="83"/>
                    <a:pt x="43" y="83"/>
                    <a:pt x="43" y="83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5" y="83"/>
                    <a:pt x="55" y="83"/>
                    <a:pt x="55" y="83"/>
                  </a:cubicBezTo>
                  <a:close/>
                  <a:moveTo>
                    <a:pt x="37" y="81"/>
                  </a:moveTo>
                  <a:cubicBezTo>
                    <a:pt x="26" y="75"/>
                    <a:pt x="26" y="75"/>
                    <a:pt x="26" y="75"/>
                  </a:cubicBezTo>
                  <a:cubicBezTo>
                    <a:pt x="25" y="91"/>
                    <a:pt x="25" y="91"/>
                    <a:pt x="25" y="91"/>
                  </a:cubicBezTo>
                  <a:cubicBezTo>
                    <a:pt x="37" y="81"/>
                    <a:pt x="37" y="81"/>
                    <a:pt x="37" y="81"/>
                  </a:cubicBezTo>
                  <a:close/>
                  <a:moveTo>
                    <a:pt x="22" y="71"/>
                  </a:moveTo>
                  <a:cubicBezTo>
                    <a:pt x="16" y="60"/>
                    <a:pt x="16" y="60"/>
                    <a:pt x="16" y="60"/>
                  </a:cubicBezTo>
                  <a:cubicBezTo>
                    <a:pt x="7" y="73"/>
                    <a:pt x="7" y="73"/>
                    <a:pt x="7" y="73"/>
                  </a:cubicBezTo>
                  <a:cubicBezTo>
                    <a:pt x="22" y="71"/>
                    <a:pt x="22" y="71"/>
                    <a:pt x="22" y="71"/>
                  </a:cubicBezTo>
                  <a:close/>
                  <a:moveTo>
                    <a:pt x="14" y="55"/>
                  </a:moveTo>
                  <a:cubicBezTo>
                    <a:pt x="14" y="42"/>
                    <a:pt x="14" y="42"/>
                    <a:pt x="14" y="42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14" y="55"/>
                    <a:pt x="14" y="55"/>
                    <a:pt x="14" y="55"/>
                  </a:cubicBezTo>
                  <a:close/>
                  <a:moveTo>
                    <a:pt x="15" y="37"/>
                  </a:moveTo>
                  <a:cubicBezTo>
                    <a:pt x="22" y="26"/>
                    <a:pt x="22" y="26"/>
                    <a:pt x="22" y="26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15" y="37"/>
                    <a:pt x="15" y="37"/>
                    <a:pt x="15" y="37"/>
                  </a:cubicBezTo>
                  <a:close/>
                  <a:moveTo>
                    <a:pt x="26" y="22"/>
                  </a:moveTo>
                  <a:cubicBezTo>
                    <a:pt x="37" y="16"/>
                    <a:pt x="37" y="16"/>
                    <a:pt x="37" y="16"/>
                  </a:cubicBezTo>
                  <a:cubicBezTo>
                    <a:pt x="24" y="6"/>
                    <a:pt x="24" y="6"/>
                    <a:pt x="24" y="6"/>
                  </a:cubicBezTo>
                  <a:lnTo>
                    <a:pt x="26" y="2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1" name="Freeform 150"/>
            <p:cNvSpPr>
              <a:spLocks noEditPoints="1"/>
            </p:cNvSpPr>
            <p:nvPr/>
          </p:nvSpPr>
          <p:spPr bwMode="auto">
            <a:xfrm>
              <a:off x="5030106" y="1859022"/>
              <a:ext cx="245168" cy="299650"/>
            </a:xfrm>
            <a:custGeom>
              <a:avLst/>
              <a:gdLst>
                <a:gd name="T0" fmla="*/ 36 w 79"/>
                <a:gd name="T1" fmla="*/ 27 h 97"/>
                <a:gd name="T2" fmla="*/ 40 w 79"/>
                <a:gd name="T3" fmla="*/ 1 h 97"/>
                <a:gd name="T4" fmla="*/ 46 w 79"/>
                <a:gd name="T5" fmla="*/ 5 h 97"/>
                <a:gd name="T6" fmla="*/ 41 w 79"/>
                <a:gd name="T7" fmla="*/ 27 h 97"/>
                <a:gd name="T8" fmla="*/ 39 w 79"/>
                <a:gd name="T9" fmla="*/ 27 h 97"/>
                <a:gd name="T10" fmla="*/ 36 w 79"/>
                <a:gd name="T11" fmla="*/ 27 h 97"/>
                <a:gd name="T12" fmla="*/ 38 w 79"/>
                <a:gd name="T13" fmla="*/ 67 h 97"/>
                <a:gd name="T14" fmla="*/ 34 w 79"/>
                <a:gd name="T15" fmla="*/ 58 h 97"/>
                <a:gd name="T16" fmla="*/ 29 w 79"/>
                <a:gd name="T17" fmla="*/ 64 h 97"/>
                <a:gd name="T18" fmla="*/ 38 w 79"/>
                <a:gd name="T19" fmla="*/ 67 h 97"/>
                <a:gd name="T20" fmla="*/ 41 w 79"/>
                <a:gd name="T21" fmla="*/ 67 h 97"/>
                <a:gd name="T22" fmla="*/ 46 w 79"/>
                <a:gd name="T23" fmla="*/ 58 h 97"/>
                <a:gd name="T24" fmla="*/ 50 w 79"/>
                <a:gd name="T25" fmla="*/ 64 h 97"/>
                <a:gd name="T26" fmla="*/ 41 w 79"/>
                <a:gd name="T27" fmla="*/ 67 h 97"/>
                <a:gd name="T28" fmla="*/ 40 w 79"/>
                <a:gd name="T29" fmla="*/ 94 h 97"/>
                <a:gd name="T30" fmla="*/ 25 w 79"/>
                <a:gd name="T31" fmla="*/ 96 h 97"/>
                <a:gd name="T32" fmla="*/ 16 w 79"/>
                <a:gd name="T33" fmla="*/ 89 h 97"/>
                <a:gd name="T34" fmla="*/ 10 w 79"/>
                <a:gd name="T35" fmla="*/ 81 h 97"/>
                <a:gd name="T36" fmla="*/ 5 w 79"/>
                <a:gd name="T37" fmla="*/ 72 h 97"/>
                <a:gd name="T38" fmla="*/ 0 w 79"/>
                <a:gd name="T39" fmla="*/ 55 h 97"/>
                <a:gd name="T40" fmla="*/ 7 w 79"/>
                <a:gd name="T41" fmla="*/ 37 h 97"/>
                <a:gd name="T42" fmla="*/ 22 w 79"/>
                <a:gd name="T43" fmla="*/ 30 h 97"/>
                <a:gd name="T44" fmla="*/ 40 w 79"/>
                <a:gd name="T45" fmla="*/ 31 h 97"/>
                <a:gd name="T46" fmla="*/ 57 w 79"/>
                <a:gd name="T47" fmla="*/ 30 h 97"/>
                <a:gd name="T48" fmla="*/ 72 w 79"/>
                <a:gd name="T49" fmla="*/ 37 h 97"/>
                <a:gd name="T50" fmla="*/ 79 w 79"/>
                <a:gd name="T51" fmla="*/ 55 h 97"/>
                <a:gd name="T52" fmla="*/ 74 w 79"/>
                <a:gd name="T53" fmla="*/ 72 h 97"/>
                <a:gd name="T54" fmla="*/ 69 w 79"/>
                <a:gd name="T55" fmla="*/ 81 h 97"/>
                <a:gd name="T56" fmla="*/ 63 w 79"/>
                <a:gd name="T57" fmla="*/ 89 h 97"/>
                <a:gd name="T58" fmla="*/ 54 w 79"/>
                <a:gd name="T59" fmla="*/ 96 h 97"/>
                <a:gd name="T60" fmla="*/ 40 w 79"/>
                <a:gd name="T61" fmla="*/ 94 h 97"/>
                <a:gd name="T62" fmla="*/ 29 w 79"/>
                <a:gd name="T63" fmla="*/ 86 h 97"/>
                <a:gd name="T64" fmla="*/ 24 w 79"/>
                <a:gd name="T65" fmla="*/ 82 h 97"/>
                <a:gd name="T66" fmla="*/ 19 w 79"/>
                <a:gd name="T67" fmla="*/ 75 h 97"/>
                <a:gd name="T68" fmla="*/ 15 w 79"/>
                <a:gd name="T69" fmla="*/ 68 h 97"/>
                <a:gd name="T70" fmla="*/ 11 w 79"/>
                <a:gd name="T71" fmla="*/ 56 h 97"/>
                <a:gd name="T72" fmla="*/ 16 w 79"/>
                <a:gd name="T73" fmla="*/ 45 h 97"/>
                <a:gd name="T74" fmla="*/ 25 w 79"/>
                <a:gd name="T75" fmla="*/ 40 h 97"/>
                <a:gd name="T76" fmla="*/ 39 w 79"/>
                <a:gd name="T77" fmla="*/ 41 h 97"/>
                <a:gd name="T78" fmla="*/ 40 w 79"/>
                <a:gd name="T79" fmla="*/ 41 h 97"/>
                <a:gd name="T80" fmla="*/ 40 w 79"/>
                <a:gd name="T81" fmla="*/ 41 h 97"/>
                <a:gd name="T82" fmla="*/ 54 w 79"/>
                <a:gd name="T83" fmla="*/ 40 h 97"/>
                <a:gd name="T84" fmla="*/ 63 w 79"/>
                <a:gd name="T85" fmla="*/ 45 h 97"/>
                <a:gd name="T86" fmla="*/ 68 w 79"/>
                <a:gd name="T87" fmla="*/ 56 h 97"/>
                <a:gd name="T88" fmla="*/ 64 w 79"/>
                <a:gd name="T89" fmla="*/ 68 h 97"/>
                <a:gd name="T90" fmla="*/ 60 w 79"/>
                <a:gd name="T91" fmla="*/ 75 h 97"/>
                <a:gd name="T92" fmla="*/ 55 w 79"/>
                <a:gd name="T93" fmla="*/ 82 h 97"/>
                <a:gd name="T94" fmla="*/ 50 w 79"/>
                <a:gd name="T95" fmla="*/ 86 h 97"/>
                <a:gd name="T96" fmla="*/ 41 w 79"/>
                <a:gd name="T97" fmla="*/ 83 h 97"/>
                <a:gd name="T98" fmla="*/ 40 w 79"/>
                <a:gd name="T99" fmla="*/ 83 h 97"/>
                <a:gd name="T100" fmla="*/ 38 w 79"/>
                <a:gd name="T101" fmla="*/ 83 h 97"/>
                <a:gd name="T102" fmla="*/ 29 w 79"/>
                <a:gd name="T103" fmla="*/ 86 h 97"/>
                <a:gd name="T104" fmla="*/ 43 w 79"/>
                <a:gd name="T105" fmla="*/ 15 h 97"/>
                <a:gd name="T106" fmla="*/ 45 w 79"/>
                <a:gd name="T107" fmla="*/ 13 h 97"/>
                <a:gd name="T108" fmla="*/ 65 w 79"/>
                <a:gd name="T109" fmla="*/ 10 h 97"/>
                <a:gd name="T110" fmla="*/ 44 w 79"/>
                <a:gd name="T111" fmla="*/ 20 h 97"/>
                <a:gd name="T112" fmla="*/ 59 w 79"/>
                <a:gd name="T113" fmla="*/ 23 h 97"/>
                <a:gd name="T114" fmla="*/ 78 w 79"/>
                <a:gd name="T115" fmla="*/ 11 h 97"/>
                <a:gd name="T116" fmla="*/ 54 w 79"/>
                <a:gd name="T117" fmla="*/ 3 h 97"/>
                <a:gd name="T118" fmla="*/ 43 w 79"/>
                <a:gd name="T119" fmla="*/ 15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9" h="97">
                  <a:moveTo>
                    <a:pt x="36" y="27"/>
                  </a:moveTo>
                  <a:cubicBezTo>
                    <a:pt x="33" y="18"/>
                    <a:pt x="30" y="8"/>
                    <a:pt x="40" y="1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38" y="11"/>
                    <a:pt x="39" y="20"/>
                    <a:pt x="41" y="27"/>
                  </a:cubicBezTo>
                  <a:cubicBezTo>
                    <a:pt x="40" y="27"/>
                    <a:pt x="40" y="27"/>
                    <a:pt x="39" y="27"/>
                  </a:cubicBezTo>
                  <a:cubicBezTo>
                    <a:pt x="38" y="27"/>
                    <a:pt x="37" y="27"/>
                    <a:pt x="36" y="27"/>
                  </a:cubicBezTo>
                  <a:close/>
                  <a:moveTo>
                    <a:pt x="38" y="67"/>
                  </a:moveTo>
                  <a:cubicBezTo>
                    <a:pt x="38" y="67"/>
                    <a:pt x="38" y="59"/>
                    <a:pt x="34" y="58"/>
                  </a:cubicBezTo>
                  <a:cubicBezTo>
                    <a:pt x="30" y="58"/>
                    <a:pt x="28" y="62"/>
                    <a:pt x="29" y="64"/>
                  </a:cubicBezTo>
                  <a:cubicBezTo>
                    <a:pt x="30" y="66"/>
                    <a:pt x="38" y="67"/>
                    <a:pt x="38" y="67"/>
                  </a:cubicBezTo>
                  <a:close/>
                  <a:moveTo>
                    <a:pt x="41" y="67"/>
                  </a:moveTo>
                  <a:cubicBezTo>
                    <a:pt x="41" y="67"/>
                    <a:pt x="42" y="59"/>
                    <a:pt x="46" y="58"/>
                  </a:cubicBezTo>
                  <a:cubicBezTo>
                    <a:pt x="50" y="58"/>
                    <a:pt x="52" y="62"/>
                    <a:pt x="50" y="64"/>
                  </a:cubicBezTo>
                  <a:cubicBezTo>
                    <a:pt x="49" y="66"/>
                    <a:pt x="41" y="67"/>
                    <a:pt x="41" y="67"/>
                  </a:cubicBezTo>
                  <a:close/>
                  <a:moveTo>
                    <a:pt x="40" y="94"/>
                  </a:moveTo>
                  <a:cubicBezTo>
                    <a:pt x="33" y="97"/>
                    <a:pt x="29" y="97"/>
                    <a:pt x="25" y="96"/>
                  </a:cubicBezTo>
                  <a:cubicBezTo>
                    <a:pt x="21" y="95"/>
                    <a:pt x="19" y="93"/>
                    <a:pt x="16" y="89"/>
                  </a:cubicBezTo>
                  <a:cubicBezTo>
                    <a:pt x="14" y="86"/>
                    <a:pt x="12" y="83"/>
                    <a:pt x="10" y="81"/>
                  </a:cubicBezTo>
                  <a:cubicBezTo>
                    <a:pt x="8" y="78"/>
                    <a:pt x="7" y="75"/>
                    <a:pt x="5" y="72"/>
                  </a:cubicBezTo>
                  <a:cubicBezTo>
                    <a:pt x="3" y="67"/>
                    <a:pt x="0" y="61"/>
                    <a:pt x="0" y="55"/>
                  </a:cubicBezTo>
                  <a:cubicBezTo>
                    <a:pt x="0" y="48"/>
                    <a:pt x="1" y="42"/>
                    <a:pt x="7" y="37"/>
                  </a:cubicBezTo>
                  <a:cubicBezTo>
                    <a:pt x="11" y="33"/>
                    <a:pt x="16" y="31"/>
                    <a:pt x="22" y="30"/>
                  </a:cubicBezTo>
                  <a:cubicBezTo>
                    <a:pt x="27" y="29"/>
                    <a:pt x="33" y="29"/>
                    <a:pt x="40" y="31"/>
                  </a:cubicBezTo>
                  <a:cubicBezTo>
                    <a:pt x="46" y="29"/>
                    <a:pt x="52" y="29"/>
                    <a:pt x="57" y="30"/>
                  </a:cubicBezTo>
                  <a:cubicBezTo>
                    <a:pt x="63" y="31"/>
                    <a:pt x="68" y="33"/>
                    <a:pt x="72" y="37"/>
                  </a:cubicBezTo>
                  <a:cubicBezTo>
                    <a:pt x="78" y="42"/>
                    <a:pt x="79" y="48"/>
                    <a:pt x="79" y="55"/>
                  </a:cubicBezTo>
                  <a:cubicBezTo>
                    <a:pt x="79" y="61"/>
                    <a:pt x="76" y="67"/>
                    <a:pt x="74" y="72"/>
                  </a:cubicBezTo>
                  <a:cubicBezTo>
                    <a:pt x="72" y="75"/>
                    <a:pt x="71" y="78"/>
                    <a:pt x="69" y="81"/>
                  </a:cubicBezTo>
                  <a:cubicBezTo>
                    <a:pt x="67" y="83"/>
                    <a:pt x="65" y="86"/>
                    <a:pt x="63" y="89"/>
                  </a:cubicBezTo>
                  <a:cubicBezTo>
                    <a:pt x="60" y="93"/>
                    <a:pt x="58" y="95"/>
                    <a:pt x="54" y="96"/>
                  </a:cubicBezTo>
                  <a:cubicBezTo>
                    <a:pt x="50" y="97"/>
                    <a:pt x="46" y="97"/>
                    <a:pt x="40" y="94"/>
                  </a:cubicBezTo>
                  <a:close/>
                  <a:moveTo>
                    <a:pt x="29" y="86"/>
                  </a:moveTo>
                  <a:cubicBezTo>
                    <a:pt x="27" y="86"/>
                    <a:pt x="26" y="84"/>
                    <a:pt x="24" y="82"/>
                  </a:cubicBezTo>
                  <a:cubicBezTo>
                    <a:pt x="22" y="80"/>
                    <a:pt x="21" y="77"/>
                    <a:pt x="19" y="75"/>
                  </a:cubicBezTo>
                  <a:cubicBezTo>
                    <a:pt x="18" y="73"/>
                    <a:pt x="17" y="71"/>
                    <a:pt x="15" y="68"/>
                  </a:cubicBezTo>
                  <a:cubicBezTo>
                    <a:pt x="13" y="64"/>
                    <a:pt x="12" y="60"/>
                    <a:pt x="11" y="56"/>
                  </a:cubicBezTo>
                  <a:cubicBezTo>
                    <a:pt x="11" y="52"/>
                    <a:pt x="12" y="48"/>
                    <a:pt x="16" y="45"/>
                  </a:cubicBezTo>
                  <a:cubicBezTo>
                    <a:pt x="18" y="42"/>
                    <a:pt x="21" y="41"/>
                    <a:pt x="25" y="40"/>
                  </a:cubicBezTo>
                  <a:cubicBezTo>
                    <a:pt x="29" y="40"/>
                    <a:pt x="34" y="40"/>
                    <a:pt x="39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0" y="41"/>
                    <a:pt x="40" y="41"/>
                    <a:pt x="40" y="41"/>
                  </a:cubicBezTo>
                  <a:cubicBezTo>
                    <a:pt x="45" y="40"/>
                    <a:pt x="50" y="40"/>
                    <a:pt x="54" y="40"/>
                  </a:cubicBezTo>
                  <a:cubicBezTo>
                    <a:pt x="58" y="41"/>
                    <a:pt x="61" y="42"/>
                    <a:pt x="63" y="45"/>
                  </a:cubicBezTo>
                  <a:cubicBezTo>
                    <a:pt x="67" y="48"/>
                    <a:pt x="68" y="52"/>
                    <a:pt x="68" y="56"/>
                  </a:cubicBezTo>
                  <a:cubicBezTo>
                    <a:pt x="67" y="60"/>
                    <a:pt x="66" y="64"/>
                    <a:pt x="64" y="68"/>
                  </a:cubicBezTo>
                  <a:cubicBezTo>
                    <a:pt x="62" y="71"/>
                    <a:pt x="61" y="73"/>
                    <a:pt x="60" y="75"/>
                  </a:cubicBezTo>
                  <a:cubicBezTo>
                    <a:pt x="58" y="77"/>
                    <a:pt x="57" y="80"/>
                    <a:pt x="55" y="82"/>
                  </a:cubicBezTo>
                  <a:cubicBezTo>
                    <a:pt x="53" y="84"/>
                    <a:pt x="52" y="86"/>
                    <a:pt x="50" y="86"/>
                  </a:cubicBezTo>
                  <a:cubicBezTo>
                    <a:pt x="48" y="87"/>
                    <a:pt x="45" y="86"/>
                    <a:pt x="41" y="83"/>
                  </a:cubicBezTo>
                  <a:cubicBezTo>
                    <a:pt x="40" y="83"/>
                    <a:pt x="40" y="83"/>
                    <a:pt x="40" y="83"/>
                  </a:cubicBezTo>
                  <a:cubicBezTo>
                    <a:pt x="38" y="83"/>
                    <a:pt x="38" y="83"/>
                    <a:pt x="38" y="83"/>
                  </a:cubicBezTo>
                  <a:cubicBezTo>
                    <a:pt x="34" y="86"/>
                    <a:pt x="31" y="87"/>
                    <a:pt x="29" y="86"/>
                  </a:cubicBezTo>
                  <a:close/>
                  <a:moveTo>
                    <a:pt x="43" y="15"/>
                  </a:moveTo>
                  <a:cubicBezTo>
                    <a:pt x="44" y="14"/>
                    <a:pt x="44" y="14"/>
                    <a:pt x="45" y="13"/>
                  </a:cubicBezTo>
                  <a:cubicBezTo>
                    <a:pt x="52" y="11"/>
                    <a:pt x="65" y="10"/>
                    <a:pt x="65" y="10"/>
                  </a:cubicBezTo>
                  <a:cubicBezTo>
                    <a:pt x="58" y="12"/>
                    <a:pt x="49" y="15"/>
                    <a:pt x="44" y="20"/>
                  </a:cubicBezTo>
                  <a:cubicBezTo>
                    <a:pt x="47" y="22"/>
                    <a:pt x="51" y="25"/>
                    <a:pt x="59" y="23"/>
                  </a:cubicBezTo>
                  <a:cubicBezTo>
                    <a:pt x="68" y="22"/>
                    <a:pt x="78" y="11"/>
                    <a:pt x="78" y="11"/>
                  </a:cubicBezTo>
                  <a:cubicBezTo>
                    <a:pt x="78" y="11"/>
                    <a:pt x="62" y="0"/>
                    <a:pt x="54" y="3"/>
                  </a:cubicBezTo>
                  <a:cubicBezTo>
                    <a:pt x="48" y="5"/>
                    <a:pt x="44" y="11"/>
                    <a:pt x="43" y="15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2" name="Freeform 151"/>
            <p:cNvSpPr>
              <a:spLocks noEditPoints="1"/>
            </p:cNvSpPr>
            <p:nvPr/>
          </p:nvSpPr>
          <p:spPr bwMode="auto">
            <a:xfrm>
              <a:off x="7453812" y="2537454"/>
              <a:ext cx="310531" cy="388598"/>
            </a:xfrm>
            <a:custGeom>
              <a:avLst/>
              <a:gdLst>
                <a:gd name="T0" fmla="*/ 49 w 83"/>
                <a:gd name="T1" fmla="*/ 71 h 104"/>
                <a:gd name="T2" fmla="*/ 43 w 83"/>
                <a:gd name="T3" fmla="*/ 71 h 104"/>
                <a:gd name="T4" fmla="*/ 60 w 83"/>
                <a:gd name="T5" fmla="*/ 99 h 104"/>
                <a:gd name="T6" fmla="*/ 69 w 83"/>
                <a:gd name="T7" fmla="*/ 104 h 104"/>
                <a:gd name="T8" fmla="*/ 77 w 83"/>
                <a:gd name="T9" fmla="*/ 69 h 104"/>
                <a:gd name="T10" fmla="*/ 78 w 83"/>
                <a:gd name="T11" fmla="*/ 27 h 104"/>
                <a:gd name="T12" fmla="*/ 52 w 83"/>
                <a:gd name="T13" fmla="*/ 35 h 104"/>
                <a:gd name="T14" fmla="*/ 32 w 83"/>
                <a:gd name="T15" fmla="*/ 38 h 104"/>
                <a:gd name="T16" fmla="*/ 24 w 83"/>
                <a:gd name="T17" fmla="*/ 37 h 104"/>
                <a:gd name="T18" fmla="*/ 8 w 83"/>
                <a:gd name="T19" fmla="*/ 54 h 104"/>
                <a:gd name="T20" fmla="*/ 12 w 83"/>
                <a:gd name="T21" fmla="*/ 90 h 104"/>
                <a:gd name="T22" fmla="*/ 20 w 83"/>
                <a:gd name="T23" fmla="*/ 104 h 104"/>
                <a:gd name="T24" fmla="*/ 41 w 83"/>
                <a:gd name="T25" fmla="*/ 104 h 104"/>
                <a:gd name="T26" fmla="*/ 42 w 83"/>
                <a:gd name="T27" fmla="*/ 0 h 104"/>
                <a:gd name="T28" fmla="*/ 59 w 83"/>
                <a:gd name="T29" fmla="*/ 17 h 104"/>
                <a:gd name="T30" fmla="*/ 42 w 83"/>
                <a:gd name="T31" fmla="*/ 35 h 104"/>
                <a:gd name="T32" fmla="*/ 25 w 83"/>
                <a:gd name="T33" fmla="*/ 17 h 104"/>
                <a:gd name="T34" fmla="*/ 42 w 83"/>
                <a:gd name="T35" fmla="*/ 0 h 104"/>
                <a:gd name="T36" fmla="*/ 52 w 83"/>
                <a:gd name="T37" fmla="*/ 17 h 104"/>
                <a:gd name="T38" fmla="*/ 42 w 83"/>
                <a:gd name="T39" fmla="*/ 27 h 104"/>
                <a:gd name="T40" fmla="*/ 32 w 83"/>
                <a:gd name="T41" fmla="*/ 17 h 104"/>
                <a:gd name="T42" fmla="*/ 42 w 83"/>
                <a:gd name="T43" fmla="*/ 8 h 104"/>
                <a:gd name="T44" fmla="*/ 41 w 83"/>
                <a:gd name="T45" fmla="*/ 57 h 104"/>
                <a:gd name="T46" fmla="*/ 41 w 83"/>
                <a:gd name="T47" fmla="*/ 85 h 104"/>
                <a:gd name="T48" fmla="*/ 41 w 83"/>
                <a:gd name="T49" fmla="*/ 57 h 104"/>
                <a:gd name="T50" fmla="*/ 21 w 83"/>
                <a:gd name="T51" fmla="*/ 54 h 104"/>
                <a:gd name="T52" fmla="*/ 29 w 83"/>
                <a:gd name="T53" fmla="*/ 48 h 104"/>
                <a:gd name="T54" fmla="*/ 33 w 83"/>
                <a:gd name="T55" fmla="*/ 53 h 104"/>
                <a:gd name="T56" fmla="*/ 27 w 83"/>
                <a:gd name="T57" fmla="*/ 54 h 104"/>
                <a:gd name="T58" fmla="*/ 25 w 83"/>
                <a:gd name="T59" fmla="*/ 57 h 104"/>
                <a:gd name="T60" fmla="*/ 62 w 83"/>
                <a:gd name="T61" fmla="*/ 57 h 104"/>
                <a:gd name="T62" fmla="*/ 58 w 83"/>
                <a:gd name="T63" fmla="*/ 55 h 104"/>
                <a:gd name="T64" fmla="*/ 54 w 83"/>
                <a:gd name="T65" fmla="*/ 53 h 104"/>
                <a:gd name="T66" fmla="*/ 49 w 83"/>
                <a:gd name="T67" fmla="*/ 49 h 104"/>
                <a:gd name="T68" fmla="*/ 59 w 83"/>
                <a:gd name="T69" fmla="*/ 50 h 104"/>
                <a:gd name="T70" fmla="*/ 62 w 83"/>
                <a:gd name="T71" fmla="*/ 57 h 104"/>
                <a:gd name="T72" fmla="*/ 39 w 83"/>
                <a:gd name="T73" fmla="*/ 71 h 104"/>
                <a:gd name="T74" fmla="*/ 33 w 83"/>
                <a:gd name="T75" fmla="*/ 71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83" h="104">
                  <a:moveTo>
                    <a:pt x="46" y="66"/>
                  </a:moveTo>
                  <a:cubicBezTo>
                    <a:pt x="48" y="66"/>
                    <a:pt x="49" y="69"/>
                    <a:pt x="49" y="71"/>
                  </a:cubicBezTo>
                  <a:cubicBezTo>
                    <a:pt x="49" y="74"/>
                    <a:pt x="48" y="76"/>
                    <a:pt x="46" y="76"/>
                  </a:cubicBezTo>
                  <a:cubicBezTo>
                    <a:pt x="45" y="76"/>
                    <a:pt x="43" y="74"/>
                    <a:pt x="43" y="71"/>
                  </a:cubicBezTo>
                  <a:cubicBezTo>
                    <a:pt x="43" y="69"/>
                    <a:pt x="45" y="66"/>
                    <a:pt x="46" y="66"/>
                  </a:cubicBezTo>
                  <a:close/>
                  <a:moveTo>
                    <a:pt x="60" y="99"/>
                  </a:moveTo>
                  <a:cubicBezTo>
                    <a:pt x="62" y="104"/>
                    <a:pt x="62" y="104"/>
                    <a:pt x="62" y="104"/>
                  </a:cubicBezTo>
                  <a:cubicBezTo>
                    <a:pt x="69" y="104"/>
                    <a:pt x="69" y="104"/>
                    <a:pt x="69" y="104"/>
                  </a:cubicBezTo>
                  <a:cubicBezTo>
                    <a:pt x="69" y="91"/>
                    <a:pt x="69" y="91"/>
                    <a:pt x="69" y="91"/>
                  </a:cubicBezTo>
                  <a:cubicBezTo>
                    <a:pt x="74" y="85"/>
                    <a:pt x="77" y="77"/>
                    <a:pt x="77" y="69"/>
                  </a:cubicBezTo>
                  <a:cubicBezTo>
                    <a:pt x="77" y="64"/>
                    <a:pt x="76" y="59"/>
                    <a:pt x="74" y="54"/>
                  </a:cubicBezTo>
                  <a:cubicBezTo>
                    <a:pt x="80" y="48"/>
                    <a:pt x="83" y="37"/>
                    <a:pt x="78" y="27"/>
                  </a:cubicBezTo>
                  <a:cubicBezTo>
                    <a:pt x="70" y="28"/>
                    <a:pt x="63" y="32"/>
                    <a:pt x="58" y="37"/>
                  </a:cubicBezTo>
                  <a:cubicBezTo>
                    <a:pt x="57" y="36"/>
                    <a:pt x="54" y="36"/>
                    <a:pt x="52" y="35"/>
                  </a:cubicBezTo>
                  <a:cubicBezTo>
                    <a:pt x="51" y="38"/>
                    <a:pt x="51" y="38"/>
                    <a:pt x="51" y="38"/>
                  </a:cubicBezTo>
                  <a:cubicBezTo>
                    <a:pt x="44" y="37"/>
                    <a:pt x="40" y="37"/>
                    <a:pt x="32" y="38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5"/>
                    <a:pt x="26" y="36"/>
                    <a:pt x="24" y="37"/>
                  </a:cubicBezTo>
                  <a:cubicBezTo>
                    <a:pt x="20" y="32"/>
                    <a:pt x="12" y="28"/>
                    <a:pt x="5" y="27"/>
                  </a:cubicBezTo>
                  <a:cubicBezTo>
                    <a:pt x="0" y="37"/>
                    <a:pt x="3" y="48"/>
                    <a:pt x="8" y="54"/>
                  </a:cubicBezTo>
                  <a:cubicBezTo>
                    <a:pt x="6" y="59"/>
                    <a:pt x="5" y="63"/>
                    <a:pt x="5" y="69"/>
                  </a:cubicBezTo>
                  <a:cubicBezTo>
                    <a:pt x="5" y="77"/>
                    <a:pt x="8" y="84"/>
                    <a:pt x="12" y="90"/>
                  </a:cubicBezTo>
                  <a:cubicBezTo>
                    <a:pt x="13" y="104"/>
                    <a:pt x="13" y="104"/>
                    <a:pt x="13" y="104"/>
                  </a:cubicBezTo>
                  <a:cubicBezTo>
                    <a:pt x="20" y="104"/>
                    <a:pt x="20" y="104"/>
                    <a:pt x="20" y="104"/>
                  </a:cubicBezTo>
                  <a:cubicBezTo>
                    <a:pt x="22" y="99"/>
                    <a:pt x="22" y="99"/>
                    <a:pt x="22" y="99"/>
                  </a:cubicBezTo>
                  <a:cubicBezTo>
                    <a:pt x="27" y="102"/>
                    <a:pt x="34" y="104"/>
                    <a:pt x="41" y="104"/>
                  </a:cubicBezTo>
                  <a:cubicBezTo>
                    <a:pt x="48" y="104"/>
                    <a:pt x="55" y="102"/>
                    <a:pt x="60" y="99"/>
                  </a:cubicBezTo>
                  <a:close/>
                  <a:moveTo>
                    <a:pt x="42" y="0"/>
                  </a:moveTo>
                  <a:cubicBezTo>
                    <a:pt x="47" y="0"/>
                    <a:pt x="51" y="2"/>
                    <a:pt x="54" y="5"/>
                  </a:cubicBezTo>
                  <a:cubicBezTo>
                    <a:pt x="57" y="8"/>
                    <a:pt x="59" y="13"/>
                    <a:pt x="59" y="17"/>
                  </a:cubicBezTo>
                  <a:cubicBezTo>
                    <a:pt x="59" y="22"/>
                    <a:pt x="57" y="26"/>
                    <a:pt x="54" y="30"/>
                  </a:cubicBezTo>
                  <a:cubicBezTo>
                    <a:pt x="51" y="33"/>
                    <a:pt x="47" y="35"/>
                    <a:pt x="42" y="35"/>
                  </a:cubicBezTo>
                  <a:cubicBezTo>
                    <a:pt x="37" y="35"/>
                    <a:pt x="33" y="33"/>
                    <a:pt x="30" y="30"/>
                  </a:cubicBezTo>
                  <a:cubicBezTo>
                    <a:pt x="27" y="26"/>
                    <a:pt x="25" y="22"/>
                    <a:pt x="25" y="17"/>
                  </a:cubicBezTo>
                  <a:cubicBezTo>
                    <a:pt x="25" y="13"/>
                    <a:pt x="27" y="8"/>
                    <a:pt x="30" y="5"/>
                  </a:cubicBezTo>
                  <a:cubicBezTo>
                    <a:pt x="33" y="2"/>
                    <a:pt x="37" y="0"/>
                    <a:pt x="42" y="0"/>
                  </a:cubicBezTo>
                  <a:close/>
                  <a:moveTo>
                    <a:pt x="49" y="10"/>
                  </a:moveTo>
                  <a:cubicBezTo>
                    <a:pt x="51" y="12"/>
                    <a:pt x="52" y="15"/>
                    <a:pt x="52" y="17"/>
                  </a:cubicBezTo>
                  <a:cubicBezTo>
                    <a:pt x="52" y="20"/>
                    <a:pt x="51" y="23"/>
                    <a:pt x="49" y="24"/>
                  </a:cubicBezTo>
                  <a:cubicBezTo>
                    <a:pt x="47" y="26"/>
                    <a:pt x="45" y="27"/>
                    <a:pt x="42" y="27"/>
                  </a:cubicBezTo>
                  <a:cubicBezTo>
                    <a:pt x="39" y="27"/>
                    <a:pt x="37" y="26"/>
                    <a:pt x="35" y="24"/>
                  </a:cubicBezTo>
                  <a:cubicBezTo>
                    <a:pt x="33" y="23"/>
                    <a:pt x="32" y="20"/>
                    <a:pt x="32" y="17"/>
                  </a:cubicBezTo>
                  <a:cubicBezTo>
                    <a:pt x="32" y="15"/>
                    <a:pt x="33" y="12"/>
                    <a:pt x="35" y="10"/>
                  </a:cubicBezTo>
                  <a:cubicBezTo>
                    <a:pt x="37" y="9"/>
                    <a:pt x="39" y="8"/>
                    <a:pt x="42" y="8"/>
                  </a:cubicBezTo>
                  <a:cubicBezTo>
                    <a:pt x="45" y="8"/>
                    <a:pt x="47" y="9"/>
                    <a:pt x="49" y="10"/>
                  </a:cubicBezTo>
                  <a:close/>
                  <a:moveTo>
                    <a:pt x="41" y="57"/>
                  </a:moveTo>
                  <a:cubicBezTo>
                    <a:pt x="33" y="57"/>
                    <a:pt x="27" y="64"/>
                    <a:pt x="27" y="71"/>
                  </a:cubicBezTo>
                  <a:cubicBezTo>
                    <a:pt x="27" y="79"/>
                    <a:pt x="33" y="85"/>
                    <a:pt x="41" y="85"/>
                  </a:cubicBezTo>
                  <a:cubicBezTo>
                    <a:pt x="49" y="85"/>
                    <a:pt x="55" y="79"/>
                    <a:pt x="55" y="71"/>
                  </a:cubicBezTo>
                  <a:cubicBezTo>
                    <a:pt x="55" y="64"/>
                    <a:pt x="49" y="57"/>
                    <a:pt x="41" y="57"/>
                  </a:cubicBezTo>
                  <a:close/>
                  <a:moveTo>
                    <a:pt x="21" y="57"/>
                  </a:moveTo>
                  <a:cubicBezTo>
                    <a:pt x="21" y="56"/>
                    <a:pt x="21" y="55"/>
                    <a:pt x="21" y="54"/>
                  </a:cubicBezTo>
                  <a:cubicBezTo>
                    <a:pt x="22" y="52"/>
                    <a:pt x="23" y="51"/>
                    <a:pt x="24" y="50"/>
                  </a:cubicBezTo>
                  <a:cubicBezTo>
                    <a:pt x="26" y="49"/>
                    <a:pt x="27" y="49"/>
                    <a:pt x="29" y="48"/>
                  </a:cubicBezTo>
                  <a:cubicBezTo>
                    <a:pt x="31" y="48"/>
                    <a:pt x="32" y="49"/>
                    <a:pt x="34" y="49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28" y="53"/>
                    <a:pt x="27" y="53"/>
                    <a:pt x="27" y="54"/>
                  </a:cubicBezTo>
                  <a:cubicBezTo>
                    <a:pt x="26" y="54"/>
                    <a:pt x="26" y="54"/>
                    <a:pt x="25" y="55"/>
                  </a:cubicBezTo>
                  <a:cubicBezTo>
                    <a:pt x="25" y="56"/>
                    <a:pt x="25" y="56"/>
                    <a:pt x="25" y="57"/>
                  </a:cubicBezTo>
                  <a:cubicBezTo>
                    <a:pt x="21" y="57"/>
                    <a:pt x="21" y="57"/>
                    <a:pt x="21" y="57"/>
                  </a:cubicBezTo>
                  <a:close/>
                  <a:moveTo>
                    <a:pt x="62" y="57"/>
                  </a:moveTo>
                  <a:cubicBezTo>
                    <a:pt x="58" y="57"/>
                    <a:pt x="58" y="57"/>
                    <a:pt x="58" y="57"/>
                  </a:cubicBezTo>
                  <a:cubicBezTo>
                    <a:pt x="58" y="56"/>
                    <a:pt x="58" y="56"/>
                    <a:pt x="58" y="55"/>
                  </a:cubicBezTo>
                  <a:cubicBezTo>
                    <a:pt x="57" y="54"/>
                    <a:pt x="57" y="54"/>
                    <a:pt x="56" y="54"/>
                  </a:cubicBezTo>
                  <a:cubicBezTo>
                    <a:pt x="56" y="53"/>
                    <a:pt x="55" y="53"/>
                    <a:pt x="54" y="53"/>
                  </a:cubicBezTo>
                  <a:cubicBezTo>
                    <a:pt x="53" y="53"/>
                    <a:pt x="51" y="53"/>
                    <a:pt x="50" y="53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50" y="49"/>
                    <a:pt x="52" y="48"/>
                    <a:pt x="54" y="48"/>
                  </a:cubicBezTo>
                  <a:cubicBezTo>
                    <a:pt x="56" y="49"/>
                    <a:pt x="57" y="49"/>
                    <a:pt x="59" y="50"/>
                  </a:cubicBezTo>
                  <a:cubicBezTo>
                    <a:pt x="60" y="51"/>
                    <a:pt x="61" y="52"/>
                    <a:pt x="62" y="54"/>
                  </a:cubicBezTo>
                  <a:cubicBezTo>
                    <a:pt x="62" y="55"/>
                    <a:pt x="62" y="56"/>
                    <a:pt x="62" y="57"/>
                  </a:cubicBezTo>
                  <a:close/>
                  <a:moveTo>
                    <a:pt x="36" y="66"/>
                  </a:moveTo>
                  <a:cubicBezTo>
                    <a:pt x="37" y="66"/>
                    <a:pt x="39" y="69"/>
                    <a:pt x="39" y="71"/>
                  </a:cubicBezTo>
                  <a:cubicBezTo>
                    <a:pt x="39" y="74"/>
                    <a:pt x="37" y="76"/>
                    <a:pt x="36" y="76"/>
                  </a:cubicBezTo>
                  <a:cubicBezTo>
                    <a:pt x="34" y="76"/>
                    <a:pt x="33" y="74"/>
                    <a:pt x="33" y="71"/>
                  </a:cubicBezTo>
                  <a:cubicBezTo>
                    <a:pt x="33" y="69"/>
                    <a:pt x="34" y="66"/>
                    <a:pt x="36" y="6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3" name="Freeform 152"/>
            <p:cNvSpPr>
              <a:spLocks noEditPoints="1"/>
            </p:cNvSpPr>
            <p:nvPr/>
          </p:nvSpPr>
          <p:spPr bwMode="auto">
            <a:xfrm>
              <a:off x="5944618" y="1978825"/>
              <a:ext cx="343494" cy="329615"/>
            </a:xfrm>
            <a:custGeom>
              <a:avLst/>
              <a:gdLst>
                <a:gd name="T0" fmla="*/ 80 w 198"/>
                <a:gd name="T1" fmla="*/ 39 h 190"/>
                <a:gd name="T2" fmla="*/ 32 w 198"/>
                <a:gd name="T3" fmla="*/ 39 h 190"/>
                <a:gd name="T4" fmla="*/ 24 w 198"/>
                <a:gd name="T5" fmla="*/ 52 h 190"/>
                <a:gd name="T6" fmla="*/ 32 w 198"/>
                <a:gd name="T7" fmla="*/ 65 h 190"/>
                <a:gd name="T8" fmla="*/ 80 w 198"/>
                <a:gd name="T9" fmla="*/ 65 h 190"/>
                <a:gd name="T10" fmla="*/ 80 w 198"/>
                <a:gd name="T11" fmla="*/ 39 h 190"/>
                <a:gd name="T12" fmla="*/ 80 w 198"/>
                <a:gd name="T13" fmla="*/ 39 h 190"/>
                <a:gd name="T14" fmla="*/ 114 w 198"/>
                <a:gd name="T15" fmla="*/ 65 h 190"/>
                <a:gd name="T16" fmla="*/ 170 w 198"/>
                <a:gd name="T17" fmla="*/ 65 h 190"/>
                <a:gd name="T18" fmla="*/ 177 w 198"/>
                <a:gd name="T19" fmla="*/ 65 h 190"/>
                <a:gd name="T20" fmla="*/ 179 w 198"/>
                <a:gd name="T21" fmla="*/ 69 h 190"/>
                <a:gd name="T22" fmla="*/ 194 w 198"/>
                <a:gd name="T23" fmla="*/ 93 h 190"/>
                <a:gd name="T24" fmla="*/ 198 w 198"/>
                <a:gd name="T25" fmla="*/ 99 h 190"/>
                <a:gd name="T26" fmla="*/ 194 w 198"/>
                <a:gd name="T27" fmla="*/ 103 h 190"/>
                <a:gd name="T28" fmla="*/ 179 w 198"/>
                <a:gd name="T29" fmla="*/ 127 h 190"/>
                <a:gd name="T30" fmla="*/ 177 w 198"/>
                <a:gd name="T31" fmla="*/ 134 h 190"/>
                <a:gd name="T32" fmla="*/ 170 w 198"/>
                <a:gd name="T33" fmla="*/ 134 h 190"/>
                <a:gd name="T34" fmla="*/ 114 w 198"/>
                <a:gd name="T35" fmla="*/ 134 h 190"/>
                <a:gd name="T36" fmla="*/ 114 w 198"/>
                <a:gd name="T37" fmla="*/ 164 h 190"/>
                <a:gd name="T38" fmla="*/ 164 w 198"/>
                <a:gd name="T39" fmla="*/ 164 h 190"/>
                <a:gd name="T40" fmla="*/ 164 w 198"/>
                <a:gd name="T41" fmla="*/ 190 h 190"/>
                <a:gd name="T42" fmla="*/ 37 w 198"/>
                <a:gd name="T43" fmla="*/ 190 h 190"/>
                <a:gd name="T44" fmla="*/ 37 w 198"/>
                <a:gd name="T45" fmla="*/ 164 h 190"/>
                <a:gd name="T46" fmla="*/ 82 w 198"/>
                <a:gd name="T47" fmla="*/ 164 h 190"/>
                <a:gd name="T48" fmla="*/ 82 w 198"/>
                <a:gd name="T49" fmla="*/ 86 h 190"/>
                <a:gd name="T50" fmla="*/ 26 w 198"/>
                <a:gd name="T51" fmla="*/ 86 h 190"/>
                <a:gd name="T52" fmla="*/ 19 w 198"/>
                <a:gd name="T53" fmla="*/ 86 h 190"/>
                <a:gd name="T54" fmla="*/ 17 w 198"/>
                <a:gd name="T55" fmla="*/ 80 h 190"/>
                <a:gd name="T56" fmla="*/ 2 w 198"/>
                <a:gd name="T57" fmla="*/ 56 h 190"/>
                <a:gd name="T58" fmla="*/ 0 w 198"/>
                <a:gd name="T59" fmla="*/ 52 h 190"/>
                <a:gd name="T60" fmla="*/ 2 w 198"/>
                <a:gd name="T61" fmla="*/ 45 h 190"/>
                <a:gd name="T62" fmla="*/ 17 w 198"/>
                <a:gd name="T63" fmla="*/ 21 h 190"/>
                <a:gd name="T64" fmla="*/ 19 w 198"/>
                <a:gd name="T65" fmla="*/ 17 h 190"/>
                <a:gd name="T66" fmla="*/ 26 w 198"/>
                <a:gd name="T67" fmla="*/ 17 h 190"/>
                <a:gd name="T68" fmla="*/ 82 w 198"/>
                <a:gd name="T69" fmla="*/ 17 h 190"/>
                <a:gd name="T70" fmla="*/ 82 w 198"/>
                <a:gd name="T71" fmla="*/ 13 h 190"/>
                <a:gd name="T72" fmla="*/ 99 w 198"/>
                <a:gd name="T73" fmla="*/ 0 h 190"/>
                <a:gd name="T74" fmla="*/ 114 w 198"/>
                <a:gd name="T75" fmla="*/ 13 h 190"/>
                <a:gd name="T76" fmla="*/ 114 w 198"/>
                <a:gd name="T77" fmla="*/ 65 h 190"/>
                <a:gd name="T78" fmla="*/ 114 w 198"/>
                <a:gd name="T79" fmla="*/ 65 h 190"/>
                <a:gd name="T80" fmla="*/ 166 w 198"/>
                <a:gd name="T81" fmla="*/ 84 h 190"/>
                <a:gd name="T82" fmla="*/ 116 w 198"/>
                <a:gd name="T83" fmla="*/ 84 h 190"/>
                <a:gd name="T84" fmla="*/ 116 w 198"/>
                <a:gd name="T85" fmla="*/ 112 h 190"/>
                <a:gd name="T86" fmla="*/ 166 w 198"/>
                <a:gd name="T87" fmla="*/ 112 h 190"/>
                <a:gd name="T88" fmla="*/ 175 w 198"/>
                <a:gd name="T89" fmla="*/ 99 h 190"/>
                <a:gd name="T90" fmla="*/ 166 w 198"/>
                <a:gd name="T91" fmla="*/ 8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98" h="190">
                  <a:moveTo>
                    <a:pt x="80" y="39"/>
                  </a:moveTo>
                  <a:lnTo>
                    <a:pt x="32" y="39"/>
                  </a:lnTo>
                  <a:lnTo>
                    <a:pt x="24" y="52"/>
                  </a:lnTo>
                  <a:lnTo>
                    <a:pt x="32" y="65"/>
                  </a:lnTo>
                  <a:lnTo>
                    <a:pt x="80" y="65"/>
                  </a:lnTo>
                  <a:lnTo>
                    <a:pt x="80" y="39"/>
                  </a:lnTo>
                  <a:lnTo>
                    <a:pt x="80" y="39"/>
                  </a:lnTo>
                  <a:close/>
                  <a:moveTo>
                    <a:pt x="114" y="65"/>
                  </a:moveTo>
                  <a:lnTo>
                    <a:pt x="170" y="65"/>
                  </a:lnTo>
                  <a:lnTo>
                    <a:pt x="177" y="65"/>
                  </a:lnTo>
                  <a:lnTo>
                    <a:pt x="179" y="69"/>
                  </a:lnTo>
                  <a:lnTo>
                    <a:pt x="194" y="93"/>
                  </a:lnTo>
                  <a:lnTo>
                    <a:pt x="198" y="99"/>
                  </a:lnTo>
                  <a:lnTo>
                    <a:pt x="194" y="103"/>
                  </a:lnTo>
                  <a:lnTo>
                    <a:pt x="179" y="127"/>
                  </a:lnTo>
                  <a:lnTo>
                    <a:pt x="177" y="134"/>
                  </a:lnTo>
                  <a:lnTo>
                    <a:pt x="170" y="134"/>
                  </a:lnTo>
                  <a:lnTo>
                    <a:pt x="114" y="134"/>
                  </a:lnTo>
                  <a:lnTo>
                    <a:pt x="114" y="164"/>
                  </a:lnTo>
                  <a:lnTo>
                    <a:pt x="164" y="164"/>
                  </a:lnTo>
                  <a:lnTo>
                    <a:pt x="164" y="190"/>
                  </a:lnTo>
                  <a:lnTo>
                    <a:pt x="37" y="190"/>
                  </a:lnTo>
                  <a:lnTo>
                    <a:pt x="37" y="164"/>
                  </a:lnTo>
                  <a:lnTo>
                    <a:pt x="82" y="164"/>
                  </a:lnTo>
                  <a:lnTo>
                    <a:pt x="82" y="86"/>
                  </a:lnTo>
                  <a:lnTo>
                    <a:pt x="26" y="86"/>
                  </a:lnTo>
                  <a:lnTo>
                    <a:pt x="19" y="86"/>
                  </a:lnTo>
                  <a:lnTo>
                    <a:pt x="17" y="80"/>
                  </a:lnTo>
                  <a:lnTo>
                    <a:pt x="2" y="56"/>
                  </a:lnTo>
                  <a:lnTo>
                    <a:pt x="0" y="52"/>
                  </a:lnTo>
                  <a:lnTo>
                    <a:pt x="2" y="45"/>
                  </a:lnTo>
                  <a:lnTo>
                    <a:pt x="17" y="21"/>
                  </a:lnTo>
                  <a:lnTo>
                    <a:pt x="19" y="17"/>
                  </a:lnTo>
                  <a:lnTo>
                    <a:pt x="26" y="17"/>
                  </a:lnTo>
                  <a:lnTo>
                    <a:pt x="82" y="17"/>
                  </a:lnTo>
                  <a:lnTo>
                    <a:pt x="82" y="13"/>
                  </a:lnTo>
                  <a:lnTo>
                    <a:pt x="99" y="0"/>
                  </a:lnTo>
                  <a:lnTo>
                    <a:pt x="114" y="13"/>
                  </a:lnTo>
                  <a:lnTo>
                    <a:pt x="114" y="65"/>
                  </a:lnTo>
                  <a:lnTo>
                    <a:pt x="114" y="65"/>
                  </a:lnTo>
                  <a:close/>
                  <a:moveTo>
                    <a:pt x="166" y="84"/>
                  </a:moveTo>
                  <a:lnTo>
                    <a:pt x="116" y="84"/>
                  </a:lnTo>
                  <a:lnTo>
                    <a:pt x="116" y="112"/>
                  </a:lnTo>
                  <a:lnTo>
                    <a:pt x="166" y="112"/>
                  </a:lnTo>
                  <a:lnTo>
                    <a:pt x="175" y="99"/>
                  </a:lnTo>
                  <a:lnTo>
                    <a:pt x="166" y="8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4" name="Freeform 153"/>
            <p:cNvSpPr>
              <a:spLocks noEditPoints="1"/>
            </p:cNvSpPr>
            <p:nvPr/>
          </p:nvSpPr>
          <p:spPr bwMode="auto">
            <a:xfrm>
              <a:off x="6875882" y="1890215"/>
              <a:ext cx="253770" cy="248036"/>
            </a:xfrm>
            <a:custGeom>
              <a:avLst/>
              <a:gdLst>
                <a:gd name="T0" fmla="*/ 74 w 82"/>
                <a:gd name="T1" fmla="*/ 6 h 80"/>
                <a:gd name="T2" fmla="*/ 67 w 82"/>
                <a:gd name="T3" fmla="*/ 27 h 80"/>
                <a:gd name="T4" fmla="*/ 65 w 82"/>
                <a:gd name="T5" fmla="*/ 30 h 80"/>
                <a:gd name="T6" fmla="*/ 75 w 82"/>
                <a:gd name="T7" fmla="*/ 71 h 80"/>
                <a:gd name="T8" fmla="*/ 66 w 82"/>
                <a:gd name="T9" fmla="*/ 80 h 80"/>
                <a:gd name="T10" fmla="*/ 44 w 82"/>
                <a:gd name="T11" fmla="*/ 50 h 80"/>
                <a:gd name="T12" fmla="*/ 36 w 82"/>
                <a:gd name="T13" fmla="*/ 57 h 80"/>
                <a:gd name="T14" fmla="*/ 39 w 82"/>
                <a:gd name="T15" fmla="*/ 70 h 80"/>
                <a:gd name="T16" fmla="*/ 34 w 82"/>
                <a:gd name="T17" fmla="*/ 75 h 80"/>
                <a:gd name="T18" fmla="*/ 26 w 82"/>
                <a:gd name="T19" fmla="*/ 61 h 80"/>
                <a:gd name="T20" fmla="*/ 21 w 82"/>
                <a:gd name="T21" fmla="*/ 67 h 80"/>
                <a:gd name="T22" fmla="*/ 16 w 82"/>
                <a:gd name="T23" fmla="*/ 62 h 80"/>
                <a:gd name="T24" fmla="*/ 21 w 82"/>
                <a:gd name="T25" fmla="*/ 57 h 80"/>
                <a:gd name="T26" fmla="*/ 7 w 82"/>
                <a:gd name="T27" fmla="*/ 50 h 80"/>
                <a:gd name="T28" fmla="*/ 12 w 82"/>
                <a:gd name="T29" fmla="*/ 44 h 80"/>
                <a:gd name="T30" fmla="*/ 25 w 82"/>
                <a:gd name="T31" fmla="*/ 47 h 80"/>
                <a:gd name="T32" fmla="*/ 32 w 82"/>
                <a:gd name="T33" fmla="*/ 39 h 80"/>
                <a:gd name="T34" fmla="*/ 0 w 82"/>
                <a:gd name="T35" fmla="*/ 18 h 80"/>
                <a:gd name="T36" fmla="*/ 9 w 82"/>
                <a:gd name="T37" fmla="*/ 8 h 80"/>
                <a:gd name="T38" fmla="*/ 51 w 82"/>
                <a:gd name="T39" fmla="*/ 16 h 80"/>
                <a:gd name="T40" fmla="*/ 53 w 82"/>
                <a:gd name="T41" fmla="*/ 13 h 80"/>
                <a:gd name="T42" fmla="*/ 74 w 82"/>
                <a:gd name="T43" fmla="*/ 6 h 80"/>
                <a:gd name="T44" fmla="*/ 82 w 82"/>
                <a:gd name="T45" fmla="*/ 50 h 80"/>
                <a:gd name="T46" fmla="*/ 74 w 82"/>
                <a:gd name="T47" fmla="*/ 42 h 80"/>
                <a:gd name="T48" fmla="*/ 72 w 82"/>
                <a:gd name="T49" fmla="*/ 44 h 80"/>
                <a:gd name="T50" fmla="*/ 76 w 82"/>
                <a:gd name="T51" fmla="*/ 57 h 80"/>
                <a:gd name="T52" fmla="*/ 82 w 82"/>
                <a:gd name="T53" fmla="*/ 50 h 80"/>
                <a:gd name="T54" fmla="*/ 29 w 82"/>
                <a:gd name="T55" fmla="*/ 0 h 80"/>
                <a:gd name="T56" fmla="*/ 23 w 82"/>
                <a:gd name="T57" fmla="*/ 7 h 80"/>
                <a:gd name="T58" fmla="*/ 36 w 82"/>
                <a:gd name="T59" fmla="*/ 10 h 80"/>
                <a:gd name="T60" fmla="*/ 37 w 82"/>
                <a:gd name="T61" fmla="*/ 8 h 80"/>
                <a:gd name="T62" fmla="*/ 29 w 82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2" h="80">
                  <a:moveTo>
                    <a:pt x="74" y="6"/>
                  </a:moveTo>
                  <a:cubicBezTo>
                    <a:pt x="76" y="15"/>
                    <a:pt x="74" y="21"/>
                    <a:pt x="67" y="27"/>
                  </a:cubicBezTo>
                  <a:cubicBezTo>
                    <a:pt x="65" y="30"/>
                    <a:pt x="65" y="30"/>
                    <a:pt x="65" y="30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9" y="70"/>
                    <a:pt x="39" y="70"/>
                    <a:pt x="39" y="70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26" y="61"/>
                    <a:pt x="26" y="61"/>
                    <a:pt x="26" y="61"/>
                  </a:cubicBezTo>
                  <a:cubicBezTo>
                    <a:pt x="21" y="67"/>
                    <a:pt x="21" y="67"/>
                    <a:pt x="21" y="67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21" y="57"/>
                    <a:pt x="21" y="57"/>
                    <a:pt x="21" y="57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32" y="39"/>
                    <a:pt x="32" y="39"/>
                    <a:pt x="32" y="39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51" y="16"/>
                    <a:pt x="51" y="16"/>
                    <a:pt x="51" y="16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60" y="5"/>
                    <a:pt x="67" y="4"/>
                    <a:pt x="74" y="6"/>
                  </a:cubicBezTo>
                  <a:close/>
                  <a:moveTo>
                    <a:pt x="82" y="50"/>
                  </a:moveTo>
                  <a:cubicBezTo>
                    <a:pt x="74" y="42"/>
                    <a:pt x="74" y="42"/>
                    <a:pt x="74" y="42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82" y="50"/>
                    <a:pt x="82" y="50"/>
                    <a:pt x="82" y="50"/>
                  </a:cubicBezTo>
                  <a:close/>
                  <a:moveTo>
                    <a:pt x="29" y="0"/>
                  </a:moveTo>
                  <a:cubicBezTo>
                    <a:pt x="23" y="7"/>
                    <a:pt x="23" y="7"/>
                    <a:pt x="23" y="7"/>
                  </a:cubicBezTo>
                  <a:cubicBezTo>
                    <a:pt x="36" y="10"/>
                    <a:pt x="36" y="10"/>
                    <a:pt x="36" y="10"/>
                  </a:cubicBezTo>
                  <a:cubicBezTo>
                    <a:pt x="37" y="8"/>
                    <a:pt x="37" y="8"/>
                    <a:pt x="37" y="8"/>
                  </a:cubicBezTo>
                  <a:lnTo>
                    <a:pt x="2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5" name="Freeform 154"/>
            <p:cNvSpPr>
              <a:spLocks noEditPoints="1"/>
            </p:cNvSpPr>
            <p:nvPr/>
          </p:nvSpPr>
          <p:spPr bwMode="auto">
            <a:xfrm>
              <a:off x="8262006" y="3187331"/>
              <a:ext cx="237999" cy="288180"/>
            </a:xfrm>
            <a:custGeom>
              <a:avLst/>
              <a:gdLst>
                <a:gd name="T0" fmla="*/ 0 w 77"/>
                <a:gd name="T1" fmla="*/ 85 h 93"/>
                <a:gd name="T2" fmla="*/ 30 w 77"/>
                <a:gd name="T3" fmla="*/ 20 h 93"/>
                <a:gd name="T4" fmla="*/ 38 w 77"/>
                <a:gd name="T5" fmla="*/ 26 h 93"/>
                <a:gd name="T6" fmla="*/ 39 w 77"/>
                <a:gd name="T7" fmla="*/ 27 h 93"/>
                <a:gd name="T8" fmla="*/ 39 w 77"/>
                <a:gd name="T9" fmla="*/ 27 h 93"/>
                <a:gd name="T10" fmla="*/ 40 w 77"/>
                <a:gd name="T11" fmla="*/ 27 h 93"/>
                <a:gd name="T12" fmla="*/ 40 w 77"/>
                <a:gd name="T13" fmla="*/ 28 h 93"/>
                <a:gd name="T14" fmla="*/ 40 w 77"/>
                <a:gd name="T15" fmla="*/ 28 h 93"/>
                <a:gd name="T16" fmla="*/ 41 w 77"/>
                <a:gd name="T17" fmla="*/ 28 h 93"/>
                <a:gd name="T18" fmla="*/ 41 w 77"/>
                <a:gd name="T19" fmla="*/ 29 h 93"/>
                <a:gd name="T20" fmla="*/ 42 w 77"/>
                <a:gd name="T21" fmla="*/ 29 h 93"/>
                <a:gd name="T22" fmla="*/ 42 w 77"/>
                <a:gd name="T23" fmla="*/ 29 h 93"/>
                <a:gd name="T24" fmla="*/ 43 w 77"/>
                <a:gd name="T25" fmla="*/ 29 h 93"/>
                <a:gd name="T26" fmla="*/ 43 w 77"/>
                <a:gd name="T27" fmla="*/ 30 h 93"/>
                <a:gd name="T28" fmla="*/ 43 w 77"/>
                <a:gd name="T29" fmla="*/ 30 h 93"/>
                <a:gd name="T30" fmla="*/ 48 w 77"/>
                <a:gd name="T31" fmla="*/ 33 h 93"/>
                <a:gd name="T32" fmla="*/ 48 w 77"/>
                <a:gd name="T33" fmla="*/ 33 h 93"/>
                <a:gd name="T34" fmla="*/ 49 w 77"/>
                <a:gd name="T35" fmla="*/ 34 h 93"/>
                <a:gd name="T36" fmla="*/ 49 w 77"/>
                <a:gd name="T37" fmla="*/ 34 h 93"/>
                <a:gd name="T38" fmla="*/ 50 w 77"/>
                <a:gd name="T39" fmla="*/ 34 h 93"/>
                <a:gd name="T40" fmla="*/ 50 w 77"/>
                <a:gd name="T41" fmla="*/ 35 h 93"/>
                <a:gd name="T42" fmla="*/ 50 w 77"/>
                <a:gd name="T43" fmla="*/ 35 h 93"/>
                <a:gd name="T44" fmla="*/ 51 w 77"/>
                <a:gd name="T45" fmla="*/ 35 h 93"/>
                <a:gd name="T46" fmla="*/ 51 w 77"/>
                <a:gd name="T47" fmla="*/ 36 h 93"/>
                <a:gd name="T48" fmla="*/ 52 w 77"/>
                <a:gd name="T49" fmla="*/ 36 h 93"/>
                <a:gd name="T50" fmla="*/ 52 w 77"/>
                <a:gd name="T51" fmla="*/ 36 h 93"/>
                <a:gd name="T52" fmla="*/ 53 w 77"/>
                <a:gd name="T53" fmla="*/ 37 h 93"/>
                <a:gd name="T54" fmla="*/ 53 w 77"/>
                <a:gd name="T55" fmla="*/ 37 h 93"/>
                <a:gd name="T56" fmla="*/ 48 w 77"/>
                <a:gd name="T57" fmla="*/ 79 h 93"/>
                <a:gd name="T58" fmla="*/ 7 w 77"/>
                <a:gd name="T59" fmla="*/ 91 h 93"/>
                <a:gd name="T60" fmla="*/ 35 w 77"/>
                <a:gd name="T61" fmla="*/ 64 h 93"/>
                <a:gd name="T62" fmla="*/ 19 w 77"/>
                <a:gd name="T63" fmla="*/ 53 h 93"/>
                <a:gd name="T64" fmla="*/ 3 w 77"/>
                <a:gd name="T65" fmla="*/ 88 h 93"/>
                <a:gd name="T66" fmla="*/ 73 w 77"/>
                <a:gd name="T67" fmla="*/ 93 h 93"/>
                <a:gd name="T68" fmla="*/ 54 w 77"/>
                <a:gd name="T69" fmla="*/ 83 h 93"/>
                <a:gd name="T70" fmla="*/ 69 w 77"/>
                <a:gd name="T71" fmla="*/ 42 h 93"/>
                <a:gd name="T72" fmla="*/ 34 w 77"/>
                <a:gd name="T73" fmla="*/ 0 h 93"/>
                <a:gd name="T74" fmla="*/ 69 w 77"/>
                <a:gd name="T75" fmla="*/ 4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7" h="93">
                  <a:moveTo>
                    <a:pt x="3" y="88"/>
                  </a:moveTo>
                  <a:cubicBezTo>
                    <a:pt x="2" y="87"/>
                    <a:pt x="1" y="86"/>
                    <a:pt x="0" y="85"/>
                  </a:cubicBezTo>
                  <a:cubicBezTo>
                    <a:pt x="0" y="72"/>
                    <a:pt x="0" y="58"/>
                    <a:pt x="0" y="45"/>
                  </a:cubicBezTo>
                  <a:cubicBezTo>
                    <a:pt x="12" y="40"/>
                    <a:pt x="21" y="32"/>
                    <a:pt x="30" y="20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8" y="27"/>
                    <a:pt x="38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0" y="28"/>
                    <a:pt x="40" y="28"/>
                    <a:pt x="40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8"/>
                    <a:pt x="41" y="28"/>
                    <a:pt x="41" y="28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9"/>
                    <a:pt x="43" y="29"/>
                    <a:pt x="43" y="29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3" y="30"/>
                    <a:pt x="43" y="30"/>
                    <a:pt x="43" y="30"/>
                  </a:cubicBezTo>
                  <a:cubicBezTo>
                    <a:pt x="44" y="30"/>
                    <a:pt x="44" y="30"/>
                    <a:pt x="44" y="30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49" y="34"/>
                    <a:pt x="49" y="34"/>
                    <a:pt x="49" y="34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0" y="35"/>
                    <a:pt x="50" y="35"/>
                    <a:pt x="50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2" y="36"/>
                    <a:pt x="52" y="36"/>
                    <a:pt x="52" y="36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53" y="37"/>
                    <a:pt x="53" y="37"/>
                    <a:pt x="53" y="37"/>
                  </a:cubicBezTo>
                  <a:cubicBezTo>
                    <a:pt x="62" y="43"/>
                    <a:pt x="62" y="43"/>
                    <a:pt x="62" y="43"/>
                  </a:cubicBezTo>
                  <a:cubicBezTo>
                    <a:pt x="53" y="55"/>
                    <a:pt x="49" y="67"/>
                    <a:pt x="48" y="79"/>
                  </a:cubicBezTo>
                  <a:cubicBezTo>
                    <a:pt x="36" y="84"/>
                    <a:pt x="23" y="88"/>
                    <a:pt x="11" y="93"/>
                  </a:cubicBezTo>
                  <a:cubicBezTo>
                    <a:pt x="9" y="92"/>
                    <a:pt x="8" y="91"/>
                    <a:pt x="7" y="91"/>
                  </a:cubicBezTo>
                  <a:cubicBezTo>
                    <a:pt x="23" y="68"/>
                    <a:pt x="23" y="68"/>
                    <a:pt x="23" y="68"/>
                  </a:cubicBezTo>
                  <a:cubicBezTo>
                    <a:pt x="27" y="69"/>
                    <a:pt x="32" y="68"/>
                    <a:pt x="35" y="64"/>
                  </a:cubicBezTo>
                  <a:cubicBezTo>
                    <a:pt x="38" y="60"/>
                    <a:pt x="37" y="54"/>
                    <a:pt x="32" y="51"/>
                  </a:cubicBezTo>
                  <a:cubicBezTo>
                    <a:pt x="28" y="47"/>
                    <a:pt x="22" y="49"/>
                    <a:pt x="19" y="53"/>
                  </a:cubicBezTo>
                  <a:cubicBezTo>
                    <a:pt x="16" y="57"/>
                    <a:pt x="16" y="62"/>
                    <a:pt x="19" y="65"/>
                  </a:cubicBezTo>
                  <a:cubicBezTo>
                    <a:pt x="3" y="88"/>
                    <a:pt x="3" y="88"/>
                    <a:pt x="3" y="88"/>
                  </a:cubicBezTo>
                  <a:close/>
                  <a:moveTo>
                    <a:pt x="27" y="93"/>
                  </a:moveTo>
                  <a:cubicBezTo>
                    <a:pt x="73" y="93"/>
                    <a:pt x="73" y="93"/>
                    <a:pt x="73" y="93"/>
                  </a:cubicBezTo>
                  <a:cubicBezTo>
                    <a:pt x="73" y="83"/>
                    <a:pt x="73" y="83"/>
                    <a:pt x="73" y="83"/>
                  </a:cubicBezTo>
                  <a:cubicBezTo>
                    <a:pt x="54" y="83"/>
                    <a:pt x="54" y="83"/>
                    <a:pt x="54" y="83"/>
                  </a:cubicBezTo>
                  <a:cubicBezTo>
                    <a:pt x="27" y="93"/>
                    <a:pt x="27" y="93"/>
                    <a:pt x="27" y="93"/>
                  </a:cubicBezTo>
                  <a:close/>
                  <a:moveTo>
                    <a:pt x="69" y="42"/>
                  </a:moveTo>
                  <a:cubicBezTo>
                    <a:pt x="77" y="31"/>
                    <a:pt x="77" y="31"/>
                    <a:pt x="77" y="31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26" y="12"/>
                    <a:pt x="26" y="12"/>
                    <a:pt x="26" y="12"/>
                  </a:cubicBezTo>
                  <a:lnTo>
                    <a:pt x="69" y="42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6" name="Freeform 155"/>
            <p:cNvSpPr>
              <a:spLocks noEditPoints="1"/>
            </p:cNvSpPr>
            <p:nvPr/>
          </p:nvSpPr>
          <p:spPr bwMode="auto">
            <a:xfrm>
              <a:off x="3855843" y="4017374"/>
              <a:ext cx="338245" cy="424345"/>
            </a:xfrm>
            <a:custGeom>
              <a:avLst/>
              <a:gdLst>
                <a:gd name="T0" fmla="*/ 228 w 228"/>
                <a:gd name="T1" fmla="*/ 76 h 286"/>
                <a:gd name="T2" fmla="*/ 186 w 228"/>
                <a:gd name="T3" fmla="*/ 103 h 286"/>
                <a:gd name="T4" fmla="*/ 0 w 228"/>
                <a:gd name="T5" fmla="*/ 76 h 286"/>
                <a:gd name="T6" fmla="*/ 65 w 228"/>
                <a:gd name="T7" fmla="*/ 278 h 286"/>
                <a:gd name="T8" fmla="*/ 72 w 228"/>
                <a:gd name="T9" fmla="*/ 282 h 286"/>
                <a:gd name="T10" fmla="*/ 153 w 228"/>
                <a:gd name="T11" fmla="*/ 282 h 286"/>
                <a:gd name="T12" fmla="*/ 160 w 228"/>
                <a:gd name="T13" fmla="*/ 278 h 286"/>
                <a:gd name="T14" fmla="*/ 212 w 228"/>
                <a:gd name="T15" fmla="*/ 147 h 286"/>
                <a:gd name="T16" fmla="*/ 165 w 228"/>
                <a:gd name="T17" fmla="*/ 169 h 286"/>
                <a:gd name="T18" fmla="*/ 176 w 228"/>
                <a:gd name="T19" fmla="*/ 174 h 286"/>
                <a:gd name="T20" fmla="*/ 180 w 228"/>
                <a:gd name="T21" fmla="*/ 191 h 286"/>
                <a:gd name="T22" fmla="*/ 176 w 228"/>
                <a:gd name="T23" fmla="*/ 201 h 286"/>
                <a:gd name="T24" fmla="*/ 148 w 228"/>
                <a:gd name="T25" fmla="*/ 206 h 286"/>
                <a:gd name="T26" fmla="*/ 137 w 228"/>
                <a:gd name="T27" fmla="*/ 201 h 286"/>
                <a:gd name="T28" fmla="*/ 133 w 228"/>
                <a:gd name="T29" fmla="*/ 184 h 286"/>
                <a:gd name="T30" fmla="*/ 137 w 228"/>
                <a:gd name="T31" fmla="*/ 174 h 286"/>
                <a:gd name="T32" fmla="*/ 165 w 228"/>
                <a:gd name="T33" fmla="*/ 178 h 286"/>
                <a:gd name="T34" fmla="*/ 172 w 228"/>
                <a:gd name="T35" fmla="*/ 184 h 286"/>
                <a:gd name="T36" fmla="*/ 170 w 228"/>
                <a:gd name="T37" fmla="*/ 195 h 286"/>
                <a:gd name="T38" fmla="*/ 165 w 228"/>
                <a:gd name="T39" fmla="*/ 197 h 286"/>
                <a:gd name="T40" fmla="*/ 143 w 228"/>
                <a:gd name="T41" fmla="*/ 195 h 286"/>
                <a:gd name="T42" fmla="*/ 141 w 228"/>
                <a:gd name="T43" fmla="*/ 191 h 286"/>
                <a:gd name="T44" fmla="*/ 143 w 228"/>
                <a:gd name="T45" fmla="*/ 180 h 286"/>
                <a:gd name="T46" fmla="*/ 148 w 228"/>
                <a:gd name="T47" fmla="*/ 178 h 286"/>
                <a:gd name="T48" fmla="*/ 60 w 228"/>
                <a:gd name="T49" fmla="*/ 170 h 286"/>
                <a:gd name="T50" fmla="*/ 96 w 228"/>
                <a:gd name="T51" fmla="*/ 183 h 286"/>
                <a:gd name="T52" fmla="*/ 82 w 228"/>
                <a:gd name="T53" fmla="*/ 205 h 286"/>
                <a:gd name="T54" fmla="*/ 46 w 228"/>
                <a:gd name="T55" fmla="*/ 192 h 286"/>
                <a:gd name="T56" fmla="*/ 60 w 228"/>
                <a:gd name="T57" fmla="*/ 170 h 286"/>
                <a:gd name="T58" fmla="*/ 39 w 228"/>
                <a:gd name="T59" fmla="*/ 139 h 286"/>
                <a:gd name="T60" fmla="*/ 120 w 228"/>
                <a:gd name="T61" fmla="*/ 157 h 286"/>
                <a:gd name="T62" fmla="*/ 114 w 228"/>
                <a:gd name="T63" fmla="*/ 158 h 286"/>
                <a:gd name="T64" fmla="*/ 139 w 228"/>
                <a:gd name="T65" fmla="*/ 158 h 286"/>
                <a:gd name="T66" fmla="*/ 186 w 228"/>
                <a:gd name="T67" fmla="*/ 140 h 286"/>
                <a:gd name="T68" fmla="*/ 139 w 228"/>
                <a:gd name="T69" fmla="*/ 158 h 286"/>
                <a:gd name="T70" fmla="*/ 145 w 228"/>
                <a:gd name="T71" fmla="*/ 257 h 286"/>
                <a:gd name="T72" fmla="*/ 119 w 228"/>
                <a:gd name="T73" fmla="*/ 258 h 286"/>
                <a:gd name="T74" fmla="*/ 97 w 228"/>
                <a:gd name="T75" fmla="*/ 258 h 286"/>
                <a:gd name="T76" fmla="*/ 80 w 228"/>
                <a:gd name="T77" fmla="*/ 256 h 286"/>
                <a:gd name="T78" fmla="*/ 97 w 228"/>
                <a:gd name="T79" fmla="*/ 217 h 286"/>
                <a:gd name="T80" fmla="*/ 100 w 228"/>
                <a:gd name="T81" fmla="*/ 215 h 286"/>
                <a:gd name="T82" fmla="*/ 119 w 228"/>
                <a:gd name="T83" fmla="*/ 199 h 286"/>
                <a:gd name="T84" fmla="*/ 129 w 228"/>
                <a:gd name="T85" fmla="*/ 217 h 286"/>
                <a:gd name="T86" fmla="*/ 169 w 228"/>
                <a:gd name="T87" fmla="*/ 217 h 286"/>
                <a:gd name="T88" fmla="*/ 187 w 228"/>
                <a:gd name="T89" fmla="*/ 166 h 286"/>
                <a:gd name="T90" fmla="*/ 134 w 228"/>
                <a:gd name="T91" fmla="*/ 209 h 286"/>
                <a:gd name="T92" fmla="*/ 124 w 228"/>
                <a:gd name="T93" fmla="*/ 191 h 286"/>
                <a:gd name="T94" fmla="*/ 107 w 228"/>
                <a:gd name="T95" fmla="*/ 191 h 286"/>
                <a:gd name="T96" fmla="*/ 103 w 228"/>
                <a:gd name="T97" fmla="*/ 193 h 286"/>
                <a:gd name="T98" fmla="*/ 41 w 228"/>
                <a:gd name="T99" fmla="*/ 209 h 286"/>
                <a:gd name="T100" fmla="*/ 114 w 228"/>
                <a:gd name="T101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28" h="286">
                  <a:moveTo>
                    <a:pt x="212" y="147"/>
                  </a:moveTo>
                  <a:cubicBezTo>
                    <a:pt x="228" y="76"/>
                    <a:pt x="228" y="76"/>
                    <a:pt x="228" y="76"/>
                  </a:cubicBezTo>
                  <a:cubicBezTo>
                    <a:pt x="221" y="77"/>
                    <a:pt x="213" y="78"/>
                    <a:pt x="206" y="77"/>
                  </a:cubicBezTo>
                  <a:cubicBezTo>
                    <a:pt x="186" y="103"/>
                    <a:pt x="186" y="103"/>
                    <a:pt x="186" y="103"/>
                  </a:cubicBezTo>
                  <a:cubicBezTo>
                    <a:pt x="184" y="74"/>
                    <a:pt x="184" y="74"/>
                    <a:pt x="184" y="74"/>
                  </a:cubicBezTo>
                  <a:cubicBezTo>
                    <a:pt x="123" y="57"/>
                    <a:pt x="64" y="0"/>
                    <a:pt x="0" y="76"/>
                  </a:cubicBezTo>
                  <a:cubicBezTo>
                    <a:pt x="5" y="102"/>
                    <a:pt x="19" y="187"/>
                    <a:pt x="27" y="211"/>
                  </a:cubicBezTo>
                  <a:cubicBezTo>
                    <a:pt x="35" y="238"/>
                    <a:pt x="48" y="260"/>
                    <a:pt x="65" y="278"/>
                  </a:cubicBezTo>
                  <a:cubicBezTo>
                    <a:pt x="68" y="281"/>
                    <a:pt x="68" y="281"/>
                    <a:pt x="68" y="281"/>
                  </a:cubicBezTo>
                  <a:cubicBezTo>
                    <a:pt x="72" y="282"/>
                    <a:pt x="72" y="282"/>
                    <a:pt x="72" y="282"/>
                  </a:cubicBezTo>
                  <a:cubicBezTo>
                    <a:pt x="80" y="283"/>
                    <a:pt x="87" y="284"/>
                    <a:pt x="95" y="284"/>
                  </a:cubicBezTo>
                  <a:cubicBezTo>
                    <a:pt x="114" y="286"/>
                    <a:pt x="132" y="285"/>
                    <a:pt x="153" y="282"/>
                  </a:cubicBezTo>
                  <a:cubicBezTo>
                    <a:pt x="158" y="281"/>
                    <a:pt x="158" y="281"/>
                    <a:pt x="158" y="281"/>
                  </a:cubicBezTo>
                  <a:cubicBezTo>
                    <a:pt x="160" y="278"/>
                    <a:pt x="160" y="278"/>
                    <a:pt x="160" y="278"/>
                  </a:cubicBezTo>
                  <a:cubicBezTo>
                    <a:pt x="177" y="261"/>
                    <a:pt x="190" y="238"/>
                    <a:pt x="199" y="211"/>
                  </a:cubicBezTo>
                  <a:cubicBezTo>
                    <a:pt x="206" y="192"/>
                    <a:pt x="210" y="170"/>
                    <a:pt x="212" y="147"/>
                  </a:cubicBezTo>
                  <a:close/>
                  <a:moveTo>
                    <a:pt x="148" y="169"/>
                  </a:moveTo>
                  <a:cubicBezTo>
                    <a:pt x="165" y="169"/>
                    <a:pt x="165" y="169"/>
                    <a:pt x="165" y="169"/>
                  </a:cubicBezTo>
                  <a:cubicBezTo>
                    <a:pt x="169" y="169"/>
                    <a:pt x="173" y="171"/>
                    <a:pt x="176" y="174"/>
                  </a:cubicBezTo>
                  <a:cubicBezTo>
                    <a:pt x="176" y="174"/>
                    <a:pt x="176" y="174"/>
                    <a:pt x="176" y="174"/>
                  </a:cubicBezTo>
                  <a:cubicBezTo>
                    <a:pt x="179" y="177"/>
                    <a:pt x="180" y="180"/>
                    <a:pt x="180" y="184"/>
                  </a:cubicBezTo>
                  <a:cubicBezTo>
                    <a:pt x="180" y="191"/>
                    <a:pt x="180" y="191"/>
                    <a:pt x="180" y="191"/>
                  </a:cubicBezTo>
                  <a:cubicBezTo>
                    <a:pt x="180" y="195"/>
                    <a:pt x="179" y="199"/>
                    <a:pt x="176" y="201"/>
                  </a:cubicBezTo>
                  <a:cubicBezTo>
                    <a:pt x="176" y="201"/>
                    <a:pt x="176" y="201"/>
                    <a:pt x="176" y="201"/>
                  </a:cubicBezTo>
                  <a:cubicBezTo>
                    <a:pt x="173" y="204"/>
                    <a:pt x="169" y="206"/>
                    <a:pt x="165" y="206"/>
                  </a:cubicBezTo>
                  <a:cubicBezTo>
                    <a:pt x="148" y="206"/>
                    <a:pt x="148" y="206"/>
                    <a:pt x="148" y="206"/>
                  </a:cubicBezTo>
                  <a:cubicBezTo>
                    <a:pt x="144" y="206"/>
                    <a:pt x="140" y="204"/>
                    <a:pt x="137" y="201"/>
                  </a:cubicBezTo>
                  <a:cubicBezTo>
                    <a:pt x="137" y="201"/>
                    <a:pt x="137" y="201"/>
                    <a:pt x="137" y="201"/>
                  </a:cubicBezTo>
                  <a:cubicBezTo>
                    <a:pt x="135" y="198"/>
                    <a:pt x="133" y="195"/>
                    <a:pt x="133" y="191"/>
                  </a:cubicBezTo>
                  <a:cubicBezTo>
                    <a:pt x="133" y="184"/>
                    <a:pt x="133" y="184"/>
                    <a:pt x="133" y="184"/>
                  </a:cubicBezTo>
                  <a:cubicBezTo>
                    <a:pt x="133" y="180"/>
                    <a:pt x="135" y="177"/>
                    <a:pt x="137" y="174"/>
                  </a:cubicBezTo>
                  <a:cubicBezTo>
                    <a:pt x="137" y="174"/>
                    <a:pt x="137" y="174"/>
                    <a:pt x="137" y="174"/>
                  </a:cubicBezTo>
                  <a:cubicBezTo>
                    <a:pt x="140" y="171"/>
                    <a:pt x="144" y="169"/>
                    <a:pt x="148" y="169"/>
                  </a:cubicBezTo>
                  <a:close/>
                  <a:moveTo>
                    <a:pt x="165" y="178"/>
                  </a:moveTo>
                  <a:cubicBezTo>
                    <a:pt x="167" y="178"/>
                    <a:pt x="169" y="179"/>
                    <a:pt x="170" y="180"/>
                  </a:cubicBezTo>
                  <a:cubicBezTo>
                    <a:pt x="171" y="181"/>
                    <a:pt x="172" y="183"/>
                    <a:pt x="172" y="184"/>
                  </a:cubicBezTo>
                  <a:cubicBezTo>
                    <a:pt x="172" y="191"/>
                    <a:pt x="172" y="191"/>
                    <a:pt x="172" y="191"/>
                  </a:cubicBezTo>
                  <a:cubicBezTo>
                    <a:pt x="172" y="192"/>
                    <a:pt x="171" y="194"/>
                    <a:pt x="170" y="195"/>
                  </a:cubicBezTo>
                  <a:cubicBezTo>
                    <a:pt x="170" y="195"/>
                    <a:pt x="170" y="195"/>
                    <a:pt x="170" y="195"/>
                  </a:cubicBezTo>
                  <a:cubicBezTo>
                    <a:pt x="169" y="196"/>
                    <a:pt x="167" y="197"/>
                    <a:pt x="165" y="197"/>
                  </a:cubicBezTo>
                  <a:cubicBezTo>
                    <a:pt x="148" y="197"/>
                    <a:pt x="148" y="197"/>
                    <a:pt x="148" y="197"/>
                  </a:cubicBezTo>
                  <a:cubicBezTo>
                    <a:pt x="146" y="197"/>
                    <a:pt x="144" y="196"/>
                    <a:pt x="143" y="195"/>
                  </a:cubicBezTo>
                  <a:cubicBezTo>
                    <a:pt x="143" y="195"/>
                    <a:pt x="143" y="195"/>
                    <a:pt x="143" y="195"/>
                  </a:cubicBezTo>
                  <a:cubicBezTo>
                    <a:pt x="142" y="194"/>
                    <a:pt x="141" y="192"/>
                    <a:pt x="141" y="191"/>
                  </a:cubicBezTo>
                  <a:cubicBezTo>
                    <a:pt x="141" y="184"/>
                    <a:pt x="141" y="184"/>
                    <a:pt x="141" y="184"/>
                  </a:cubicBezTo>
                  <a:cubicBezTo>
                    <a:pt x="141" y="183"/>
                    <a:pt x="142" y="181"/>
                    <a:pt x="143" y="180"/>
                  </a:cubicBezTo>
                  <a:cubicBezTo>
                    <a:pt x="143" y="180"/>
                    <a:pt x="143" y="180"/>
                    <a:pt x="143" y="180"/>
                  </a:cubicBezTo>
                  <a:cubicBezTo>
                    <a:pt x="144" y="179"/>
                    <a:pt x="146" y="178"/>
                    <a:pt x="148" y="178"/>
                  </a:cubicBezTo>
                  <a:cubicBezTo>
                    <a:pt x="165" y="178"/>
                    <a:pt x="165" y="178"/>
                    <a:pt x="165" y="178"/>
                  </a:cubicBezTo>
                  <a:close/>
                  <a:moveTo>
                    <a:pt x="60" y="170"/>
                  </a:moveTo>
                  <a:cubicBezTo>
                    <a:pt x="82" y="170"/>
                    <a:pt x="82" y="170"/>
                    <a:pt x="82" y="170"/>
                  </a:cubicBezTo>
                  <a:cubicBezTo>
                    <a:pt x="90" y="170"/>
                    <a:pt x="96" y="176"/>
                    <a:pt x="96" y="183"/>
                  </a:cubicBezTo>
                  <a:cubicBezTo>
                    <a:pt x="96" y="192"/>
                    <a:pt x="96" y="192"/>
                    <a:pt x="96" y="192"/>
                  </a:cubicBezTo>
                  <a:cubicBezTo>
                    <a:pt x="96" y="199"/>
                    <a:pt x="90" y="205"/>
                    <a:pt x="82" y="205"/>
                  </a:cubicBezTo>
                  <a:cubicBezTo>
                    <a:pt x="60" y="205"/>
                    <a:pt x="60" y="205"/>
                    <a:pt x="60" y="205"/>
                  </a:cubicBezTo>
                  <a:cubicBezTo>
                    <a:pt x="52" y="205"/>
                    <a:pt x="46" y="199"/>
                    <a:pt x="46" y="192"/>
                  </a:cubicBezTo>
                  <a:cubicBezTo>
                    <a:pt x="46" y="183"/>
                    <a:pt x="46" y="183"/>
                    <a:pt x="46" y="183"/>
                  </a:cubicBezTo>
                  <a:cubicBezTo>
                    <a:pt x="46" y="176"/>
                    <a:pt x="52" y="170"/>
                    <a:pt x="60" y="170"/>
                  </a:cubicBezTo>
                  <a:close/>
                  <a:moveTo>
                    <a:pt x="41" y="158"/>
                  </a:moveTo>
                  <a:cubicBezTo>
                    <a:pt x="40" y="151"/>
                    <a:pt x="40" y="145"/>
                    <a:pt x="39" y="139"/>
                  </a:cubicBezTo>
                  <a:cubicBezTo>
                    <a:pt x="69" y="154"/>
                    <a:pt x="105" y="151"/>
                    <a:pt x="133" y="143"/>
                  </a:cubicBezTo>
                  <a:cubicBezTo>
                    <a:pt x="129" y="148"/>
                    <a:pt x="125" y="153"/>
                    <a:pt x="120" y="157"/>
                  </a:cubicBezTo>
                  <a:cubicBezTo>
                    <a:pt x="121" y="158"/>
                    <a:pt x="121" y="158"/>
                    <a:pt x="121" y="158"/>
                  </a:cubicBezTo>
                  <a:cubicBezTo>
                    <a:pt x="114" y="158"/>
                    <a:pt x="114" y="158"/>
                    <a:pt x="114" y="158"/>
                  </a:cubicBezTo>
                  <a:cubicBezTo>
                    <a:pt x="41" y="158"/>
                    <a:pt x="41" y="158"/>
                    <a:pt x="41" y="158"/>
                  </a:cubicBezTo>
                  <a:close/>
                  <a:moveTo>
                    <a:pt x="139" y="158"/>
                  </a:moveTo>
                  <a:cubicBezTo>
                    <a:pt x="151" y="153"/>
                    <a:pt x="164" y="145"/>
                    <a:pt x="169" y="134"/>
                  </a:cubicBezTo>
                  <a:cubicBezTo>
                    <a:pt x="173" y="133"/>
                    <a:pt x="183" y="140"/>
                    <a:pt x="186" y="140"/>
                  </a:cubicBezTo>
                  <a:cubicBezTo>
                    <a:pt x="186" y="145"/>
                    <a:pt x="185" y="151"/>
                    <a:pt x="185" y="158"/>
                  </a:cubicBezTo>
                  <a:cubicBezTo>
                    <a:pt x="139" y="158"/>
                    <a:pt x="139" y="158"/>
                    <a:pt x="139" y="158"/>
                  </a:cubicBezTo>
                  <a:close/>
                  <a:moveTo>
                    <a:pt x="169" y="217"/>
                  </a:moveTo>
                  <a:cubicBezTo>
                    <a:pt x="163" y="232"/>
                    <a:pt x="155" y="246"/>
                    <a:pt x="145" y="257"/>
                  </a:cubicBezTo>
                  <a:cubicBezTo>
                    <a:pt x="136" y="258"/>
                    <a:pt x="128" y="258"/>
                    <a:pt x="119" y="258"/>
                  </a:cubicBezTo>
                  <a:cubicBezTo>
                    <a:pt x="119" y="258"/>
                    <a:pt x="119" y="258"/>
                    <a:pt x="119" y="258"/>
                  </a:cubicBezTo>
                  <a:cubicBezTo>
                    <a:pt x="115" y="258"/>
                    <a:pt x="111" y="258"/>
                    <a:pt x="107" y="258"/>
                  </a:cubicBezTo>
                  <a:cubicBezTo>
                    <a:pt x="104" y="258"/>
                    <a:pt x="100" y="258"/>
                    <a:pt x="97" y="258"/>
                  </a:cubicBezTo>
                  <a:cubicBezTo>
                    <a:pt x="95" y="258"/>
                    <a:pt x="95" y="258"/>
                    <a:pt x="95" y="258"/>
                  </a:cubicBezTo>
                  <a:cubicBezTo>
                    <a:pt x="90" y="257"/>
                    <a:pt x="85" y="257"/>
                    <a:pt x="80" y="256"/>
                  </a:cubicBezTo>
                  <a:cubicBezTo>
                    <a:pt x="70" y="245"/>
                    <a:pt x="63" y="232"/>
                    <a:pt x="57" y="217"/>
                  </a:cubicBezTo>
                  <a:cubicBezTo>
                    <a:pt x="97" y="217"/>
                    <a:pt x="97" y="217"/>
                    <a:pt x="97" y="217"/>
                  </a:cubicBezTo>
                  <a:cubicBezTo>
                    <a:pt x="99" y="217"/>
                    <a:pt x="99" y="217"/>
                    <a:pt x="99" y="217"/>
                  </a:cubicBezTo>
                  <a:cubicBezTo>
                    <a:pt x="100" y="215"/>
                    <a:pt x="100" y="215"/>
                    <a:pt x="100" y="215"/>
                  </a:cubicBezTo>
                  <a:cubicBezTo>
                    <a:pt x="109" y="199"/>
                    <a:pt x="109" y="199"/>
                    <a:pt x="109" y="199"/>
                  </a:cubicBezTo>
                  <a:cubicBezTo>
                    <a:pt x="119" y="199"/>
                    <a:pt x="119" y="199"/>
                    <a:pt x="119" y="199"/>
                  </a:cubicBezTo>
                  <a:cubicBezTo>
                    <a:pt x="128" y="215"/>
                    <a:pt x="128" y="215"/>
                    <a:pt x="128" y="215"/>
                  </a:cubicBezTo>
                  <a:cubicBezTo>
                    <a:pt x="129" y="217"/>
                    <a:pt x="129" y="217"/>
                    <a:pt x="129" y="217"/>
                  </a:cubicBezTo>
                  <a:cubicBezTo>
                    <a:pt x="132" y="217"/>
                    <a:pt x="132" y="217"/>
                    <a:pt x="132" y="217"/>
                  </a:cubicBezTo>
                  <a:cubicBezTo>
                    <a:pt x="169" y="217"/>
                    <a:pt x="169" y="217"/>
                    <a:pt x="169" y="217"/>
                  </a:cubicBezTo>
                  <a:close/>
                  <a:moveTo>
                    <a:pt x="114" y="166"/>
                  </a:moveTo>
                  <a:cubicBezTo>
                    <a:pt x="187" y="166"/>
                    <a:pt x="187" y="166"/>
                    <a:pt x="187" y="166"/>
                  </a:cubicBezTo>
                  <a:cubicBezTo>
                    <a:pt x="187" y="209"/>
                    <a:pt x="187" y="209"/>
                    <a:pt x="187" y="209"/>
                  </a:cubicBezTo>
                  <a:cubicBezTo>
                    <a:pt x="134" y="209"/>
                    <a:pt x="134" y="209"/>
                    <a:pt x="134" y="209"/>
                  </a:cubicBezTo>
                  <a:cubicBezTo>
                    <a:pt x="125" y="193"/>
                    <a:pt x="125" y="193"/>
                    <a:pt x="125" y="193"/>
                  </a:cubicBezTo>
                  <a:cubicBezTo>
                    <a:pt x="124" y="191"/>
                    <a:pt x="124" y="191"/>
                    <a:pt x="124" y="191"/>
                  </a:cubicBezTo>
                  <a:cubicBezTo>
                    <a:pt x="121" y="191"/>
                    <a:pt x="121" y="191"/>
                    <a:pt x="121" y="191"/>
                  </a:cubicBezTo>
                  <a:cubicBezTo>
                    <a:pt x="107" y="191"/>
                    <a:pt x="107" y="191"/>
                    <a:pt x="107" y="191"/>
                  </a:cubicBezTo>
                  <a:cubicBezTo>
                    <a:pt x="105" y="191"/>
                    <a:pt x="105" y="191"/>
                    <a:pt x="105" y="191"/>
                  </a:cubicBezTo>
                  <a:cubicBezTo>
                    <a:pt x="103" y="193"/>
                    <a:pt x="103" y="193"/>
                    <a:pt x="103" y="193"/>
                  </a:cubicBezTo>
                  <a:cubicBezTo>
                    <a:pt x="94" y="209"/>
                    <a:pt x="94" y="209"/>
                    <a:pt x="94" y="209"/>
                  </a:cubicBezTo>
                  <a:cubicBezTo>
                    <a:pt x="41" y="209"/>
                    <a:pt x="41" y="209"/>
                    <a:pt x="41" y="209"/>
                  </a:cubicBezTo>
                  <a:cubicBezTo>
                    <a:pt x="41" y="166"/>
                    <a:pt x="41" y="166"/>
                    <a:pt x="41" y="166"/>
                  </a:cubicBezTo>
                  <a:lnTo>
                    <a:pt x="114" y="16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58" name="Rectangle 157"/>
          <p:cNvSpPr/>
          <p:nvPr/>
        </p:nvSpPr>
        <p:spPr>
          <a:xfrm>
            <a:off x="7222103" y="4016223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222104" y="4016223"/>
            <a:ext cx="2133784" cy="34577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0" name="Content Placeholder 2"/>
          <p:cNvSpPr txBox="1"/>
          <p:nvPr/>
        </p:nvSpPr>
        <p:spPr>
          <a:xfrm>
            <a:off x="7366422" y="4036655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222103" y="5576896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7222104" y="5576896"/>
            <a:ext cx="1757232" cy="34577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3" name="Content Placeholder 2"/>
          <p:cNvSpPr txBox="1"/>
          <p:nvPr/>
        </p:nvSpPr>
        <p:spPr>
          <a:xfrm>
            <a:off x="7366422" y="5598747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7222103" y="5053594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7222104" y="5053594"/>
            <a:ext cx="3179757" cy="34577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6" name="Content Placeholder 2"/>
          <p:cNvSpPr txBox="1"/>
          <p:nvPr/>
        </p:nvSpPr>
        <p:spPr>
          <a:xfrm>
            <a:off x="7366422" y="5074026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75%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7222103" y="4530805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7222104" y="4530805"/>
            <a:ext cx="2510335" cy="3457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9" name="Content Placeholder 2"/>
          <p:cNvSpPr txBox="1"/>
          <p:nvPr/>
        </p:nvSpPr>
        <p:spPr>
          <a:xfrm>
            <a:off x="7366422" y="4551238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62%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6694977" y="4513827"/>
            <a:ext cx="349723" cy="350321"/>
            <a:chOff x="7275629" y="3973834"/>
            <a:chExt cx="464344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71" name="AutoShape 37"/>
            <p:cNvSpPr/>
            <p:nvPr/>
          </p:nvSpPr>
          <p:spPr bwMode="auto">
            <a:xfrm>
              <a:off x="7275629" y="4017490"/>
              <a:ext cx="423069" cy="421482"/>
            </a:xfrm>
            <a:custGeom>
              <a:avLst/>
              <a:gdLst>
                <a:gd name="T0" fmla="+- 0 10849 98"/>
                <a:gd name="T1" fmla="*/ T0 w 21502"/>
                <a:gd name="T2" fmla="*/ 10800 h 21600"/>
                <a:gd name="T3" fmla="+- 0 10849 98"/>
                <a:gd name="T4" fmla="*/ T3 w 21502"/>
                <a:gd name="T5" fmla="*/ 10800 h 21600"/>
                <a:gd name="T6" fmla="+- 0 10849 98"/>
                <a:gd name="T7" fmla="*/ T6 w 21502"/>
                <a:gd name="T8" fmla="*/ 10800 h 21600"/>
                <a:gd name="T9" fmla="+- 0 10849 98"/>
                <a:gd name="T10" fmla="*/ T9 w 21502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02" h="21600">
                  <a:moveTo>
                    <a:pt x="19917" y="7880"/>
                  </a:moveTo>
                  <a:lnTo>
                    <a:pt x="18875" y="8932"/>
                  </a:lnTo>
                  <a:cubicBezTo>
                    <a:pt x="18730" y="9079"/>
                    <a:pt x="18497" y="9079"/>
                    <a:pt x="18353" y="8932"/>
                  </a:cubicBezTo>
                  <a:lnTo>
                    <a:pt x="17048" y="7617"/>
                  </a:lnTo>
                  <a:lnTo>
                    <a:pt x="15991" y="10290"/>
                  </a:lnTo>
                  <a:lnTo>
                    <a:pt x="16080" y="10064"/>
                  </a:lnTo>
                  <a:cubicBezTo>
                    <a:pt x="13859" y="7826"/>
                    <a:pt x="11601" y="7544"/>
                    <a:pt x="9565" y="7291"/>
                  </a:cubicBezTo>
                  <a:cubicBezTo>
                    <a:pt x="8910" y="7210"/>
                    <a:pt x="8276" y="7126"/>
                    <a:pt x="7652" y="6990"/>
                  </a:cubicBezTo>
                  <a:lnTo>
                    <a:pt x="13918" y="4456"/>
                  </a:lnTo>
                  <a:lnTo>
                    <a:pt x="12652" y="3179"/>
                  </a:lnTo>
                  <a:cubicBezTo>
                    <a:pt x="12508" y="3033"/>
                    <a:pt x="12508" y="2798"/>
                    <a:pt x="12652" y="2652"/>
                  </a:cubicBezTo>
                  <a:lnTo>
                    <a:pt x="13695" y="1598"/>
                  </a:lnTo>
                  <a:cubicBezTo>
                    <a:pt x="13840" y="1453"/>
                    <a:pt x="14073" y="1453"/>
                    <a:pt x="14217" y="1598"/>
                  </a:cubicBezTo>
                  <a:lnTo>
                    <a:pt x="19917" y="7353"/>
                  </a:lnTo>
                  <a:cubicBezTo>
                    <a:pt x="20062" y="7499"/>
                    <a:pt x="20062" y="7734"/>
                    <a:pt x="19917" y="7880"/>
                  </a:cubicBezTo>
                  <a:moveTo>
                    <a:pt x="12292" y="19639"/>
                  </a:moveTo>
                  <a:cubicBezTo>
                    <a:pt x="12200" y="19872"/>
                    <a:pt x="11999" y="20044"/>
                    <a:pt x="11756" y="20095"/>
                  </a:cubicBezTo>
                  <a:cubicBezTo>
                    <a:pt x="11700" y="20106"/>
                    <a:pt x="11643" y="20111"/>
                    <a:pt x="11587" y="20110"/>
                  </a:cubicBezTo>
                  <a:cubicBezTo>
                    <a:pt x="11400" y="20105"/>
                    <a:pt x="11219" y="20030"/>
                    <a:pt x="11084" y="19892"/>
                  </a:cubicBezTo>
                  <a:lnTo>
                    <a:pt x="1692" y="10517"/>
                  </a:lnTo>
                  <a:cubicBezTo>
                    <a:pt x="1519" y="10343"/>
                    <a:pt x="1443" y="10094"/>
                    <a:pt x="1488" y="9852"/>
                  </a:cubicBezTo>
                  <a:cubicBezTo>
                    <a:pt x="1533" y="9610"/>
                    <a:pt x="1695" y="9407"/>
                    <a:pt x="1917" y="9308"/>
                  </a:cubicBezTo>
                  <a:lnTo>
                    <a:pt x="6505" y="7453"/>
                  </a:lnTo>
                  <a:cubicBezTo>
                    <a:pt x="9597" y="8490"/>
                    <a:pt x="12689" y="7491"/>
                    <a:pt x="15781" y="10821"/>
                  </a:cubicBezTo>
                  <a:cubicBezTo>
                    <a:pt x="15781" y="10821"/>
                    <a:pt x="12292" y="19639"/>
                    <a:pt x="12292" y="19639"/>
                  </a:cubicBezTo>
                  <a:close/>
                  <a:moveTo>
                    <a:pt x="15260" y="545"/>
                  </a:moveTo>
                  <a:cubicBezTo>
                    <a:pt x="14912" y="193"/>
                    <a:pt x="14449" y="0"/>
                    <a:pt x="13956" y="0"/>
                  </a:cubicBezTo>
                  <a:cubicBezTo>
                    <a:pt x="13463" y="0"/>
                    <a:pt x="13000" y="193"/>
                    <a:pt x="12651" y="546"/>
                  </a:cubicBezTo>
                  <a:lnTo>
                    <a:pt x="11610" y="1598"/>
                  </a:lnTo>
                  <a:cubicBezTo>
                    <a:pt x="11261" y="1949"/>
                    <a:pt x="11068" y="2417"/>
                    <a:pt x="11068" y="2915"/>
                  </a:cubicBezTo>
                  <a:cubicBezTo>
                    <a:pt x="11068" y="3265"/>
                    <a:pt x="11164" y="3601"/>
                    <a:pt x="11342" y="3893"/>
                  </a:cubicBezTo>
                  <a:lnTo>
                    <a:pt x="1324" y="7944"/>
                  </a:lnTo>
                  <a:cubicBezTo>
                    <a:pt x="654" y="8241"/>
                    <a:pt x="173" y="8851"/>
                    <a:pt x="38" y="9575"/>
                  </a:cubicBezTo>
                  <a:cubicBezTo>
                    <a:pt x="-98" y="10302"/>
                    <a:pt x="130" y="11048"/>
                    <a:pt x="654" y="11576"/>
                  </a:cubicBezTo>
                  <a:lnTo>
                    <a:pt x="10041" y="20946"/>
                  </a:lnTo>
                  <a:cubicBezTo>
                    <a:pt x="10445" y="21354"/>
                    <a:pt x="10982" y="21586"/>
                    <a:pt x="11549" y="21599"/>
                  </a:cubicBezTo>
                  <a:cubicBezTo>
                    <a:pt x="11562" y="21599"/>
                    <a:pt x="11593" y="21599"/>
                    <a:pt x="11605" y="21599"/>
                  </a:cubicBezTo>
                  <a:cubicBezTo>
                    <a:pt x="11754" y="21599"/>
                    <a:pt x="11906" y="21584"/>
                    <a:pt x="12056" y="21553"/>
                  </a:cubicBezTo>
                  <a:cubicBezTo>
                    <a:pt x="12789" y="21399"/>
                    <a:pt x="13390" y="20888"/>
                    <a:pt x="13662" y="20191"/>
                  </a:cubicBezTo>
                  <a:lnTo>
                    <a:pt x="17604" y="10229"/>
                  </a:lnTo>
                  <a:cubicBezTo>
                    <a:pt x="17902" y="10426"/>
                    <a:pt x="18250" y="10532"/>
                    <a:pt x="18613" y="10532"/>
                  </a:cubicBezTo>
                  <a:cubicBezTo>
                    <a:pt x="19107" y="10532"/>
                    <a:pt x="19570" y="10338"/>
                    <a:pt x="19918" y="9986"/>
                  </a:cubicBezTo>
                  <a:lnTo>
                    <a:pt x="20957" y="8937"/>
                  </a:lnTo>
                  <a:cubicBezTo>
                    <a:pt x="21308" y="8585"/>
                    <a:pt x="21502" y="8116"/>
                    <a:pt x="21502" y="7617"/>
                  </a:cubicBezTo>
                  <a:cubicBezTo>
                    <a:pt x="21502" y="7117"/>
                    <a:pt x="21308" y="6648"/>
                    <a:pt x="20961" y="6300"/>
                  </a:cubicBezTo>
                  <a:cubicBezTo>
                    <a:pt x="20961" y="6300"/>
                    <a:pt x="15260" y="545"/>
                    <a:pt x="15260" y="545"/>
                  </a:cubicBez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2" name="AutoShape 38"/>
            <p:cNvSpPr/>
            <p:nvPr/>
          </p:nvSpPr>
          <p:spPr bwMode="auto">
            <a:xfrm>
              <a:off x="7478829" y="4206403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4320"/>
                  </a:moveTo>
                  <a:cubicBezTo>
                    <a:pt x="14381" y="4320"/>
                    <a:pt x="17279" y="7222"/>
                    <a:pt x="17279" y="10800"/>
                  </a:cubicBezTo>
                  <a:cubicBezTo>
                    <a:pt x="17279" y="14377"/>
                    <a:pt x="14381" y="17279"/>
                    <a:pt x="10800" y="17279"/>
                  </a:cubicBezTo>
                  <a:cubicBezTo>
                    <a:pt x="7218" y="17279"/>
                    <a:pt x="4319" y="14377"/>
                    <a:pt x="4319" y="10800"/>
                  </a:cubicBezTo>
                  <a:cubicBezTo>
                    <a:pt x="4319" y="7222"/>
                    <a:pt x="7218" y="4320"/>
                    <a:pt x="10800" y="4320"/>
                  </a:cubicBezTo>
                  <a:moveTo>
                    <a:pt x="10800" y="21599"/>
                  </a:move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3" name="AutoShape 39"/>
            <p:cNvSpPr/>
            <p:nvPr/>
          </p:nvSpPr>
          <p:spPr bwMode="auto">
            <a:xfrm>
              <a:off x="7667742" y="3973834"/>
              <a:ext cx="72231" cy="7302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17279"/>
                  </a:moveTo>
                  <a:cubicBezTo>
                    <a:pt x="7218" y="17279"/>
                    <a:pt x="4320" y="14377"/>
                    <a:pt x="4320" y="10800"/>
                  </a:cubicBezTo>
                  <a:cubicBezTo>
                    <a:pt x="4320" y="7222"/>
                    <a:pt x="7218" y="4320"/>
                    <a:pt x="10800" y="4320"/>
                  </a:cubicBezTo>
                  <a:cubicBezTo>
                    <a:pt x="14381" y="4320"/>
                    <a:pt x="17280" y="7222"/>
                    <a:pt x="17280" y="10800"/>
                  </a:cubicBezTo>
                  <a:cubicBezTo>
                    <a:pt x="17280" y="14377"/>
                    <a:pt x="14381" y="17279"/>
                    <a:pt x="10800" y="17279"/>
                  </a:cubicBezTo>
                  <a:moveTo>
                    <a:pt x="10800" y="0"/>
                  </a:moveTo>
                  <a:cubicBezTo>
                    <a:pt x="4847" y="0"/>
                    <a:pt x="0" y="4843"/>
                    <a:pt x="0" y="10800"/>
                  </a:cubicBezTo>
                  <a:cubicBezTo>
                    <a:pt x="0" y="16756"/>
                    <a:pt x="4847" y="21599"/>
                    <a:pt x="10800" y="21599"/>
                  </a:cubicBezTo>
                  <a:cubicBezTo>
                    <a:pt x="16752" y="21599"/>
                    <a:pt x="21600" y="16756"/>
                    <a:pt x="21600" y="10800"/>
                  </a:cubicBezTo>
                  <a:cubicBezTo>
                    <a:pt x="21600" y="4843"/>
                    <a:pt x="16752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4" name="AutoShape 40"/>
            <p:cNvSpPr/>
            <p:nvPr/>
          </p:nvSpPr>
          <p:spPr bwMode="auto">
            <a:xfrm>
              <a:off x="7391517" y="4192115"/>
              <a:ext cx="57944" cy="579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5400"/>
                  </a:moveTo>
                  <a:cubicBezTo>
                    <a:pt x="13779" y="5400"/>
                    <a:pt x="16199" y="7815"/>
                    <a:pt x="16199" y="10800"/>
                  </a:cubicBezTo>
                  <a:cubicBezTo>
                    <a:pt x="16199" y="13784"/>
                    <a:pt x="13779" y="16200"/>
                    <a:pt x="10800" y="16200"/>
                  </a:cubicBezTo>
                  <a:cubicBezTo>
                    <a:pt x="7820" y="16200"/>
                    <a:pt x="5399" y="13784"/>
                    <a:pt x="5399" y="10800"/>
                  </a:cubicBezTo>
                  <a:cubicBezTo>
                    <a:pt x="5399" y="7815"/>
                    <a:pt x="7820" y="5400"/>
                    <a:pt x="10800" y="5400"/>
                  </a:cubicBezTo>
                  <a:moveTo>
                    <a:pt x="0" y="10800"/>
                  </a:moveTo>
                  <a:cubicBezTo>
                    <a:pt x="0" y="16753"/>
                    <a:pt x="4843" y="21599"/>
                    <a:pt x="10800" y="21599"/>
                  </a:cubicBezTo>
                  <a:cubicBezTo>
                    <a:pt x="16756" y="21599"/>
                    <a:pt x="21600" y="16753"/>
                    <a:pt x="21600" y="10800"/>
                  </a:cubicBezTo>
                  <a:cubicBezTo>
                    <a:pt x="21600" y="4846"/>
                    <a:pt x="16756" y="0"/>
                    <a:pt x="10800" y="0"/>
                  </a:cubicBezTo>
                  <a:cubicBezTo>
                    <a:pt x="4843" y="0"/>
                    <a:pt x="0" y="4846"/>
                    <a:pt x="0" y="1080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5" name="AutoShape 41"/>
            <p:cNvSpPr/>
            <p:nvPr/>
          </p:nvSpPr>
          <p:spPr bwMode="auto">
            <a:xfrm>
              <a:off x="7449460" y="4293715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6" name="AutoShape 42"/>
            <p:cNvSpPr/>
            <p:nvPr/>
          </p:nvSpPr>
          <p:spPr bwMode="auto">
            <a:xfrm>
              <a:off x="7682029" y="4075434"/>
              <a:ext cx="28575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41" y="0"/>
                    <a:pt x="0" y="4830"/>
                    <a:pt x="0" y="10800"/>
                  </a:cubicBezTo>
                  <a:cubicBezTo>
                    <a:pt x="0" y="16769"/>
                    <a:pt x="4841" y="21599"/>
                    <a:pt x="10800" y="21599"/>
                  </a:cubicBezTo>
                  <a:cubicBezTo>
                    <a:pt x="16758" y="21599"/>
                    <a:pt x="21600" y="16769"/>
                    <a:pt x="21600" y="10800"/>
                  </a:cubicBezTo>
                  <a:cubicBezTo>
                    <a:pt x="21600" y="4830"/>
                    <a:pt x="16758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6725401" y="5586044"/>
            <a:ext cx="297181" cy="339553"/>
            <a:chOff x="9162373" y="3045147"/>
            <a:chExt cx="406400" cy="4643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78" name="AutoShape 48"/>
            <p:cNvSpPr/>
            <p:nvPr/>
          </p:nvSpPr>
          <p:spPr bwMode="auto">
            <a:xfrm>
              <a:off x="9162373" y="3045147"/>
              <a:ext cx="406400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7425"/>
                  </a:moveTo>
                  <a:cubicBezTo>
                    <a:pt x="5687" y="7425"/>
                    <a:pt x="1542" y="6064"/>
                    <a:pt x="1542" y="4387"/>
                  </a:cubicBezTo>
                  <a:cubicBezTo>
                    <a:pt x="1542" y="2709"/>
                    <a:pt x="5687" y="1350"/>
                    <a:pt x="10800" y="1350"/>
                  </a:cubicBezTo>
                  <a:cubicBezTo>
                    <a:pt x="15912" y="1350"/>
                    <a:pt x="20057" y="2709"/>
                    <a:pt x="20057" y="4387"/>
                  </a:cubicBezTo>
                  <a:cubicBezTo>
                    <a:pt x="20057" y="6064"/>
                    <a:pt x="15912" y="7425"/>
                    <a:pt x="10800" y="7425"/>
                  </a:cubicBezTo>
                  <a:moveTo>
                    <a:pt x="20057" y="9112"/>
                  </a:moveTo>
                  <a:lnTo>
                    <a:pt x="20054" y="9112"/>
                  </a:lnTo>
                  <a:cubicBezTo>
                    <a:pt x="20054" y="9119"/>
                    <a:pt x="20057" y="9127"/>
                    <a:pt x="20057" y="9133"/>
                  </a:cubicBezTo>
                  <a:cubicBezTo>
                    <a:pt x="20057" y="10800"/>
                    <a:pt x="15912" y="12150"/>
                    <a:pt x="10800" y="12150"/>
                  </a:cubicBezTo>
                  <a:cubicBezTo>
                    <a:pt x="5687" y="12150"/>
                    <a:pt x="1542" y="10800"/>
                    <a:pt x="1542" y="9133"/>
                  </a:cubicBezTo>
                  <a:cubicBezTo>
                    <a:pt x="1542" y="9127"/>
                    <a:pt x="1545" y="9119"/>
                    <a:pt x="1545" y="9112"/>
                  </a:cubicBezTo>
                  <a:lnTo>
                    <a:pt x="1542" y="9112"/>
                  </a:lnTo>
                  <a:lnTo>
                    <a:pt x="1542" y="6793"/>
                  </a:lnTo>
                  <a:cubicBezTo>
                    <a:pt x="3564" y="8140"/>
                    <a:pt x="7271" y="8774"/>
                    <a:pt x="10800" y="8774"/>
                  </a:cubicBezTo>
                  <a:cubicBezTo>
                    <a:pt x="14328" y="8774"/>
                    <a:pt x="18035" y="8140"/>
                    <a:pt x="20057" y="6793"/>
                  </a:cubicBezTo>
                  <a:cubicBezTo>
                    <a:pt x="20057" y="6793"/>
                    <a:pt x="20057" y="9112"/>
                    <a:pt x="20057" y="9112"/>
                  </a:cubicBezTo>
                  <a:close/>
                  <a:moveTo>
                    <a:pt x="20057" y="13162"/>
                  </a:moveTo>
                  <a:lnTo>
                    <a:pt x="20054" y="13162"/>
                  </a:lnTo>
                  <a:cubicBezTo>
                    <a:pt x="20054" y="13169"/>
                    <a:pt x="20057" y="13177"/>
                    <a:pt x="20057" y="13183"/>
                  </a:cubicBezTo>
                  <a:cubicBezTo>
                    <a:pt x="20057" y="14850"/>
                    <a:pt x="15912" y="16200"/>
                    <a:pt x="10800" y="16200"/>
                  </a:cubicBezTo>
                  <a:cubicBezTo>
                    <a:pt x="5687" y="16200"/>
                    <a:pt x="1542" y="14850"/>
                    <a:pt x="1542" y="13183"/>
                  </a:cubicBezTo>
                  <a:cubicBezTo>
                    <a:pt x="1542" y="13177"/>
                    <a:pt x="1545" y="13169"/>
                    <a:pt x="1545" y="13162"/>
                  </a:cubicBezTo>
                  <a:lnTo>
                    <a:pt x="1542" y="13162"/>
                  </a:lnTo>
                  <a:lnTo>
                    <a:pt x="1542" y="10640"/>
                  </a:lnTo>
                  <a:cubicBezTo>
                    <a:pt x="3136" y="12077"/>
                    <a:pt x="6982" y="12825"/>
                    <a:pt x="10800" y="12825"/>
                  </a:cubicBezTo>
                  <a:cubicBezTo>
                    <a:pt x="14617" y="12825"/>
                    <a:pt x="18463" y="12077"/>
                    <a:pt x="20057" y="10640"/>
                  </a:cubicBezTo>
                  <a:cubicBezTo>
                    <a:pt x="20057" y="10640"/>
                    <a:pt x="20057" y="13162"/>
                    <a:pt x="20057" y="13162"/>
                  </a:cubicBezTo>
                  <a:close/>
                  <a:moveTo>
                    <a:pt x="20057" y="17212"/>
                  </a:moveTo>
                  <a:cubicBezTo>
                    <a:pt x="20057" y="18889"/>
                    <a:pt x="15912" y="20249"/>
                    <a:pt x="10800" y="20249"/>
                  </a:cubicBezTo>
                  <a:cubicBezTo>
                    <a:pt x="5687" y="20249"/>
                    <a:pt x="1542" y="18889"/>
                    <a:pt x="1542" y="17212"/>
                  </a:cubicBezTo>
                  <a:lnTo>
                    <a:pt x="1542" y="14690"/>
                  </a:lnTo>
                  <a:cubicBezTo>
                    <a:pt x="3136" y="16127"/>
                    <a:pt x="6982" y="16875"/>
                    <a:pt x="10800" y="16875"/>
                  </a:cubicBezTo>
                  <a:cubicBezTo>
                    <a:pt x="14617" y="16875"/>
                    <a:pt x="18463" y="16127"/>
                    <a:pt x="20057" y="14690"/>
                  </a:cubicBezTo>
                  <a:cubicBezTo>
                    <a:pt x="20057" y="14690"/>
                    <a:pt x="20057" y="17212"/>
                    <a:pt x="20057" y="17212"/>
                  </a:cubicBezTo>
                  <a:close/>
                  <a:moveTo>
                    <a:pt x="10800" y="0"/>
                  </a:moveTo>
                  <a:cubicBezTo>
                    <a:pt x="5598" y="0"/>
                    <a:pt x="0" y="1372"/>
                    <a:pt x="0" y="4387"/>
                  </a:cubicBezTo>
                  <a:lnTo>
                    <a:pt x="0" y="17212"/>
                  </a:lnTo>
                  <a:cubicBezTo>
                    <a:pt x="0" y="20226"/>
                    <a:pt x="5598" y="21599"/>
                    <a:pt x="10800" y="21599"/>
                  </a:cubicBezTo>
                  <a:cubicBezTo>
                    <a:pt x="16001" y="21599"/>
                    <a:pt x="21599" y="20226"/>
                    <a:pt x="21599" y="17212"/>
                  </a:cubicBezTo>
                  <a:lnTo>
                    <a:pt x="21599" y="4387"/>
                  </a:lnTo>
                  <a:cubicBezTo>
                    <a:pt x="21599" y="1372"/>
                    <a:pt x="1600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9" name="AutoShape 49"/>
            <p:cNvSpPr/>
            <p:nvPr/>
          </p:nvSpPr>
          <p:spPr bwMode="auto">
            <a:xfrm>
              <a:off x="9481460" y="3407890"/>
              <a:ext cx="29369" cy="285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0" name="AutoShape 50"/>
            <p:cNvSpPr/>
            <p:nvPr/>
          </p:nvSpPr>
          <p:spPr bwMode="auto">
            <a:xfrm>
              <a:off x="9481460" y="3320578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1" name="AutoShape 51"/>
            <p:cNvSpPr/>
            <p:nvPr/>
          </p:nvSpPr>
          <p:spPr bwMode="auto">
            <a:xfrm>
              <a:off x="9481460" y="3233265"/>
              <a:ext cx="29369" cy="2936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21599"/>
                  </a:moveTo>
                  <a:cubicBezTo>
                    <a:pt x="16769" y="21599"/>
                    <a:pt x="21600" y="16769"/>
                    <a:pt x="21600" y="10800"/>
                  </a:cubicBezTo>
                  <a:cubicBezTo>
                    <a:pt x="21600" y="4830"/>
                    <a:pt x="16769" y="0"/>
                    <a:pt x="10800" y="0"/>
                  </a:cubicBezTo>
                  <a:cubicBezTo>
                    <a:pt x="4830" y="0"/>
                    <a:pt x="0" y="4830"/>
                    <a:pt x="0" y="10800"/>
                  </a:cubicBezTo>
                  <a:cubicBezTo>
                    <a:pt x="0" y="16769"/>
                    <a:pt x="4830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6758280" y="4010752"/>
            <a:ext cx="240322" cy="350321"/>
            <a:chOff x="3582988" y="3510757"/>
            <a:chExt cx="319088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83" name="AutoShape 113"/>
            <p:cNvSpPr/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4" name="AutoShape 114"/>
            <p:cNvSpPr/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739091" y="5049934"/>
            <a:ext cx="262440" cy="350321"/>
            <a:chOff x="2639219" y="3510757"/>
            <a:chExt cx="348456" cy="46513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86" name="AutoShape 115"/>
            <p:cNvSpPr/>
            <p:nvPr/>
          </p:nvSpPr>
          <p:spPr bwMode="auto">
            <a:xfrm>
              <a:off x="2639219" y="3510757"/>
              <a:ext cx="348456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800" y="12825"/>
                  </a:moveTo>
                  <a:lnTo>
                    <a:pt x="19800" y="13500"/>
                  </a:lnTo>
                  <a:lnTo>
                    <a:pt x="19800" y="14850"/>
                  </a:lnTo>
                  <a:lnTo>
                    <a:pt x="19800" y="15525"/>
                  </a:lnTo>
                  <a:cubicBezTo>
                    <a:pt x="19800" y="18129"/>
                    <a:pt x="16972" y="20249"/>
                    <a:pt x="13499" y="20249"/>
                  </a:cubicBezTo>
                  <a:lnTo>
                    <a:pt x="8099" y="20249"/>
                  </a:lnTo>
                  <a:cubicBezTo>
                    <a:pt x="4627" y="20249"/>
                    <a:pt x="1800" y="18129"/>
                    <a:pt x="1800" y="15525"/>
                  </a:cubicBezTo>
                  <a:lnTo>
                    <a:pt x="1800" y="14850"/>
                  </a:lnTo>
                  <a:lnTo>
                    <a:pt x="1800" y="13500"/>
                  </a:lnTo>
                  <a:lnTo>
                    <a:pt x="1800" y="12825"/>
                  </a:lnTo>
                  <a:lnTo>
                    <a:pt x="1800" y="10800"/>
                  </a:lnTo>
                  <a:cubicBezTo>
                    <a:pt x="1800" y="10427"/>
                    <a:pt x="2203" y="10124"/>
                    <a:pt x="2699" y="10124"/>
                  </a:cubicBezTo>
                  <a:lnTo>
                    <a:pt x="4499" y="10124"/>
                  </a:lnTo>
                  <a:lnTo>
                    <a:pt x="17100" y="10124"/>
                  </a:lnTo>
                  <a:lnTo>
                    <a:pt x="18899" y="10124"/>
                  </a:lnTo>
                  <a:cubicBezTo>
                    <a:pt x="19396" y="10124"/>
                    <a:pt x="19800" y="10427"/>
                    <a:pt x="19800" y="10800"/>
                  </a:cubicBezTo>
                  <a:cubicBezTo>
                    <a:pt x="19800" y="10800"/>
                    <a:pt x="19800" y="12825"/>
                    <a:pt x="19800" y="12825"/>
                  </a:cubicBezTo>
                  <a:close/>
                  <a:moveTo>
                    <a:pt x="14400" y="6075"/>
                  </a:moveTo>
                  <a:lnTo>
                    <a:pt x="14400" y="6076"/>
                  </a:lnTo>
                  <a:lnTo>
                    <a:pt x="14400" y="8774"/>
                  </a:lnTo>
                  <a:lnTo>
                    <a:pt x="7200" y="8774"/>
                  </a:lnTo>
                  <a:lnTo>
                    <a:pt x="7200" y="6076"/>
                  </a:lnTo>
                  <a:lnTo>
                    <a:pt x="7200" y="6075"/>
                  </a:lnTo>
                  <a:cubicBezTo>
                    <a:pt x="7200" y="4583"/>
                    <a:pt x="8811" y="3375"/>
                    <a:pt x="10800" y="3375"/>
                  </a:cubicBezTo>
                  <a:cubicBezTo>
                    <a:pt x="12788" y="3375"/>
                    <a:pt x="14400" y="4583"/>
                    <a:pt x="14400" y="6075"/>
                  </a:cubicBezTo>
                  <a:moveTo>
                    <a:pt x="4499" y="6075"/>
                  </a:moveTo>
                  <a:cubicBezTo>
                    <a:pt x="4499" y="3465"/>
                    <a:pt x="7320" y="1350"/>
                    <a:pt x="10800" y="1350"/>
                  </a:cubicBezTo>
                  <a:cubicBezTo>
                    <a:pt x="14279" y="1350"/>
                    <a:pt x="17100" y="3465"/>
                    <a:pt x="17100" y="6075"/>
                  </a:cubicBezTo>
                  <a:lnTo>
                    <a:pt x="17100" y="8774"/>
                  </a:lnTo>
                  <a:lnTo>
                    <a:pt x="15299" y="8774"/>
                  </a:lnTo>
                  <a:lnTo>
                    <a:pt x="15299" y="6076"/>
                  </a:lnTo>
                  <a:cubicBezTo>
                    <a:pt x="15299" y="4212"/>
                    <a:pt x="13285" y="2701"/>
                    <a:pt x="10800" y="2701"/>
                  </a:cubicBezTo>
                  <a:cubicBezTo>
                    <a:pt x="8314" y="2701"/>
                    <a:pt x="6299" y="4212"/>
                    <a:pt x="6299" y="6076"/>
                  </a:cubicBezTo>
                  <a:lnTo>
                    <a:pt x="6299" y="8774"/>
                  </a:lnTo>
                  <a:lnTo>
                    <a:pt x="4499" y="8774"/>
                  </a:lnTo>
                  <a:cubicBezTo>
                    <a:pt x="4499" y="8774"/>
                    <a:pt x="4499" y="6075"/>
                    <a:pt x="4499" y="6075"/>
                  </a:cubicBezTo>
                  <a:close/>
                  <a:moveTo>
                    <a:pt x="18899" y="8774"/>
                  </a:moveTo>
                  <a:lnTo>
                    <a:pt x="18899" y="6075"/>
                  </a:lnTo>
                  <a:cubicBezTo>
                    <a:pt x="18899" y="2719"/>
                    <a:pt x="15274" y="0"/>
                    <a:pt x="10800" y="0"/>
                  </a:cubicBezTo>
                  <a:cubicBezTo>
                    <a:pt x="6325" y="0"/>
                    <a:pt x="2699" y="2719"/>
                    <a:pt x="2699" y="6075"/>
                  </a:cubicBezTo>
                  <a:lnTo>
                    <a:pt x="2699" y="8774"/>
                  </a:lnTo>
                  <a:cubicBezTo>
                    <a:pt x="1208" y="8774"/>
                    <a:pt x="0" y="9681"/>
                    <a:pt x="0" y="10800"/>
                  </a:cubicBezTo>
                  <a:lnTo>
                    <a:pt x="0" y="12825"/>
                  </a:lnTo>
                  <a:lnTo>
                    <a:pt x="0" y="13500"/>
                  </a:lnTo>
                  <a:lnTo>
                    <a:pt x="0" y="14850"/>
                  </a:lnTo>
                  <a:lnTo>
                    <a:pt x="0" y="15525"/>
                  </a:lnTo>
                  <a:cubicBezTo>
                    <a:pt x="0" y="18880"/>
                    <a:pt x="3625" y="21599"/>
                    <a:pt x="8099" y="21599"/>
                  </a:cubicBezTo>
                  <a:lnTo>
                    <a:pt x="13499" y="21599"/>
                  </a:lnTo>
                  <a:cubicBezTo>
                    <a:pt x="17974" y="21599"/>
                    <a:pt x="21600" y="18880"/>
                    <a:pt x="21600" y="15525"/>
                  </a:cubicBezTo>
                  <a:lnTo>
                    <a:pt x="21600" y="14850"/>
                  </a:lnTo>
                  <a:lnTo>
                    <a:pt x="21600" y="13500"/>
                  </a:lnTo>
                  <a:lnTo>
                    <a:pt x="21600" y="12825"/>
                  </a:lnTo>
                  <a:lnTo>
                    <a:pt x="21600" y="10800"/>
                  </a:lnTo>
                  <a:cubicBezTo>
                    <a:pt x="21600" y="9681"/>
                    <a:pt x="20391" y="8774"/>
                    <a:pt x="18899" y="8774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7" name="AutoShape 116"/>
            <p:cNvSpPr/>
            <p:nvPr/>
          </p:nvSpPr>
          <p:spPr bwMode="auto">
            <a:xfrm>
              <a:off x="2784475" y="3786982"/>
              <a:ext cx="57944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4838" y="0"/>
                    <a:pt x="0" y="3226"/>
                    <a:pt x="0" y="7201"/>
                  </a:cubicBezTo>
                  <a:cubicBezTo>
                    <a:pt x="0" y="9390"/>
                    <a:pt x="1798" y="13537"/>
                    <a:pt x="3601" y="16821"/>
                  </a:cubicBezTo>
                  <a:cubicBezTo>
                    <a:pt x="5070" y="19493"/>
                    <a:pt x="6916" y="21600"/>
                    <a:pt x="10800" y="21600"/>
                  </a:cubicBezTo>
                  <a:cubicBezTo>
                    <a:pt x="15016" y="21600"/>
                    <a:pt x="16529" y="19514"/>
                    <a:pt x="18003" y="16858"/>
                  </a:cubicBezTo>
                  <a:cubicBezTo>
                    <a:pt x="19828" y="13567"/>
                    <a:pt x="21600" y="9397"/>
                    <a:pt x="21600" y="7201"/>
                  </a:cubicBezTo>
                  <a:cubicBezTo>
                    <a:pt x="21600" y="3226"/>
                    <a:pt x="16761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88" name="TextBox 187"/>
          <p:cNvSpPr txBox="1"/>
          <p:nvPr/>
        </p:nvSpPr>
        <p:spPr>
          <a:xfrm>
            <a:off x="6653932" y="2505161"/>
            <a:ext cx="1482552" cy="333570"/>
          </a:xfrm>
          <a:prstGeom prst="rect">
            <a:avLst/>
          </a:prstGeom>
          <a:noFill/>
        </p:spPr>
        <p:txBody>
          <a:bodyPr wrap="square" lIns="96411" tIns="48205" rIns="96411" bIns="482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id-ID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7222103" y="6077236"/>
            <a:ext cx="4267568" cy="3457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222103" y="6077236"/>
            <a:ext cx="3962395" cy="34577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95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4" name="Content Placeholder 2"/>
          <p:cNvSpPr txBox="1"/>
          <p:nvPr/>
        </p:nvSpPr>
        <p:spPr>
          <a:xfrm>
            <a:off x="7366422" y="6097667"/>
            <a:ext cx="756012" cy="364572"/>
          </a:xfrm>
          <a:prstGeom prst="rect">
            <a:avLst/>
          </a:prstGeom>
          <a:noFill/>
        </p:spPr>
        <p:txBody>
          <a:bodyPr vert="horz" wrap="square" lIns="128573" tIns="64286" rIns="128573" bIns="64286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90%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95" name="Group 194"/>
          <p:cNvGrpSpPr/>
          <p:nvPr/>
        </p:nvGrpSpPr>
        <p:grpSpPr>
          <a:xfrm>
            <a:off x="6731392" y="6092482"/>
            <a:ext cx="313308" cy="334461"/>
            <a:chOff x="9159875" y="1647825"/>
            <a:chExt cx="434975" cy="4643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96" name="AutoShape 78"/>
            <p:cNvSpPr/>
            <p:nvPr/>
          </p:nvSpPr>
          <p:spPr bwMode="auto">
            <a:xfrm>
              <a:off x="9159875" y="1647825"/>
              <a:ext cx="434975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18900"/>
                  </a:moveTo>
                  <a:cubicBezTo>
                    <a:pt x="20160" y="19643"/>
                    <a:pt x="19513" y="20249"/>
                    <a:pt x="18720" y="20249"/>
                  </a:cubicBezTo>
                  <a:lnTo>
                    <a:pt x="2880" y="20249"/>
                  </a:lnTo>
                  <a:cubicBezTo>
                    <a:pt x="2086" y="20249"/>
                    <a:pt x="1440" y="19643"/>
                    <a:pt x="1440" y="18900"/>
                  </a:cubicBezTo>
                  <a:lnTo>
                    <a:pt x="1440" y="2700"/>
                  </a:lnTo>
                  <a:cubicBezTo>
                    <a:pt x="1440" y="1955"/>
                    <a:pt x="2086" y="1350"/>
                    <a:pt x="2880" y="1350"/>
                  </a:cubicBezTo>
                  <a:lnTo>
                    <a:pt x="18720" y="1350"/>
                  </a:lnTo>
                  <a:cubicBezTo>
                    <a:pt x="19513" y="1350"/>
                    <a:pt x="20160" y="1955"/>
                    <a:pt x="20160" y="2700"/>
                  </a:cubicBezTo>
                  <a:cubicBezTo>
                    <a:pt x="20160" y="2700"/>
                    <a:pt x="20160" y="18900"/>
                    <a:pt x="20160" y="18900"/>
                  </a:cubicBezTo>
                  <a:close/>
                  <a:moveTo>
                    <a:pt x="18720" y="0"/>
                  </a:moveTo>
                  <a:lnTo>
                    <a:pt x="2880" y="0"/>
                  </a:lnTo>
                  <a:cubicBezTo>
                    <a:pt x="1289" y="0"/>
                    <a:pt x="0" y="1208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1289" y="21599"/>
                    <a:pt x="2880" y="21599"/>
                  </a:cubicBezTo>
                  <a:lnTo>
                    <a:pt x="18720" y="21599"/>
                  </a:lnTo>
                  <a:cubicBezTo>
                    <a:pt x="20310" y="21599"/>
                    <a:pt x="21599" y="20391"/>
                    <a:pt x="21599" y="18900"/>
                  </a:cubicBezTo>
                  <a:lnTo>
                    <a:pt x="21599" y="2700"/>
                  </a:lnTo>
                  <a:cubicBezTo>
                    <a:pt x="21599" y="1208"/>
                    <a:pt x="20310" y="0"/>
                    <a:pt x="1872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7" name="AutoShape 79"/>
            <p:cNvSpPr/>
            <p:nvPr/>
          </p:nvSpPr>
          <p:spPr bwMode="auto">
            <a:xfrm>
              <a:off x="9217819" y="1705769"/>
              <a:ext cx="319088" cy="2905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7418" y="20519"/>
                  </a:moveTo>
                  <a:lnTo>
                    <a:pt x="14053" y="16248"/>
                  </a:lnTo>
                  <a:lnTo>
                    <a:pt x="16690" y="12959"/>
                  </a:lnTo>
                  <a:lnTo>
                    <a:pt x="20618" y="17689"/>
                  </a:lnTo>
                  <a:lnTo>
                    <a:pt x="20618" y="20519"/>
                  </a:lnTo>
                  <a:cubicBezTo>
                    <a:pt x="20618" y="20519"/>
                    <a:pt x="17418" y="20519"/>
                    <a:pt x="17418" y="20519"/>
                  </a:cubicBezTo>
                  <a:close/>
                  <a:moveTo>
                    <a:pt x="981" y="11446"/>
                  </a:moveTo>
                  <a:lnTo>
                    <a:pt x="4909" y="6479"/>
                  </a:lnTo>
                  <a:lnTo>
                    <a:pt x="12828" y="16353"/>
                  </a:lnTo>
                  <a:lnTo>
                    <a:pt x="13398" y="17064"/>
                  </a:lnTo>
                  <a:lnTo>
                    <a:pt x="16109" y="20519"/>
                  </a:lnTo>
                  <a:lnTo>
                    <a:pt x="981" y="20519"/>
                  </a:lnTo>
                  <a:cubicBezTo>
                    <a:pt x="981" y="20519"/>
                    <a:pt x="981" y="11446"/>
                    <a:pt x="981" y="11446"/>
                  </a:cubicBezTo>
                  <a:close/>
                  <a:moveTo>
                    <a:pt x="20618" y="1080"/>
                  </a:moveTo>
                  <a:lnTo>
                    <a:pt x="20618" y="16058"/>
                  </a:lnTo>
                  <a:lnTo>
                    <a:pt x="17427" y="12244"/>
                  </a:lnTo>
                  <a:cubicBezTo>
                    <a:pt x="17240" y="12012"/>
                    <a:pt x="16972" y="11879"/>
                    <a:pt x="16690" y="11879"/>
                  </a:cubicBezTo>
                  <a:cubicBezTo>
                    <a:pt x="16409" y="11879"/>
                    <a:pt x="16141" y="12012"/>
                    <a:pt x="15954" y="12244"/>
                  </a:cubicBezTo>
                  <a:lnTo>
                    <a:pt x="13399" y="15432"/>
                  </a:lnTo>
                  <a:lnTo>
                    <a:pt x="5645" y="5764"/>
                  </a:lnTo>
                  <a:cubicBezTo>
                    <a:pt x="5458" y="5532"/>
                    <a:pt x="5190" y="5400"/>
                    <a:pt x="4909" y="5400"/>
                  </a:cubicBezTo>
                  <a:cubicBezTo>
                    <a:pt x="4627" y="5400"/>
                    <a:pt x="4359" y="5532"/>
                    <a:pt x="4172" y="5764"/>
                  </a:cubicBezTo>
                  <a:lnTo>
                    <a:pt x="981" y="9812"/>
                  </a:lnTo>
                  <a:lnTo>
                    <a:pt x="981" y="1080"/>
                  </a:lnTo>
                  <a:cubicBezTo>
                    <a:pt x="981" y="1080"/>
                    <a:pt x="20618" y="1080"/>
                    <a:pt x="20618" y="1080"/>
                  </a:cubicBezTo>
                  <a:close/>
                  <a:moveTo>
                    <a:pt x="20618" y="0"/>
                  </a:moveTo>
                  <a:lnTo>
                    <a:pt x="981" y="0"/>
                  </a:lnTo>
                  <a:cubicBezTo>
                    <a:pt x="439" y="0"/>
                    <a:pt x="0" y="483"/>
                    <a:pt x="0" y="1080"/>
                  </a:cubicBezTo>
                  <a:lnTo>
                    <a:pt x="0" y="20519"/>
                  </a:lnTo>
                  <a:cubicBezTo>
                    <a:pt x="0" y="21116"/>
                    <a:pt x="439" y="21599"/>
                    <a:pt x="981" y="21599"/>
                  </a:cubicBezTo>
                  <a:lnTo>
                    <a:pt x="20618" y="21599"/>
                  </a:lnTo>
                  <a:cubicBezTo>
                    <a:pt x="21160" y="21599"/>
                    <a:pt x="21600" y="21116"/>
                    <a:pt x="21600" y="20519"/>
                  </a:cubicBezTo>
                  <a:lnTo>
                    <a:pt x="21600" y="1080"/>
                  </a:lnTo>
                  <a:cubicBezTo>
                    <a:pt x="21600" y="483"/>
                    <a:pt x="21160" y="0"/>
                    <a:pt x="2061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8" name="AutoShape 80"/>
            <p:cNvSpPr/>
            <p:nvPr/>
          </p:nvSpPr>
          <p:spPr bwMode="auto">
            <a:xfrm>
              <a:off x="9391650" y="1749425"/>
              <a:ext cx="87313" cy="87313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3600"/>
                  </a:moveTo>
                  <a:cubicBezTo>
                    <a:pt x="14769" y="3600"/>
                    <a:pt x="17999" y="6827"/>
                    <a:pt x="17999" y="10800"/>
                  </a:cubicBezTo>
                  <a:cubicBezTo>
                    <a:pt x="17999" y="14769"/>
                    <a:pt x="14769" y="18000"/>
                    <a:pt x="10800" y="18000"/>
                  </a:cubicBezTo>
                  <a:cubicBezTo>
                    <a:pt x="6830" y="18000"/>
                    <a:pt x="3600" y="14769"/>
                    <a:pt x="3600" y="10800"/>
                  </a:cubicBezTo>
                  <a:cubicBezTo>
                    <a:pt x="3600" y="6827"/>
                    <a:pt x="6830" y="3600"/>
                    <a:pt x="10800" y="3600"/>
                  </a:cubicBezTo>
                  <a:moveTo>
                    <a:pt x="10800" y="21599"/>
                  </a:moveTo>
                  <a:cubicBezTo>
                    <a:pt x="16766" y="21599"/>
                    <a:pt x="21600" y="16762"/>
                    <a:pt x="21600" y="10800"/>
                  </a:cubicBezTo>
                  <a:cubicBezTo>
                    <a:pt x="21600" y="4833"/>
                    <a:pt x="16766" y="0"/>
                    <a:pt x="10800" y="0"/>
                  </a:cubicBezTo>
                  <a:cubicBezTo>
                    <a:pt x="4833" y="0"/>
                    <a:pt x="0" y="4833"/>
                    <a:pt x="0" y="10800"/>
                  </a:cubicBezTo>
                  <a:cubicBezTo>
                    <a:pt x="0" y="16762"/>
                    <a:pt x="4833" y="21599"/>
                    <a:pt x="10800" y="21599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0090" tIns="20090" rIns="20090" bIns="20090" anchor="ctr"/>
            <a:lstStyle/>
            <a:p>
              <a:pPr algn="just" defTabSz="241300" hangingPunct="0">
                <a:lnSpc>
                  <a:spcPct val="120000"/>
                </a:lnSpc>
              </a:pPr>
              <a:endParaRPr lang="en-US" sz="9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99" name="TextBox 198"/>
          <p:cNvSpPr txBox="1"/>
          <p:nvPr/>
        </p:nvSpPr>
        <p:spPr>
          <a:xfrm>
            <a:off x="6687300" y="2775152"/>
            <a:ext cx="4951735" cy="392817"/>
          </a:xfrm>
          <a:prstGeom prst="rect">
            <a:avLst/>
          </a:prstGeom>
          <a:noFill/>
        </p:spPr>
        <p:txBody>
          <a:bodyPr wrap="square" lIns="96411" tIns="48205" rIns="96411" bIns="48205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4" name="文本框 83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9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9" grpId="0" animBg="1"/>
      <p:bldP spid="160" grpId="0"/>
      <p:bldP spid="161" grpId="0" animBg="1"/>
      <p:bldP spid="162" grpId="0" animBg="1"/>
      <p:bldP spid="163" grpId="0"/>
      <p:bldP spid="164" grpId="0" animBg="1"/>
      <p:bldP spid="165" grpId="0" animBg="1"/>
      <p:bldP spid="166" grpId="0"/>
      <p:bldP spid="167" grpId="0" animBg="1"/>
      <p:bldP spid="168" grpId="0" animBg="1"/>
      <p:bldP spid="169" grpId="0"/>
      <p:bldP spid="188" grpId="0"/>
      <p:bldP spid="192" grpId="0" animBg="1"/>
      <p:bldP spid="193" grpId="0" animBg="1"/>
      <p:bldP spid="194" grpId="0"/>
      <p:bldP spid="1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19"/>
          <p:cNvSpPr/>
          <p:nvPr/>
        </p:nvSpPr>
        <p:spPr>
          <a:xfrm>
            <a:off x="2384" y="1145"/>
            <a:ext cx="12859517" cy="3615185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384" y="1145"/>
            <a:ext cx="4771013" cy="361518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3533495" y="5292202"/>
            <a:ext cx="2466171" cy="193930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27000" dist="12700" dir="135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999667" y="4574771"/>
            <a:ext cx="2466171" cy="2656738"/>
          </a:xfrm>
          <a:prstGeom prst="rect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393" tIns="48196" rIns="96393" bIns="48196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en-US" sz="200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465838" y="4574771"/>
            <a:ext cx="2467965" cy="2656738"/>
          </a:xfrm>
          <a:prstGeom prst="rect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6393" tIns="48196" rIns="96393" bIns="48196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30000"/>
              </a:lnSpc>
            </a:pPr>
            <a:endParaRPr lang="en-US" sz="2000" kern="0">
              <a:solidFill>
                <a:sysClr val="window" lastClr="FFFFFF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779675" y="5292199"/>
            <a:ext cx="1972477" cy="1278004"/>
            <a:chOff x="3779016" y="5292615"/>
            <a:chExt cx="1972964" cy="1278320"/>
          </a:xfrm>
        </p:grpSpPr>
        <p:sp>
          <p:nvSpPr>
            <p:cNvPr id="31" name="Rectangle 30"/>
            <p:cNvSpPr/>
            <p:nvPr/>
          </p:nvSpPr>
          <p:spPr>
            <a:xfrm>
              <a:off x="3873926" y="5292615"/>
              <a:ext cx="526993" cy="5269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  <a:latin typeface="+mj-lt"/>
                </a:rPr>
                <a:t>01</a:t>
              </a:r>
              <a:endParaRPr lang="en-US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779016" y="5775822"/>
              <a:ext cx="1800937" cy="3771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779017" y="6109156"/>
              <a:ext cx="1972963" cy="4617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点击添加相关标题文字，点击添加相关标题文字，点击添加相关标题文字，</a:t>
              </a:r>
              <a:endPara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368452" y="5209296"/>
            <a:ext cx="1997055" cy="1896955"/>
            <a:chOff x="6368433" y="5209687"/>
            <a:chExt cx="1997549" cy="1897424"/>
          </a:xfrm>
        </p:grpSpPr>
        <p:sp>
          <p:nvSpPr>
            <p:cNvPr id="40" name="Rectangle 39"/>
            <p:cNvSpPr/>
            <p:nvPr/>
          </p:nvSpPr>
          <p:spPr>
            <a:xfrm>
              <a:off x="6368433" y="5209687"/>
              <a:ext cx="1800938" cy="377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92557" y="5579416"/>
              <a:ext cx="1973425" cy="439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点击添加相关标题文字，点击添加相关标题文字，点击添加相关标题文字，</a:t>
              </a:r>
              <a:endParaRPr lang="en-US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001860" y="6430367"/>
              <a:ext cx="755428" cy="676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795" dirty="0">
                  <a:solidFill>
                    <a:schemeClr val="bg1"/>
                  </a:solidFill>
                  <a:latin typeface="+mj-lt"/>
                </a:rPr>
                <a:t>02</a:t>
              </a:r>
              <a:endParaRPr lang="en-US" sz="3795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8713354" y="5216490"/>
            <a:ext cx="1972937" cy="1889758"/>
            <a:chOff x="8713914" y="5216885"/>
            <a:chExt cx="1973425" cy="1890226"/>
          </a:xfrm>
        </p:grpSpPr>
        <p:sp>
          <p:nvSpPr>
            <p:cNvPr id="44" name="Rectangle 43"/>
            <p:cNvSpPr/>
            <p:nvPr/>
          </p:nvSpPr>
          <p:spPr>
            <a:xfrm>
              <a:off x="8723143" y="5216885"/>
              <a:ext cx="1800938" cy="3771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713914" y="5579416"/>
              <a:ext cx="1973425" cy="4399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点击添加相关标题文字，点击添加相关标题文字，点击添加相关标题文字，</a:t>
              </a:r>
              <a:endParaRPr lang="en-US" altLang="zh-CN" sz="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9323217" y="6430367"/>
              <a:ext cx="755428" cy="6767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795" dirty="0">
                  <a:solidFill>
                    <a:schemeClr val="bg1"/>
                  </a:solidFill>
                  <a:latin typeface="+mj-lt"/>
                </a:rPr>
                <a:t>03</a:t>
              </a:r>
              <a:endParaRPr lang="en-US" sz="3795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48638" y="1431335"/>
            <a:ext cx="2484855" cy="1142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点击添加相关标题文字，点击添加相关标题文字，点击添加相关标题文字，点击添加相关标题文字，点击添加相关标题文字，点击添加相关标题文字，点击添加相关标题文字。</a:t>
            </a:r>
            <a:endParaRPr lang="id-ID" altLang="zh-CN" sz="105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50995" y="1054309"/>
            <a:ext cx="1800493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0" grpId="0" animBg="1"/>
      <p:bldP spid="25" grpId="0" animBg="1"/>
      <p:bldP spid="29" grpId="0" animBg="1"/>
      <p:bldP spid="30" grpId="0" animBg="1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207" y="1485813"/>
            <a:ext cx="5095364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613" y="1485813"/>
            <a:ext cx="2201063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169" y="2698157"/>
            <a:ext cx="1826109" cy="18261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517" y="3088054"/>
            <a:ext cx="1513416" cy="104631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altLang="zh-CN" sz="4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197" y="3256869"/>
            <a:ext cx="31842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明年工作计划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465351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850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1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850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22299" y="220837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22299" y="3160455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82%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22298" y="4114593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70%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22299" y="5068728"/>
              <a:ext cx="649725" cy="423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68%</a:t>
              </a:r>
              <a:endParaRPr lang="en-GB" sz="16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74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/>
        </p:nvSpPr>
        <p:spPr bwMode="auto">
          <a:xfrm>
            <a:off x="-28208" y="1485813"/>
            <a:ext cx="6129086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1"/>
            </p:custDataLst>
          </p:nvPr>
        </p:nvSpPr>
        <p:spPr>
          <a:xfrm>
            <a:off x="6655460" y="2104241"/>
            <a:ext cx="379646" cy="37964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2"/>
            </p:custDataLst>
          </p:nvPr>
        </p:nvSpPr>
        <p:spPr>
          <a:xfrm>
            <a:off x="7360418" y="2043807"/>
            <a:ext cx="2466406" cy="57400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zh-CN" altLang="en-US" sz="253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r>
              <a:rPr lang="en-US" altLang="zh-CN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Number_2"/>
          <p:cNvSpPr/>
          <p:nvPr>
            <p:custDataLst>
              <p:tags r:id="rId3"/>
            </p:custDataLst>
          </p:nvPr>
        </p:nvSpPr>
        <p:spPr>
          <a:xfrm>
            <a:off x="6655460" y="2973710"/>
            <a:ext cx="379646" cy="379646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4"/>
            </p:custDataLst>
          </p:nvPr>
        </p:nvSpPr>
        <p:spPr>
          <a:xfrm>
            <a:off x="7360418" y="2913277"/>
            <a:ext cx="2466406" cy="57400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工作完成情况</a:t>
            </a:r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Number_3"/>
          <p:cNvSpPr/>
          <p:nvPr>
            <p:custDataLst>
              <p:tags r:id="rId5"/>
            </p:custDataLst>
          </p:nvPr>
        </p:nvSpPr>
        <p:spPr>
          <a:xfrm>
            <a:off x="6655460" y="3843178"/>
            <a:ext cx="379646" cy="379646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6"/>
            </p:custDataLst>
          </p:nvPr>
        </p:nvSpPr>
        <p:spPr>
          <a:xfrm>
            <a:off x="7360418" y="3782745"/>
            <a:ext cx="2466406" cy="57400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成功项目展示</a:t>
            </a:r>
            <a:r>
              <a:rPr lang="en-US" altLang="zh-CN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7"/>
            </p:custDataLst>
          </p:nvPr>
        </p:nvSpPr>
        <p:spPr>
          <a:xfrm>
            <a:off x="6655460" y="4712647"/>
            <a:ext cx="379646" cy="379646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  <a:effectLst>
            <a:outerShdw blurRad="2032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8"/>
            </p:custDataLst>
          </p:nvPr>
        </p:nvSpPr>
        <p:spPr>
          <a:xfrm>
            <a:off x="7360418" y="4652212"/>
            <a:ext cx="2466406" cy="57400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zh-CN" altLang="en-US" sz="253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53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lvl="0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MH_Others_1"/>
          <p:cNvSpPr txBox="1"/>
          <p:nvPr>
            <p:custDataLst>
              <p:tags r:id="rId9"/>
            </p:custDataLst>
          </p:nvPr>
        </p:nvSpPr>
        <p:spPr>
          <a:xfrm>
            <a:off x="2713367" y="1719134"/>
            <a:ext cx="1769715" cy="3794384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115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10"/>
            </p:custDataLst>
          </p:nvPr>
        </p:nvSpPr>
        <p:spPr>
          <a:xfrm rot="5400000">
            <a:off x="865734" y="3277772"/>
            <a:ext cx="3299115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任意多边形 15"/>
          <p:cNvSpPr/>
          <p:nvPr/>
        </p:nvSpPr>
        <p:spPr bwMode="auto">
          <a:xfrm>
            <a:off x="10677613" y="1485813"/>
            <a:ext cx="2201063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4000">
        <p14:switch dir="r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18" grpId="0"/>
      <p:bldP spid="19" grpId="0"/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3" y="0"/>
            <a:ext cx="7077094" cy="7232650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39"/>
          <p:cNvSpPr txBox="1"/>
          <p:nvPr/>
        </p:nvSpPr>
        <p:spPr>
          <a:xfrm>
            <a:off x="7293471" y="1528093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39"/>
          <p:cNvSpPr txBox="1"/>
          <p:nvPr/>
        </p:nvSpPr>
        <p:spPr>
          <a:xfrm>
            <a:off x="7293471" y="2801614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TextBox 39"/>
          <p:cNvSpPr txBox="1"/>
          <p:nvPr/>
        </p:nvSpPr>
        <p:spPr>
          <a:xfrm>
            <a:off x="7293471" y="4075135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Box 39"/>
          <p:cNvSpPr txBox="1"/>
          <p:nvPr/>
        </p:nvSpPr>
        <p:spPr>
          <a:xfrm>
            <a:off x="7293471" y="5348655"/>
            <a:ext cx="374441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/>
      <p:bldP spid="30" grpId="0"/>
      <p:bldP spid="31" grpId="0"/>
      <p:bldP spid="3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utoShape 1"/>
          <p:cNvSpPr/>
          <p:nvPr/>
        </p:nvSpPr>
        <p:spPr bwMode="auto">
          <a:xfrm>
            <a:off x="957263" y="3834385"/>
            <a:ext cx="5158270" cy="713244"/>
          </a:xfrm>
          <a:prstGeom prst="roundRect">
            <a:avLst>
              <a:gd name="adj" fmla="val 49361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defTabSz="274320">
              <a:lnSpc>
                <a:spcPct val="120000"/>
              </a:lnSpc>
              <a:defRPr/>
            </a:pPr>
            <a:endParaRPr lang="es-ES" sz="160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74" name="AutoShape 2"/>
          <p:cNvSpPr/>
          <p:nvPr/>
        </p:nvSpPr>
        <p:spPr bwMode="auto">
          <a:xfrm>
            <a:off x="6703437" y="3834385"/>
            <a:ext cx="5342513" cy="713244"/>
          </a:xfrm>
          <a:prstGeom prst="roundRect">
            <a:avLst>
              <a:gd name="adj" fmla="val 49361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defTabSz="274320">
              <a:lnSpc>
                <a:spcPct val="120000"/>
              </a:lnSpc>
              <a:defRPr/>
            </a:pPr>
            <a:endParaRPr lang="es-ES" sz="160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76" name="AutoShape 4"/>
          <p:cNvSpPr/>
          <p:nvPr/>
        </p:nvSpPr>
        <p:spPr bwMode="auto">
          <a:xfrm>
            <a:off x="2990501" y="4075678"/>
            <a:ext cx="1646740" cy="2306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0"/>
          <a:lstStyle/>
          <a:p>
            <a:pPr algn="ctr" defTabSz="304165">
              <a:lnSpc>
                <a:spcPct val="120000"/>
              </a:lnSpc>
              <a:spcBef>
                <a:spcPts val="800"/>
              </a:spcBef>
              <a:defRPr/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79" name="AutoShape 7"/>
          <p:cNvSpPr/>
          <p:nvPr/>
        </p:nvSpPr>
        <p:spPr bwMode="auto">
          <a:xfrm>
            <a:off x="8638775" y="4075678"/>
            <a:ext cx="1646740" cy="23065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 anchor="ctr" anchorCtr="0"/>
          <a:lstStyle/>
          <a:p>
            <a:pPr algn="ctr" defTabSz="304165">
              <a:lnSpc>
                <a:spcPct val="120000"/>
              </a:lnSpc>
              <a:spcBef>
                <a:spcPts val="800"/>
              </a:spcBef>
              <a:defRPr/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81" name="AutoShape 12"/>
          <p:cNvSpPr/>
          <p:nvPr/>
        </p:nvSpPr>
        <p:spPr bwMode="auto">
          <a:xfrm>
            <a:off x="5367970" y="3145761"/>
            <a:ext cx="1045245" cy="1048229"/>
          </a:xfrm>
          <a:custGeom>
            <a:avLst/>
            <a:gdLst>
              <a:gd name="T0" fmla="+- 0 10816 32"/>
              <a:gd name="T1" fmla="*/ T0 w 21568"/>
              <a:gd name="T2" fmla="*/ 10800 h 21600"/>
              <a:gd name="T3" fmla="+- 0 10816 32"/>
              <a:gd name="T4" fmla="*/ T3 w 21568"/>
              <a:gd name="T5" fmla="*/ 10800 h 21600"/>
              <a:gd name="T6" fmla="+- 0 10816 32"/>
              <a:gd name="T7" fmla="*/ T6 w 21568"/>
              <a:gd name="T8" fmla="*/ 10800 h 21600"/>
              <a:gd name="T9" fmla="+- 0 10816 32"/>
              <a:gd name="T10" fmla="*/ T9 w 2156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68" h="21600">
                <a:moveTo>
                  <a:pt x="21409" y="0"/>
                </a:moveTo>
                <a:cubicBezTo>
                  <a:pt x="18161" y="0"/>
                  <a:pt x="14923" y="755"/>
                  <a:pt x="11945" y="2220"/>
                </a:cubicBezTo>
                <a:cubicBezTo>
                  <a:pt x="11786" y="2334"/>
                  <a:pt x="11610" y="2421"/>
                  <a:pt x="11419" y="2466"/>
                </a:cubicBezTo>
                <a:cubicBezTo>
                  <a:pt x="9667" y="3389"/>
                  <a:pt x="8018" y="4575"/>
                  <a:pt x="6525" y="6016"/>
                </a:cubicBezTo>
                <a:cubicBezTo>
                  <a:pt x="6393" y="6245"/>
                  <a:pt x="6208" y="6432"/>
                  <a:pt x="5979" y="6565"/>
                </a:cubicBezTo>
                <a:cubicBezTo>
                  <a:pt x="4514" y="8085"/>
                  <a:pt x="3317" y="9765"/>
                  <a:pt x="2390" y="11552"/>
                </a:cubicBezTo>
                <a:cubicBezTo>
                  <a:pt x="2351" y="11676"/>
                  <a:pt x="2294" y="11792"/>
                  <a:pt x="2225" y="11902"/>
                </a:cubicBezTo>
                <a:cubicBezTo>
                  <a:pt x="714" y="14948"/>
                  <a:pt x="-32" y="18275"/>
                  <a:pt x="0" y="21599"/>
                </a:cubicBezTo>
                <a:cubicBezTo>
                  <a:pt x="12266" y="21599"/>
                  <a:pt x="17378" y="21599"/>
                  <a:pt x="17378" y="21599"/>
                </a:cubicBezTo>
                <a:cubicBezTo>
                  <a:pt x="17378" y="19273"/>
                  <a:pt x="19240" y="17410"/>
                  <a:pt x="21568" y="17410"/>
                </a:cubicBezTo>
                <a:cubicBezTo>
                  <a:pt x="21568" y="5"/>
                  <a:pt x="21568" y="442"/>
                  <a:pt x="21568" y="6"/>
                </a:cubicBezTo>
                <a:cubicBezTo>
                  <a:pt x="21515" y="6"/>
                  <a:pt x="21462" y="0"/>
                  <a:pt x="21409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lIns="0" tIns="0" rIns="0" bIns="0"/>
          <a:lstStyle/>
          <a:p>
            <a:pPr defTabSz="42989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2" name="AutoShape 13"/>
          <p:cNvSpPr/>
          <p:nvPr/>
        </p:nvSpPr>
        <p:spPr bwMode="auto">
          <a:xfrm>
            <a:off x="5365731" y="4193989"/>
            <a:ext cx="1045245" cy="1027340"/>
          </a:xfrm>
          <a:custGeom>
            <a:avLst/>
            <a:gdLst>
              <a:gd name="T0" fmla="*/ 10800 w 21600"/>
              <a:gd name="T1" fmla="*/ 10779 h 21559"/>
              <a:gd name="T2" fmla="*/ 10800 w 21600"/>
              <a:gd name="T3" fmla="*/ 10779 h 21559"/>
              <a:gd name="T4" fmla="*/ 10800 w 21600"/>
              <a:gd name="T5" fmla="*/ 10779 h 21559"/>
              <a:gd name="T6" fmla="*/ 10800 w 21600"/>
              <a:gd name="T7" fmla="*/ 10779 h 21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559">
                <a:moveTo>
                  <a:pt x="0" y="0"/>
                </a:moveTo>
                <a:cubicBezTo>
                  <a:pt x="53" y="5502"/>
                  <a:pt x="2137" y="10988"/>
                  <a:pt x="6271" y="15186"/>
                </a:cubicBezTo>
                <a:cubicBezTo>
                  <a:pt x="10500" y="19481"/>
                  <a:pt x="16056" y="21599"/>
                  <a:pt x="21600" y="21558"/>
                </a:cubicBezTo>
                <a:cubicBezTo>
                  <a:pt x="21600" y="9859"/>
                  <a:pt x="21600" y="4260"/>
                  <a:pt x="21600" y="4260"/>
                </a:cubicBezTo>
                <a:cubicBezTo>
                  <a:pt x="19268" y="4260"/>
                  <a:pt x="17404" y="2333"/>
                  <a:pt x="17404" y="0"/>
                </a:cubicBezTo>
                <a:cubicBezTo>
                  <a:pt x="0" y="0"/>
                  <a:pt x="444" y="0"/>
                  <a:pt x="0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lIns="0" tIns="0" rIns="0" bIns="0"/>
          <a:lstStyle/>
          <a:p>
            <a:pPr defTabSz="42989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3" name="AutoShape 14"/>
          <p:cNvSpPr/>
          <p:nvPr/>
        </p:nvSpPr>
        <p:spPr bwMode="auto">
          <a:xfrm>
            <a:off x="6413215" y="3145761"/>
            <a:ext cx="1029578" cy="1048229"/>
          </a:xfrm>
          <a:custGeom>
            <a:avLst/>
            <a:gdLst>
              <a:gd name="T0" fmla="*/ 10773 w 21546"/>
              <a:gd name="T1" fmla="*/ 10800 h 21600"/>
              <a:gd name="T2" fmla="*/ 10773 w 21546"/>
              <a:gd name="T3" fmla="*/ 10800 h 21600"/>
              <a:gd name="T4" fmla="*/ 10773 w 21546"/>
              <a:gd name="T5" fmla="*/ 10800 h 21600"/>
              <a:gd name="T6" fmla="*/ 10773 w 21546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546" h="21600">
                <a:moveTo>
                  <a:pt x="0" y="0"/>
                </a:moveTo>
                <a:cubicBezTo>
                  <a:pt x="0" y="12337"/>
                  <a:pt x="0" y="17409"/>
                  <a:pt x="0" y="17409"/>
                </a:cubicBezTo>
                <a:cubicBezTo>
                  <a:pt x="2328" y="17409"/>
                  <a:pt x="4253" y="19272"/>
                  <a:pt x="4253" y="21599"/>
                </a:cubicBezTo>
                <a:cubicBezTo>
                  <a:pt x="21545" y="21599"/>
                  <a:pt x="21007" y="21599"/>
                  <a:pt x="21544" y="21599"/>
                </a:cubicBezTo>
                <a:cubicBezTo>
                  <a:pt x="21600" y="16054"/>
                  <a:pt x="19487" y="10491"/>
                  <a:pt x="15193" y="6260"/>
                </a:cubicBezTo>
                <a:cubicBezTo>
                  <a:pt x="10994" y="2124"/>
                  <a:pt x="5503" y="39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/>
        </p:spPr>
        <p:txBody>
          <a:bodyPr lIns="0" tIns="0" rIns="0" bIns="0"/>
          <a:lstStyle/>
          <a:p>
            <a:pPr defTabSz="42989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4" name="AutoShape 15"/>
          <p:cNvSpPr/>
          <p:nvPr/>
        </p:nvSpPr>
        <p:spPr bwMode="auto">
          <a:xfrm>
            <a:off x="6410978" y="4193989"/>
            <a:ext cx="1030323" cy="102734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4264" y="0"/>
                </a:moveTo>
                <a:cubicBezTo>
                  <a:pt x="4264" y="2337"/>
                  <a:pt x="2334" y="4268"/>
                  <a:pt x="0" y="4268"/>
                </a:cubicBezTo>
                <a:cubicBezTo>
                  <a:pt x="0" y="21599"/>
                  <a:pt x="0" y="21053"/>
                  <a:pt x="0" y="21600"/>
                </a:cubicBezTo>
                <a:cubicBezTo>
                  <a:pt x="5517" y="21559"/>
                  <a:pt x="11022" y="19436"/>
                  <a:pt x="15232" y="15216"/>
                </a:cubicBezTo>
                <a:cubicBezTo>
                  <a:pt x="19427" y="11009"/>
                  <a:pt x="21545" y="5512"/>
                  <a:pt x="21599" y="0"/>
                </a:cubicBezTo>
                <a:cubicBezTo>
                  <a:pt x="9836" y="0"/>
                  <a:pt x="4264" y="0"/>
                  <a:pt x="426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lIns="0" tIns="0" rIns="0" bIns="0"/>
          <a:lstStyle/>
          <a:p>
            <a:pPr defTabSz="42989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5" name="AutoShape 16"/>
          <p:cNvSpPr/>
          <p:nvPr/>
        </p:nvSpPr>
        <p:spPr bwMode="auto">
          <a:xfrm>
            <a:off x="6412471" y="2840618"/>
            <a:ext cx="1514523" cy="154660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6131"/>
                </a:moveTo>
                <a:cubicBezTo>
                  <a:pt x="0" y="0"/>
                  <a:pt x="0" y="0"/>
                  <a:pt x="0" y="0"/>
                </a:cubicBezTo>
                <a:cubicBezTo>
                  <a:pt x="10685" y="0"/>
                  <a:pt x="19302" y="8437"/>
                  <a:pt x="19359" y="18900"/>
                </a:cubicBezTo>
                <a:cubicBezTo>
                  <a:pt x="21599" y="18900"/>
                  <a:pt x="21599" y="18900"/>
                  <a:pt x="21599" y="18900"/>
                </a:cubicBezTo>
                <a:cubicBezTo>
                  <a:pt x="16372" y="21599"/>
                  <a:pt x="16372" y="21599"/>
                  <a:pt x="16372" y="21599"/>
                </a:cubicBezTo>
                <a:cubicBezTo>
                  <a:pt x="11144" y="18900"/>
                  <a:pt x="11144" y="18900"/>
                  <a:pt x="11144" y="18900"/>
                </a:cubicBezTo>
                <a:cubicBezTo>
                  <a:pt x="13327" y="18900"/>
                  <a:pt x="13327" y="18900"/>
                  <a:pt x="13327" y="18900"/>
                </a:cubicBezTo>
                <a:cubicBezTo>
                  <a:pt x="13212" y="11812"/>
                  <a:pt x="7353" y="6131"/>
                  <a:pt x="114" y="6131"/>
                </a:cubicBezTo>
                <a:cubicBezTo>
                  <a:pt x="57" y="6131"/>
                  <a:pt x="57" y="6131"/>
                  <a:pt x="0" y="61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6" name="AutoShape 17"/>
          <p:cNvSpPr/>
          <p:nvPr/>
        </p:nvSpPr>
        <p:spPr bwMode="auto">
          <a:xfrm>
            <a:off x="5056859" y="2675738"/>
            <a:ext cx="1549588" cy="1522729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8907" y="2342"/>
                </a:moveTo>
                <a:cubicBezTo>
                  <a:pt x="8471" y="2342"/>
                  <a:pt x="0" y="10971"/>
                  <a:pt x="0" y="21600"/>
                </a:cubicBezTo>
                <a:cubicBezTo>
                  <a:pt x="5890" y="21600"/>
                  <a:pt x="5890" y="21600"/>
                  <a:pt x="5890" y="21600"/>
                </a:cubicBezTo>
                <a:cubicBezTo>
                  <a:pt x="5947" y="14400"/>
                  <a:pt x="11725" y="8571"/>
                  <a:pt x="18794" y="8571"/>
                </a:cubicBezTo>
                <a:cubicBezTo>
                  <a:pt x="18794" y="8571"/>
                  <a:pt x="18850" y="8571"/>
                  <a:pt x="18907" y="8571"/>
                </a:cubicBezTo>
                <a:cubicBezTo>
                  <a:pt x="18907" y="10400"/>
                  <a:pt x="18907" y="10400"/>
                  <a:pt x="18907" y="10400"/>
                </a:cubicBezTo>
                <a:cubicBezTo>
                  <a:pt x="21600" y="5200"/>
                  <a:pt x="21600" y="5200"/>
                  <a:pt x="21600" y="5200"/>
                </a:cubicBezTo>
                <a:cubicBezTo>
                  <a:pt x="18907" y="0"/>
                  <a:pt x="18907" y="0"/>
                  <a:pt x="18907" y="0"/>
                </a:cubicBezTo>
                <a:lnTo>
                  <a:pt x="18907" y="23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7" name="AutoShape 18"/>
          <p:cNvSpPr/>
          <p:nvPr/>
        </p:nvSpPr>
        <p:spPr bwMode="auto">
          <a:xfrm>
            <a:off x="4895708" y="4008217"/>
            <a:ext cx="1516761" cy="154287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763"/>
                </a:moveTo>
                <a:cubicBezTo>
                  <a:pt x="2291" y="2763"/>
                  <a:pt x="2291" y="2763"/>
                  <a:pt x="2291" y="2763"/>
                </a:cubicBezTo>
                <a:cubicBezTo>
                  <a:pt x="2349" y="13196"/>
                  <a:pt x="11000" y="21599"/>
                  <a:pt x="21600" y="21599"/>
                </a:cubicBezTo>
                <a:cubicBezTo>
                  <a:pt x="21600" y="15509"/>
                  <a:pt x="21600" y="15509"/>
                  <a:pt x="21600" y="15509"/>
                </a:cubicBezTo>
                <a:cubicBezTo>
                  <a:pt x="21542" y="15509"/>
                  <a:pt x="21542" y="15509"/>
                  <a:pt x="21485" y="15509"/>
                </a:cubicBezTo>
                <a:cubicBezTo>
                  <a:pt x="14266" y="15509"/>
                  <a:pt x="8422" y="9813"/>
                  <a:pt x="8307" y="2763"/>
                </a:cubicBezTo>
                <a:cubicBezTo>
                  <a:pt x="10427" y="2763"/>
                  <a:pt x="10427" y="2763"/>
                  <a:pt x="10427" y="2763"/>
                </a:cubicBezTo>
                <a:cubicBezTo>
                  <a:pt x="5213" y="0"/>
                  <a:pt x="5213" y="0"/>
                  <a:pt x="5213" y="0"/>
                </a:cubicBezTo>
                <a:lnTo>
                  <a:pt x="0" y="276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/>
          <a:lstStyle/>
          <a:p>
            <a:pPr defTabSz="42989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8" name="AutoShape 19"/>
          <p:cNvSpPr/>
          <p:nvPr/>
        </p:nvSpPr>
        <p:spPr bwMode="auto">
          <a:xfrm>
            <a:off x="6219237" y="4270090"/>
            <a:ext cx="1546605" cy="142574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699" y="19403"/>
                </a:moveTo>
                <a:cubicBezTo>
                  <a:pt x="12768" y="19403"/>
                  <a:pt x="21037" y="10861"/>
                  <a:pt x="21600" y="122"/>
                </a:cubicBezTo>
                <a:cubicBezTo>
                  <a:pt x="18731" y="1769"/>
                  <a:pt x="18731" y="1769"/>
                  <a:pt x="18731" y="1769"/>
                </a:cubicBezTo>
                <a:cubicBezTo>
                  <a:pt x="15693" y="0"/>
                  <a:pt x="15693" y="0"/>
                  <a:pt x="15693" y="0"/>
                </a:cubicBezTo>
                <a:cubicBezTo>
                  <a:pt x="15075" y="7199"/>
                  <a:pt x="9562" y="12813"/>
                  <a:pt x="2812" y="12813"/>
                </a:cubicBezTo>
                <a:cubicBezTo>
                  <a:pt x="2756" y="12813"/>
                  <a:pt x="2756" y="12813"/>
                  <a:pt x="2699" y="12813"/>
                </a:cubicBezTo>
                <a:cubicBezTo>
                  <a:pt x="2699" y="10494"/>
                  <a:pt x="2699" y="10494"/>
                  <a:pt x="2699" y="10494"/>
                </a:cubicBezTo>
                <a:cubicBezTo>
                  <a:pt x="0" y="16047"/>
                  <a:pt x="0" y="16047"/>
                  <a:pt x="0" y="16047"/>
                </a:cubicBezTo>
                <a:cubicBezTo>
                  <a:pt x="2699" y="21600"/>
                  <a:pt x="2699" y="21600"/>
                  <a:pt x="2699" y="21600"/>
                </a:cubicBezTo>
                <a:lnTo>
                  <a:pt x="2699" y="194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/>
          <a:lstStyle/>
          <a:p>
            <a:pPr defTabSz="42989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4" name="Text Placeholder 7"/>
          <p:cNvSpPr txBox="1"/>
          <p:nvPr/>
        </p:nvSpPr>
        <p:spPr>
          <a:xfrm>
            <a:off x="2324920" y="2487726"/>
            <a:ext cx="1550528" cy="318892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1628700" y="2894259"/>
            <a:ext cx="2246747" cy="60825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Rounded Rectangle 11"/>
          <p:cNvSpPr>
            <a:spLocks noChangeAspect="1"/>
          </p:cNvSpPr>
          <p:nvPr/>
        </p:nvSpPr>
        <p:spPr>
          <a:xfrm>
            <a:off x="4054350" y="2438100"/>
            <a:ext cx="676750" cy="677408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Placeholder 7"/>
          <p:cNvSpPr txBox="1"/>
          <p:nvPr/>
        </p:nvSpPr>
        <p:spPr>
          <a:xfrm>
            <a:off x="4108613" y="2523905"/>
            <a:ext cx="547828" cy="452099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2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Placeholder 7"/>
          <p:cNvSpPr txBox="1"/>
          <p:nvPr/>
        </p:nvSpPr>
        <p:spPr>
          <a:xfrm>
            <a:off x="9113963" y="2487726"/>
            <a:ext cx="1640780" cy="318892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 Placeholder 2"/>
          <p:cNvSpPr txBox="1"/>
          <p:nvPr/>
        </p:nvSpPr>
        <p:spPr>
          <a:xfrm>
            <a:off x="9113963" y="2894259"/>
            <a:ext cx="2211029" cy="60825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Rounded Rectangle 23"/>
          <p:cNvSpPr>
            <a:spLocks noChangeAspect="1"/>
          </p:cNvSpPr>
          <p:nvPr/>
        </p:nvSpPr>
        <p:spPr>
          <a:xfrm>
            <a:off x="8310596" y="2438100"/>
            <a:ext cx="676750" cy="677408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 Placeholder 7"/>
          <p:cNvSpPr txBox="1"/>
          <p:nvPr/>
        </p:nvSpPr>
        <p:spPr>
          <a:xfrm>
            <a:off x="8364860" y="2523905"/>
            <a:ext cx="547828" cy="452099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2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 Placeholder 7"/>
          <p:cNvSpPr txBox="1"/>
          <p:nvPr/>
        </p:nvSpPr>
        <p:spPr>
          <a:xfrm>
            <a:off x="2324920" y="5118546"/>
            <a:ext cx="1550528" cy="318892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3" name="Text Placeholder 2"/>
          <p:cNvSpPr txBox="1"/>
          <p:nvPr/>
        </p:nvSpPr>
        <p:spPr>
          <a:xfrm>
            <a:off x="1628700" y="5525080"/>
            <a:ext cx="2246747" cy="60825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4" name="Rounded Rectangle 27"/>
          <p:cNvSpPr>
            <a:spLocks noChangeAspect="1"/>
          </p:cNvSpPr>
          <p:nvPr/>
        </p:nvSpPr>
        <p:spPr>
          <a:xfrm>
            <a:off x="4008474" y="5068920"/>
            <a:ext cx="676750" cy="677408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Text Placeholder 7"/>
          <p:cNvSpPr txBox="1"/>
          <p:nvPr/>
        </p:nvSpPr>
        <p:spPr>
          <a:xfrm>
            <a:off x="4062737" y="5154726"/>
            <a:ext cx="547828" cy="452099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2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 Placeholder 7"/>
          <p:cNvSpPr txBox="1"/>
          <p:nvPr/>
        </p:nvSpPr>
        <p:spPr>
          <a:xfrm>
            <a:off x="9109075" y="5118546"/>
            <a:ext cx="1640780" cy="318892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2635" b="1" kern="1200" baseline="0">
                <a:solidFill>
                  <a:schemeClr val="accent1"/>
                </a:solidFill>
                <a:latin typeface="League Gothic Regular"/>
                <a:ea typeface="+mn-ea"/>
                <a:cs typeface="League Gothic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 Placeholder 2"/>
          <p:cNvSpPr txBox="1"/>
          <p:nvPr/>
        </p:nvSpPr>
        <p:spPr>
          <a:xfrm>
            <a:off x="9109075" y="5525080"/>
            <a:ext cx="2211029" cy="608253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8" name="Rounded Rectangle 16"/>
          <p:cNvSpPr>
            <a:spLocks noChangeAspect="1"/>
          </p:cNvSpPr>
          <p:nvPr/>
        </p:nvSpPr>
        <p:spPr>
          <a:xfrm>
            <a:off x="8310596" y="5068920"/>
            <a:ext cx="676750" cy="677408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20000"/>
              </a:lnSpc>
            </a:pPr>
            <a:endParaRPr lang="en-US" sz="12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 Placeholder 7"/>
          <p:cNvSpPr txBox="1"/>
          <p:nvPr/>
        </p:nvSpPr>
        <p:spPr>
          <a:xfrm>
            <a:off x="8364860" y="5154726"/>
            <a:ext cx="547828" cy="452099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11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20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8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4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6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 autoUpdateAnimBg="0"/>
      <p:bldP spid="74" grpId="0" animBg="1" autoUpdateAnimBg="0"/>
      <p:bldP spid="76" grpId="0" autoUpdateAnimBg="0"/>
      <p:bldP spid="79" grpId="0" autoUpdateAnimBg="0"/>
      <p:bldP spid="85" grpId="0" animBg="1"/>
      <p:bldP spid="86" grpId="0" animBg="1"/>
      <p:bldP spid="3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6" grpId="0" animBg="1"/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0" grpId="0" animBg="1"/>
      <p:bldP spid="4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4" grpId="0" animBg="1"/>
      <p:bldP spid="4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7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8" grpId="0" animBg="1"/>
      <p:bldP spid="49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矩形 331"/>
          <p:cNvSpPr/>
          <p:nvPr/>
        </p:nvSpPr>
        <p:spPr>
          <a:xfrm>
            <a:off x="794" y="446"/>
            <a:ext cx="12857163" cy="724286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10" name="组合 209"/>
          <p:cNvGrpSpPr/>
          <p:nvPr/>
        </p:nvGrpSpPr>
        <p:grpSpPr>
          <a:xfrm>
            <a:off x="8589615" y="3930938"/>
            <a:ext cx="4035682" cy="3312377"/>
            <a:chOff x="2519511" y="4808687"/>
            <a:chExt cx="2506663" cy="2057400"/>
          </a:xfrm>
        </p:grpSpPr>
        <p:sp>
          <p:nvSpPr>
            <p:cNvPr id="2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2519511" y="4808687"/>
              <a:ext cx="2501900" cy="2057400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2" name="Freeform 5"/>
            <p:cNvSpPr/>
            <p:nvPr/>
          </p:nvSpPr>
          <p:spPr bwMode="auto">
            <a:xfrm>
              <a:off x="4643586" y="5754837"/>
              <a:ext cx="334963" cy="600075"/>
            </a:xfrm>
            <a:custGeom>
              <a:avLst/>
              <a:gdLst>
                <a:gd name="T0" fmla="*/ 55 w 79"/>
                <a:gd name="T1" fmla="*/ 0 h 141"/>
                <a:gd name="T2" fmla="*/ 24 w 79"/>
                <a:gd name="T3" fmla="*/ 0 h 141"/>
                <a:gd name="T4" fmla="*/ 0 w 79"/>
                <a:gd name="T5" fmla="*/ 24 h 141"/>
                <a:gd name="T6" fmla="*/ 0 w 79"/>
                <a:gd name="T7" fmla="*/ 117 h 141"/>
                <a:gd name="T8" fmla="*/ 24 w 79"/>
                <a:gd name="T9" fmla="*/ 141 h 141"/>
                <a:gd name="T10" fmla="*/ 55 w 79"/>
                <a:gd name="T11" fmla="*/ 141 h 141"/>
                <a:gd name="T12" fmla="*/ 79 w 79"/>
                <a:gd name="T13" fmla="*/ 117 h 141"/>
                <a:gd name="T14" fmla="*/ 79 w 79"/>
                <a:gd name="T15" fmla="*/ 24 h 141"/>
                <a:gd name="T16" fmla="*/ 55 w 79"/>
                <a:gd name="T17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" h="141">
                  <a:moveTo>
                    <a:pt x="5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10" y="0"/>
                    <a:pt x="0" y="10"/>
                    <a:pt x="0" y="24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30"/>
                    <a:pt x="10" y="141"/>
                    <a:pt x="24" y="141"/>
                  </a:cubicBezTo>
                  <a:cubicBezTo>
                    <a:pt x="55" y="141"/>
                    <a:pt x="55" y="141"/>
                    <a:pt x="55" y="141"/>
                  </a:cubicBezTo>
                  <a:cubicBezTo>
                    <a:pt x="68" y="141"/>
                    <a:pt x="79" y="130"/>
                    <a:pt x="79" y="117"/>
                  </a:cubicBezTo>
                  <a:cubicBezTo>
                    <a:pt x="79" y="24"/>
                    <a:pt x="79" y="24"/>
                    <a:pt x="79" y="24"/>
                  </a:cubicBezTo>
                  <a:cubicBezTo>
                    <a:pt x="79" y="10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3" name="Freeform 6"/>
            <p:cNvSpPr/>
            <p:nvPr/>
          </p:nvSpPr>
          <p:spPr bwMode="auto">
            <a:xfrm>
              <a:off x="4788049" y="5810400"/>
              <a:ext cx="46038" cy="88900"/>
            </a:xfrm>
            <a:custGeom>
              <a:avLst/>
              <a:gdLst>
                <a:gd name="T0" fmla="*/ 5 w 11"/>
                <a:gd name="T1" fmla="*/ 21 h 21"/>
                <a:gd name="T2" fmla="*/ 5 w 11"/>
                <a:gd name="T3" fmla="*/ 21 h 21"/>
                <a:gd name="T4" fmla="*/ 0 w 11"/>
                <a:gd name="T5" fmla="*/ 16 h 21"/>
                <a:gd name="T6" fmla="*/ 0 w 11"/>
                <a:gd name="T7" fmla="*/ 5 h 21"/>
                <a:gd name="T8" fmla="*/ 5 w 11"/>
                <a:gd name="T9" fmla="*/ 0 h 21"/>
                <a:gd name="T10" fmla="*/ 5 w 11"/>
                <a:gd name="T11" fmla="*/ 0 h 21"/>
                <a:gd name="T12" fmla="*/ 11 w 11"/>
                <a:gd name="T13" fmla="*/ 5 h 21"/>
                <a:gd name="T14" fmla="*/ 11 w 11"/>
                <a:gd name="T15" fmla="*/ 16 h 21"/>
                <a:gd name="T16" fmla="*/ 5 w 11"/>
                <a:gd name="T17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" h="21">
                  <a:moveTo>
                    <a:pt x="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2" y="21"/>
                    <a:pt x="0" y="19"/>
                    <a:pt x="0" y="1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1" y="2"/>
                    <a:pt x="11" y="5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1" y="19"/>
                    <a:pt x="8" y="21"/>
                    <a:pt x="5" y="21"/>
                  </a:cubicBezTo>
                  <a:close/>
                </a:path>
              </a:pathLst>
            </a:custGeom>
            <a:solidFill>
              <a:srgbClr val="97A1B3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4" name="Freeform 7"/>
            <p:cNvSpPr/>
            <p:nvPr/>
          </p:nvSpPr>
          <p:spPr bwMode="auto">
            <a:xfrm>
              <a:off x="4549924" y="6243787"/>
              <a:ext cx="80963" cy="119063"/>
            </a:xfrm>
            <a:custGeom>
              <a:avLst/>
              <a:gdLst>
                <a:gd name="T0" fmla="*/ 19 w 19"/>
                <a:gd name="T1" fmla="*/ 28 h 28"/>
                <a:gd name="T2" fmla="*/ 19 w 19"/>
                <a:gd name="T3" fmla="*/ 14 h 28"/>
                <a:gd name="T4" fmla="*/ 2 w 19"/>
                <a:gd name="T5" fmla="*/ 0 h 28"/>
                <a:gd name="T6" fmla="*/ 0 w 19"/>
                <a:gd name="T7" fmla="*/ 2 h 28"/>
                <a:gd name="T8" fmla="*/ 0 w 19"/>
                <a:gd name="T9" fmla="*/ 28 h 28"/>
                <a:gd name="T10" fmla="*/ 19 w 19"/>
                <a:gd name="T11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28">
                  <a:moveTo>
                    <a:pt x="19" y="28"/>
                  </a:moveTo>
                  <a:cubicBezTo>
                    <a:pt x="19" y="14"/>
                    <a:pt x="19" y="14"/>
                    <a:pt x="19" y="14"/>
                  </a:cubicBezTo>
                  <a:cubicBezTo>
                    <a:pt x="18" y="4"/>
                    <a:pt x="9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8"/>
                    <a:pt x="0" y="28"/>
                    <a:pt x="0" y="28"/>
                  </a:cubicBezTo>
                  <a:lnTo>
                    <a:pt x="19" y="28"/>
                  </a:ln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5" name="Freeform 8"/>
            <p:cNvSpPr/>
            <p:nvPr/>
          </p:nvSpPr>
          <p:spPr bwMode="auto">
            <a:xfrm>
              <a:off x="4545161" y="6261250"/>
              <a:ext cx="455613" cy="541338"/>
            </a:xfrm>
            <a:custGeom>
              <a:avLst/>
              <a:gdLst>
                <a:gd name="T0" fmla="*/ 66 w 107"/>
                <a:gd name="T1" fmla="*/ 127 h 127"/>
                <a:gd name="T2" fmla="*/ 6 w 107"/>
                <a:gd name="T3" fmla="*/ 71 h 127"/>
                <a:gd name="T4" fmla="*/ 1 w 107"/>
                <a:gd name="T5" fmla="*/ 55 h 127"/>
                <a:gd name="T6" fmla="*/ 6 w 107"/>
                <a:gd name="T7" fmla="*/ 30 h 127"/>
                <a:gd name="T8" fmla="*/ 34 w 107"/>
                <a:gd name="T9" fmla="*/ 30 h 127"/>
                <a:gd name="T10" fmla="*/ 34 w 107"/>
                <a:gd name="T11" fmla="*/ 1 h 127"/>
                <a:gd name="T12" fmla="*/ 107 w 107"/>
                <a:gd name="T13" fmla="*/ 0 h 127"/>
                <a:gd name="T14" fmla="*/ 107 w 107"/>
                <a:gd name="T15" fmla="*/ 59 h 127"/>
                <a:gd name="T16" fmla="*/ 107 w 107"/>
                <a:gd name="T17" fmla="*/ 59 h 127"/>
                <a:gd name="T18" fmla="*/ 99 w 107"/>
                <a:gd name="T19" fmla="*/ 83 h 127"/>
                <a:gd name="T20" fmla="*/ 66 w 107"/>
                <a:gd name="T21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" h="127">
                  <a:moveTo>
                    <a:pt x="66" y="127"/>
                  </a:moveTo>
                  <a:cubicBezTo>
                    <a:pt x="6" y="71"/>
                    <a:pt x="6" y="71"/>
                    <a:pt x="6" y="71"/>
                  </a:cubicBezTo>
                  <a:cubicBezTo>
                    <a:pt x="2" y="67"/>
                    <a:pt x="0" y="61"/>
                    <a:pt x="1" y="55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34" y="1"/>
                    <a:pt x="34" y="1"/>
                    <a:pt x="34" y="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59"/>
                    <a:pt x="107" y="59"/>
                    <a:pt x="107" y="59"/>
                  </a:cubicBezTo>
                  <a:cubicBezTo>
                    <a:pt x="107" y="68"/>
                    <a:pt x="104" y="76"/>
                    <a:pt x="99" y="83"/>
                  </a:cubicBezTo>
                  <a:lnTo>
                    <a:pt x="66" y="127"/>
                  </a:ln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6" name="Freeform 9"/>
            <p:cNvSpPr/>
            <p:nvPr/>
          </p:nvSpPr>
          <p:spPr bwMode="auto">
            <a:xfrm>
              <a:off x="4549924" y="6346975"/>
              <a:ext cx="80963" cy="182563"/>
            </a:xfrm>
            <a:custGeom>
              <a:avLst/>
              <a:gdLst>
                <a:gd name="T0" fmla="*/ 0 w 51"/>
                <a:gd name="T1" fmla="*/ 0 h 115"/>
                <a:gd name="T2" fmla="*/ 2 w 51"/>
                <a:gd name="T3" fmla="*/ 115 h 115"/>
                <a:gd name="T4" fmla="*/ 51 w 51"/>
                <a:gd name="T5" fmla="*/ 112 h 115"/>
                <a:gd name="T6" fmla="*/ 51 w 51"/>
                <a:gd name="T7" fmla="*/ 0 h 115"/>
                <a:gd name="T8" fmla="*/ 0 w 51"/>
                <a:gd name="T9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115">
                  <a:moveTo>
                    <a:pt x="0" y="0"/>
                  </a:moveTo>
                  <a:lnTo>
                    <a:pt x="2" y="115"/>
                  </a:lnTo>
                  <a:lnTo>
                    <a:pt x="51" y="112"/>
                  </a:lnTo>
                  <a:lnTo>
                    <a:pt x="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7" name="Freeform 10"/>
            <p:cNvSpPr/>
            <p:nvPr/>
          </p:nvSpPr>
          <p:spPr bwMode="auto">
            <a:xfrm>
              <a:off x="4646761" y="6013600"/>
              <a:ext cx="85725" cy="414338"/>
            </a:xfrm>
            <a:custGeom>
              <a:avLst/>
              <a:gdLst>
                <a:gd name="T0" fmla="*/ 9 w 20"/>
                <a:gd name="T1" fmla="*/ 0 h 97"/>
                <a:gd name="T2" fmla="*/ 0 w 20"/>
                <a:gd name="T3" fmla="*/ 10 h 97"/>
                <a:gd name="T4" fmla="*/ 1 w 20"/>
                <a:gd name="T5" fmla="*/ 87 h 97"/>
                <a:gd name="T6" fmla="*/ 10 w 20"/>
                <a:gd name="T7" fmla="*/ 97 h 97"/>
                <a:gd name="T8" fmla="*/ 20 w 20"/>
                <a:gd name="T9" fmla="*/ 87 h 97"/>
                <a:gd name="T10" fmla="*/ 19 w 20"/>
                <a:gd name="T11" fmla="*/ 10 h 97"/>
                <a:gd name="T12" fmla="*/ 9 w 20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97">
                  <a:moveTo>
                    <a:pt x="9" y="0"/>
                  </a:moveTo>
                  <a:cubicBezTo>
                    <a:pt x="4" y="0"/>
                    <a:pt x="0" y="5"/>
                    <a:pt x="0" y="10"/>
                  </a:cubicBezTo>
                  <a:cubicBezTo>
                    <a:pt x="1" y="87"/>
                    <a:pt x="1" y="87"/>
                    <a:pt x="1" y="87"/>
                  </a:cubicBezTo>
                  <a:cubicBezTo>
                    <a:pt x="1" y="93"/>
                    <a:pt x="5" y="97"/>
                    <a:pt x="10" y="97"/>
                  </a:cubicBezTo>
                  <a:cubicBezTo>
                    <a:pt x="16" y="97"/>
                    <a:pt x="20" y="92"/>
                    <a:pt x="20" y="87"/>
                  </a:cubicBezTo>
                  <a:cubicBezTo>
                    <a:pt x="19" y="10"/>
                    <a:pt x="19" y="10"/>
                    <a:pt x="19" y="10"/>
                  </a:cubicBezTo>
                  <a:cubicBezTo>
                    <a:pt x="19" y="5"/>
                    <a:pt x="15" y="0"/>
                    <a:pt x="9" y="0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8" name="Freeform 11"/>
            <p:cNvSpPr/>
            <p:nvPr/>
          </p:nvSpPr>
          <p:spPr bwMode="auto">
            <a:xfrm>
              <a:off x="4722961" y="5985025"/>
              <a:ext cx="128588" cy="344488"/>
            </a:xfrm>
            <a:custGeom>
              <a:avLst/>
              <a:gdLst>
                <a:gd name="T0" fmla="*/ 21 w 30"/>
                <a:gd name="T1" fmla="*/ 1 h 81"/>
                <a:gd name="T2" fmla="*/ 10 w 30"/>
                <a:gd name="T3" fmla="*/ 9 h 81"/>
                <a:gd name="T4" fmla="*/ 1 w 30"/>
                <a:gd name="T5" fmla="*/ 69 h 81"/>
                <a:gd name="T6" fmla="*/ 9 w 30"/>
                <a:gd name="T7" fmla="*/ 80 h 81"/>
                <a:gd name="T8" fmla="*/ 20 w 30"/>
                <a:gd name="T9" fmla="*/ 72 h 81"/>
                <a:gd name="T10" fmla="*/ 29 w 30"/>
                <a:gd name="T11" fmla="*/ 12 h 81"/>
                <a:gd name="T12" fmla="*/ 21 w 30"/>
                <a:gd name="T13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1">
                  <a:moveTo>
                    <a:pt x="21" y="1"/>
                  </a:moveTo>
                  <a:cubicBezTo>
                    <a:pt x="16" y="0"/>
                    <a:pt x="11" y="4"/>
                    <a:pt x="10" y="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74"/>
                    <a:pt x="4" y="79"/>
                    <a:pt x="9" y="80"/>
                  </a:cubicBezTo>
                  <a:cubicBezTo>
                    <a:pt x="15" y="81"/>
                    <a:pt x="19" y="77"/>
                    <a:pt x="20" y="7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19" name="Freeform 12"/>
            <p:cNvSpPr/>
            <p:nvPr/>
          </p:nvSpPr>
          <p:spPr bwMode="auto">
            <a:xfrm>
              <a:off x="4813449" y="6013600"/>
              <a:ext cx="122238" cy="341313"/>
            </a:xfrm>
            <a:custGeom>
              <a:avLst/>
              <a:gdLst>
                <a:gd name="T0" fmla="*/ 20 w 29"/>
                <a:gd name="T1" fmla="*/ 0 h 80"/>
                <a:gd name="T2" fmla="*/ 9 w 29"/>
                <a:gd name="T3" fmla="*/ 9 h 80"/>
                <a:gd name="T4" fmla="*/ 1 w 29"/>
                <a:gd name="T5" fmla="*/ 68 h 80"/>
                <a:gd name="T6" fmla="*/ 9 w 29"/>
                <a:gd name="T7" fmla="*/ 79 h 80"/>
                <a:gd name="T8" fmla="*/ 20 w 29"/>
                <a:gd name="T9" fmla="*/ 71 h 80"/>
                <a:gd name="T10" fmla="*/ 29 w 29"/>
                <a:gd name="T11" fmla="*/ 12 h 80"/>
                <a:gd name="T12" fmla="*/ 20 w 29"/>
                <a:gd name="T1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" h="80">
                  <a:moveTo>
                    <a:pt x="20" y="0"/>
                  </a:moveTo>
                  <a:cubicBezTo>
                    <a:pt x="15" y="0"/>
                    <a:pt x="10" y="3"/>
                    <a:pt x="9" y="9"/>
                  </a:cubicBezTo>
                  <a:cubicBezTo>
                    <a:pt x="1" y="68"/>
                    <a:pt x="1" y="68"/>
                    <a:pt x="1" y="68"/>
                  </a:cubicBezTo>
                  <a:cubicBezTo>
                    <a:pt x="0" y="74"/>
                    <a:pt x="3" y="79"/>
                    <a:pt x="9" y="79"/>
                  </a:cubicBezTo>
                  <a:cubicBezTo>
                    <a:pt x="14" y="80"/>
                    <a:pt x="19" y="76"/>
                    <a:pt x="20" y="71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29" y="6"/>
                    <a:pt x="26" y="1"/>
                    <a:pt x="20" y="0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0" name="Freeform 13"/>
            <p:cNvSpPr/>
            <p:nvPr/>
          </p:nvSpPr>
          <p:spPr bwMode="auto">
            <a:xfrm>
              <a:off x="4897586" y="6056462"/>
              <a:ext cx="128588" cy="346075"/>
            </a:xfrm>
            <a:custGeom>
              <a:avLst/>
              <a:gdLst>
                <a:gd name="T0" fmla="*/ 21 w 30"/>
                <a:gd name="T1" fmla="*/ 1 h 81"/>
                <a:gd name="T2" fmla="*/ 10 w 30"/>
                <a:gd name="T3" fmla="*/ 9 h 81"/>
                <a:gd name="T4" fmla="*/ 1 w 30"/>
                <a:gd name="T5" fmla="*/ 69 h 81"/>
                <a:gd name="T6" fmla="*/ 9 w 30"/>
                <a:gd name="T7" fmla="*/ 80 h 81"/>
                <a:gd name="T8" fmla="*/ 20 w 30"/>
                <a:gd name="T9" fmla="*/ 72 h 81"/>
                <a:gd name="T10" fmla="*/ 29 w 30"/>
                <a:gd name="T11" fmla="*/ 12 h 81"/>
                <a:gd name="T12" fmla="*/ 21 w 30"/>
                <a:gd name="T13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1">
                  <a:moveTo>
                    <a:pt x="21" y="1"/>
                  </a:moveTo>
                  <a:cubicBezTo>
                    <a:pt x="16" y="0"/>
                    <a:pt x="11" y="4"/>
                    <a:pt x="10" y="9"/>
                  </a:cubicBezTo>
                  <a:cubicBezTo>
                    <a:pt x="1" y="69"/>
                    <a:pt x="1" y="69"/>
                    <a:pt x="1" y="69"/>
                  </a:cubicBezTo>
                  <a:cubicBezTo>
                    <a:pt x="0" y="74"/>
                    <a:pt x="4" y="79"/>
                    <a:pt x="9" y="80"/>
                  </a:cubicBezTo>
                  <a:cubicBezTo>
                    <a:pt x="15" y="81"/>
                    <a:pt x="20" y="77"/>
                    <a:pt x="20" y="72"/>
                  </a:cubicBezTo>
                  <a:cubicBezTo>
                    <a:pt x="29" y="12"/>
                    <a:pt x="29" y="12"/>
                    <a:pt x="29" y="12"/>
                  </a:cubicBezTo>
                  <a:cubicBezTo>
                    <a:pt x="30" y="7"/>
                    <a:pt x="26" y="2"/>
                    <a:pt x="21" y="1"/>
                  </a:cubicBezTo>
                  <a:close/>
                </a:path>
              </a:pathLst>
            </a:custGeom>
            <a:solidFill>
              <a:srgbClr val="F5C779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1" name="Rectangle 14"/>
            <p:cNvSpPr>
              <a:spLocks noChangeArrowheads="1"/>
            </p:cNvSpPr>
            <p:nvPr/>
          </p:nvSpPr>
          <p:spPr bwMode="auto">
            <a:xfrm>
              <a:off x="4664224" y="6640662"/>
              <a:ext cx="276225" cy="225425"/>
            </a:xfrm>
            <a:prstGeom prst="rect">
              <a:avLst/>
            </a:prstGeom>
            <a:solidFill>
              <a:srgbClr val="F5C779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2" name="Freeform 15"/>
            <p:cNvSpPr/>
            <p:nvPr/>
          </p:nvSpPr>
          <p:spPr bwMode="auto">
            <a:xfrm>
              <a:off x="3379936" y="5524650"/>
              <a:ext cx="1436688" cy="1012825"/>
            </a:xfrm>
            <a:custGeom>
              <a:avLst/>
              <a:gdLst>
                <a:gd name="T0" fmla="*/ 296 w 338"/>
                <a:gd name="T1" fmla="*/ 0 h 238"/>
                <a:gd name="T2" fmla="*/ 266 w 338"/>
                <a:gd name="T3" fmla="*/ 0 h 238"/>
                <a:gd name="T4" fmla="*/ 223 w 338"/>
                <a:gd name="T5" fmla="*/ 42 h 238"/>
                <a:gd name="T6" fmla="*/ 223 w 338"/>
                <a:gd name="T7" fmla="*/ 195 h 238"/>
                <a:gd name="T8" fmla="*/ 185 w 338"/>
                <a:gd name="T9" fmla="*/ 234 h 238"/>
                <a:gd name="T10" fmla="*/ 42 w 338"/>
                <a:gd name="T11" fmla="*/ 234 h 238"/>
                <a:gd name="T12" fmla="*/ 42 w 338"/>
                <a:gd name="T13" fmla="*/ 234 h 238"/>
                <a:gd name="T14" fmla="*/ 15 w 338"/>
                <a:gd name="T15" fmla="*/ 223 h 238"/>
                <a:gd name="T16" fmla="*/ 4 w 338"/>
                <a:gd name="T17" fmla="*/ 196 h 238"/>
                <a:gd name="T18" fmla="*/ 4 w 338"/>
                <a:gd name="T19" fmla="*/ 188 h 238"/>
                <a:gd name="T20" fmla="*/ 0 w 338"/>
                <a:gd name="T21" fmla="*/ 188 h 238"/>
                <a:gd name="T22" fmla="*/ 0 w 338"/>
                <a:gd name="T23" fmla="*/ 196 h 238"/>
                <a:gd name="T24" fmla="*/ 12 w 338"/>
                <a:gd name="T25" fmla="*/ 226 h 238"/>
                <a:gd name="T26" fmla="*/ 42 w 338"/>
                <a:gd name="T27" fmla="*/ 238 h 238"/>
                <a:gd name="T28" fmla="*/ 42 w 338"/>
                <a:gd name="T29" fmla="*/ 238 h 238"/>
                <a:gd name="T30" fmla="*/ 185 w 338"/>
                <a:gd name="T31" fmla="*/ 238 h 238"/>
                <a:gd name="T32" fmla="*/ 227 w 338"/>
                <a:gd name="T33" fmla="*/ 195 h 238"/>
                <a:gd name="T34" fmla="*/ 227 w 338"/>
                <a:gd name="T35" fmla="*/ 42 h 238"/>
                <a:gd name="T36" fmla="*/ 266 w 338"/>
                <a:gd name="T37" fmla="*/ 4 h 238"/>
                <a:gd name="T38" fmla="*/ 296 w 338"/>
                <a:gd name="T39" fmla="*/ 4 h 238"/>
                <a:gd name="T40" fmla="*/ 334 w 338"/>
                <a:gd name="T41" fmla="*/ 42 h 238"/>
                <a:gd name="T42" fmla="*/ 334 w 338"/>
                <a:gd name="T43" fmla="*/ 54 h 238"/>
                <a:gd name="T44" fmla="*/ 338 w 338"/>
                <a:gd name="T45" fmla="*/ 54 h 238"/>
                <a:gd name="T46" fmla="*/ 338 w 338"/>
                <a:gd name="T47" fmla="*/ 42 h 238"/>
                <a:gd name="T48" fmla="*/ 296 w 338"/>
                <a:gd name="T49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38" h="238">
                  <a:moveTo>
                    <a:pt x="296" y="0"/>
                  </a:moveTo>
                  <a:cubicBezTo>
                    <a:pt x="266" y="0"/>
                    <a:pt x="266" y="0"/>
                    <a:pt x="266" y="0"/>
                  </a:cubicBezTo>
                  <a:cubicBezTo>
                    <a:pt x="242" y="0"/>
                    <a:pt x="223" y="19"/>
                    <a:pt x="223" y="42"/>
                  </a:cubicBezTo>
                  <a:cubicBezTo>
                    <a:pt x="223" y="195"/>
                    <a:pt x="223" y="195"/>
                    <a:pt x="223" y="195"/>
                  </a:cubicBezTo>
                  <a:cubicBezTo>
                    <a:pt x="223" y="216"/>
                    <a:pt x="206" y="234"/>
                    <a:pt x="185" y="234"/>
                  </a:cubicBezTo>
                  <a:cubicBezTo>
                    <a:pt x="42" y="234"/>
                    <a:pt x="42" y="234"/>
                    <a:pt x="42" y="234"/>
                  </a:cubicBezTo>
                  <a:cubicBezTo>
                    <a:pt x="42" y="234"/>
                    <a:pt x="42" y="234"/>
                    <a:pt x="42" y="234"/>
                  </a:cubicBezTo>
                  <a:cubicBezTo>
                    <a:pt x="32" y="234"/>
                    <a:pt x="22" y="230"/>
                    <a:pt x="15" y="223"/>
                  </a:cubicBezTo>
                  <a:cubicBezTo>
                    <a:pt x="8" y="216"/>
                    <a:pt x="4" y="206"/>
                    <a:pt x="4" y="196"/>
                  </a:cubicBezTo>
                  <a:cubicBezTo>
                    <a:pt x="4" y="188"/>
                    <a:pt x="4" y="188"/>
                    <a:pt x="4" y="188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207"/>
                    <a:pt x="4" y="218"/>
                    <a:pt x="12" y="226"/>
                  </a:cubicBezTo>
                  <a:cubicBezTo>
                    <a:pt x="20" y="234"/>
                    <a:pt x="31" y="238"/>
                    <a:pt x="42" y="238"/>
                  </a:cubicBezTo>
                  <a:cubicBezTo>
                    <a:pt x="42" y="238"/>
                    <a:pt x="42" y="238"/>
                    <a:pt x="42" y="238"/>
                  </a:cubicBezTo>
                  <a:cubicBezTo>
                    <a:pt x="185" y="238"/>
                    <a:pt x="185" y="238"/>
                    <a:pt x="185" y="238"/>
                  </a:cubicBezTo>
                  <a:cubicBezTo>
                    <a:pt x="208" y="238"/>
                    <a:pt x="227" y="219"/>
                    <a:pt x="227" y="195"/>
                  </a:cubicBezTo>
                  <a:cubicBezTo>
                    <a:pt x="227" y="42"/>
                    <a:pt x="227" y="42"/>
                    <a:pt x="227" y="42"/>
                  </a:cubicBezTo>
                  <a:cubicBezTo>
                    <a:pt x="227" y="21"/>
                    <a:pt x="245" y="4"/>
                    <a:pt x="266" y="4"/>
                  </a:cubicBezTo>
                  <a:cubicBezTo>
                    <a:pt x="296" y="4"/>
                    <a:pt x="296" y="4"/>
                    <a:pt x="296" y="4"/>
                  </a:cubicBezTo>
                  <a:cubicBezTo>
                    <a:pt x="317" y="4"/>
                    <a:pt x="334" y="21"/>
                    <a:pt x="334" y="42"/>
                  </a:cubicBezTo>
                  <a:cubicBezTo>
                    <a:pt x="334" y="54"/>
                    <a:pt x="334" y="54"/>
                    <a:pt x="334" y="54"/>
                  </a:cubicBezTo>
                  <a:cubicBezTo>
                    <a:pt x="338" y="54"/>
                    <a:pt x="338" y="54"/>
                    <a:pt x="338" y="54"/>
                  </a:cubicBezTo>
                  <a:cubicBezTo>
                    <a:pt x="338" y="42"/>
                    <a:pt x="338" y="42"/>
                    <a:pt x="338" y="42"/>
                  </a:cubicBezTo>
                  <a:cubicBezTo>
                    <a:pt x="338" y="19"/>
                    <a:pt x="319" y="0"/>
                    <a:pt x="296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3" name="Freeform 16"/>
            <p:cNvSpPr/>
            <p:nvPr/>
          </p:nvSpPr>
          <p:spPr bwMode="auto">
            <a:xfrm>
              <a:off x="2621111" y="5357962"/>
              <a:ext cx="1528763" cy="996950"/>
            </a:xfrm>
            <a:custGeom>
              <a:avLst/>
              <a:gdLst>
                <a:gd name="T0" fmla="*/ 352 w 359"/>
                <a:gd name="T1" fmla="*/ 0 h 234"/>
                <a:gd name="T2" fmla="*/ 7 w 359"/>
                <a:gd name="T3" fmla="*/ 0 h 234"/>
                <a:gd name="T4" fmla="*/ 0 w 359"/>
                <a:gd name="T5" fmla="*/ 8 h 234"/>
                <a:gd name="T6" fmla="*/ 0 w 359"/>
                <a:gd name="T7" fmla="*/ 227 h 234"/>
                <a:gd name="T8" fmla="*/ 7 w 359"/>
                <a:gd name="T9" fmla="*/ 234 h 234"/>
                <a:gd name="T10" fmla="*/ 352 w 359"/>
                <a:gd name="T11" fmla="*/ 234 h 234"/>
                <a:gd name="T12" fmla="*/ 359 w 359"/>
                <a:gd name="T13" fmla="*/ 227 h 234"/>
                <a:gd name="T14" fmla="*/ 359 w 359"/>
                <a:gd name="T15" fmla="*/ 8 h 234"/>
                <a:gd name="T16" fmla="*/ 352 w 359"/>
                <a:gd name="T1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" h="234">
                  <a:moveTo>
                    <a:pt x="35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27"/>
                    <a:pt x="0" y="227"/>
                    <a:pt x="0" y="227"/>
                  </a:cubicBezTo>
                  <a:cubicBezTo>
                    <a:pt x="0" y="231"/>
                    <a:pt x="3" y="234"/>
                    <a:pt x="7" y="234"/>
                  </a:cubicBezTo>
                  <a:cubicBezTo>
                    <a:pt x="352" y="234"/>
                    <a:pt x="352" y="234"/>
                    <a:pt x="352" y="234"/>
                  </a:cubicBezTo>
                  <a:cubicBezTo>
                    <a:pt x="356" y="234"/>
                    <a:pt x="359" y="231"/>
                    <a:pt x="359" y="227"/>
                  </a:cubicBezTo>
                  <a:cubicBezTo>
                    <a:pt x="359" y="8"/>
                    <a:pt x="359" y="8"/>
                    <a:pt x="359" y="8"/>
                  </a:cubicBezTo>
                  <a:cubicBezTo>
                    <a:pt x="359" y="4"/>
                    <a:pt x="356" y="0"/>
                    <a:pt x="352" y="0"/>
                  </a:cubicBezTo>
                  <a:close/>
                </a:path>
              </a:pathLst>
            </a:custGeom>
            <a:solidFill>
              <a:srgbClr val="CCD2C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4" name="Freeform 17"/>
            <p:cNvSpPr/>
            <p:nvPr/>
          </p:nvSpPr>
          <p:spPr bwMode="auto">
            <a:xfrm>
              <a:off x="3208486" y="6018362"/>
              <a:ext cx="354013" cy="268288"/>
            </a:xfrm>
            <a:custGeom>
              <a:avLst/>
              <a:gdLst>
                <a:gd name="T0" fmla="*/ 82 w 83"/>
                <a:gd name="T1" fmla="*/ 0 h 63"/>
                <a:gd name="T2" fmla="*/ 1 w 83"/>
                <a:gd name="T3" fmla="*/ 0 h 63"/>
                <a:gd name="T4" fmla="*/ 0 w 83"/>
                <a:gd name="T5" fmla="*/ 2 h 63"/>
                <a:gd name="T6" fmla="*/ 0 w 83"/>
                <a:gd name="T7" fmla="*/ 61 h 63"/>
                <a:gd name="T8" fmla="*/ 1 w 83"/>
                <a:gd name="T9" fmla="*/ 63 h 63"/>
                <a:gd name="T10" fmla="*/ 82 w 83"/>
                <a:gd name="T11" fmla="*/ 63 h 63"/>
                <a:gd name="T12" fmla="*/ 83 w 83"/>
                <a:gd name="T13" fmla="*/ 61 h 63"/>
                <a:gd name="T14" fmla="*/ 83 w 83"/>
                <a:gd name="T15" fmla="*/ 2 h 63"/>
                <a:gd name="T16" fmla="*/ 82 w 83"/>
                <a:gd name="T17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" h="63">
                  <a:moveTo>
                    <a:pt x="82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2"/>
                    <a:pt x="1" y="63"/>
                    <a:pt x="1" y="63"/>
                  </a:cubicBezTo>
                  <a:cubicBezTo>
                    <a:pt x="82" y="63"/>
                    <a:pt x="82" y="63"/>
                    <a:pt x="82" y="63"/>
                  </a:cubicBezTo>
                  <a:cubicBezTo>
                    <a:pt x="82" y="63"/>
                    <a:pt x="83" y="62"/>
                    <a:pt x="83" y="61"/>
                  </a:cubicBezTo>
                  <a:cubicBezTo>
                    <a:pt x="83" y="2"/>
                    <a:pt x="83" y="2"/>
                    <a:pt x="83" y="2"/>
                  </a:cubicBezTo>
                  <a:cubicBezTo>
                    <a:pt x="83" y="1"/>
                    <a:pt x="82" y="0"/>
                    <a:pt x="82" y="0"/>
                  </a:cubicBezTo>
                  <a:close/>
                </a:path>
              </a:pathLst>
            </a:custGeom>
            <a:solidFill>
              <a:srgbClr val="787F81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5" name="Rectangle 18"/>
            <p:cNvSpPr>
              <a:spLocks noChangeArrowheads="1"/>
            </p:cNvSpPr>
            <p:nvPr/>
          </p:nvSpPr>
          <p:spPr bwMode="auto">
            <a:xfrm>
              <a:off x="396254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6" name="Rectangle 19"/>
            <p:cNvSpPr>
              <a:spLocks noChangeArrowheads="1"/>
            </p:cNvSpPr>
            <p:nvPr/>
          </p:nvSpPr>
          <p:spPr bwMode="auto">
            <a:xfrm>
              <a:off x="3872061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7" name="Rectangle 20"/>
            <p:cNvSpPr>
              <a:spLocks noChangeArrowheads="1"/>
            </p:cNvSpPr>
            <p:nvPr/>
          </p:nvSpPr>
          <p:spPr bwMode="auto">
            <a:xfrm>
              <a:off x="378792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8" name="Rectangle 21"/>
            <p:cNvSpPr>
              <a:spLocks noChangeArrowheads="1"/>
            </p:cNvSpPr>
            <p:nvPr/>
          </p:nvSpPr>
          <p:spPr bwMode="auto">
            <a:xfrm>
              <a:off x="369902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29" name="Rectangle 22"/>
            <p:cNvSpPr>
              <a:spLocks noChangeArrowheads="1"/>
            </p:cNvSpPr>
            <p:nvPr/>
          </p:nvSpPr>
          <p:spPr bwMode="auto">
            <a:xfrm>
              <a:off x="361329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0" name="Rectangle 23"/>
            <p:cNvSpPr>
              <a:spLocks noChangeArrowheads="1"/>
            </p:cNvSpPr>
            <p:nvPr/>
          </p:nvSpPr>
          <p:spPr bwMode="auto">
            <a:xfrm>
              <a:off x="352439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1" name="Rectangle 24"/>
            <p:cNvSpPr>
              <a:spLocks noChangeArrowheads="1"/>
            </p:cNvSpPr>
            <p:nvPr/>
          </p:nvSpPr>
          <p:spPr bwMode="auto">
            <a:xfrm>
              <a:off x="3433911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2" name="Rectangle 25"/>
            <p:cNvSpPr>
              <a:spLocks noChangeArrowheads="1"/>
            </p:cNvSpPr>
            <p:nvPr/>
          </p:nvSpPr>
          <p:spPr bwMode="auto">
            <a:xfrm>
              <a:off x="334977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3" name="Rectangle 26"/>
            <p:cNvSpPr>
              <a:spLocks noChangeArrowheads="1"/>
            </p:cNvSpPr>
            <p:nvPr/>
          </p:nvSpPr>
          <p:spPr bwMode="auto">
            <a:xfrm>
              <a:off x="3259286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4" name="Rectangle 27"/>
            <p:cNvSpPr>
              <a:spLocks noChangeArrowheads="1"/>
            </p:cNvSpPr>
            <p:nvPr/>
          </p:nvSpPr>
          <p:spPr bwMode="auto">
            <a:xfrm>
              <a:off x="317514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5" name="Rectangle 28"/>
            <p:cNvSpPr>
              <a:spLocks noChangeArrowheads="1"/>
            </p:cNvSpPr>
            <p:nvPr/>
          </p:nvSpPr>
          <p:spPr bwMode="auto">
            <a:xfrm>
              <a:off x="3086249" y="5481787"/>
              <a:ext cx="76200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6" name="Rectangle 29"/>
            <p:cNvSpPr>
              <a:spLocks noChangeArrowheads="1"/>
            </p:cNvSpPr>
            <p:nvPr/>
          </p:nvSpPr>
          <p:spPr bwMode="auto">
            <a:xfrm>
              <a:off x="3000524" y="5481787"/>
              <a:ext cx="73025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7" name="Rectangle 30"/>
            <p:cNvSpPr>
              <a:spLocks noChangeArrowheads="1"/>
            </p:cNvSpPr>
            <p:nvPr/>
          </p:nvSpPr>
          <p:spPr bwMode="auto">
            <a:xfrm>
              <a:off x="2911624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8" name="Rectangle 31"/>
            <p:cNvSpPr>
              <a:spLocks noChangeArrowheads="1"/>
            </p:cNvSpPr>
            <p:nvPr/>
          </p:nvSpPr>
          <p:spPr bwMode="auto">
            <a:xfrm>
              <a:off x="2821136" y="5481787"/>
              <a:ext cx="7778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39" name="Rectangle 32"/>
            <p:cNvSpPr>
              <a:spLocks noChangeArrowheads="1"/>
            </p:cNvSpPr>
            <p:nvPr/>
          </p:nvSpPr>
          <p:spPr bwMode="auto">
            <a:xfrm>
              <a:off x="2736999" y="5481787"/>
              <a:ext cx="71438" cy="33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0" name="Rectangle 33"/>
            <p:cNvSpPr>
              <a:spLocks noChangeArrowheads="1"/>
            </p:cNvSpPr>
            <p:nvPr/>
          </p:nvSpPr>
          <p:spPr bwMode="auto">
            <a:xfrm>
              <a:off x="3914924" y="5618312"/>
              <a:ext cx="119063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1" name="Rectangle 34"/>
            <p:cNvSpPr>
              <a:spLocks noChangeArrowheads="1"/>
            </p:cNvSpPr>
            <p:nvPr/>
          </p:nvSpPr>
          <p:spPr bwMode="auto">
            <a:xfrm>
              <a:off x="2736999" y="5618312"/>
              <a:ext cx="889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2" name="Rectangle 35"/>
            <p:cNvSpPr>
              <a:spLocks noChangeArrowheads="1"/>
            </p:cNvSpPr>
            <p:nvPr/>
          </p:nvSpPr>
          <p:spPr bwMode="auto">
            <a:xfrm>
              <a:off x="3783161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3" name="Rectangle 36"/>
            <p:cNvSpPr>
              <a:spLocks noChangeArrowheads="1"/>
            </p:cNvSpPr>
            <p:nvPr/>
          </p:nvSpPr>
          <p:spPr bwMode="auto">
            <a:xfrm>
              <a:off x="3694261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4" name="Rectangle 37"/>
            <p:cNvSpPr>
              <a:spLocks noChangeArrowheads="1"/>
            </p:cNvSpPr>
            <p:nvPr/>
          </p:nvSpPr>
          <p:spPr bwMode="auto">
            <a:xfrm>
              <a:off x="3605361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5" name="Rectangle 38"/>
            <p:cNvSpPr>
              <a:spLocks noChangeArrowheads="1"/>
            </p:cNvSpPr>
            <p:nvPr/>
          </p:nvSpPr>
          <p:spPr bwMode="auto">
            <a:xfrm>
              <a:off x="3514874" y="5532587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6" name="Rectangle 39"/>
            <p:cNvSpPr>
              <a:spLocks noChangeArrowheads="1"/>
            </p:cNvSpPr>
            <p:nvPr/>
          </p:nvSpPr>
          <p:spPr bwMode="auto">
            <a:xfrm>
              <a:off x="3425974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7" name="Rectangle 40"/>
            <p:cNvSpPr>
              <a:spLocks noChangeArrowheads="1"/>
            </p:cNvSpPr>
            <p:nvPr/>
          </p:nvSpPr>
          <p:spPr bwMode="auto">
            <a:xfrm>
              <a:off x="3337074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8" name="Rectangle 41"/>
            <p:cNvSpPr>
              <a:spLocks noChangeArrowheads="1"/>
            </p:cNvSpPr>
            <p:nvPr/>
          </p:nvSpPr>
          <p:spPr bwMode="auto">
            <a:xfrm>
              <a:off x="3246586" y="5532587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49" name="Rectangle 42"/>
            <p:cNvSpPr>
              <a:spLocks noChangeArrowheads="1"/>
            </p:cNvSpPr>
            <p:nvPr/>
          </p:nvSpPr>
          <p:spPr bwMode="auto">
            <a:xfrm>
              <a:off x="3157686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0" name="Rectangle 43"/>
            <p:cNvSpPr>
              <a:spLocks noChangeArrowheads="1"/>
            </p:cNvSpPr>
            <p:nvPr/>
          </p:nvSpPr>
          <p:spPr bwMode="auto">
            <a:xfrm>
              <a:off x="3068786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1" name="Rectangle 44"/>
            <p:cNvSpPr>
              <a:spLocks noChangeArrowheads="1"/>
            </p:cNvSpPr>
            <p:nvPr/>
          </p:nvSpPr>
          <p:spPr bwMode="auto">
            <a:xfrm>
              <a:off x="2979886" y="553258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2" name="Rectangle 45"/>
            <p:cNvSpPr>
              <a:spLocks noChangeArrowheads="1"/>
            </p:cNvSpPr>
            <p:nvPr/>
          </p:nvSpPr>
          <p:spPr bwMode="auto">
            <a:xfrm>
              <a:off x="2889399" y="5532587"/>
              <a:ext cx="730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3" name="Rectangle 46"/>
            <p:cNvSpPr>
              <a:spLocks noChangeArrowheads="1"/>
            </p:cNvSpPr>
            <p:nvPr/>
          </p:nvSpPr>
          <p:spPr bwMode="auto">
            <a:xfrm>
              <a:off x="3872061" y="5532587"/>
              <a:ext cx="1619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4" name="Freeform 47"/>
            <p:cNvSpPr/>
            <p:nvPr/>
          </p:nvSpPr>
          <p:spPr bwMode="auto">
            <a:xfrm>
              <a:off x="2736999" y="5532587"/>
              <a:ext cx="139700" cy="68263"/>
            </a:xfrm>
            <a:custGeom>
              <a:avLst/>
              <a:gdLst>
                <a:gd name="T0" fmla="*/ 37 w 88"/>
                <a:gd name="T1" fmla="*/ 0 h 43"/>
                <a:gd name="T2" fmla="*/ 29 w 88"/>
                <a:gd name="T3" fmla="*/ 0 h 43"/>
                <a:gd name="T4" fmla="*/ 0 w 88"/>
                <a:gd name="T5" fmla="*/ 0 h 43"/>
                <a:gd name="T6" fmla="*/ 0 w 88"/>
                <a:gd name="T7" fmla="*/ 43 h 43"/>
                <a:gd name="T8" fmla="*/ 29 w 88"/>
                <a:gd name="T9" fmla="*/ 43 h 43"/>
                <a:gd name="T10" fmla="*/ 37 w 88"/>
                <a:gd name="T11" fmla="*/ 43 h 43"/>
                <a:gd name="T12" fmla="*/ 88 w 88"/>
                <a:gd name="T13" fmla="*/ 43 h 43"/>
                <a:gd name="T14" fmla="*/ 88 w 88"/>
                <a:gd name="T15" fmla="*/ 0 h 43"/>
                <a:gd name="T16" fmla="*/ 37 w 88"/>
                <a:gd name="T17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8" h="43">
                  <a:moveTo>
                    <a:pt x="37" y="0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43"/>
                  </a:lnTo>
                  <a:lnTo>
                    <a:pt x="29" y="43"/>
                  </a:lnTo>
                  <a:lnTo>
                    <a:pt x="37" y="43"/>
                  </a:lnTo>
                  <a:lnTo>
                    <a:pt x="88" y="43"/>
                  </a:lnTo>
                  <a:lnTo>
                    <a:pt x="88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5" name="Rectangle 48"/>
            <p:cNvSpPr>
              <a:spLocks noChangeArrowheads="1"/>
            </p:cNvSpPr>
            <p:nvPr/>
          </p:nvSpPr>
          <p:spPr bwMode="auto">
            <a:xfrm>
              <a:off x="3783161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6" name="Rectangle 49"/>
            <p:cNvSpPr>
              <a:spLocks noChangeArrowheads="1"/>
            </p:cNvSpPr>
            <p:nvPr/>
          </p:nvSpPr>
          <p:spPr bwMode="auto">
            <a:xfrm>
              <a:off x="3694261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7" name="Rectangle 50"/>
            <p:cNvSpPr>
              <a:spLocks noChangeArrowheads="1"/>
            </p:cNvSpPr>
            <p:nvPr/>
          </p:nvSpPr>
          <p:spPr bwMode="auto">
            <a:xfrm>
              <a:off x="3605361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8" name="Rectangle 51"/>
            <p:cNvSpPr>
              <a:spLocks noChangeArrowheads="1"/>
            </p:cNvSpPr>
            <p:nvPr/>
          </p:nvSpPr>
          <p:spPr bwMode="auto">
            <a:xfrm>
              <a:off x="3514874" y="5707212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59" name="Rectangle 52"/>
            <p:cNvSpPr>
              <a:spLocks noChangeArrowheads="1"/>
            </p:cNvSpPr>
            <p:nvPr/>
          </p:nvSpPr>
          <p:spPr bwMode="auto">
            <a:xfrm>
              <a:off x="3425974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0" name="Rectangle 53"/>
            <p:cNvSpPr>
              <a:spLocks noChangeArrowheads="1"/>
            </p:cNvSpPr>
            <p:nvPr/>
          </p:nvSpPr>
          <p:spPr bwMode="auto">
            <a:xfrm>
              <a:off x="3337074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1" name="Rectangle 54"/>
            <p:cNvSpPr>
              <a:spLocks noChangeArrowheads="1"/>
            </p:cNvSpPr>
            <p:nvPr/>
          </p:nvSpPr>
          <p:spPr bwMode="auto">
            <a:xfrm>
              <a:off x="3246586" y="5707212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2" name="Rectangle 55"/>
            <p:cNvSpPr>
              <a:spLocks noChangeArrowheads="1"/>
            </p:cNvSpPr>
            <p:nvPr/>
          </p:nvSpPr>
          <p:spPr bwMode="auto">
            <a:xfrm>
              <a:off x="3157686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3" name="Rectangle 56"/>
            <p:cNvSpPr>
              <a:spLocks noChangeArrowheads="1"/>
            </p:cNvSpPr>
            <p:nvPr/>
          </p:nvSpPr>
          <p:spPr bwMode="auto">
            <a:xfrm>
              <a:off x="3068786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4" name="Rectangle 57"/>
            <p:cNvSpPr>
              <a:spLocks noChangeArrowheads="1"/>
            </p:cNvSpPr>
            <p:nvPr/>
          </p:nvSpPr>
          <p:spPr bwMode="auto">
            <a:xfrm>
              <a:off x="2979886" y="5707212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5" name="Rectangle 58"/>
            <p:cNvSpPr>
              <a:spLocks noChangeArrowheads="1"/>
            </p:cNvSpPr>
            <p:nvPr/>
          </p:nvSpPr>
          <p:spPr bwMode="auto">
            <a:xfrm>
              <a:off x="2889399" y="5707212"/>
              <a:ext cx="730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6" name="Rectangle 59"/>
            <p:cNvSpPr>
              <a:spLocks noChangeArrowheads="1"/>
            </p:cNvSpPr>
            <p:nvPr/>
          </p:nvSpPr>
          <p:spPr bwMode="auto">
            <a:xfrm>
              <a:off x="3872061" y="5707212"/>
              <a:ext cx="1619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7" name="Rectangle 60"/>
            <p:cNvSpPr>
              <a:spLocks noChangeArrowheads="1"/>
            </p:cNvSpPr>
            <p:nvPr/>
          </p:nvSpPr>
          <p:spPr bwMode="auto">
            <a:xfrm>
              <a:off x="2736999" y="5707212"/>
              <a:ext cx="136525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8" name="Rectangle 61"/>
            <p:cNvSpPr>
              <a:spLocks noChangeArrowheads="1"/>
            </p:cNvSpPr>
            <p:nvPr/>
          </p:nvSpPr>
          <p:spPr bwMode="auto">
            <a:xfrm>
              <a:off x="3826024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69" name="Rectangle 62"/>
            <p:cNvSpPr>
              <a:spLocks noChangeArrowheads="1"/>
            </p:cNvSpPr>
            <p:nvPr/>
          </p:nvSpPr>
          <p:spPr bwMode="auto">
            <a:xfrm>
              <a:off x="3737124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0" name="Rectangle 63"/>
            <p:cNvSpPr>
              <a:spLocks noChangeArrowheads="1"/>
            </p:cNvSpPr>
            <p:nvPr/>
          </p:nvSpPr>
          <p:spPr bwMode="auto">
            <a:xfrm>
              <a:off x="3646636" y="5618312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1" name="Rectangle 64"/>
            <p:cNvSpPr>
              <a:spLocks noChangeArrowheads="1"/>
            </p:cNvSpPr>
            <p:nvPr/>
          </p:nvSpPr>
          <p:spPr bwMode="auto">
            <a:xfrm>
              <a:off x="3557736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2" name="Rectangle 65"/>
            <p:cNvSpPr>
              <a:spLocks noChangeArrowheads="1"/>
            </p:cNvSpPr>
            <p:nvPr/>
          </p:nvSpPr>
          <p:spPr bwMode="auto">
            <a:xfrm>
              <a:off x="3468836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3" name="Rectangle 66"/>
            <p:cNvSpPr>
              <a:spLocks noChangeArrowheads="1"/>
            </p:cNvSpPr>
            <p:nvPr/>
          </p:nvSpPr>
          <p:spPr bwMode="auto">
            <a:xfrm>
              <a:off x="3379936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4" name="Rectangle 67"/>
            <p:cNvSpPr>
              <a:spLocks noChangeArrowheads="1"/>
            </p:cNvSpPr>
            <p:nvPr/>
          </p:nvSpPr>
          <p:spPr bwMode="auto">
            <a:xfrm>
              <a:off x="3289449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5" name="Rectangle 68"/>
            <p:cNvSpPr>
              <a:spLocks noChangeArrowheads="1"/>
            </p:cNvSpPr>
            <p:nvPr/>
          </p:nvSpPr>
          <p:spPr bwMode="auto">
            <a:xfrm>
              <a:off x="3200549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6" name="Rectangle 69"/>
            <p:cNvSpPr>
              <a:spLocks noChangeArrowheads="1"/>
            </p:cNvSpPr>
            <p:nvPr/>
          </p:nvSpPr>
          <p:spPr bwMode="auto">
            <a:xfrm>
              <a:off x="3111649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7" name="Rectangle 70"/>
            <p:cNvSpPr>
              <a:spLocks noChangeArrowheads="1"/>
            </p:cNvSpPr>
            <p:nvPr/>
          </p:nvSpPr>
          <p:spPr bwMode="auto">
            <a:xfrm>
              <a:off x="3021161" y="5618312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8" name="Rectangle 71"/>
            <p:cNvSpPr>
              <a:spLocks noChangeArrowheads="1"/>
            </p:cNvSpPr>
            <p:nvPr/>
          </p:nvSpPr>
          <p:spPr bwMode="auto">
            <a:xfrm>
              <a:off x="2843361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79" name="Rectangle 72"/>
            <p:cNvSpPr>
              <a:spLocks noChangeArrowheads="1"/>
            </p:cNvSpPr>
            <p:nvPr/>
          </p:nvSpPr>
          <p:spPr bwMode="auto">
            <a:xfrm>
              <a:off x="2932261" y="5618312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0" name="Rectangle 73"/>
            <p:cNvSpPr>
              <a:spLocks noChangeArrowheads="1"/>
            </p:cNvSpPr>
            <p:nvPr/>
          </p:nvSpPr>
          <p:spPr bwMode="auto">
            <a:xfrm>
              <a:off x="3737124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1" name="Rectangle 74"/>
            <p:cNvSpPr>
              <a:spLocks noChangeArrowheads="1"/>
            </p:cNvSpPr>
            <p:nvPr/>
          </p:nvSpPr>
          <p:spPr bwMode="auto">
            <a:xfrm>
              <a:off x="3646636" y="5792937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2" name="Rectangle 75"/>
            <p:cNvSpPr>
              <a:spLocks noChangeArrowheads="1"/>
            </p:cNvSpPr>
            <p:nvPr/>
          </p:nvSpPr>
          <p:spPr bwMode="auto">
            <a:xfrm>
              <a:off x="3557736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3" name="Rectangle 76"/>
            <p:cNvSpPr>
              <a:spLocks noChangeArrowheads="1"/>
            </p:cNvSpPr>
            <p:nvPr/>
          </p:nvSpPr>
          <p:spPr bwMode="auto">
            <a:xfrm>
              <a:off x="3468836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4" name="Rectangle 77"/>
            <p:cNvSpPr>
              <a:spLocks noChangeArrowheads="1"/>
            </p:cNvSpPr>
            <p:nvPr/>
          </p:nvSpPr>
          <p:spPr bwMode="auto">
            <a:xfrm>
              <a:off x="3379936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5" name="Rectangle 78"/>
            <p:cNvSpPr>
              <a:spLocks noChangeArrowheads="1"/>
            </p:cNvSpPr>
            <p:nvPr/>
          </p:nvSpPr>
          <p:spPr bwMode="auto">
            <a:xfrm>
              <a:off x="3289449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6" name="Rectangle 79"/>
            <p:cNvSpPr>
              <a:spLocks noChangeArrowheads="1"/>
            </p:cNvSpPr>
            <p:nvPr/>
          </p:nvSpPr>
          <p:spPr bwMode="auto">
            <a:xfrm>
              <a:off x="3200549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7" name="Rectangle 80"/>
            <p:cNvSpPr>
              <a:spLocks noChangeArrowheads="1"/>
            </p:cNvSpPr>
            <p:nvPr/>
          </p:nvSpPr>
          <p:spPr bwMode="auto">
            <a:xfrm>
              <a:off x="3111649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8" name="Rectangle 81"/>
            <p:cNvSpPr>
              <a:spLocks noChangeArrowheads="1"/>
            </p:cNvSpPr>
            <p:nvPr/>
          </p:nvSpPr>
          <p:spPr bwMode="auto">
            <a:xfrm>
              <a:off x="3021161" y="5792937"/>
              <a:ext cx="77788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89" name="Rectangle 82"/>
            <p:cNvSpPr>
              <a:spLocks noChangeArrowheads="1"/>
            </p:cNvSpPr>
            <p:nvPr/>
          </p:nvSpPr>
          <p:spPr bwMode="auto">
            <a:xfrm>
              <a:off x="2932261" y="5792937"/>
              <a:ext cx="76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0" name="Rectangle 83"/>
            <p:cNvSpPr>
              <a:spLocks noChangeArrowheads="1"/>
            </p:cNvSpPr>
            <p:nvPr/>
          </p:nvSpPr>
          <p:spPr bwMode="auto">
            <a:xfrm>
              <a:off x="3830786" y="5792937"/>
              <a:ext cx="2032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1" name="Rectangle 84"/>
            <p:cNvSpPr>
              <a:spLocks noChangeArrowheads="1"/>
            </p:cNvSpPr>
            <p:nvPr/>
          </p:nvSpPr>
          <p:spPr bwMode="auto">
            <a:xfrm>
              <a:off x="2736999" y="5792937"/>
              <a:ext cx="177800" cy="71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2" name="Rectangle 85"/>
            <p:cNvSpPr>
              <a:spLocks noChangeArrowheads="1"/>
            </p:cNvSpPr>
            <p:nvPr/>
          </p:nvSpPr>
          <p:spPr bwMode="auto">
            <a:xfrm>
              <a:off x="3098949" y="5881837"/>
              <a:ext cx="48895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3" name="Rectangle 86"/>
            <p:cNvSpPr>
              <a:spLocks noChangeArrowheads="1"/>
            </p:cNvSpPr>
            <p:nvPr/>
          </p:nvSpPr>
          <p:spPr bwMode="auto">
            <a:xfrm>
              <a:off x="3957786" y="5919937"/>
              <a:ext cx="76200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4" name="Rectangle 87"/>
            <p:cNvSpPr>
              <a:spLocks noChangeArrowheads="1"/>
            </p:cNvSpPr>
            <p:nvPr/>
          </p:nvSpPr>
          <p:spPr bwMode="auto">
            <a:xfrm>
              <a:off x="3868886" y="5881837"/>
              <a:ext cx="76200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5" name="Rectangle 88"/>
            <p:cNvSpPr>
              <a:spLocks noChangeArrowheads="1"/>
            </p:cNvSpPr>
            <p:nvPr/>
          </p:nvSpPr>
          <p:spPr bwMode="auto">
            <a:xfrm>
              <a:off x="3868886" y="5919937"/>
              <a:ext cx="76200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6" name="Rectangle 89"/>
            <p:cNvSpPr>
              <a:spLocks noChangeArrowheads="1"/>
            </p:cNvSpPr>
            <p:nvPr/>
          </p:nvSpPr>
          <p:spPr bwMode="auto">
            <a:xfrm>
              <a:off x="3778399" y="5919937"/>
              <a:ext cx="77788" cy="301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7" name="Rectangle 90"/>
            <p:cNvSpPr>
              <a:spLocks noChangeArrowheads="1"/>
            </p:cNvSpPr>
            <p:nvPr/>
          </p:nvSpPr>
          <p:spPr bwMode="auto">
            <a:xfrm>
              <a:off x="3694261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8" name="Rectangle 91"/>
            <p:cNvSpPr>
              <a:spLocks noChangeArrowheads="1"/>
            </p:cNvSpPr>
            <p:nvPr/>
          </p:nvSpPr>
          <p:spPr bwMode="auto">
            <a:xfrm>
              <a:off x="3605361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299" name="Rectangle 92"/>
            <p:cNvSpPr>
              <a:spLocks noChangeArrowheads="1"/>
            </p:cNvSpPr>
            <p:nvPr/>
          </p:nvSpPr>
          <p:spPr bwMode="auto">
            <a:xfrm>
              <a:off x="3005286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0" name="Rectangle 93"/>
            <p:cNvSpPr>
              <a:spLocks noChangeArrowheads="1"/>
            </p:cNvSpPr>
            <p:nvPr/>
          </p:nvSpPr>
          <p:spPr bwMode="auto">
            <a:xfrm>
              <a:off x="2914799" y="5881837"/>
              <a:ext cx="77788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1" name="Rectangle 94"/>
            <p:cNvSpPr>
              <a:spLocks noChangeArrowheads="1"/>
            </p:cNvSpPr>
            <p:nvPr/>
          </p:nvSpPr>
          <p:spPr bwMode="auto">
            <a:xfrm>
              <a:off x="2825899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2" name="Rectangle 95"/>
            <p:cNvSpPr>
              <a:spLocks noChangeArrowheads="1"/>
            </p:cNvSpPr>
            <p:nvPr/>
          </p:nvSpPr>
          <p:spPr bwMode="auto">
            <a:xfrm>
              <a:off x="2736999" y="5881837"/>
              <a:ext cx="76200" cy="682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3" name="Freeform 96"/>
            <p:cNvSpPr/>
            <p:nvPr/>
          </p:nvSpPr>
          <p:spPr bwMode="auto">
            <a:xfrm>
              <a:off x="2524274" y="4808687"/>
              <a:ext cx="1722438" cy="60325"/>
            </a:xfrm>
            <a:custGeom>
              <a:avLst/>
              <a:gdLst>
                <a:gd name="T0" fmla="*/ 400 w 405"/>
                <a:gd name="T1" fmla="*/ 3 h 14"/>
                <a:gd name="T2" fmla="*/ 395 w 405"/>
                <a:gd name="T3" fmla="*/ 0 h 14"/>
                <a:gd name="T4" fmla="*/ 10 w 405"/>
                <a:gd name="T5" fmla="*/ 0 h 14"/>
                <a:gd name="T6" fmla="*/ 5 w 405"/>
                <a:gd name="T7" fmla="*/ 3 h 14"/>
                <a:gd name="T8" fmla="*/ 0 w 405"/>
                <a:gd name="T9" fmla="*/ 14 h 14"/>
                <a:gd name="T10" fmla="*/ 405 w 405"/>
                <a:gd name="T11" fmla="*/ 14 h 14"/>
                <a:gd name="T12" fmla="*/ 400 w 405"/>
                <a:gd name="T13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5" h="14">
                  <a:moveTo>
                    <a:pt x="400" y="3"/>
                  </a:moveTo>
                  <a:cubicBezTo>
                    <a:pt x="399" y="1"/>
                    <a:pt x="397" y="0"/>
                    <a:pt x="395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6" y="1"/>
                    <a:pt x="5" y="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405" y="14"/>
                    <a:pt x="405" y="14"/>
                    <a:pt x="405" y="14"/>
                  </a:cubicBezTo>
                  <a:lnTo>
                    <a:pt x="400" y="3"/>
                  </a:lnTo>
                  <a:close/>
                </a:path>
              </a:pathLst>
            </a:custGeom>
            <a:solidFill>
              <a:srgbClr val="D2D8D5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4" name="Freeform 97"/>
            <p:cNvSpPr/>
            <p:nvPr/>
          </p:nvSpPr>
          <p:spPr bwMode="auto">
            <a:xfrm>
              <a:off x="2524274" y="4851550"/>
              <a:ext cx="1722438" cy="498475"/>
            </a:xfrm>
            <a:custGeom>
              <a:avLst/>
              <a:gdLst>
                <a:gd name="T0" fmla="*/ 398 w 405"/>
                <a:gd name="T1" fmla="*/ 0 h 117"/>
                <a:gd name="T2" fmla="*/ 7 w 405"/>
                <a:gd name="T3" fmla="*/ 0 h 117"/>
                <a:gd name="T4" fmla="*/ 0 w 405"/>
                <a:gd name="T5" fmla="*/ 4 h 117"/>
                <a:gd name="T6" fmla="*/ 23 w 405"/>
                <a:gd name="T7" fmla="*/ 114 h 117"/>
                <a:gd name="T8" fmla="*/ 30 w 405"/>
                <a:gd name="T9" fmla="*/ 117 h 117"/>
                <a:gd name="T10" fmla="*/ 375 w 405"/>
                <a:gd name="T11" fmla="*/ 117 h 117"/>
                <a:gd name="T12" fmla="*/ 382 w 405"/>
                <a:gd name="T13" fmla="*/ 114 h 117"/>
                <a:gd name="T14" fmla="*/ 405 w 405"/>
                <a:gd name="T15" fmla="*/ 4 h 117"/>
                <a:gd name="T16" fmla="*/ 398 w 405"/>
                <a:gd name="T1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5" h="117">
                  <a:moveTo>
                    <a:pt x="39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0" y="4"/>
                  </a:cubicBezTo>
                  <a:cubicBezTo>
                    <a:pt x="23" y="114"/>
                    <a:pt x="23" y="114"/>
                    <a:pt x="23" y="114"/>
                  </a:cubicBezTo>
                  <a:cubicBezTo>
                    <a:pt x="23" y="116"/>
                    <a:pt x="26" y="117"/>
                    <a:pt x="30" y="117"/>
                  </a:cubicBezTo>
                  <a:cubicBezTo>
                    <a:pt x="375" y="117"/>
                    <a:pt x="375" y="117"/>
                    <a:pt x="375" y="117"/>
                  </a:cubicBezTo>
                  <a:cubicBezTo>
                    <a:pt x="379" y="117"/>
                    <a:pt x="382" y="116"/>
                    <a:pt x="382" y="114"/>
                  </a:cubicBezTo>
                  <a:cubicBezTo>
                    <a:pt x="405" y="4"/>
                    <a:pt x="405" y="4"/>
                    <a:pt x="405" y="4"/>
                  </a:cubicBezTo>
                  <a:cubicBezTo>
                    <a:pt x="405" y="2"/>
                    <a:pt x="402" y="0"/>
                    <a:pt x="398" y="0"/>
                  </a:cubicBezTo>
                  <a:close/>
                </a:path>
              </a:pathLst>
            </a:custGeom>
            <a:solidFill>
              <a:srgbClr val="00405C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5" name="Freeform 98"/>
            <p:cNvSpPr/>
            <p:nvPr/>
          </p:nvSpPr>
          <p:spPr bwMode="auto">
            <a:xfrm>
              <a:off x="2621111" y="4897587"/>
              <a:ext cx="1528763" cy="404813"/>
            </a:xfrm>
            <a:custGeom>
              <a:avLst/>
              <a:gdLst>
                <a:gd name="T0" fmla="*/ 352 w 359"/>
                <a:gd name="T1" fmla="*/ 0 h 95"/>
                <a:gd name="T2" fmla="*/ 7 w 359"/>
                <a:gd name="T3" fmla="*/ 0 h 95"/>
                <a:gd name="T4" fmla="*/ 1 w 359"/>
                <a:gd name="T5" fmla="*/ 4 h 95"/>
                <a:gd name="T6" fmla="*/ 17 w 359"/>
                <a:gd name="T7" fmla="*/ 92 h 95"/>
                <a:gd name="T8" fmla="*/ 24 w 359"/>
                <a:gd name="T9" fmla="*/ 95 h 95"/>
                <a:gd name="T10" fmla="*/ 335 w 359"/>
                <a:gd name="T11" fmla="*/ 95 h 95"/>
                <a:gd name="T12" fmla="*/ 342 w 359"/>
                <a:gd name="T13" fmla="*/ 92 h 95"/>
                <a:gd name="T14" fmla="*/ 358 w 359"/>
                <a:gd name="T15" fmla="*/ 4 h 95"/>
                <a:gd name="T16" fmla="*/ 352 w 359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" h="95">
                  <a:moveTo>
                    <a:pt x="35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2"/>
                    <a:pt x="1" y="4"/>
                  </a:cubicBezTo>
                  <a:cubicBezTo>
                    <a:pt x="17" y="92"/>
                    <a:pt x="17" y="92"/>
                    <a:pt x="17" y="92"/>
                  </a:cubicBezTo>
                  <a:cubicBezTo>
                    <a:pt x="18" y="93"/>
                    <a:pt x="21" y="95"/>
                    <a:pt x="24" y="95"/>
                  </a:cubicBezTo>
                  <a:cubicBezTo>
                    <a:pt x="335" y="95"/>
                    <a:pt x="335" y="95"/>
                    <a:pt x="335" y="95"/>
                  </a:cubicBezTo>
                  <a:cubicBezTo>
                    <a:pt x="338" y="95"/>
                    <a:pt x="341" y="93"/>
                    <a:pt x="342" y="92"/>
                  </a:cubicBezTo>
                  <a:cubicBezTo>
                    <a:pt x="358" y="4"/>
                    <a:pt x="358" y="4"/>
                    <a:pt x="358" y="4"/>
                  </a:cubicBezTo>
                  <a:cubicBezTo>
                    <a:pt x="359" y="2"/>
                    <a:pt x="356" y="0"/>
                    <a:pt x="352" y="0"/>
                  </a:cubicBezTo>
                  <a:close/>
                </a:path>
              </a:pathLst>
            </a:custGeom>
            <a:solidFill>
              <a:srgbClr val="30B9C3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  <p:sp>
          <p:nvSpPr>
            <p:cNvPr id="306" name="Freeform 99"/>
            <p:cNvSpPr/>
            <p:nvPr/>
          </p:nvSpPr>
          <p:spPr bwMode="auto">
            <a:xfrm>
              <a:off x="2754461" y="5332562"/>
              <a:ext cx="1301750" cy="42863"/>
            </a:xfrm>
            <a:custGeom>
              <a:avLst/>
              <a:gdLst>
                <a:gd name="T0" fmla="*/ 302 w 306"/>
                <a:gd name="T1" fmla="*/ 0 h 10"/>
                <a:gd name="T2" fmla="*/ 3 w 306"/>
                <a:gd name="T3" fmla="*/ 0 h 10"/>
                <a:gd name="T4" fmla="*/ 0 w 306"/>
                <a:gd name="T5" fmla="*/ 3 h 10"/>
                <a:gd name="T6" fmla="*/ 0 w 306"/>
                <a:gd name="T7" fmla="*/ 7 h 10"/>
                <a:gd name="T8" fmla="*/ 3 w 306"/>
                <a:gd name="T9" fmla="*/ 10 h 10"/>
                <a:gd name="T10" fmla="*/ 302 w 306"/>
                <a:gd name="T11" fmla="*/ 10 h 10"/>
                <a:gd name="T12" fmla="*/ 306 w 306"/>
                <a:gd name="T13" fmla="*/ 7 h 10"/>
                <a:gd name="T14" fmla="*/ 306 w 306"/>
                <a:gd name="T15" fmla="*/ 3 h 10"/>
                <a:gd name="T16" fmla="*/ 302 w 306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6" h="10">
                  <a:moveTo>
                    <a:pt x="302" y="0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1" y="0"/>
                    <a:pt x="0" y="2"/>
                    <a:pt x="0" y="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9"/>
                    <a:pt x="1" y="10"/>
                    <a:pt x="3" y="10"/>
                  </a:cubicBezTo>
                  <a:cubicBezTo>
                    <a:pt x="302" y="10"/>
                    <a:pt x="302" y="10"/>
                    <a:pt x="302" y="10"/>
                  </a:cubicBezTo>
                  <a:cubicBezTo>
                    <a:pt x="304" y="10"/>
                    <a:pt x="306" y="9"/>
                    <a:pt x="306" y="7"/>
                  </a:cubicBezTo>
                  <a:cubicBezTo>
                    <a:pt x="306" y="3"/>
                    <a:pt x="306" y="3"/>
                    <a:pt x="306" y="3"/>
                  </a:cubicBezTo>
                  <a:cubicBezTo>
                    <a:pt x="306" y="2"/>
                    <a:pt x="304" y="0"/>
                    <a:pt x="302" y="0"/>
                  </a:cubicBezTo>
                  <a:close/>
                </a:path>
              </a:pathLst>
            </a:custGeom>
            <a:solidFill>
              <a:srgbClr val="00405C"/>
            </a:solidFill>
            <a:ln w="9525">
              <a:noFill/>
              <a:round/>
            </a:ln>
          </p:spPr>
          <p:txBody>
            <a:bodyPr vert="horz" wrap="square" lIns="91429" tIns="45714" rIns="91429" bIns="45714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352" name="矩形 259"/>
          <p:cNvSpPr>
            <a:spLocks noChangeArrowheads="1"/>
          </p:cNvSpPr>
          <p:nvPr/>
        </p:nvSpPr>
        <p:spPr bwMode="auto">
          <a:xfrm>
            <a:off x="2660194" y="2194721"/>
            <a:ext cx="7538363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6600" dirty="0" smtClean="0">
                <a:solidFill>
                  <a:schemeClr val="bg1"/>
                </a:solidFill>
                <a:latin typeface="方正粗谭黑简体" panose="02000000000000000000" pitchFamily="2" charset="-122"/>
                <a:ea typeface="方正粗谭黑简体" panose="02000000000000000000" pitchFamily="2" charset="-122"/>
                <a:cs typeface="Arial" panose="020B0604020202020204" pitchFamily="34" charset="0"/>
              </a:rPr>
              <a:t>感谢聆听 批评指导</a:t>
            </a:r>
            <a:endParaRPr lang="zh-CN" altLang="en-US" sz="6600" dirty="0">
              <a:solidFill>
                <a:schemeClr val="bg1"/>
              </a:solidFill>
              <a:latin typeface="方正粗谭黑简体" panose="02000000000000000000" pitchFamily="2" charset="-122"/>
              <a:ea typeface="方正粗谭黑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353" name="矩形 259"/>
          <p:cNvSpPr>
            <a:spLocks noChangeArrowheads="1"/>
          </p:cNvSpPr>
          <p:nvPr/>
        </p:nvSpPr>
        <p:spPr bwMode="auto">
          <a:xfrm>
            <a:off x="3752989" y="3331793"/>
            <a:ext cx="53527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800" cap="all" dirty="0">
                <a:solidFill>
                  <a:srgbClr val="D70C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框架完整适用于工作总结、工作汇报、工作安排</a:t>
            </a:r>
            <a:endParaRPr lang="zh-CN" altLang="en-US" sz="1800" cap="all" dirty="0">
              <a:solidFill>
                <a:srgbClr val="D70C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9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400"/>
                            </p:stCondLst>
                            <p:childTnLst>
                              <p:par>
                                <p:cTn id="3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" grpId="0" animBg="1"/>
      <p:bldP spid="352" grpId="0"/>
      <p:bldP spid="352" grpId="1"/>
      <p:bldP spid="353" grpId="0"/>
      <p:bldP spid="35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207" y="1485813"/>
            <a:ext cx="5095364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613" y="1485813"/>
            <a:ext cx="2201063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169" y="2698157"/>
            <a:ext cx="1826109" cy="18261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517" y="3088054"/>
            <a:ext cx="1513416" cy="104631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altLang="zh-CN" sz="4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197" y="3256869"/>
            <a:ext cx="31842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年度工作概述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465351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850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1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850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2051986" y="2036251"/>
            <a:ext cx="2820950" cy="4080923"/>
            <a:chOff x="3285725" y="973793"/>
            <a:chExt cx="2882322" cy="4169707"/>
          </a:xfrm>
        </p:grpSpPr>
        <p:sp>
          <p:nvSpPr>
            <p:cNvPr id="43" name="Freeform 5"/>
            <p:cNvSpPr/>
            <p:nvPr/>
          </p:nvSpPr>
          <p:spPr bwMode="auto">
            <a:xfrm>
              <a:off x="3739829" y="3869949"/>
              <a:ext cx="2081691" cy="531173"/>
            </a:xfrm>
            <a:custGeom>
              <a:avLst/>
              <a:gdLst>
                <a:gd name="T0" fmla="*/ 831 w 1419"/>
                <a:gd name="T1" fmla="*/ 0 h 362"/>
                <a:gd name="T2" fmla="*/ 831 w 1419"/>
                <a:gd name="T3" fmla="*/ 24 h 362"/>
                <a:gd name="T4" fmla="*/ 835 w 1419"/>
                <a:gd name="T5" fmla="*/ 37 h 362"/>
                <a:gd name="T6" fmla="*/ 847 w 1419"/>
                <a:gd name="T7" fmla="*/ 60 h 362"/>
                <a:gd name="T8" fmla="*/ 858 w 1419"/>
                <a:gd name="T9" fmla="*/ 99 h 362"/>
                <a:gd name="T10" fmla="*/ 858 w 1419"/>
                <a:gd name="T11" fmla="*/ 100 h 362"/>
                <a:gd name="T12" fmla="*/ 858 w 1419"/>
                <a:gd name="T13" fmla="*/ 101 h 362"/>
                <a:gd name="T14" fmla="*/ 858 w 1419"/>
                <a:gd name="T15" fmla="*/ 101 h 362"/>
                <a:gd name="T16" fmla="*/ 791 w 1419"/>
                <a:gd name="T17" fmla="*/ 154 h 362"/>
                <a:gd name="T18" fmla="*/ 724 w 1419"/>
                <a:gd name="T19" fmla="*/ 96 h 362"/>
                <a:gd name="T20" fmla="*/ 724 w 1419"/>
                <a:gd name="T21" fmla="*/ 96 h 362"/>
                <a:gd name="T22" fmla="*/ 735 w 1419"/>
                <a:gd name="T23" fmla="*/ 60 h 362"/>
                <a:gd name="T24" fmla="*/ 746 w 1419"/>
                <a:gd name="T25" fmla="*/ 39 h 362"/>
                <a:gd name="T26" fmla="*/ 750 w 1419"/>
                <a:gd name="T27" fmla="*/ 24 h 362"/>
                <a:gd name="T28" fmla="*/ 751 w 1419"/>
                <a:gd name="T29" fmla="*/ 24 h 362"/>
                <a:gd name="T30" fmla="*/ 751 w 1419"/>
                <a:gd name="T31" fmla="*/ 0 h 362"/>
                <a:gd name="T32" fmla="*/ 30 w 1419"/>
                <a:gd name="T33" fmla="*/ 0 h 362"/>
                <a:gd name="T34" fmla="*/ 0 w 1419"/>
                <a:gd name="T35" fmla="*/ 161 h 362"/>
                <a:gd name="T36" fmla="*/ 876 w 1419"/>
                <a:gd name="T37" fmla="*/ 362 h 362"/>
                <a:gd name="T38" fmla="*/ 953 w 1419"/>
                <a:gd name="T39" fmla="*/ 133 h 362"/>
                <a:gd name="T40" fmla="*/ 1362 w 1419"/>
                <a:gd name="T41" fmla="*/ 133 h 362"/>
                <a:gd name="T42" fmla="*/ 1419 w 1419"/>
                <a:gd name="T43" fmla="*/ 0 h 362"/>
                <a:gd name="T44" fmla="*/ 831 w 1419"/>
                <a:gd name="T45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19" h="362">
                  <a:moveTo>
                    <a:pt x="831" y="0"/>
                  </a:moveTo>
                  <a:cubicBezTo>
                    <a:pt x="831" y="24"/>
                    <a:pt x="831" y="24"/>
                    <a:pt x="831" y="24"/>
                  </a:cubicBezTo>
                  <a:cubicBezTo>
                    <a:pt x="835" y="37"/>
                    <a:pt x="835" y="37"/>
                    <a:pt x="835" y="37"/>
                  </a:cubicBezTo>
                  <a:cubicBezTo>
                    <a:pt x="838" y="46"/>
                    <a:pt x="840" y="50"/>
                    <a:pt x="847" y="60"/>
                  </a:cubicBezTo>
                  <a:cubicBezTo>
                    <a:pt x="856" y="71"/>
                    <a:pt x="859" y="84"/>
                    <a:pt x="858" y="99"/>
                  </a:cubicBezTo>
                  <a:cubicBezTo>
                    <a:pt x="858" y="99"/>
                    <a:pt x="858" y="100"/>
                    <a:pt x="858" y="100"/>
                  </a:cubicBezTo>
                  <a:cubicBezTo>
                    <a:pt x="858" y="101"/>
                    <a:pt x="858" y="101"/>
                    <a:pt x="858" y="101"/>
                  </a:cubicBezTo>
                  <a:cubicBezTo>
                    <a:pt x="858" y="101"/>
                    <a:pt x="858" y="101"/>
                    <a:pt x="858" y="101"/>
                  </a:cubicBezTo>
                  <a:cubicBezTo>
                    <a:pt x="855" y="130"/>
                    <a:pt x="826" y="154"/>
                    <a:pt x="791" y="154"/>
                  </a:cubicBezTo>
                  <a:cubicBezTo>
                    <a:pt x="754" y="154"/>
                    <a:pt x="724" y="128"/>
                    <a:pt x="724" y="96"/>
                  </a:cubicBezTo>
                  <a:cubicBezTo>
                    <a:pt x="724" y="96"/>
                    <a:pt x="724" y="96"/>
                    <a:pt x="724" y="96"/>
                  </a:cubicBezTo>
                  <a:cubicBezTo>
                    <a:pt x="723" y="82"/>
                    <a:pt x="727" y="71"/>
                    <a:pt x="735" y="60"/>
                  </a:cubicBezTo>
                  <a:cubicBezTo>
                    <a:pt x="741" y="51"/>
                    <a:pt x="744" y="47"/>
                    <a:pt x="746" y="39"/>
                  </a:cubicBezTo>
                  <a:cubicBezTo>
                    <a:pt x="750" y="24"/>
                    <a:pt x="750" y="24"/>
                    <a:pt x="750" y="24"/>
                  </a:cubicBezTo>
                  <a:cubicBezTo>
                    <a:pt x="751" y="24"/>
                    <a:pt x="751" y="24"/>
                    <a:pt x="751" y="24"/>
                  </a:cubicBezTo>
                  <a:cubicBezTo>
                    <a:pt x="751" y="0"/>
                    <a:pt x="751" y="0"/>
                    <a:pt x="75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8" y="87"/>
                    <a:pt x="0" y="161"/>
                    <a:pt x="0" y="161"/>
                  </a:cubicBezTo>
                  <a:cubicBezTo>
                    <a:pt x="876" y="362"/>
                    <a:pt x="876" y="362"/>
                    <a:pt x="876" y="362"/>
                  </a:cubicBezTo>
                  <a:cubicBezTo>
                    <a:pt x="876" y="362"/>
                    <a:pt x="908" y="149"/>
                    <a:pt x="953" y="133"/>
                  </a:cubicBezTo>
                  <a:cubicBezTo>
                    <a:pt x="997" y="117"/>
                    <a:pt x="1278" y="237"/>
                    <a:pt x="1362" y="133"/>
                  </a:cubicBezTo>
                  <a:cubicBezTo>
                    <a:pt x="1399" y="87"/>
                    <a:pt x="1414" y="40"/>
                    <a:pt x="1419" y="0"/>
                  </a:cubicBezTo>
                  <a:lnTo>
                    <a:pt x="831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reeform 6"/>
            <p:cNvSpPr/>
            <p:nvPr/>
          </p:nvSpPr>
          <p:spPr bwMode="auto">
            <a:xfrm>
              <a:off x="5224584" y="1646612"/>
              <a:ext cx="730995" cy="633614"/>
            </a:xfrm>
            <a:custGeom>
              <a:avLst/>
              <a:gdLst>
                <a:gd name="T0" fmla="*/ 382 w 498"/>
                <a:gd name="T1" fmla="*/ 0 h 432"/>
                <a:gd name="T2" fmla="*/ 0 w 498"/>
                <a:gd name="T3" fmla="*/ 0 h 432"/>
                <a:gd name="T4" fmla="*/ 0 w 498"/>
                <a:gd name="T5" fmla="*/ 432 h 432"/>
                <a:gd name="T6" fmla="*/ 65 w 498"/>
                <a:gd name="T7" fmla="*/ 432 h 432"/>
                <a:gd name="T8" fmla="*/ 65 w 498"/>
                <a:gd name="T9" fmla="*/ 420 h 432"/>
                <a:gd name="T10" fmla="*/ 62 w 498"/>
                <a:gd name="T11" fmla="*/ 407 h 432"/>
                <a:gd name="T12" fmla="*/ 49 w 498"/>
                <a:gd name="T13" fmla="*/ 384 h 432"/>
                <a:gd name="T14" fmla="*/ 39 w 498"/>
                <a:gd name="T15" fmla="*/ 345 h 432"/>
                <a:gd name="T16" fmla="*/ 39 w 498"/>
                <a:gd name="T17" fmla="*/ 344 h 432"/>
                <a:gd name="T18" fmla="*/ 39 w 498"/>
                <a:gd name="T19" fmla="*/ 343 h 432"/>
                <a:gd name="T20" fmla="*/ 39 w 498"/>
                <a:gd name="T21" fmla="*/ 343 h 432"/>
                <a:gd name="T22" fmla="*/ 106 w 498"/>
                <a:gd name="T23" fmla="*/ 290 h 432"/>
                <a:gd name="T24" fmla="*/ 173 w 498"/>
                <a:gd name="T25" fmla="*/ 348 h 432"/>
                <a:gd name="T26" fmla="*/ 173 w 498"/>
                <a:gd name="T27" fmla="*/ 348 h 432"/>
                <a:gd name="T28" fmla="*/ 162 w 498"/>
                <a:gd name="T29" fmla="*/ 384 h 432"/>
                <a:gd name="T30" fmla="*/ 150 w 498"/>
                <a:gd name="T31" fmla="*/ 405 h 432"/>
                <a:gd name="T32" fmla="*/ 146 w 498"/>
                <a:gd name="T33" fmla="*/ 420 h 432"/>
                <a:gd name="T34" fmla="*/ 146 w 498"/>
                <a:gd name="T35" fmla="*/ 420 h 432"/>
                <a:gd name="T36" fmla="*/ 146 w 498"/>
                <a:gd name="T37" fmla="*/ 432 h 432"/>
                <a:gd name="T38" fmla="*/ 491 w 498"/>
                <a:gd name="T39" fmla="*/ 432 h 432"/>
                <a:gd name="T40" fmla="*/ 382 w 498"/>
                <a:gd name="T41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8" h="432">
                  <a:moveTo>
                    <a:pt x="38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432"/>
                    <a:pt x="0" y="432"/>
                    <a:pt x="0" y="432"/>
                  </a:cubicBezTo>
                  <a:cubicBezTo>
                    <a:pt x="65" y="432"/>
                    <a:pt x="65" y="432"/>
                    <a:pt x="65" y="432"/>
                  </a:cubicBezTo>
                  <a:cubicBezTo>
                    <a:pt x="65" y="420"/>
                    <a:pt x="65" y="420"/>
                    <a:pt x="65" y="420"/>
                  </a:cubicBezTo>
                  <a:cubicBezTo>
                    <a:pt x="62" y="407"/>
                    <a:pt x="62" y="407"/>
                    <a:pt x="62" y="407"/>
                  </a:cubicBezTo>
                  <a:cubicBezTo>
                    <a:pt x="59" y="398"/>
                    <a:pt x="56" y="394"/>
                    <a:pt x="49" y="384"/>
                  </a:cubicBezTo>
                  <a:cubicBezTo>
                    <a:pt x="41" y="373"/>
                    <a:pt x="37" y="360"/>
                    <a:pt x="39" y="345"/>
                  </a:cubicBezTo>
                  <a:cubicBezTo>
                    <a:pt x="39" y="345"/>
                    <a:pt x="39" y="344"/>
                    <a:pt x="39" y="344"/>
                  </a:cubicBezTo>
                  <a:cubicBezTo>
                    <a:pt x="39" y="343"/>
                    <a:pt x="39" y="343"/>
                    <a:pt x="39" y="343"/>
                  </a:cubicBezTo>
                  <a:cubicBezTo>
                    <a:pt x="39" y="343"/>
                    <a:pt x="39" y="343"/>
                    <a:pt x="39" y="343"/>
                  </a:cubicBezTo>
                  <a:cubicBezTo>
                    <a:pt x="42" y="314"/>
                    <a:pt x="71" y="290"/>
                    <a:pt x="106" y="290"/>
                  </a:cubicBezTo>
                  <a:cubicBezTo>
                    <a:pt x="143" y="290"/>
                    <a:pt x="173" y="316"/>
                    <a:pt x="173" y="348"/>
                  </a:cubicBezTo>
                  <a:cubicBezTo>
                    <a:pt x="173" y="348"/>
                    <a:pt x="173" y="348"/>
                    <a:pt x="173" y="348"/>
                  </a:cubicBezTo>
                  <a:cubicBezTo>
                    <a:pt x="173" y="362"/>
                    <a:pt x="170" y="373"/>
                    <a:pt x="162" y="384"/>
                  </a:cubicBezTo>
                  <a:cubicBezTo>
                    <a:pt x="156" y="393"/>
                    <a:pt x="153" y="397"/>
                    <a:pt x="150" y="405"/>
                  </a:cubicBezTo>
                  <a:cubicBezTo>
                    <a:pt x="146" y="420"/>
                    <a:pt x="146" y="420"/>
                    <a:pt x="146" y="420"/>
                  </a:cubicBezTo>
                  <a:cubicBezTo>
                    <a:pt x="146" y="420"/>
                    <a:pt x="146" y="420"/>
                    <a:pt x="146" y="420"/>
                  </a:cubicBezTo>
                  <a:cubicBezTo>
                    <a:pt x="146" y="432"/>
                    <a:pt x="146" y="432"/>
                    <a:pt x="146" y="432"/>
                  </a:cubicBezTo>
                  <a:cubicBezTo>
                    <a:pt x="491" y="432"/>
                    <a:pt x="491" y="432"/>
                    <a:pt x="491" y="432"/>
                  </a:cubicBezTo>
                  <a:cubicBezTo>
                    <a:pt x="498" y="320"/>
                    <a:pt x="483" y="157"/>
                    <a:pt x="38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Freeform 9"/>
            <p:cNvSpPr/>
            <p:nvPr/>
          </p:nvSpPr>
          <p:spPr bwMode="auto">
            <a:xfrm>
              <a:off x="4063592" y="973793"/>
              <a:ext cx="1642841" cy="565319"/>
            </a:xfrm>
            <a:custGeom>
              <a:avLst/>
              <a:gdLst>
                <a:gd name="T0" fmla="*/ 793 w 1120"/>
                <a:gd name="T1" fmla="*/ 146 h 385"/>
                <a:gd name="T2" fmla="*/ 0 w 1120"/>
                <a:gd name="T3" fmla="*/ 136 h 385"/>
                <a:gd name="T4" fmla="*/ 0 w 1120"/>
                <a:gd name="T5" fmla="*/ 385 h 385"/>
                <a:gd name="T6" fmla="*/ 603 w 1120"/>
                <a:gd name="T7" fmla="*/ 385 h 385"/>
                <a:gd name="T8" fmla="*/ 603 w 1120"/>
                <a:gd name="T9" fmla="*/ 342 h 385"/>
                <a:gd name="T10" fmla="*/ 600 w 1120"/>
                <a:gd name="T11" fmla="*/ 330 h 385"/>
                <a:gd name="T12" fmla="*/ 587 w 1120"/>
                <a:gd name="T13" fmla="*/ 307 h 385"/>
                <a:gd name="T14" fmla="*/ 577 w 1120"/>
                <a:gd name="T15" fmla="*/ 267 h 385"/>
                <a:gd name="T16" fmla="*/ 577 w 1120"/>
                <a:gd name="T17" fmla="*/ 266 h 385"/>
                <a:gd name="T18" fmla="*/ 577 w 1120"/>
                <a:gd name="T19" fmla="*/ 266 h 385"/>
                <a:gd name="T20" fmla="*/ 577 w 1120"/>
                <a:gd name="T21" fmla="*/ 266 h 385"/>
                <a:gd name="T22" fmla="*/ 644 w 1120"/>
                <a:gd name="T23" fmla="*/ 212 h 385"/>
                <a:gd name="T24" fmla="*/ 711 w 1120"/>
                <a:gd name="T25" fmla="*/ 270 h 385"/>
                <a:gd name="T26" fmla="*/ 711 w 1120"/>
                <a:gd name="T27" fmla="*/ 270 h 385"/>
                <a:gd name="T28" fmla="*/ 700 w 1120"/>
                <a:gd name="T29" fmla="*/ 307 h 385"/>
                <a:gd name="T30" fmla="*/ 688 w 1120"/>
                <a:gd name="T31" fmla="*/ 327 h 385"/>
                <a:gd name="T32" fmla="*/ 684 w 1120"/>
                <a:gd name="T33" fmla="*/ 342 h 385"/>
                <a:gd name="T34" fmla="*/ 684 w 1120"/>
                <a:gd name="T35" fmla="*/ 342 h 385"/>
                <a:gd name="T36" fmla="*/ 684 w 1120"/>
                <a:gd name="T37" fmla="*/ 385 h 385"/>
                <a:gd name="T38" fmla="*/ 1120 w 1120"/>
                <a:gd name="T39" fmla="*/ 385 h 385"/>
                <a:gd name="T40" fmla="*/ 793 w 1120"/>
                <a:gd name="T41" fmla="*/ 14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20" h="385">
                  <a:moveTo>
                    <a:pt x="793" y="146"/>
                  </a:moveTo>
                  <a:cubicBezTo>
                    <a:pt x="476" y="0"/>
                    <a:pt x="207" y="32"/>
                    <a:pt x="0" y="136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603" y="385"/>
                    <a:pt x="603" y="385"/>
                    <a:pt x="603" y="385"/>
                  </a:cubicBezTo>
                  <a:cubicBezTo>
                    <a:pt x="603" y="342"/>
                    <a:pt x="603" y="342"/>
                    <a:pt x="603" y="342"/>
                  </a:cubicBezTo>
                  <a:cubicBezTo>
                    <a:pt x="600" y="330"/>
                    <a:pt x="600" y="330"/>
                    <a:pt x="600" y="330"/>
                  </a:cubicBezTo>
                  <a:cubicBezTo>
                    <a:pt x="597" y="320"/>
                    <a:pt x="594" y="316"/>
                    <a:pt x="587" y="307"/>
                  </a:cubicBezTo>
                  <a:cubicBezTo>
                    <a:pt x="579" y="295"/>
                    <a:pt x="575" y="282"/>
                    <a:pt x="577" y="267"/>
                  </a:cubicBezTo>
                  <a:cubicBezTo>
                    <a:pt x="577" y="267"/>
                    <a:pt x="577" y="267"/>
                    <a:pt x="577" y="266"/>
                  </a:cubicBezTo>
                  <a:cubicBezTo>
                    <a:pt x="577" y="266"/>
                    <a:pt x="577" y="266"/>
                    <a:pt x="577" y="266"/>
                  </a:cubicBezTo>
                  <a:cubicBezTo>
                    <a:pt x="577" y="266"/>
                    <a:pt x="577" y="266"/>
                    <a:pt x="577" y="266"/>
                  </a:cubicBezTo>
                  <a:cubicBezTo>
                    <a:pt x="580" y="236"/>
                    <a:pt x="609" y="212"/>
                    <a:pt x="644" y="212"/>
                  </a:cubicBezTo>
                  <a:cubicBezTo>
                    <a:pt x="681" y="212"/>
                    <a:pt x="711" y="238"/>
                    <a:pt x="711" y="270"/>
                  </a:cubicBezTo>
                  <a:cubicBezTo>
                    <a:pt x="711" y="270"/>
                    <a:pt x="711" y="270"/>
                    <a:pt x="711" y="270"/>
                  </a:cubicBezTo>
                  <a:cubicBezTo>
                    <a:pt x="712" y="284"/>
                    <a:pt x="708" y="296"/>
                    <a:pt x="700" y="307"/>
                  </a:cubicBezTo>
                  <a:cubicBezTo>
                    <a:pt x="694" y="315"/>
                    <a:pt x="691" y="319"/>
                    <a:pt x="688" y="327"/>
                  </a:cubicBezTo>
                  <a:cubicBezTo>
                    <a:pt x="684" y="342"/>
                    <a:pt x="684" y="342"/>
                    <a:pt x="684" y="342"/>
                  </a:cubicBezTo>
                  <a:cubicBezTo>
                    <a:pt x="684" y="342"/>
                    <a:pt x="684" y="342"/>
                    <a:pt x="684" y="342"/>
                  </a:cubicBezTo>
                  <a:cubicBezTo>
                    <a:pt x="684" y="385"/>
                    <a:pt x="684" y="385"/>
                    <a:pt x="684" y="385"/>
                  </a:cubicBezTo>
                  <a:cubicBezTo>
                    <a:pt x="1120" y="385"/>
                    <a:pt x="1120" y="385"/>
                    <a:pt x="1120" y="385"/>
                  </a:cubicBezTo>
                  <a:cubicBezTo>
                    <a:pt x="1046" y="297"/>
                    <a:pt x="941" y="215"/>
                    <a:pt x="793" y="1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13"/>
            <p:cNvSpPr/>
            <p:nvPr/>
          </p:nvSpPr>
          <p:spPr bwMode="auto">
            <a:xfrm>
              <a:off x="4626382" y="3128837"/>
              <a:ext cx="295939" cy="634878"/>
            </a:xfrm>
            <a:custGeom>
              <a:avLst/>
              <a:gdLst>
                <a:gd name="T0" fmla="*/ 234 w 234"/>
                <a:gd name="T1" fmla="*/ 0 h 502"/>
                <a:gd name="T2" fmla="*/ 0 w 234"/>
                <a:gd name="T3" fmla="*/ 0 h 502"/>
                <a:gd name="T4" fmla="*/ 0 w 234"/>
                <a:gd name="T5" fmla="*/ 502 h 502"/>
                <a:gd name="T6" fmla="*/ 0 w 234"/>
                <a:gd name="T7" fmla="*/ 502 h 502"/>
                <a:gd name="T8" fmla="*/ 234 w 234"/>
                <a:gd name="T9" fmla="*/ 0 h 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4" h="502">
                  <a:moveTo>
                    <a:pt x="234" y="0"/>
                  </a:moveTo>
                  <a:lnTo>
                    <a:pt x="0" y="0"/>
                  </a:lnTo>
                  <a:lnTo>
                    <a:pt x="0" y="502"/>
                  </a:lnTo>
                  <a:lnTo>
                    <a:pt x="0" y="502"/>
                  </a:lnTo>
                  <a:lnTo>
                    <a:pt x="234" y="0"/>
                  </a:lnTo>
                </a:path>
              </a:pathLst>
            </a:custGeom>
            <a:noFill/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18"/>
            <p:cNvSpPr/>
            <p:nvPr/>
          </p:nvSpPr>
          <p:spPr bwMode="auto">
            <a:xfrm>
              <a:off x="3609565" y="1235586"/>
              <a:ext cx="345263" cy="303528"/>
            </a:xfrm>
            <a:custGeom>
              <a:avLst/>
              <a:gdLst>
                <a:gd name="T0" fmla="*/ 235 w 235"/>
                <a:gd name="T1" fmla="*/ 207 h 207"/>
                <a:gd name="T2" fmla="*/ 235 w 235"/>
                <a:gd name="T3" fmla="*/ 0 h 207"/>
                <a:gd name="T4" fmla="*/ 0 w 235"/>
                <a:gd name="T5" fmla="*/ 207 h 207"/>
                <a:gd name="T6" fmla="*/ 235 w 235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5" h="207">
                  <a:moveTo>
                    <a:pt x="235" y="207"/>
                  </a:moveTo>
                  <a:cubicBezTo>
                    <a:pt x="235" y="0"/>
                    <a:pt x="235" y="0"/>
                    <a:pt x="235" y="0"/>
                  </a:cubicBezTo>
                  <a:cubicBezTo>
                    <a:pt x="141" y="58"/>
                    <a:pt x="62" y="132"/>
                    <a:pt x="0" y="207"/>
                  </a:cubicBezTo>
                  <a:lnTo>
                    <a:pt x="235" y="20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20"/>
            <p:cNvSpPr/>
            <p:nvPr/>
          </p:nvSpPr>
          <p:spPr bwMode="auto">
            <a:xfrm>
              <a:off x="4063592" y="1646612"/>
              <a:ext cx="902994" cy="633614"/>
            </a:xfrm>
            <a:custGeom>
              <a:avLst/>
              <a:gdLst>
                <a:gd name="T0" fmla="*/ 714 w 714"/>
                <a:gd name="T1" fmla="*/ 0 h 501"/>
                <a:gd name="T2" fmla="*/ 0 w 714"/>
                <a:gd name="T3" fmla="*/ 0 h 501"/>
                <a:gd name="T4" fmla="*/ 0 w 714"/>
                <a:gd name="T5" fmla="*/ 501 h 501"/>
                <a:gd name="T6" fmla="*/ 433 w 714"/>
                <a:gd name="T7" fmla="*/ 501 h 501"/>
                <a:gd name="T8" fmla="*/ 714 w 714"/>
                <a:gd name="T9" fmla="*/ 0 h 5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4" h="501">
                  <a:moveTo>
                    <a:pt x="714" y="0"/>
                  </a:moveTo>
                  <a:lnTo>
                    <a:pt x="0" y="0"/>
                  </a:lnTo>
                  <a:lnTo>
                    <a:pt x="0" y="501"/>
                  </a:lnTo>
                  <a:lnTo>
                    <a:pt x="433" y="501"/>
                  </a:lnTo>
                  <a:lnTo>
                    <a:pt x="714" y="0"/>
                  </a:lnTo>
                </a:path>
              </a:pathLst>
            </a:custGeom>
            <a:noFill/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22"/>
            <p:cNvSpPr/>
            <p:nvPr/>
          </p:nvSpPr>
          <p:spPr bwMode="auto">
            <a:xfrm>
              <a:off x="3297185" y="4378358"/>
              <a:ext cx="2174014" cy="765142"/>
            </a:xfrm>
            <a:custGeom>
              <a:avLst/>
              <a:gdLst>
                <a:gd name="T0" fmla="*/ 0 w 1719"/>
                <a:gd name="T1" fmla="*/ 605 h 605"/>
                <a:gd name="T2" fmla="*/ 224 w 1719"/>
                <a:gd name="T3" fmla="*/ 0 h 605"/>
                <a:gd name="T4" fmla="*/ 1440 w 1719"/>
                <a:gd name="T5" fmla="*/ 261 h 605"/>
                <a:gd name="T6" fmla="*/ 1440 w 1719"/>
                <a:gd name="T7" fmla="*/ 218 h 605"/>
                <a:gd name="T8" fmla="*/ 1719 w 1719"/>
                <a:gd name="T9" fmla="*/ 605 h 605"/>
                <a:gd name="T10" fmla="*/ 0 w 1719"/>
                <a:gd name="T11" fmla="*/ 605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19" h="605">
                  <a:moveTo>
                    <a:pt x="0" y="605"/>
                  </a:moveTo>
                  <a:lnTo>
                    <a:pt x="224" y="0"/>
                  </a:lnTo>
                  <a:lnTo>
                    <a:pt x="1440" y="261"/>
                  </a:lnTo>
                  <a:lnTo>
                    <a:pt x="1440" y="218"/>
                  </a:lnTo>
                  <a:lnTo>
                    <a:pt x="1719" y="605"/>
                  </a:lnTo>
                  <a:lnTo>
                    <a:pt x="0" y="60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23"/>
            <p:cNvSpPr/>
            <p:nvPr/>
          </p:nvSpPr>
          <p:spPr bwMode="auto">
            <a:xfrm>
              <a:off x="3580477" y="3995155"/>
              <a:ext cx="1537871" cy="713289"/>
            </a:xfrm>
            <a:custGeom>
              <a:avLst/>
              <a:gdLst>
                <a:gd name="T0" fmla="*/ 1216 w 1216"/>
                <a:gd name="T1" fmla="*/ 564 h 564"/>
                <a:gd name="T2" fmla="*/ 0 w 1216"/>
                <a:gd name="T3" fmla="*/ 303 h 564"/>
                <a:gd name="T4" fmla="*/ 102 w 1216"/>
                <a:gd name="T5" fmla="*/ 0 h 564"/>
                <a:gd name="T6" fmla="*/ 1216 w 1216"/>
                <a:gd name="T7" fmla="*/ 260 h 564"/>
                <a:gd name="T8" fmla="*/ 1216 w 1216"/>
                <a:gd name="T9" fmla="*/ 564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6" h="564">
                  <a:moveTo>
                    <a:pt x="1216" y="564"/>
                  </a:moveTo>
                  <a:lnTo>
                    <a:pt x="0" y="303"/>
                  </a:lnTo>
                  <a:lnTo>
                    <a:pt x="102" y="0"/>
                  </a:lnTo>
                  <a:lnTo>
                    <a:pt x="1216" y="260"/>
                  </a:lnTo>
                  <a:lnTo>
                    <a:pt x="1216" y="56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50"/>
            <p:cNvSpPr/>
            <p:nvPr/>
          </p:nvSpPr>
          <p:spPr bwMode="auto">
            <a:xfrm>
              <a:off x="4063592" y="2055109"/>
              <a:ext cx="1367137" cy="967493"/>
            </a:xfrm>
            <a:custGeom>
              <a:avLst/>
              <a:gdLst>
                <a:gd name="connsiteX0" fmla="*/ 875170 w 1367137"/>
                <a:gd name="connsiteY0" fmla="*/ 0 h 967493"/>
                <a:gd name="connsiteX1" fmla="*/ 940741 w 1367137"/>
                <a:gd name="connsiteY1" fmla="*/ 52782 h 967493"/>
                <a:gd name="connsiteX2" fmla="*/ 930541 w 1367137"/>
                <a:gd name="connsiteY2" fmla="*/ 95300 h 967493"/>
                <a:gd name="connsiteX3" fmla="*/ 908684 w 1367137"/>
                <a:gd name="connsiteY3" fmla="*/ 136352 h 967493"/>
                <a:gd name="connsiteX4" fmla="*/ 901398 w 1367137"/>
                <a:gd name="connsiteY4" fmla="*/ 162743 h 967493"/>
                <a:gd name="connsiteX5" fmla="*/ 901398 w 1367137"/>
                <a:gd name="connsiteY5" fmla="*/ 331350 h 967493"/>
                <a:gd name="connsiteX6" fmla="*/ 1054757 w 1367137"/>
                <a:gd name="connsiteY6" fmla="*/ 331350 h 967493"/>
                <a:gd name="connsiteX7" fmla="*/ 1054757 w 1367137"/>
                <a:gd name="connsiteY7" fmla="*/ 471137 h 967493"/>
                <a:gd name="connsiteX8" fmla="*/ 1074553 w 1367137"/>
                <a:gd name="connsiteY8" fmla="*/ 470966 h 967493"/>
                <a:gd name="connsiteX9" fmla="*/ 1202403 w 1367137"/>
                <a:gd name="connsiteY9" fmla="*/ 469855 h 967493"/>
                <a:gd name="connsiteX10" fmla="*/ 1231820 w 1367137"/>
                <a:gd name="connsiteY10" fmla="*/ 462512 h 967493"/>
                <a:gd name="connsiteX11" fmla="*/ 1270062 w 1367137"/>
                <a:gd name="connsiteY11" fmla="*/ 441950 h 967493"/>
                <a:gd name="connsiteX12" fmla="*/ 1308304 w 1367137"/>
                <a:gd name="connsiteY12" fmla="*/ 430201 h 967493"/>
                <a:gd name="connsiteX13" fmla="*/ 1367137 w 1367137"/>
                <a:gd name="connsiteY13" fmla="*/ 497760 h 967493"/>
                <a:gd name="connsiteX14" fmla="*/ 1312716 w 1367137"/>
                <a:gd name="connsiteY14" fmla="*/ 563851 h 967493"/>
                <a:gd name="connsiteX15" fmla="*/ 1270062 w 1367137"/>
                <a:gd name="connsiteY15" fmla="*/ 553571 h 967493"/>
                <a:gd name="connsiteX16" fmla="*/ 1228879 w 1367137"/>
                <a:gd name="connsiteY16" fmla="*/ 530072 h 967493"/>
                <a:gd name="connsiteX17" fmla="*/ 1228879 w 1367137"/>
                <a:gd name="connsiteY17" fmla="*/ 531540 h 967493"/>
                <a:gd name="connsiteX18" fmla="*/ 1202403 w 1367137"/>
                <a:gd name="connsiteY18" fmla="*/ 524197 h 967493"/>
                <a:gd name="connsiteX19" fmla="*/ 1089089 w 1367137"/>
                <a:gd name="connsiteY19" fmla="*/ 524197 h 967493"/>
                <a:gd name="connsiteX20" fmla="*/ 1054757 w 1367137"/>
                <a:gd name="connsiteY20" fmla="*/ 524197 h 967493"/>
                <a:gd name="connsiteX21" fmla="*/ 1054757 w 1367137"/>
                <a:gd name="connsiteY21" fmla="*/ 967493 h 967493"/>
                <a:gd name="connsiteX22" fmla="*/ 212712 w 1367137"/>
                <a:gd name="connsiteY22" fmla="*/ 967493 h 967493"/>
                <a:gd name="connsiteX23" fmla="*/ 212712 w 1367137"/>
                <a:gd name="connsiteY23" fmla="*/ 935172 h 967493"/>
                <a:gd name="connsiteX24" fmla="*/ 218580 w 1367137"/>
                <a:gd name="connsiteY24" fmla="*/ 913135 h 967493"/>
                <a:gd name="connsiteX25" fmla="*/ 236183 w 1367137"/>
                <a:gd name="connsiteY25" fmla="*/ 883751 h 967493"/>
                <a:gd name="connsiteX26" fmla="*/ 252320 w 1367137"/>
                <a:gd name="connsiteY26" fmla="*/ 829393 h 967493"/>
                <a:gd name="connsiteX27" fmla="*/ 154033 w 1367137"/>
                <a:gd name="connsiteY27" fmla="*/ 745651 h 967493"/>
                <a:gd name="connsiteX28" fmla="*/ 55745 w 1367137"/>
                <a:gd name="connsiteY28" fmla="*/ 823516 h 967493"/>
                <a:gd name="connsiteX29" fmla="*/ 55745 w 1367137"/>
                <a:gd name="connsiteY29" fmla="*/ 826455 h 967493"/>
                <a:gd name="connsiteX30" fmla="*/ 70415 w 1367137"/>
                <a:gd name="connsiteY30" fmla="*/ 883751 h 967493"/>
                <a:gd name="connsiteX31" fmla="*/ 89486 w 1367137"/>
                <a:gd name="connsiteY31" fmla="*/ 917542 h 967493"/>
                <a:gd name="connsiteX32" fmla="*/ 93886 w 1367137"/>
                <a:gd name="connsiteY32" fmla="*/ 935172 h 967493"/>
                <a:gd name="connsiteX33" fmla="*/ 93886 w 1367137"/>
                <a:gd name="connsiteY33" fmla="*/ 967493 h 967493"/>
                <a:gd name="connsiteX34" fmla="*/ 0 w 1367137"/>
                <a:gd name="connsiteY34" fmla="*/ 967493 h 967493"/>
                <a:gd name="connsiteX35" fmla="*/ 0 w 1367137"/>
                <a:gd name="connsiteY35" fmla="*/ 331350 h 967493"/>
                <a:gd name="connsiteX36" fmla="*/ 706605 w 1367137"/>
                <a:gd name="connsiteY36" fmla="*/ 331350 h 967493"/>
                <a:gd name="connsiteX37" fmla="*/ 848941 w 1367137"/>
                <a:gd name="connsiteY37" fmla="*/ 331350 h 967493"/>
                <a:gd name="connsiteX38" fmla="*/ 848941 w 1367137"/>
                <a:gd name="connsiteY38" fmla="*/ 162743 h 967493"/>
                <a:gd name="connsiteX39" fmla="*/ 841655 w 1367137"/>
                <a:gd name="connsiteY39" fmla="*/ 133420 h 967493"/>
                <a:gd name="connsiteX40" fmla="*/ 840198 w 1367137"/>
                <a:gd name="connsiteY40" fmla="*/ 133420 h 967493"/>
                <a:gd name="connsiteX41" fmla="*/ 819798 w 1367137"/>
                <a:gd name="connsiteY41" fmla="*/ 95300 h 967493"/>
                <a:gd name="connsiteX42" fmla="*/ 809598 w 1367137"/>
                <a:gd name="connsiteY42" fmla="*/ 57180 h 967493"/>
                <a:gd name="connsiteX43" fmla="*/ 875170 w 1367137"/>
                <a:gd name="connsiteY43" fmla="*/ 0 h 9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367137" h="967493">
                  <a:moveTo>
                    <a:pt x="875170" y="0"/>
                  </a:moveTo>
                  <a:cubicBezTo>
                    <a:pt x="910141" y="0"/>
                    <a:pt x="939284" y="23458"/>
                    <a:pt x="940741" y="52782"/>
                  </a:cubicBezTo>
                  <a:cubicBezTo>
                    <a:pt x="942198" y="68909"/>
                    <a:pt x="939284" y="83571"/>
                    <a:pt x="930541" y="95300"/>
                  </a:cubicBezTo>
                  <a:cubicBezTo>
                    <a:pt x="918884" y="111428"/>
                    <a:pt x="914513" y="120224"/>
                    <a:pt x="908684" y="136352"/>
                  </a:cubicBezTo>
                  <a:cubicBezTo>
                    <a:pt x="908684" y="136352"/>
                    <a:pt x="908684" y="136352"/>
                    <a:pt x="901398" y="162743"/>
                  </a:cubicBezTo>
                  <a:cubicBezTo>
                    <a:pt x="901398" y="162743"/>
                    <a:pt x="901398" y="162743"/>
                    <a:pt x="901398" y="331350"/>
                  </a:cubicBezTo>
                  <a:lnTo>
                    <a:pt x="1054757" y="331350"/>
                  </a:lnTo>
                  <a:lnTo>
                    <a:pt x="1054757" y="471137"/>
                  </a:lnTo>
                  <a:lnTo>
                    <a:pt x="1074553" y="470966"/>
                  </a:lnTo>
                  <a:cubicBezTo>
                    <a:pt x="1099330" y="470750"/>
                    <a:pt x="1138974" y="470406"/>
                    <a:pt x="1202403" y="469855"/>
                  </a:cubicBezTo>
                  <a:cubicBezTo>
                    <a:pt x="1202403" y="469855"/>
                    <a:pt x="1202403" y="469855"/>
                    <a:pt x="1231820" y="462512"/>
                  </a:cubicBezTo>
                  <a:cubicBezTo>
                    <a:pt x="1246529" y="456637"/>
                    <a:pt x="1255354" y="452231"/>
                    <a:pt x="1270062" y="441950"/>
                  </a:cubicBezTo>
                  <a:cubicBezTo>
                    <a:pt x="1281829" y="433138"/>
                    <a:pt x="1293595" y="428732"/>
                    <a:pt x="1308304" y="430201"/>
                  </a:cubicBezTo>
                  <a:cubicBezTo>
                    <a:pt x="1340662" y="430201"/>
                    <a:pt x="1367137" y="461043"/>
                    <a:pt x="1367137" y="497760"/>
                  </a:cubicBezTo>
                  <a:cubicBezTo>
                    <a:pt x="1367137" y="533009"/>
                    <a:pt x="1343604" y="560914"/>
                    <a:pt x="1312716" y="563851"/>
                  </a:cubicBezTo>
                  <a:cubicBezTo>
                    <a:pt x="1296537" y="565320"/>
                    <a:pt x="1283300" y="562383"/>
                    <a:pt x="1270062" y="553571"/>
                  </a:cubicBezTo>
                  <a:cubicBezTo>
                    <a:pt x="1253883" y="540352"/>
                    <a:pt x="1246529" y="535946"/>
                    <a:pt x="1228879" y="530072"/>
                  </a:cubicBezTo>
                  <a:cubicBezTo>
                    <a:pt x="1228879" y="530072"/>
                    <a:pt x="1228879" y="530072"/>
                    <a:pt x="1228879" y="531540"/>
                  </a:cubicBezTo>
                  <a:lnTo>
                    <a:pt x="1202403" y="524197"/>
                  </a:lnTo>
                  <a:cubicBezTo>
                    <a:pt x="1202403" y="524197"/>
                    <a:pt x="1202403" y="524197"/>
                    <a:pt x="1089089" y="524197"/>
                  </a:cubicBezTo>
                  <a:lnTo>
                    <a:pt x="1054757" y="524197"/>
                  </a:lnTo>
                  <a:lnTo>
                    <a:pt x="1054757" y="967493"/>
                  </a:lnTo>
                  <a:cubicBezTo>
                    <a:pt x="1054757" y="967493"/>
                    <a:pt x="1054757" y="967493"/>
                    <a:pt x="212712" y="967493"/>
                  </a:cubicBezTo>
                  <a:cubicBezTo>
                    <a:pt x="212712" y="967493"/>
                    <a:pt x="212712" y="967493"/>
                    <a:pt x="212712" y="935172"/>
                  </a:cubicBezTo>
                  <a:cubicBezTo>
                    <a:pt x="212712" y="935172"/>
                    <a:pt x="212712" y="935172"/>
                    <a:pt x="218580" y="913135"/>
                  </a:cubicBezTo>
                  <a:cubicBezTo>
                    <a:pt x="222980" y="901381"/>
                    <a:pt x="225914" y="895505"/>
                    <a:pt x="236183" y="883751"/>
                  </a:cubicBezTo>
                  <a:cubicBezTo>
                    <a:pt x="247919" y="867591"/>
                    <a:pt x="252320" y="849961"/>
                    <a:pt x="252320" y="829393"/>
                  </a:cubicBezTo>
                  <a:cubicBezTo>
                    <a:pt x="252320" y="783849"/>
                    <a:pt x="208311" y="745651"/>
                    <a:pt x="154033" y="745651"/>
                  </a:cubicBezTo>
                  <a:cubicBezTo>
                    <a:pt x="102688" y="745651"/>
                    <a:pt x="60146" y="779442"/>
                    <a:pt x="55745" y="823516"/>
                  </a:cubicBezTo>
                  <a:cubicBezTo>
                    <a:pt x="55745" y="824985"/>
                    <a:pt x="55745" y="824985"/>
                    <a:pt x="55745" y="826455"/>
                  </a:cubicBezTo>
                  <a:cubicBezTo>
                    <a:pt x="52811" y="847023"/>
                    <a:pt x="58679" y="866122"/>
                    <a:pt x="70415" y="883751"/>
                  </a:cubicBezTo>
                  <a:cubicBezTo>
                    <a:pt x="80684" y="896974"/>
                    <a:pt x="83618" y="902850"/>
                    <a:pt x="89486" y="917542"/>
                  </a:cubicBezTo>
                  <a:cubicBezTo>
                    <a:pt x="89486" y="917542"/>
                    <a:pt x="89486" y="917542"/>
                    <a:pt x="93886" y="935172"/>
                  </a:cubicBezTo>
                  <a:cubicBezTo>
                    <a:pt x="93886" y="935172"/>
                    <a:pt x="93886" y="935172"/>
                    <a:pt x="93886" y="967493"/>
                  </a:cubicBezTo>
                  <a:cubicBezTo>
                    <a:pt x="93886" y="967493"/>
                    <a:pt x="93886" y="967493"/>
                    <a:pt x="0" y="967493"/>
                  </a:cubicBezTo>
                  <a:cubicBezTo>
                    <a:pt x="0" y="967493"/>
                    <a:pt x="0" y="967493"/>
                    <a:pt x="0" y="331350"/>
                  </a:cubicBezTo>
                  <a:cubicBezTo>
                    <a:pt x="0" y="331350"/>
                    <a:pt x="0" y="331350"/>
                    <a:pt x="706605" y="331350"/>
                  </a:cubicBezTo>
                  <a:lnTo>
                    <a:pt x="848941" y="331350"/>
                  </a:lnTo>
                  <a:cubicBezTo>
                    <a:pt x="848941" y="331350"/>
                    <a:pt x="848941" y="331350"/>
                    <a:pt x="848941" y="162743"/>
                  </a:cubicBezTo>
                  <a:cubicBezTo>
                    <a:pt x="848941" y="162743"/>
                    <a:pt x="848941" y="162743"/>
                    <a:pt x="841655" y="133420"/>
                  </a:cubicBezTo>
                  <a:cubicBezTo>
                    <a:pt x="841655" y="133420"/>
                    <a:pt x="841655" y="133420"/>
                    <a:pt x="840198" y="133420"/>
                  </a:cubicBezTo>
                  <a:cubicBezTo>
                    <a:pt x="835827" y="118758"/>
                    <a:pt x="829998" y="109961"/>
                    <a:pt x="819798" y="95300"/>
                  </a:cubicBezTo>
                  <a:cubicBezTo>
                    <a:pt x="811056" y="83571"/>
                    <a:pt x="808141" y="71842"/>
                    <a:pt x="809598" y="57180"/>
                  </a:cubicBezTo>
                  <a:cubicBezTo>
                    <a:pt x="809598" y="24925"/>
                    <a:pt x="838741" y="0"/>
                    <a:pt x="87517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51"/>
            <p:cNvSpPr/>
            <p:nvPr/>
          </p:nvSpPr>
          <p:spPr bwMode="auto">
            <a:xfrm>
              <a:off x="3476772" y="2826574"/>
              <a:ext cx="1042111" cy="937140"/>
            </a:xfrm>
            <a:custGeom>
              <a:avLst/>
              <a:gdLst>
                <a:gd name="connsiteX0" fmla="*/ 740582 w 1042111"/>
                <a:gd name="connsiteY0" fmla="*/ 0 h 937140"/>
                <a:gd name="connsiteX1" fmla="*/ 806672 w 1042111"/>
                <a:gd name="connsiteY1" fmla="*/ 54289 h 937140"/>
                <a:gd name="connsiteX2" fmla="*/ 794923 w 1042111"/>
                <a:gd name="connsiteY2" fmla="*/ 96840 h 937140"/>
                <a:gd name="connsiteX3" fmla="*/ 772893 w 1042111"/>
                <a:gd name="connsiteY3" fmla="*/ 137923 h 937140"/>
                <a:gd name="connsiteX4" fmla="*/ 767018 w 1042111"/>
                <a:gd name="connsiteY4" fmla="*/ 162866 h 937140"/>
                <a:gd name="connsiteX5" fmla="*/ 767018 w 1042111"/>
                <a:gd name="connsiteY5" fmla="*/ 280821 h 937140"/>
                <a:gd name="connsiteX6" fmla="*/ 767018 w 1042111"/>
                <a:gd name="connsiteY6" fmla="*/ 302262 h 937140"/>
                <a:gd name="connsiteX7" fmla="*/ 833111 w 1042111"/>
                <a:gd name="connsiteY7" fmla="*/ 302262 h 937140"/>
                <a:gd name="connsiteX8" fmla="*/ 1042110 w 1042111"/>
                <a:gd name="connsiteY8" fmla="*/ 302262 h 937140"/>
                <a:gd name="connsiteX9" fmla="*/ 1042110 w 1042111"/>
                <a:gd name="connsiteY9" fmla="*/ 302263 h 937140"/>
                <a:gd name="connsiteX10" fmla="*/ 1042111 w 1042111"/>
                <a:gd name="connsiteY10" fmla="*/ 302262 h 937140"/>
                <a:gd name="connsiteX11" fmla="*/ 1042111 w 1042111"/>
                <a:gd name="connsiteY11" fmla="*/ 937140 h 937140"/>
                <a:gd name="connsiteX12" fmla="*/ 1042110 w 1042111"/>
                <a:gd name="connsiteY12" fmla="*/ 937140 h 937140"/>
                <a:gd name="connsiteX13" fmla="*/ 1040702 w 1042111"/>
                <a:gd name="connsiteY13" fmla="*/ 937140 h 937140"/>
                <a:gd name="connsiteX14" fmla="*/ 1040702 w 1042111"/>
                <a:gd name="connsiteY14" fmla="*/ 937140 h 937140"/>
                <a:gd name="connsiteX15" fmla="*/ 1030843 w 1042111"/>
                <a:gd name="connsiteY15" fmla="*/ 937140 h 937140"/>
                <a:gd name="connsiteX16" fmla="*/ 1030838 w 1042111"/>
                <a:gd name="connsiteY16" fmla="*/ 937140 h 937140"/>
                <a:gd name="connsiteX17" fmla="*/ 1004082 w 1042111"/>
                <a:gd name="connsiteY17" fmla="*/ 937140 h 937140"/>
                <a:gd name="connsiteX18" fmla="*/ 1004063 w 1042111"/>
                <a:gd name="connsiteY18" fmla="*/ 937140 h 937140"/>
                <a:gd name="connsiteX19" fmla="*/ 981723 w 1042111"/>
                <a:gd name="connsiteY19" fmla="*/ 937140 h 937140"/>
                <a:gd name="connsiteX20" fmla="*/ 981693 w 1042111"/>
                <a:gd name="connsiteY20" fmla="*/ 937140 h 937140"/>
                <a:gd name="connsiteX21" fmla="*/ 951970 w 1042111"/>
                <a:gd name="connsiteY21" fmla="*/ 937140 h 937140"/>
                <a:gd name="connsiteX22" fmla="*/ 951924 w 1042111"/>
                <a:gd name="connsiteY22" fmla="*/ 937140 h 937140"/>
                <a:gd name="connsiteX23" fmla="*/ 913766 w 1042111"/>
                <a:gd name="connsiteY23" fmla="*/ 937140 h 937140"/>
                <a:gd name="connsiteX24" fmla="*/ 913700 w 1042111"/>
                <a:gd name="connsiteY24" fmla="*/ 937140 h 937140"/>
                <a:gd name="connsiteX25" fmla="*/ 866055 w 1042111"/>
                <a:gd name="connsiteY25" fmla="*/ 937140 h 937140"/>
                <a:gd name="connsiteX26" fmla="*/ 865964 w 1042111"/>
                <a:gd name="connsiteY26" fmla="*/ 937140 h 937140"/>
                <a:gd name="connsiteX27" fmla="*/ 807781 w 1042111"/>
                <a:gd name="connsiteY27" fmla="*/ 937140 h 937140"/>
                <a:gd name="connsiteX28" fmla="*/ 807660 w 1042111"/>
                <a:gd name="connsiteY28" fmla="*/ 937140 h 937140"/>
                <a:gd name="connsiteX29" fmla="*/ 737887 w 1042111"/>
                <a:gd name="connsiteY29" fmla="*/ 937140 h 937140"/>
                <a:gd name="connsiteX30" fmla="*/ 737729 w 1042111"/>
                <a:gd name="connsiteY30" fmla="*/ 937140 h 937140"/>
                <a:gd name="connsiteX31" fmla="*/ 655316 w 1042111"/>
                <a:gd name="connsiteY31" fmla="*/ 937140 h 937140"/>
                <a:gd name="connsiteX32" fmla="*/ 655116 w 1042111"/>
                <a:gd name="connsiteY32" fmla="*/ 937140 h 937140"/>
                <a:gd name="connsiteX33" fmla="*/ 559014 w 1042111"/>
                <a:gd name="connsiteY33" fmla="*/ 937140 h 937140"/>
                <a:gd name="connsiteX34" fmla="*/ 558764 w 1042111"/>
                <a:gd name="connsiteY34" fmla="*/ 937140 h 937140"/>
                <a:gd name="connsiteX35" fmla="*/ 447923 w 1042111"/>
                <a:gd name="connsiteY35" fmla="*/ 937140 h 937140"/>
                <a:gd name="connsiteX36" fmla="*/ 447615 w 1042111"/>
                <a:gd name="connsiteY36" fmla="*/ 937140 h 937140"/>
                <a:gd name="connsiteX37" fmla="*/ 320987 w 1042111"/>
                <a:gd name="connsiteY37" fmla="*/ 937140 h 937140"/>
                <a:gd name="connsiteX38" fmla="*/ 320613 w 1042111"/>
                <a:gd name="connsiteY38" fmla="*/ 937140 h 937140"/>
                <a:gd name="connsiteX39" fmla="*/ 325012 w 1042111"/>
                <a:gd name="connsiteY39" fmla="*/ 831327 h 937140"/>
                <a:gd name="connsiteX40" fmla="*/ 323202 w 1042111"/>
                <a:gd name="connsiteY40" fmla="*/ 777915 h 937140"/>
                <a:gd name="connsiteX41" fmla="*/ 319975 w 1042111"/>
                <a:gd name="connsiteY41" fmla="*/ 753187 h 937140"/>
                <a:gd name="connsiteX42" fmla="*/ 314183 w 1042111"/>
                <a:gd name="connsiteY42" fmla="*/ 721555 h 937140"/>
                <a:gd name="connsiteX43" fmla="*/ 308725 w 1042111"/>
                <a:gd name="connsiteY43" fmla="*/ 703337 h 937140"/>
                <a:gd name="connsiteX44" fmla="*/ 290823 w 1042111"/>
                <a:gd name="connsiteY44" fmla="*/ 670540 h 937140"/>
                <a:gd name="connsiteX45" fmla="*/ 288351 w 1042111"/>
                <a:gd name="connsiteY45" fmla="*/ 666729 h 937140"/>
                <a:gd name="connsiteX46" fmla="*/ 288618 w 1042111"/>
                <a:gd name="connsiteY46" fmla="*/ 666600 h 937140"/>
                <a:gd name="connsiteX47" fmla="*/ 201785 w 1042111"/>
                <a:gd name="connsiteY47" fmla="*/ 576095 h 937140"/>
                <a:gd name="connsiteX48" fmla="*/ 0 w 1042111"/>
                <a:gd name="connsiteY48" fmla="*/ 302262 h 937140"/>
                <a:gd name="connsiteX49" fmla="*/ 290208 w 1042111"/>
                <a:gd name="connsiteY49" fmla="*/ 302262 h 937140"/>
                <a:gd name="connsiteX50" fmla="*/ 290208 w 1042111"/>
                <a:gd name="connsiteY50" fmla="*/ 325776 h 937140"/>
                <a:gd name="connsiteX51" fmla="*/ 284345 w 1042111"/>
                <a:gd name="connsiteY51" fmla="*/ 349290 h 937140"/>
                <a:gd name="connsiteX52" fmla="*/ 266757 w 1042111"/>
                <a:gd name="connsiteY52" fmla="*/ 378683 h 937140"/>
                <a:gd name="connsiteX53" fmla="*/ 250634 w 1042111"/>
                <a:gd name="connsiteY53" fmla="*/ 431589 h 937140"/>
                <a:gd name="connsiteX54" fmla="*/ 348836 w 1042111"/>
                <a:gd name="connsiteY54" fmla="*/ 516827 h 937140"/>
                <a:gd name="connsiteX55" fmla="*/ 447037 w 1042111"/>
                <a:gd name="connsiteY55" fmla="*/ 438937 h 937140"/>
                <a:gd name="connsiteX56" fmla="*/ 447037 w 1042111"/>
                <a:gd name="connsiteY56" fmla="*/ 437468 h 937140"/>
                <a:gd name="connsiteX57" fmla="*/ 447037 w 1042111"/>
                <a:gd name="connsiteY57" fmla="*/ 435998 h 937140"/>
                <a:gd name="connsiteX58" fmla="*/ 432380 w 1042111"/>
                <a:gd name="connsiteY58" fmla="*/ 378683 h 937140"/>
                <a:gd name="connsiteX59" fmla="*/ 413326 w 1042111"/>
                <a:gd name="connsiteY59" fmla="*/ 344881 h 937140"/>
                <a:gd name="connsiteX60" fmla="*/ 408929 w 1042111"/>
                <a:gd name="connsiteY60" fmla="*/ 325776 h 937140"/>
                <a:gd name="connsiteX61" fmla="*/ 408929 w 1042111"/>
                <a:gd name="connsiteY61" fmla="*/ 302262 h 937140"/>
                <a:gd name="connsiteX62" fmla="*/ 676053 w 1042111"/>
                <a:gd name="connsiteY62" fmla="*/ 302262 h 937140"/>
                <a:gd name="connsiteX63" fmla="*/ 712677 w 1042111"/>
                <a:gd name="connsiteY63" fmla="*/ 302262 h 937140"/>
                <a:gd name="connsiteX64" fmla="*/ 712677 w 1042111"/>
                <a:gd name="connsiteY64" fmla="*/ 295952 h 937140"/>
                <a:gd name="connsiteX65" fmla="*/ 712677 w 1042111"/>
                <a:gd name="connsiteY65" fmla="*/ 162866 h 937140"/>
                <a:gd name="connsiteX66" fmla="*/ 705334 w 1042111"/>
                <a:gd name="connsiteY66" fmla="*/ 134988 h 937140"/>
                <a:gd name="connsiteX67" fmla="*/ 683304 w 1042111"/>
                <a:gd name="connsiteY67" fmla="*/ 96840 h 937140"/>
                <a:gd name="connsiteX68" fmla="*/ 673023 w 1042111"/>
                <a:gd name="connsiteY68" fmla="*/ 57223 h 937140"/>
                <a:gd name="connsiteX69" fmla="*/ 740582 w 1042111"/>
                <a:gd name="connsiteY69" fmla="*/ 0 h 93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042111" h="937140">
                  <a:moveTo>
                    <a:pt x="740582" y="0"/>
                  </a:moveTo>
                  <a:cubicBezTo>
                    <a:pt x="775830" y="0"/>
                    <a:pt x="803735" y="23476"/>
                    <a:pt x="806672" y="54289"/>
                  </a:cubicBezTo>
                  <a:cubicBezTo>
                    <a:pt x="808141" y="70429"/>
                    <a:pt x="805204" y="83634"/>
                    <a:pt x="794923" y="96840"/>
                  </a:cubicBezTo>
                  <a:cubicBezTo>
                    <a:pt x="783174" y="111512"/>
                    <a:pt x="778768" y="120316"/>
                    <a:pt x="772893" y="137923"/>
                  </a:cubicBezTo>
                  <a:lnTo>
                    <a:pt x="767018" y="162866"/>
                  </a:lnTo>
                  <a:cubicBezTo>
                    <a:pt x="767018" y="162866"/>
                    <a:pt x="767018" y="162866"/>
                    <a:pt x="767018" y="280821"/>
                  </a:cubicBezTo>
                  <a:lnTo>
                    <a:pt x="767018" y="302262"/>
                  </a:lnTo>
                  <a:lnTo>
                    <a:pt x="833111" y="302262"/>
                  </a:lnTo>
                  <a:cubicBezTo>
                    <a:pt x="893708" y="302262"/>
                    <a:pt x="962963" y="302262"/>
                    <a:pt x="1042110" y="302262"/>
                  </a:cubicBezTo>
                  <a:lnTo>
                    <a:pt x="1042110" y="302263"/>
                  </a:lnTo>
                  <a:lnTo>
                    <a:pt x="1042111" y="302262"/>
                  </a:lnTo>
                  <a:cubicBezTo>
                    <a:pt x="1042111" y="302262"/>
                    <a:pt x="1042111" y="302262"/>
                    <a:pt x="1042111" y="937140"/>
                  </a:cubicBezTo>
                  <a:lnTo>
                    <a:pt x="1042110" y="937140"/>
                  </a:lnTo>
                  <a:lnTo>
                    <a:pt x="1040702" y="937140"/>
                  </a:lnTo>
                  <a:lnTo>
                    <a:pt x="1040702" y="937140"/>
                  </a:lnTo>
                  <a:lnTo>
                    <a:pt x="1030843" y="937140"/>
                  </a:lnTo>
                  <a:lnTo>
                    <a:pt x="1030838" y="937140"/>
                  </a:lnTo>
                  <a:lnTo>
                    <a:pt x="1004082" y="937140"/>
                  </a:lnTo>
                  <a:lnTo>
                    <a:pt x="1004063" y="937140"/>
                  </a:lnTo>
                  <a:lnTo>
                    <a:pt x="981723" y="937140"/>
                  </a:lnTo>
                  <a:lnTo>
                    <a:pt x="981693" y="937140"/>
                  </a:lnTo>
                  <a:lnTo>
                    <a:pt x="951970" y="937140"/>
                  </a:lnTo>
                  <a:lnTo>
                    <a:pt x="951924" y="937140"/>
                  </a:lnTo>
                  <a:lnTo>
                    <a:pt x="913766" y="937140"/>
                  </a:lnTo>
                  <a:lnTo>
                    <a:pt x="913700" y="937140"/>
                  </a:lnTo>
                  <a:lnTo>
                    <a:pt x="866055" y="937140"/>
                  </a:lnTo>
                  <a:lnTo>
                    <a:pt x="865964" y="937140"/>
                  </a:lnTo>
                  <a:lnTo>
                    <a:pt x="807781" y="937140"/>
                  </a:lnTo>
                  <a:lnTo>
                    <a:pt x="807660" y="937140"/>
                  </a:lnTo>
                  <a:lnTo>
                    <a:pt x="737887" y="937140"/>
                  </a:lnTo>
                  <a:lnTo>
                    <a:pt x="737729" y="937140"/>
                  </a:lnTo>
                  <a:lnTo>
                    <a:pt x="655316" y="937140"/>
                  </a:lnTo>
                  <a:lnTo>
                    <a:pt x="655116" y="937140"/>
                  </a:lnTo>
                  <a:lnTo>
                    <a:pt x="559014" y="937140"/>
                  </a:lnTo>
                  <a:lnTo>
                    <a:pt x="558764" y="937140"/>
                  </a:lnTo>
                  <a:lnTo>
                    <a:pt x="447923" y="937140"/>
                  </a:lnTo>
                  <a:lnTo>
                    <a:pt x="447615" y="937140"/>
                  </a:lnTo>
                  <a:lnTo>
                    <a:pt x="320987" y="937140"/>
                  </a:lnTo>
                  <a:lnTo>
                    <a:pt x="320613" y="937140"/>
                  </a:lnTo>
                  <a:cubicBezTo>
                    <a:pt x="323546" y="900400"/>
                    <a:pt x="325012" y="865129"/>
                    <a:pt x="325012" y="831327"/>
                  </a:cubicBezTo>
                  <a:cubicBezTo>
                    <a:pt x="325012" y="812589"/>
                    <a:pt x="324462" y="794678"/>
                    <a:pt x="323202" y="777915"/>
                  </a:cubicBezTo>
                  <a:lnTo>
                    <a:pt x="319975" y="753187"/>
                  </a:lnTo>
                  <a:lnTo>
                    <a:pt x="314183" y="721555"/>
                  </a:lnTo>
                  <a:lnTo>
                    <a:pt x="308725" y="703337"/>
                  </a:lnTo>
                  <a:lnTo>
                    <a:pt x="290823" y="670540"/>
                  </a:lnTo>
                  <a:lnTo>
                    <a:pt x="288351" y="666729"/>
                  </a:lnTo>
                  <a:lnTo>
                    <a:pt x="288618" y="666600"/>
                  </a:lnTo>
                  <a:lnTo>
                    <a:pt x="201785" y="576095"/>
                  </a:lnTo>
                  <a:cubicBezTo>
                    <a:pt x="120095" y="485230"/>
                    <a:pt x="53864" y="393746"/>
                    <a:pt x="0" y="302262"/>
                  </a:cubicBezTo>
                  <a:cubicBezTo>
                    <a:pt x="0" y="302262"/>
                    <a:pt x="0" y="302262"/>
                    <a:pt x="290208" y="302262"/>
                  </a:cubicBezTo>
                  <a:cubicBezTo>
                    <a:pt x="290208" y="302262"/>
                    <a:pt x="290208" y="302262"/>
                    <a:pt x="290208" y="325776"/>
                  </a:cubicBezTo>
                  <a:cubicBezTo>
                    <a:pt x="290208" y="325776"/>
                    <a:pt x="290208" y="325776"/>
                    <a:pt x="284345" y="349290"/>
                  </a:cubicBezTo>
                  <a:cubicBezTo>
                    <a:pt x="279948" y="359578"/>
                    <a:pt x="277016" y="366926"/>
                    <a:pt x="266757" y="378683"/>
                  </a:cubicBezTo>
                  <a:cubicBezTo>
                    <a:pt x="255031" y="394849"/>
                    <a:pt x="250634" y="412484"/>
                    <a:pt x="250634" y="431589"/>
                  </a:cubicBezTo>
                  <a:cubicBezTo>
                    <a:pt x="250634" y="478617"/>
                    <a:pt x="294605" y="516827"/>
                    <a:pt x="348836" y="516827"/>
                  </a:cubicBezTo>
                  <a:cubicBezTo>
                    <a:pt x="401601" y="516827"/>
                    <a:pt x="442640" y="483026"/>
                    <a:pt x="447037" y="438937"/>
                  </a:cubicBezTo>
                  <a:cubicBezTo>
                    <a:pt x="447037" y="438937"/>
                    <a:pt x="447037" y="438937"/>
                    <a:pt x="447037" y="437468"/>
                  </a:cubicBezTo>
                  <a:cubicBezTo>
                    <a:pt x="447037" y="437468"/>
                    <a:pt x="447037" y="437468"/>
                    <a:pt x="447037" y="435998"/>
                  </a:cubicBezTo>
                  <a:cubicBezTo>
                    <a:pt x="449969" y="413954"/>
                    <a:pt x="444106" y="396318"/>
                    <a:pt x="432380" y="378683"/>
                  </a:cubicBezTo>
                  <a:cubicBezTo>
                    <a:pt x="422120" y="365456"/>
                    <a:pt x="419189" y="359578"/>
                    <a:pt x="413326" y="344881"/>
                  </a:cubicBezTo>
                  <a:cubicBezTo>
                    <a:pt x="413326" y="344881"/>
                    <a:pt x="413326" y="344881"/>
                    <a:pt x="408929" y="325776"/>
                  </a:cubicBezTo>
                  <a:cubicBezTo>
                    <a:pt x="408929" y="325776"/>
                    <a:pt x="408929" y="325776"/>
                    <a:pt x="408929" y="302262"/>
                  </a:cubicBezTo>
                  <a:cubicBezTo>
                    <a:pt x="408929" y="302262"/>
                    <a:pt x="408929" y="302262"/>
                    <a:pt x="676053" y="302262"/>
                  </a:cubicBezTo>
                  <a:lnTo>
                    <a:pt x="712677" y="302262"/>
                  </a:lnTo>
                  <a:lnTo>
                    <a:pt x="712677" y="295952"/>
                  </a:lnTo>
                  <a:cubicBezTo>
                    <a:pt x="712677" y="270160"/>
                    <a:pt x="712677" y="228893"/>
                    <a:pt x="712677" y="162866"/>
                  </a:cubicBezTo>
                  <a:cubicBezTo>
                    <a:pt x="712677" y="162866"/>
                    <a:pt x="712677" y="162866"/>
                    <a:pt x="705334" y="134988"/>
                  </a:cubicBezTo>
                  <a:cubicBezTo>
                    <a:pt x="699459" y="120316"/>
                    <a:pt x="695053" y="111512"/>
                    <a:pt x="683304" y="96840"/>
                  </a:cubicBezTo>
                  <a:cubicBezTo>
                    <a:pt x="675960" y="85101"/>
                    <a:pt x="671554" y="71896"/>
                    <a:pt x="673023" y="57223"/>
                  </a:cubicBezTo>
                  <a:cubicBezTo>
                    <a:pt x="673023" y="26411"/>
                    <a:pt x="703865" y="0"/>
                    <a:pt x="74058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Freeform 52"/>
            <p:cNvSpPr/>
            <p:nvPr/>
          </p:nvSpPr>
          <p:spPr bwMode="auto">
            <a:xfrm>
              <a:off x="5224583" y="2099374"/>
              <a:ext cx="918170" cy="923229"/>
            </a:xfrm>
            <a:custGeom>
              <a:avLst/>
              <a:gdLst>
                <a:gd name="connsiteX0" fmla="*/ 155558 w 918170"/>
                <a:gd name="connsiteY0" fmla="*/ 0 h 923229"/>
                <a:gd name="connsiteX1" fmla="*/ 221129 w 918170"/>
                <a:gd name="connsiteY1" fmla="*/ 52846 h 923229"/>
                <a:gd name="connsiteX2" fmla="*/ 210929 w 918170"/>
                <a:gd name="connsiteY2" fmla="*/ 95417 h 923229"/>
                <a:gd name="connsiteX3" fmla="*/ 187615 w 918170"/>
                <a:gd name="connsiteY3" fmla="*/ 136520 h 923229"/>
                <a:gd name="connsiteX4" fmla="*/ 189072 w 918170"/>
                <a:gd name="connsiteY4" fmla="*/ 136520 h 923229"/>
                <a:gd name="connsiteX5" fmla="*/ 181786 w 918170"/>
                <a:gd name="connsiteY5" fmla="*/ 162943 h 923229"/>
                <a:gd name="connsiteX6" fmla="*/ 181786 w 918170"/>
                <a:gd name="connsiteY6" fmla="*/ 274068 h 923229"/>
                <a:gd name="connsiteX7" fmla="*/ 181786 w 918170"/>
                <a:gd name="connsiteY7" fmla="*/ 287086 h 923229"/>
                <a:gd name="connsiteX8" fmla="*/ 229728 w 918170"/>
                <a:gd name="connsiteY8" fmla="*/ 287086 h 923229"/>
                <a:gd name="connsiteX9" fmla="*/ 706962 w 918170"/>
                <a:gd name="connsiteY9" fmla="*/ 287086 h 923229"/>
                <a:gd name="connsiteX10" fmla="*/ 684961 w 918170"/>
                <a:gd name="connsiteY10" fmla="*/ 391396 h 923229"/>
                <a:gd name="connsiteX11" fmla="*/ 918170 w 918170"/>
                <a:gd name="connsiteY11" fmla="*/ 923229 h 923229"/>
                <a:gd name="connsiteX12" fmla="*/ 573490 w 918170"/>
                <a:gd name="connsiteY12" fmla="*/ 923229 h 923229"/>
                <a:gd name="connsiteX13" fmla="*/ 573490 w 918170"/>
                <a:gd name="connsiteY13" fmla="*/ 879155 h 923229"/>
                <a:gd name="connsiteX14" fmla="*/ 579357 w 918170"/>
                <a:gd name="connsiteY14" fmla="*/ 857117 h 923229"/>
                <a:gd name="connsiteX15" fmla="*/ 596957 w 918170"/>
                <a:gd name="connsiteY15" fmla="*/ 826265 h 923229"/>
                <a:gd name="connsiteX16" fmla="*/ 613091 w 918170"/>
                <a:gd name="connsiteY16" fmla="*/ 773376 h 923229"/>
                <a:gd name="connsiteX17" fmla="*/ 514821 w 918170"/>
                <a:gd name="connsiteY17" fmla="*/ 688165 h 923229"/>
                <a:gd name="connsiteX18" fmla="*/ 416550 w 918170"/>
                <a:gd name="connsiteY18" fmla="*/ 766030 h 923229"/>
                <a:gd name="connsiteX19" fmla="*/ 416550 w 918170"/>
                <a:gd name="connsiteY19" fmla="*/ 767499 h 923229"/>
                <a:gd name="connsiteX20" fmla="*/ 416550 w 918170"/>
                <a:gd name="connsiteY20" fmla="*/ 768968 h 923229"/>
                <a:gd name="connsiteX21" fmla="*/ 431217 w 918170"/>
                <a:gd name="connsiteY21" fmla="*/ 826265 h 923229"/>
                <a:gd name="connsiteX22" fmla="*/ 450285 w 918170"/>
                <a:gd name="connsiteY22" fmla="*/ 860056 h 923229"/>
                <a:gd name="connsiteX23" fmla="*/ 454685 w 918170"/>
                <a:gd name="connsiteY23" fmla="*/ 879155 h 923229"/>
                <a:gd name="connsiteX24" fmla="*/ 454685 w 918170"/>
                <a:gd name="connsiteY24" fmla="*/ 923229 h 923229"/>
                <a:gd name="connsiteX25" fmla="*/ 0 w 918170"/>
                <a:gd name="connsiteY25" fmla="*/ 923229 h 923229"/>
                <a:gd name="connsiteX26" fmla="*/ 0 w 918170"/>
                <a:gd name="connsiteY26" fmla="*/ 511866 h 923229"/>
                <a:gd name="connsiteX27" fmla="*/ 41068 w 918170"/>
                <a:gd name="connsiteY27" fmla="*/ 511866 h 923229"/>
                <a:gd name="connsiteX28" fmla="*/ 64536 w 918170"/>
                <a:gd name="connsiteY28" fmla="*/ 517743 h 923229"/>
                <a:gd name="connsiteX29" fmla="*/ 93871 w 918170"/>
                <a:gd name="connsiteY29" fmla="*/ 535373 h 923229"/>
                <a:gd name="connsiteX30" fmla="*/ 146673 w 918170"/>
                <a:gd name="connsiteY30" fmla="*/ 551534 h 923229"/>
                <a:gd name="connsiteX31" fmla="*/ 231743 w 918170"/>
                <a:gd name="connsiteY31" fmla="*/ 453100 h 923229"/>
                <a:gd name="connsiteX32" fmla="*/ 154006 w 918170"/>
                <a:gd name="connsiteY32" fmla="*/ 354667 h 923229"/>
                <a:gd name="connsiteX33" fmla="*/ 151073 w 918170"/>
                <a:gd name="connsiteY33" fmla="*/ 354667 h 923229"/>
                <a:gd name="connsiteX34" fmla="*/ 93871 w 918170"/>
                <a:gd name="connsiteY34" fmla="*/ 369359 h 923229"/>
                <a:gd name="connsiteX35" fmla="*/ 60135 w 918170"/>
                <a:gd name="connsiteY35" fmla="*/ 388458 h 923229"/>
                <a:gd name="connsiteX36" fmla="*/ 41068 w 918170"/>
                <a:gd name="connsiteY36" fmla="*/ 392865 h 923229"/>
                <a:gd name="connsiteX37" fmla="*/ 0 w 918170"/>
                <a:gd name="connsiteY37" fmla="*/ 392865 h 923229"/>
                <a:gd name="connsiteX38" fmla="*/ 0 w 918170"/>
                <a:gd name="connsiteY38" fmla="*/ 287086 h 923229"/>
                <a:gd name="connsiteX39" fmla="*/ 125824 w 918170"/>
                <a:gd name="connsiteY39" fmla="*/ 287086 h 923229"/>
                <a:gd name="connsiteX40" fmla="*/ 128963 w 918170"/>
                <a:gd name="connsiteY40" fmla="*/ 287086 h 923229"/>
                <a:gd name="connsiteX41" fmla="*/ 128715 w 918170"/>
                <a:gd name="connsiteY41" fmla="*/ 258841 h 923229"/>
                <a:gd name="connsiteX42" fmla="*/ 127872 w 918170"/>
                <a:gd name="connsiteY42" fmla="*/ 162943 h 923229"/>
                <a:gd name="connsiteX43" fmla="*/ 120586 w 918170"/>
                <a:gd name="connsiteY43" fmla="*/ 133584 h 923229"/>
                <a:gd name="connsiteX44" fmla="*/ 100186 w 918170"/>
                <a:gd name="connsiteY44" fmla="*/ 95417 h 923229"/>
                <a:gd name="connsiteX45" fmla="*/ 88529 w 918170"/>
                <a:gd name="connsiteY45" fmla="*/ 57250 h 923229"/>
                <a:gd name="connsiteX46" fmla="*/ 155558 w 918170"/>
                <a:gd name="connsiteY46" fmla="*/ 0 h 92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18170" h="923229">
                  <a:moveTo>
                    <a:pt x="155558" y="0"/>
                  </a:moveTo>
                  <a:cubicBezTo>
                    <a:pt x="190529" y="0"/>
                    <a:pt x="218215" y="23487"/>
                    <a:pt x="221129" y="52846"/>
                  </a:cubicBezTo>
                  <a:cubicBezTo>
                    <a:pt x="222586" y="70462"/>
                    <a:pt x="219672" y="83673"/>
                    <a:pt x="210929" y="95417"/>
                  </a:cubicBezTo>
                  <a:cubicBezTo>
                    <a:pt x="199272" y="111564"/>
                    <a:pt x="193443" y="120372"/>
                    <a:pt x="187615" y="136520"/>
                  </a:cubicBezTo>
                  <a:cubicBezTo>
                    <a:pt x="187615" y="136520"/>
                    <a:pt x="187615" y="136520"/>
                    <a:pt x="189072" y="136520"/>
                  </a:cubicBezTo>
                  <a:lnTo>
                    <a:pt x="181786" y="162943"/>
                  </a:lnTo>
                  <a:cubicBezTo>
                    <a:pt x="181786" y="162943"/>
                    <a:pt x="181786" y="162943"/>
                    <a:pt x="181786" y="274068"/>
                  </a:cubicBezTo>
                  <a:lnTo>
                    <a:pt x="181786" y="287086"/>
                  </a:lnTo>
                  <a:lnTo>
                    <a:pt x="229728" y="287086"/>
                  </a:lnTo>
                  <a:cubicBezTo>
                    <a:pt x="334150" y="287086"/>
                    <a:pt x="486036" y="287086"/>
                    <a:pt x="706962" y="287086"/>
                  </a:cubicBezTo>
                  <a:cubicBezTo>
                    <a:pt x="696695" y="353198"/>
                    <a:pt x="683494" y="364951"/>
                    <a:pt x="684961" y="391396"/>
                  </a:cubicBezTo>
                  <a:cubicBezTo>
                    <a:pt x="692295" y="536842"/>
                    <a:pt x="918170" y="923229"/>
                    <a:pt x="918170" y="923229"/>
                  </a:cubicBezTo>
                  <a:cubicBezTo>
                    <a:pt x="918170" y="923229"/>
                    <a:pt x="918170" y="923229"/>
                    <a:pt x="573490" y="923229"/>
                  </a:cubicBezTo>
                  <a:cubicBezTo>
                    <a:pt x="573490" y="923229"/>
                    <a:pt x="573490" y="923229"/>
                    <a:pt x="573490" y="879155"/>
                  </a:cubicBezTo>
                  <a:cubicBezTo>
                    <a:pt x="573490" y="879155"/>
                    <a:pt x="573490" y="879155"/>
                    <a:pt x="579357" y="857117"/>
                  </a:cubicBezTo>
                  <a:cubicBezTo>
                    <a:pt x="583757" y="845364"/>
                    <a:pt x="586690" y="839487"/>
                    <a:pt x="596957" y="826265"/>
                  </a:cubicBezTo>
                  <a:cubicBezTo>
                    <a:pt x="608691" y="810104"/>
                    <a:pt x="613091" y="792475"/>
                    <a:pt x="613091" y="773376"/>
                  </a:cubicBezTo>
                  <a:cubicBezTo>
                    <a:pt x="613091" y="726363"/>
                    <a:pt x="569090" y="688165"/>
                    <a:pt x="514821" y="688165"/>
                  </a:cubicBezTo>
                  <a:cubicBezTo>
                    <a:pt x="462019" y="688165"/>
                    <a:pt x="420950" y="721955"/>
                    <a:pt x="416550" y="766030"/>
                  </a:cubicBezTo>
                  <a:cubicBezTo>
                    <a:pt x="416550" y="766030"/>
                    <a:pt x="416550" y="766030"/>
                    <a:pt x="416550" y="767499"/>
                  </a:cubicBezTo>
                  <a:cubicBezTo>
                    <a:pt x="416550" y="767499"/>
                    <a:pt x="416550" y="768968"/>
                    <a:pt x="416550" y="768968"/>
                  </a:cubicBezTo>
                  <a:cubicBezTo>
                    <a:pt x="413617" y="791005"/>
                    <a:pt x="419484" y="808635"/>
                    <a:pt x="431217" y="826265"/>
                  </a:cubicBezTo>
                  <a:cubicBezTo>
                    <a:pt x="441485" y="839487"/>
                    <a:pt x="444418" y="846833"/>
                    <a:pt x="450285" y="860056"/>
                  </a:cubicBezTo>
                  <a:lnTo>
                    <a:pt x="454685" y="879155"/>
                  </a:lnTo>
                  <a:cubicBezTo>
                    <a:pt x="454685" y="879155"/>
                    <a:pt x="454685" y="879155"/>
                    <a:pt x="454685" y="923229"/>
                  </a:cubicBezTo>
                  <a:cubicBezTo>
                    <a:pt x="454685" y="923229"/>
                    <a:pt x="454685" y="923229"/>
                    <a:pt x="0" y="923229"/>
                  </a:cubicBezTo>
                  <a:cubicBezTo>
                    <a:pt x="0" y="923229"/>
                    <a:pt x="0" y="923229"/>
                    <a:pt x="0" y="511866"/>
                  </a:cubicBezTo>
                  <a:cubicBezTo>
                    <a:pt x="0" y="511866"/>
                    <a:pt x="0" y="511866"/>
                    <a:pt x="41068" y="511866"/>
                  </a:cubicBezTo>
                  <a:cubicBezTo>
                    <a:pt x="41068" y="511866"/>
                    <a:pt x="41068" y="511866"/>
                    <a:pt x="64536" y="517743"/>
                  </a:cubicBezTo>
                  <a:cubicBezTo>
                    <a:pt x="76269" y="522151"/>
                    <a:pt x="82136" y="526558"/>
                    <a:pt x="93871" y="535373"/>
                  </a:cubicBezTo>
                  <a:cubicBezTo>
                    <a:pt x="110005" y="547126"/>
                    <a:pt x="127605" y="551534"/>
                    <a:pt x="146673" y="551534"/>
                  </a:cubicBezTo>
                  <a:cubicBezTo>
                    <a:pt x="193608" y="551534"/>
                    <a:pt x="231743" y="507459"/>
                    <a:pt x="231743" y="453100"/>
                  </a:cubicBezTo>
                  <a:cubicBezTo>
                    <a:pt x="231743" y="401680"/>
                    <a:pt x="198008" y="359075"/>
                    <a:pt x="154006" y="354667"/>
                  </a:cubicBezTo>
                  <a:cubicBezTo>
                    <a:pt x="152540" y="354667"/>
                    <a:pt x="152540" y="354667"/>
                    <a:pt x="151073" y="354667"/>
                  </a:cubicBezTo>
                  <a:cubicBezTo>
                    <a:pt x="130539" y="351729"/>
                    <a:pt x="111471" y="357605"/>
                    <a:pt x="93871" y="369359"/>
                  </a:cubicBezTo>
                  <a:cubicBezTo>
                    <a:pt x="80670" y="379643"/>
                    <a:pt x="74803" y="382581"/>
                    <a:pt x="60135" y="388458"/>
                  </a:cubicBezTo>
                  <a:cubicBezTo>
                    <a:pt x="60135" y="388458"/>
                    <a:pt x="60135" y="388458"/>
                    <a:pt x="41068" y="392865"/>
                  </a:cubicBezTo>
                  <a:cubicBezTo>
                    <a:pt x="41068" y="392865"/>
                    <a:pt x="41068" y="392865"/>
                    <a:pt x="0" y="392865"/>
                  </a:cubicBezTo>
                  <a:cubicBezTo>
                    <a:pt x="0" y="392865"/>
                    <a:pt x="0" y="392865"/>
                    <a:pt x="0" y="287086"/>
                  </a:cubicBezTo>
                  <a:cubicBezTo>
                    <a:pt x="0" y="287086"/>
                    <a:pt x="0" y="287086"/>
                    <a:pt x="125824" y="287086"/>
                  </a:cubicBezTo>
                  <a:lnTo>
                    <a:pt x="128963" y="287086"/>
                  </a:lnTo>
                  <a:lnTo>
                    <a:pt x="128715" y="258841"/>
                  </a:lnTo>
                  <a:cubicBezTo>
                    <a:pt x="128510" y="235514"/>
                    <a:pt x="128237" y="204412"/>
                    <a:pt x="127872" y="162943"/>
                  </a:cubicBezTo>
                  <a:cubicBezTo>
                    <a:pt x="127872" y="162943"/>
                    <a:pt x="127872" y="162943"/>
                    <a:pt x="120586" y="133584"/>
                  </a:cubicBezTo>
                  <a:cubicBezTo>
                    <a:pt x="114758" y="118904"/>
                    <a:pt x="110386" y="110096"/>
                    <a:pt x="100186" y="95417"/>
                  </a:cubicBezTo>
                  <a:cubicBezTo>
                    <a:pt x="91444" y="83673"/>
                    <a:pt x="88529" y="71930"/>
                    <a:pt x="88529" y="57250"/>
                  </a:cubicBezTo>
                  <a:cubicBezTo>
                    <a:pt x="88529" y="24955"/>
                    <a:pt x="119129" y="0"/>
                    <a:pt x="15555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53"/>
            <p:cNvSpPr/>
            <p:nvPr/>
          </p:nvSpPr>
          <p:spPr bwMode="auto">
            <a:xfrm>
              <a:off x="4626382" y="2815192"/>
              <a:ext cx="1541665" cy="1253315"/>
            </a:xfrm>
            <a:custGeom>
              <a:avLst/>
              <a:gdLst>
                <a:gd name="connsiteX0" fmla="*/ 1113667 w 1541665"/>
                <a:gd name="connsiteY0" fmla="*/ 0 h 1253315"/>
                <a:gd name="connsiteX1" fmla="*/ 1179758 w 1541665"/>
                <a:gd name="connsiteY1" fmla="*/ 52768 h 1253315"/>
                <a:gd name="connsiteX2" fmla="*/ 1168008 w 1541665"/>
                <a:gd name="connsiteY2" fmla="*/ 95275 h 1253315"/>
                <a:gd name="connsiteX3" fmla="*/ 1145978 w 1541665"/>
                <a:gd name="connsiteY3" fmla="*/ 136317 h 1253315"/>
                <a:gd name="connsiteX4" fmla="*/ 1140103 w 1541665"/>
                <a:gd name="connsiteY4" fmla="*/ 162701 h 1253315"/>
                <a:gd name="connsiteX5" fmla="*/ 1139119 w 1541665"/>
                <a:gd name="connsiteY5" fmla="*/ 288392 h 1253315"/>
                <a:gd name="connsiteX6" fmla="*/ 1138922 w 1541665"/>
                <a:gd name="connsiteY6" fmla="*/ 313644 h 1253315"/>
                <a:gd name="connsiteX7" fmla="*/ 1147451 w 1541665"/>
                <a:gd name="connsiteY7" fmla="*/ 313644 h 1253315"/>
                <a:gd name="connsiteX8" fmla="*/ 1541665 w 1541665"/>
                <a:gd name="connsiteY8" fmla="*/ 313644 h 1253315"/>
                <a:gd name="connsiteX9" fmla="*/ 1306968 w 1541665"/>
                <a:gd name="connsiteY9" fmla="*/ 406231 h 1253315"/>
                <a:gd name="connsiteX10" fmla="*/ 1292300 w 1541665"/>
                <a:gd name="connsiteY10" fmla="*/ 438562 h 1253315"/>
                <a:gd name="connsiteX11" fmla="*/ 1268830 w 1541665"/>
                <a:gd name="connsiteY11" fmla="*/ 512044 h 1253315"/>
                <a:gd name="connsiteX12" fmla="*/ 1301101 w 1541665"/>
                <a:gd name="connsiteY12" fmla="*/ 606100 h 1253315"/>
                <a:gd name="connsiteX13" fmla="*/ 1251228 w 1541665"/>
                <a:gd name="connsiteY13" fmla="*/ 700156 h 1253315"/>
                <a:gd name="connsiteX14" fmla="*/ 1276164 w 1541665"/>
                <a:gd name="connsiteY14" fmla="*/ 779515 h 1253315"/>
                <a:gd name="connsiteX15" fmla="*/ 1195487 w 1541665"/>
                <a:gd name="connsiteY15" fmla="*/ 850057 h 1253315"/>
                <a:gd name="connsiteX16" fmla="*/ 1194020 w 1541665"/>
                <a:gd name="connsiteY16" fmla="*/ 948522 h 1253315"/>
                <a:gd name="connsiteX17" fmla="*/ 1135346 w 1541665"/>
                <a:gd name="connsiteY17" fmla="*/ 948522 h 1253315"/>
                <a:gd name="connsiteX18" fmla="*/ 374753 w 1541665"/>
                <a:gd name="connsiteY18" fmla="*/ 948522 h 1253315"/>
                <a:gd name="connsiteX19" fmla="*/ 300344 w 1541665"/>
                <a:gd name="connsiteY19" fmla="*/ 948522 h 1253315"/>
                <a:gd name="connsiteX20" fmla="*/ 300344 w 1541665"/>
                <a:gd name="connsiteY20" fmla="*/ 962197 h 1253315"/>
                <a:gd name="connsiteX21" fmla="*/ 300344 w 1541665"/>
                <a:gd name="connsiteY21" fmla="*/ 1090671 h 1253315"/>
                <a:gd name="connsiteX22" fmla="*/ 307688 w 1541665"/>
                <a:gd name="connsiteY22" fmla="*/ 1119976 h 1253315"/>
                <a:gd name="connsiteX23" fmla="*/ 329718 w 1541665"/>
                <a:gd name="connsiteY23" fmla="*/ 1158073 h 1253315"/>
                <a:gd name="connsiteX24" fmla="*/ 339999 w 1541665"/>
                <a:gd name="connsiteY24" fmla="*/ 1196170 h 1253315"/>
                <a:gd name="connsiteX25" fmla="*/ 273908 w 1541665"/>
                <a:gd name="connsiteY25" fmla="*/ 1253315 h 1253315"/>
                <a:gd name="connsiteX26" fmla="*/ 207818 w 1541665"/>
                <a:gd name="connsiteY26" fmla="*/ 1200566 h 1253315"/>
                <a:gd name="connsiteX27" fmla="*/ 218098 w 1541665"/>
                <a:gd name="connsiteY27" fmla="*/ 1158073 h 1253315"/>
                <a:gd name="connsiteX28" fmla="*/ 240129 w 1541665"/>
                <a:gd name="connsiteY28" fmla="*/ 1117046 h 1253315"/>
                <a:gd name="connsiteX29" fmla="*/ 247472 w 1541665"/>
                <a:gd name="connsiteY29" fmla="*/ 1090671 h 1253315"/>
                <a:gd name="connsiteX30" fmla="*/ 247472 w 1541665"/>
                <a:gd name="connsiteY30" fmla="*/ 976804 h 1253315"/>
                <a:gd name="connsiteX31" fmla="*/ 247472 w 1541665"/>
                <a:gd name="connsiteY31" fmla="*/ 948522 h 1253315"/>
                <a:gd name="connsiteX32" fmla="*/ 199850 w 1541665"/>
                <a:gd name="connsiteY32" fmla="*/ 948522 h 1253315"/>
                <a:gd name="connsiteX33" fmla="*/ 0 w 1541665"/>
                <a:gd name="connsiteY33" fmla="*/ 948522 h 1253315"/>
                <a:gd name="connsiteX34" fmla="*/ 0 w 1541665"/>
                <a:gd name="connsiteY34" fmla="*/ 313644 h 1253315"/>
                <a:gd name="connsiteX35" fmla="*/ 274384 w 1541665"/>
                <a:gd name="connsiteY35" fmla="*/ 313644 h 1253315"/>
                <a:gd name="connsiteX36" fmla="*/ 295939 w 1541665"/>
                <a:gd name="connsiteY36" fmla="*/ 313644 h 1253315"/>
                <a:gd name="connsiteX37" fmla="*/ 376383 w 1541665"/>
                <a:gd name="connsiteY37" fmla="*/ 313644 h 1253315"/>
                <a:gd name="connsiteX38" fmla="*/ 978449 w 1541665"/>
                <a:gd name="connsiteY38" fmla="*/ 313644 h 1253315"/>
                <a:gd name="connsiteX39" fmla="*/ 1085762 w 1541665"/>
                <a:gd name="connsiteY39" fmla="*/ 313644 h 1253315"/>
                <a:gd name="connsiteX40" fmla="*/ 1085762 w 1541665"/>
                <a:gd name="connsiteY40" fmla="*/ 304515 h 1253315"/>
                <a:gd name="connsiteX41" fmla="*/ 1085762 w 1541665"/>
                <a:gd name="connsiteY41" fmla="*/ 162701 h 1253315"/>
                <a:gd name="connsiteX42" fmla="*/ 1078419 w 1541665"/>
                <a:gd name="connsiteY42" fmla="*/ 133386 h 1253315"/>
                <a:gd name="connsiteX43" fmla="*/ 1056389 w 1541665"/>
                <a:gd name="connsiteY43" fmla="*/ 95275 h 1253315"/>
                <a:gd name="connsiteX44" fmla="*/ 1046108 w 1541665"/>
                <a:gd name="connsiteY44" fmla="*/ 57165 h 1253315"/>
                <a:gd name="connsiteX45" fmla="*/ 1113667 w 1541665"/>
                <a:gd name="connsiteY45" fmla="*/ 0 h 125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541665" h="1253315">
                  <a:moveTo>
                    <a:pt x="1113667" y="0"/>
                  </a:moveTo>
                  <a:cubicBezTo>
                    <a:pt x="1147447" y="0"/>
                    <a:pt x="1176820" y="23452"/>
                    <a:pt x="1179758" y="52768"/>
                  </a:cubicBezTo>
                  <a:cubicBezTo>
                    <a:pt x="1181226" y="68891"/>
                    <a:pt x="1178289" y="83549"/>
                    <a:pt x="1168008" y="95275"/>
                  </a:cubicBezTo>
                  <a:cubicBezTo>
                    <a:pt x="1156259" y="111399"/>
                    <a:pt x="1151853" y="120194"/>
                    <a:pt x="1145978" y="136317"/>
                  </a:cubicBezTo>
                  <a:lnTo>
                    <a:pt x="1140103" y="162701"/>
                  </a:lnTo>
                  <a:cubicBezTo>
                    <a:pt x="1140103" y="162701"/>
                    <a:pt x="1140103" y="162701"/>
                    <a:pt x="1139119" y="288392"/>
                  </a:cubicBezTo>
                  <a:lnTo>
                    <a:pt x="1138922" y="313644"/>
                  </a:lnTo>
                  <a:lnTo>
                    <a:pt x="1147451" y="313644"/>
                  </a:lnTo>
                  <a:cubicBezTo>
                    <a:pt x="1266153" y="313644"/>
                    <a:pt x="1397134" y="313644"/>
                    <a:pt x="1541665" y="313644"/>
                  </a:cubicBezTo>
                  <a:cubicBezTo>
                    <a:pt x="1541665" y="313644"/>
                    <a:pt x="1541665" y="313644"/>
                    <a:pt x="1306968" y="406231"/>
                  </a:cubicBezTo>
                  <a:cubicBezTo>
                    <a:pt x="1306968" y="406231"/>
                    <a:pt x="1306968" y="406231"/>
                    <a:pt x="1292300" y="438562"/>
                  </a:cubicBezTo>
                  <a:cubicBezTo>
                    <a:pt x="1292300" y="438562"/>
                    <a:pt x="1292300" y="438562"/>
                    <a:pt x="1268830" y="512044"/>
                  </a:cubicBezTo>
                  <a:cubicBezTo>
                    <a:pt x="1268830" y="512044"/>
                    <a:pt x="1290833" y="586994"/>
                    <a:pt x="1301101" y="606100"/>
                  </a:cubicBezTo>
                  <a:cubicBezTo>
                    <a:pt x="1324571" y="654597"/>
                    <a:pt x="1251228" y="700156"/>
                    <a:pt x="1251228" y="700156"/>
                  </a:cubicBezTo>
                  <a:cubicBezTo>
                    <a:pt x="1251228" y="700156"/>
                    <a:pt x="1301101" y="723670"/>
                    <a:pt x="1276164" y="779515"/>
                  </a:cubicBezTo>
                  <a:cubicBezTo>
                    <a:pt x="1264430" y="803029"/>
                    <a:pt x="1195487" y="850057"/>
                    <a:pt x="1195487" y="850057"/>
                  </a:cubicBezTo>
                  <a:cubicBezTo>
                    <a:pt x="1195487" y="850057"/>
                    <a:pt x="1195487" y="850057"/>
                    <a:pt x="1194020" y="948522"/>
                  </a:cubicBezTo>
                  <a:cubicBezTo>
                    <a:pt x="1194020" y="948522"/>
                    <a:pt x="1194020" y="948522"/>
                    <a:pt x="1135346" y="948522"/>
                  </a:cubicBezTo>
                  <a:cubicBezTo>
                    <a:pt x="1135346" y="948522"/>
                    <a:pt x="1135346" y="948522"/>
                    <a:pt x="374753" y="948522"/>
                  </a:cubicBezTo>
                  <a:lnTo>
                    <a:pt x="300344" y="948522"/>
                  </a:lnTo>
                  <a:lnTo>
                    <a:pt x="300344" y="962197"/>
                  </a:lnTo>
                  <a:cubicBezTo>
                    <a:pt x="300344" y="987095"/>
                    <a:pt x="300344" y="1026932"/>
                    <a:pt x="300344" y="1090671"/>
                  </a:cubicBezTo>
                  <a:cubicBezTo>
                    <a:pt x="300344" y="1090671"/>
                    <a:pt x="300344" y="1090671"/>
                    <a:pt x="307688" y="1119976"/>
                  </a:cubicBezTo>
                  <a:cubicBezTo>
                    <a:pt x="313562" y="1134629"/>
                    <a:pt x="317968" y="1143420"/>
                    <a:pt x="329718" y="1158073"/>
                  </a:cubicBezTo>
                  <a:cubicBezTo>
                    <a:pt x="338530" y="1169795"/>
                    <a:pt x="341467" y="1181517"/>
                    <a:pt x="339999" y="1196170"/>
                  </a:cubicBezTo>
                  <a:cubicBezTo>
                    <a:pt x="339999" y="1228406"/>
                    <a:pt x="310625" y="1253315"/>
                    <a:pt x="273908" y="1253315"/>
                  </a:cubicBezTo>
                  <a:cubicBezTo>
                    <a:pt x="238660" y="1253315"/>
                    <a:pt x="209286" y="1229871"/>
                    <a:pt x="207818" y="1200566"/>
                  </a:cubicBezTo>
                  <a:cubicBezTo>
                    <a:pt x="204880" y="1182982"/>
                    <a:pt x="209286" y="1169795"/>
                    <a:pt x="218098" y="1158073"/>
                  </a:cubicBezTo>
                  <a:cubicBezTo>
                    <a:pt x="229848" y="1141955"/>
                    <a:pt x="234254" y="1133163"/>
                    <a:pt x="240129" y="1117046"/>
                  </a:cubicBezTo>
                  <a:lnTo>
                    <a:pt x="247472" y="1090671"/>
                  </a:lnTo>
                  <a:cubicBezTo>
                    <a:pt x="247472" y="1090671"/>
                    <a:pt x="247472" y="1090671"/>
                    <a:pt x="247472" y="976804"/>
                  </a:cubicBezTo>
                  <a:lnTo>
                    <a:pt x="247472" y="948522"/>
                  </a:lnTo>
                  <a:lnTo>
                    <a:pt x="199850" y="948522"/>
                  </a:lnTo>
                  <a:cubicBezTo>
                    <a:pt x="137484" y="948522"/>
                    <a:pt x="70959" y="948522"/>
                    <a:pt x="0" y="948522"/>
                  </a:cubicBezTo>
                  <a:cubicBezTo>
                    <a:pt x="0" y="948522"/>
                    <a:pt x="0" y="948522"/>
                    <a:pt x="0" y="313644"/>
                  </a:cubicBezTo>
                  <a:cubicBezTo>
                    <a:pt x="0" y="313644"/>
                    <a:pt x="0" y="313644"/>
                    <a:pt x="274384" y="313644"/>
                  </a:cubicBezTo>
                  <a:lnTo>
                    <a:pt x="295939" y="313644"/>
                  </a:lnTo>
                  <a:lnTo>
                    <a:pt x="376383" y="313644"/>
                  </a:lnTo>
                  <a:cubicBezTo>
                    <a:pt x="517527" y="313644"/>
                    <a:pt x="711599" y="313644"/>
                    <a:pt x="978449" y="313644"/>
                  </a:cubicBezTo>
                  <a:lnTo>
                    <a:pt x="1085762" y="313644"/>
                  </a:lnTo>
                  <a:lnTo>
                    <a:pt x="1085762" y="304515"/>
                  </a:lnTo>
                  <a:cubicBezTo>
                    <a:pt x="1085762" y="277032"/>
                    <a:pt x="1085762" y="233059"/>
                    <a:pt x="1085762" y="162701"/>
                  </a:cubicBezTo>
                  <a:cubicBezTo>
                    <a:pt x="1085762" y="162701"/>
                    <a:pt x="1085762" y="162701"/>
                    <a:pt x="1078419" y="133386"/>
                  </a:cubicBezTo>
                  <a:cubicBezTo>
                    <a:pt x="1072544" y="118728"/>
                    <a:pt x="1068138" y="109933"/>
                    <a:pt x="1056389" y="95275"/>
                  </a:cubicBezTo>
                  <a:cubicBezTo>
                    <a:pt x="1049045" y="83549"/>
                    <a:pt x="1044639" y="71823"/>
                    <a:pt x="1046108" y="57165"/>
                  </a:cubicBezTo>
                  <a:cubicBezTo>
                    <a:pt x="1046108" y="24918"/>
                    <a:pt x="1076950" y="0"/>
                    <a:pt x="111366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38"/>
            <p:cNvSpPr/>
            <p:nvPr/>
          </p:nvSpPr>
          <p:spPr bwMode="auto">
            <a:xfrm>
              <a:off x="3295921" y="1646612"/>
              <a:ext cx="658907" cy="633614"/>
            </a:xfrm>
            <a:custGeom>
              <a:avLst/>
              <a:gdLst>
                <a:gd name="T0" fmla="*/ 449 w 449"/>
                <a:gd name="T1" fmla="*/ 0 h 432"/>
                <a:gd name="T2" fmla="*/ 159 w 449"/>
                <a:gd name="T3" fmla="*/ 0 h 432"/>
                <a:gd name="T4" fmla="*/ 99 w 449"/>
                <a:gd name="T5" fmla="*/ 103 h 432"/>
                <a:gd name="T6" fmla="*/ 0 w 449"/>
                <a:gd name="T7" fmla="*/ 432 h 432"/>
                <a:gd name="T8" fmla="*/ 271 w 449"/>
                <a:gd name="T9" fmla="*/ 432 h 432"/>
                <a:gd name="T10" fmla="*/ 271 w 449"/>
                <a:gd name="T11" fmla="*/ 391 h 432"/>
                <a:gd name="T12" fmla="*/ 268 w 449"/>
                <a:gd name="T13" fmla="*/ 378 h 432"/>
                <a:gd name="T14" fmla="*/ 255 w 449"/>
                <a:gd name="T15" fmla="*/ 355 h 432"/>
                <a:gd name="T16" fmla="*/ 244 w 449"/>
                <a:gd name="T17" fmla="*/ 316 h 432"/>
                <a:gd name="T18" fmla="*/ 245 w 449"/>
                <a:gd name="T19" fmla="*/ 315 h 432"/>
                <a:gd name="T20" fmla="*/ 245 w 449"/>
                <a:gd name="T21" fmla="*/ 314 h 432"/>
                <a:gd name="T22" fmla="*/ 245 w 449"/>
                <a:gd name="T23" fmla="*/ 314 h 432"/>
                <a:gd name="T24" fmla="*/ 311 w 449"/>
                <a:gd name="T25" fmla="*/ 261 h 432"/>
                <a:gd name="T26" fmla="*/ 379 w 449"/>
                <a:gd name="T27" fmla="*/ 319 h 432"/>
                <a:gd name="T28" fmla="*/ 378 w 449"/>
                <a:gd name="T29" fmla="*/ 319 h 432"/>
                <a:gd name="T30" fmla="*/ 368 w 449"/>
                <a:gd name="T31" fmla="*/ 355 h 432"/>
                <a:gd name="T32" fmla="*/ 356 w 449"/>
                <a:gd name="T33" fmla="*/ 376 h 432"/>
                <a:gd name="T34" fmla="*/ 352 w 449"/>
                <a:gd name="T35" fmla="*/ 391 h 432"/>
                <a:gd name="T36" fmla="*/ 352 w 449"/>
                <a:gd name="T37" fmla="*/ 391 h 432"/>
                <a:gd name="T38" fmla="*/ 352 w 449"/>
                <a:gd name="T39" fmla="*/ 432 h 432"/>
                <a:gd name="T40" fmla="*/ 449 w 449"/>
                <a:gd name="T41" fmla="*/ 432 h 432"/>
                <a:gd name="T42" fmla="*/ 449 w 449"/>
                <a:gd name="T43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449" h="432">
                  <a:moveTo>
                    <a:pt x="449" y="0"/>
                  </a:moveTo>
                  <a:cubicBezTo>
                    <a:pt x="159" y="0"/>
                    <a:pt x="159" y="0"/>
                    <a:pt x="159" y="0"/>
                  </a:cubicBezTo>
                  <a:cubicBezTo>
                    <a:pt x="135" y="35"/>
                    <a:pt x="115" y="70"/>
                    <a:pt x="99" y="103"/>
                  </a:cubicBezTo>
                  <a:cubicBezTo>
                    <a:pt x="54" y="195"/>
                    <a:pt x="15" y="308"/>
                    <a:pt x="0" y="432"/>
                  </a:cubicBezTo>
                  <a:cubicBezTo>
                    <a:pt x="271" y="432"/>
                    <a:pt x="271" y="432"/>
                    <a:pt x="271" y="432"/>
                  </a:cubicBezTo>
                  <a:cubicBezTo>
                    <a:pt x="271" y="391"/>
                    <a:pt x="271" y="391"/>
                    <a:pt x="271" y="391"/>
                  </a:cubicBezTo>
                  <a:cubicBezTo>
                    <a:pt x="268" y="378"/>
                    <a:pt x="268" y="378"/>
                    <a:pt x="268" y="378"/>
                  </a:cubicBezTo>
                  <a:cubicBezTo>
                    <a:pt x="264" y="369"/>
                    <a:pt x="262" y="365"/>
                    <a:pt x="255" y="355"/>
                  </a:cubicBezTo>
                  <a:cubicBezTo>
                    <a:pt x="246" y="344"/>
                    <a:pt x="243" y="331"/>
                    <a:pt x="244" y="316"/>
                  </a:cubicBezTo>
                  <a:cubicBezTo>
                    <a:pt x="244" y="316"/>
                    <a:pt x="245" y="315"/>
                    <a:pt x="245" y="315"/>
                  </a:cubicBezTo>
                  <a:cubicBezTo>
                    <a:pt x="245" y="314"/>
                    <a:pt x="245" y="314"/>
                    <a:pt x="245" y="314"/>
                  </a:cubicBezTo>
                  <a:cubicBezTo>
                    <a:pt x="245" y="314"/>
                    <a:pt x="245" y="314"/>
                    <a:pt x="245" y="314"/>
                  </a:cubicBezTo>
                  <a:cubicBezTo>
                    <a:pt x="247" y="284"/>
                    <a:pt x="276" y="261"/>
                    <a:pt x="311" y="261"/>
                  </a:cubicBezTo>
                  <a:cubicBezTo>
                    <a:pt x="348" y="261"/>
                    <a:pt x="379" y="287"/>
                    <a:pt x="379" y="319"/>
                  </a:cubicBezTo>
                  <a:cubicBezTo>
                    <a:pt x="378" y="319"/>
                    <a:pt x="378" y="319"/>
                    <a:pt x="378" y="319"/>
                  </a:cubicBezTo>
                  <a:cubicBezTo>
                    <a:pt x="379" y="332"/>
                    <a:pt x="376" y="344"/>
                    <a:pt x="368" y="355"/>
                  </a:cubicBezTo>
                  <a:cubicBezTo>
                    <a:pt x="361" y="364"/>
                    <a:pt x="359" y="368"/>
                    <a:pt x="356" y="376"/>
                  </a:cubicBezTo>
                  <a:cubicBezTo>
                    <a:pt x="352" y="391"/>
                    <a:pt x="352" y="391"/>
                    <a:pt x="352" y="391"/>
                  </a:cubicBezTo>
                  <a:cubicBezTo>
                    <a:pt x="352" y="391"/>
                    <a:pt x="352" y="391"/>
                    <a:pt x="352" y="391"/>
                  </a:cubicBezTo>
                  <a:cubicBezTo>
                    <a:pt x="352" y="432"/>
                    <a:pt x="352" y="432"/>
                    <a:pt x="352" y="432"/>
                  </a:cubicBezTo>
                  <a:cubicBezTo>
                    <a:pt x="449" y="432"/>
                    <a:pt x="449" y="432"/>
                    <a:pt x="449" y="432"/>
                  </a:cubicBezTo>
                  <a:lnTo>
                    <a:pt x="4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4063592" y="1312731"/>
              <a:ext cx="1054757" cy="967494"/>
            </a:xfrm>
            <a:custGeom>
              <a:avLst/>
              <a:gdLst>
                <a:gd name="connsiteX0" fmla="*/ 0 w 1054757"/>
                <a:gd name="connsiteY0" fmla="*/ 333881 h 967494"/>
                <a:gd name="connsiteX1" fmla="*/ 2060 w 1054757"/>
                <a:gd name="connsiteY1" fmla="*/ 333881 h 967494"/>
                <a:gd name="connsiteX2" fmla="*/ 16481 w 1054757"/>
                <a:gd name="connsiteY2" fmla="*/ 333881 h 967494"/>
                <a:gd name="connsiteX3" fmla="*/ 55622 w 1054757"/>
                <a:gd name="connsiteY3" fmla="*/ 333881 h 967494"/>
                <a:gd name="connsiteX4" fmla="*/ 131845 w 1054757"/>
                <a:gd name="connsiteY4" fmla="*/ 333881 h 967494"/>
                <a:gd name="connsiteX5" fmla="*/ 187724 w 1054757"/>
                <a:gd name="connsiteY5" fmla="*/ 333881 h 967494"/>
                <a:gd name="connsiteX6" fmla="*/ 257509 w 1054757"/>
                <a:gd name="connsiteY6" fmla="*/ 333881 h 967494"/>
                <a:gd name="connsiteX7" fmla="*/ 342745 w 1054757"/>
                <a:gd name="connsiteY7" fmla="*/ 333881 h 967494"/>
                <a:gd name="connsiteX8" fmla="*/ 444976 w 1054757"/>
                <a:gd name="connsiteY8" fmla="*/ 333881 h 967494"/>
                <a:gd name="connsiteX9" fmla="*/ 565747 w 1054757"/>
                <a:gd name="connsiteY9" fmla="*/ 333881 h 967494"/>
                <a:gd name="connsiteX10" fmla="*/ 706605 w 1054757"/>
                <a:gd name="connsiteY10" fmla="*/ 333881 h 967494"/>
                <a:gd name="connsiteX11" fmla="*/ 869093 w 1054757"/>
                <a:gd name="connsiteY11" fmla="*/ 333881 h 967494"/>
                <a:gd name="connsiteX12" fmla="*/ 902994 w 1054757"/>
                <a:gd name="connsiteY12" fmla="*/ 333881 h 967494"/>
                <a:gd name="connsiteX13" fmla="*/ 1054757 w 1054757"/>
                <a:gd name="connsiteY13" fmla="*/ 333881 h 967494"/>
                <a:gd name="connsiteX14" fmla="*/ 1054757 w 1054757"/>
                <a:gd name="connsiteY14" fmla="*/ 967494 h 967494"/>
                <a:gd name="connsiteX15" fmla="*/ 934465 w 1054757"/>
                <a:gd name="connsiteY15" fmla="*/ 967494 h 967494"/>
                <a:gd name="connsiteX16" fmla="*/ 934465 w 1054757"/>
                <a:gd name="connsiteY16" fmla="*/ 905893 h 967494"/>
                <a:gd name="connsiteX17" fmla="*/ 935932 w 1054757"/>
                <a:gd name="connsiteY17" fmla="*/ 905893 h 967494"/>
                <a:gd name="connsiteX18" fmla="*/ 940333 w 1054757"/>
                <a:gd name="connsiteY18" fmla="*/ 883892 h 967494"/>
                <a:gd name="connsiteX19" fmla="*/ 957937 w 1054757"/>
                <a:gd name="connsiteY19" fmla="*/ 853092 h 967494"/>
                <a:gd name="connsiteX20" fmla="*/ 974073 w 1054757"/>
                <a:gd name="connsiteY20" fmla="*/ 800291 h 967494"/>
                <a:gd name="connsiteX21" fmla="*/ 875786 w 1054757"/>
                <a:gd name="connsiteY21" fmla="*/ 715222 h 967494"/>
                <a:gd name="connsiteX22" fmla="*/ 777498 w 1054757"/>
                <a:gd name="connsiteY22" fmla="*/ 792957 h 967494"/>
                <a:gd name="connsiteX23" fmla="*/ 777498 w 1054757"/>
                <a:gd name="connsiteY23" fmla="*/ 794424 h 967494"/>
                <a:gd name="connsiteX24" fmla="*/ 777498 w 1054757"/>
                <a:gd name="connsiteY24" fmla="*/ 795891 h 967494"/>
                <a:gd name="connsiteX25" fmla="*/ 793635 w 1054757"/>
                <a:gd name="connsiteY25" fmla="*/ 853092 h 967494"/>
                <a:gd name="connsiteX26" fmla="*/ 811239 w 1054757"/>
                <a:gd name="connsiteY26" fmla="*/ 886826 h 967494"/>
                <a:gd name="connsiteX27" fmla="*/ 817107 w 1054757"/>
                <a:gd name="connsiteY27" fmla="*/ 905893 h 967494"/>
                <a:gd name="connsiteX28" fmla="*/ 817107 w 1054757"/>
                <a:gd name="connsiteY28" fmla="*/ 967494 h 967494"/>
                <a:gd name="connsiteX29" fmla="*/ 551587 w 1054757"/>
                <a:gd name="connsiteY29" fmla="*/ 967494 h 967494"/>
                <a:gd name="connsiteX30" fmla="*/ 547614 w 1054757"/>
                <a:gd name="connsiteY30" fmla="*/ 967494 h 967494"/>
                <a:gd name="connsiteX31" fmla="*/ 472390 w 1054757"/>
                <a:gd name="connsiteY31" fmla="*/ 967494 h 967494"/>
                <a:gd name="connsiteX32" fmla="*/ 378830 w 1054757"/>
                <a:gd name="connsiteY32" fmla="*/ 967494 h 967494"/>
                <a:gd name="connsiteX33" fmla="*/ 269709 w 1054757"/>
                <a:gd name="connsiteY33" fmla="*/ 967494 h 967494"/>
                <a:gd name="connsiteX34" fmla="*/ 143832 w 1054757"/>
                <a:gd name="connsiteY34" fmla="*/ 967494 h 967494"/>
                <a:gd name="connsiteX35" fmla="*/ 0 w 1054757"/>
                <a:gd name="connsiteY35" fmla="*/ 967494 h 967494"/>
                <a:gd name="connsiteX36" fmla="*/ 0 w 1054757"/>
                <a:gd name="connsiteY36" fmla="*/ 966257 h 967494"/>
                <a:gd name="connsiteX37" fmla="*/ 0 w 1054757"/>
                <a:gd name="connsiteY37" fmla="*/ 957594 h 967494"/>
                <a:gd name="connsiteX38" fmla="*/ 0 w 1054757"/>
                <a:gd name="connsiteY38" fmla="*/ 934081 h 967494"/>
                <a:gd name="connsiteX39" fmla="*/ 0 w 1054757"/>
                <a:gd name="connsiteY39" fmla="*/ 888292 h 967494"/>
                <a:gd name="connsiteX40" fmla="*/ 0 w 1054757"/>
                <a:gd name="connsiteY40" fmla="*/ 854725 h 967494"/>
                <a:gd name="connsiteX41" fmla="*/ 0 w 1054757"/>
                <a:gd name="connsiteY41" fmla="*/ 812803 h 967494"/>
                <a:gd name="connsiteX42" fmla="*/ 0 w 1054757"/>
                <a:gd name="connsiteY42" fmla="*/ 761601 h 967494"/>
                <a:gd name="connsiteX43" fmla="*/ 0 w 1054757"/>
                <a:gd name="connsiteY43" fmla="*/ 700189 h 967494"/>
                <a:gd name="connsiteX44" fmla="*/ 0 w 1054757"/>
                <a:gd name="connsiteY44" fmla="*/ 627639 h 967494"/>
                <a:gd name="connsiteX45" fmla="*/ 0 w 1054757"/>
                <a:gd name="connsiteY45" fmla="*/ 543023 h 967494"/>
                <a:gd name="connsiteX46" fmla="*/ 0 w 1054757"/>
                <a:gd name="connsiteY46" fmla="*/ 445413 h 967494"/>
                <a:gd name="connsiteX47" fmla="*/ 944096 w 1054757"/>
                <a:gd name="connsiteY47" fmla="*/ 0 h 967494"/>
                <a:gd name="connsiteX48" fmla="*/ 1010286 w 1054757"/>
                <a:gd name="connsiteY48" fmla="*/ 54421 h 967494"/>
                <a:gd name="connsiteX49" fmla="*/ 999990 w 1054757"/>
                <a:gd name="connsiteY49" fmla="*/ 97075 h 967494"/>
                <a:gd name="connsiteX50" fmla="*/ 976456 w 1054757"/>
                <a:gd name="connsiteY50" fmla="*/ 138259 h 967494"/>
                <a:gd name="connsiteX51" fmla="*/ 977926 w 1054757"/>
                <a:gd name="connsiteY51" fmla="*/ 138259 h 967494"/>
                <a:gd name="connsiteX52" fmla="*/ 970572 w 1054757"/>
                <a:gd name="connsiteY52" fmla="*/ 163263 h 967494"/>
                <a:gd name="connsiteX53" fmla="*/ 970572 w 1054757"/>
                <a:gd name="connsiteY53" fmla="*/ 333880 h 967494"/>
                <a:gd name="connsiteX54" fmla="*/ 917620 w 1054757"/>
                <a:gd name="connsiteY54" fmla="*/ 333880 h 967494"/>
                <a:gd name="connsiteX55" fmla="*/ 916149 w 1054757"/>
                <a:gd name="connsiteY55" fmla="*/ 163263 h 967494"/>
                <a:gd name="connsiteX56" fmla="*/ 908794 w 1054757"/>
                <a:gd name="connsiteY56" fmla="*/ 135317 h 967494"/>
                <a:gd name="connsiteX57" fmla="*/ 888201 w 1054757"/>
                <a:gd name="connsiteY57" fmla="*/ 97075 h 967494"/>
                <a:gd name="connsiteX58" fmla="*/ 876434 w 1054757"/>
                <a:gd name="connsiteY58" fmla="*/ 57363 h 967494"/>
                <a:gd name="connsiteX59" fmla="*/ 944096 w 1054757"/>
                <a:gd name="connsiteY59" fmla="*/ 0 h 967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1054757" h="967494">
                  <a:moveTo>
                    <a:pt x="0" y="333881"/>
                  </a:moveTo>
                  <a:lnTo>
                    <a:pt x="2060" y="333881"/>
                  </a:lnTo>
                  <a:lnTo>
                    <a:pt x="16481" y="333881"/>
                  </a:lnTo>
                  <a:lnTo>
                    <a:pt x="55622" y="333881"/>
                  </a:lnTo>
                  <a:lnTo>
                    <a:pt x="131845" y="333881"/>
                  </a:lnTo>
                  <a:lnTo>
                    <a:pt x="187724" y="333881"/>
                  </a:lnTo>
                  <a:lnTo>
                    <a:pt x="257509" y="333881"/>
                  </a:lnTo>
                  <a:lnTo>
                    <a:pt x="342745" y="333881"/>
                  </a:lnTo>
                  <a:lnTo>
                    <a:pt x="444976" y="333881"/>
                  </a:lnTo>
                  <a:lnTo>
                    <a:pt x="565747" y="333881"/>
                  </a:lnTo>
                  <a:lnTo>
                    <a:pt x="706605" y="333881"/>
                  </a:lnTo>
                  <a:lnTo>
                    <a:pt x="869093" y="333881"/>
                  </a:lnTo>
                  <a:lnTo>
                    <a:pt x="902994" y="333881"/>
                  </a:lnTo>
                  <a:lnTo>
                    <a:pt x="1054757" y="333881"/>
                  </a:lnTo>
                  <a:cubicBezTo>
                    <a:pt x="1054757" y="333881"/>
                    <a:pt x="1054757" y="333881"/>
                    <a:pt x="1054757" y="967494"/>
                  </a:cubicBezTo>
                  <a:cubicBezTo>
                    <a:pt x="1054757" y="967494"/>
                    <a:pt x="1054757" y="967494"/>
                    <a:pt x="934465" y="967494"/>
                  </a:cubicBezTo>
                  <a:cubicBezTo>
                    <a:pt x="934465" y="967494"/>
                    <a:pt x="934465" y="967494"/>
                    <a:pt x="934465" y="905893"/>
                  </a:cubicBezTo>
                  <a:cubicBezTo>
                    <a:pt x="934465" y="905893"/>
                    <a:pt x="934465" y="905893"/>
                    <a:pt x="935932" y="905893"/>
                  </a:cubicBezTo>
                  <a:cubicBezTo>
                    <a:pt x="935932" y="905893"/>
                    <a:pt x="935932" y="905893"/>
                    <a:pt x="940333" y="883892"/>
                  </a:cubicBezTo>
                  <a:cubicBezTo>
                    <a:pt x="944734" y="872159"/>
                    <a:pt x="949135" y="866292"/>
                    <a:pt x="957937" y="853092"/>
                  </a:cubicBezTo>
                  <a:cubicBezTo>
                    <a:pt x="969673" y="836958"/>
                    <a:pt x="975540" y="819358"/>
                    <a:pt x="974073" y="800291"/>
                  </a:cubicBezTo>
                  <a:cubicBezTo>
                    <a:pt x="974073" y="753356"/>
                    <a:pt x="930064" y="715222"/>
                    <a:pt x="875786" y="715222"/>
                  </a:cubicBezTo>
                  <a:cubicBezTo>
                    <a:pt x="824442" y="715222"/>
                    <a:pt x="781899" y="748956"/>
                    <a:pt x="777498" y="792957"/>
                  </a:cubicBezTo>
                  <a:cubicBezTo>
                    <a:pt x="777498" y="792957"/>
                    <a:pt x="777498" y="792957"/>
                    <a:pt x="777498" y="794424"/>
                  </a:cubicBezTo>
                  <a:cubicBezTo>
                    <a:pt x="777498" y="794424"/>
                    <a:pt x="777498" y="795891"/>
                    <a:pt x="777498" y="795891"/>
                  </a:cubicBezTo>
                  <a:cubicBezTo>
                    <a:pt x="776031" y="817891"/>
                    <a:pt x="780432" y="836958"/>
                    <a:pt x="793635" y="853092"/>
                  </a:cubicBezTo>
                  <a:cubicBezTo>
                    <a:pt x="803904" y="866292"/>
                    <a:pt x="806838" y="873626"/>
                    <a:pt x="811239" y="886826"/>
                  </a:cubicBezTo>
                  <a:cubicBezTo>
                    <a:pt x="811239" y="886826"/>
                    <a:pt x="811239" y="886826"/>
                    <a:pt x="817107" y="905893"/>
                  </a:cubicBezTo>
                  <a:cubicBezTo>
                    <a:pt x="817107" y="905893"/>
                    <a:pt x="817107" y="905893"/>
                    <a:pt x="817107" y="967494"/>
                  </a:cubicBezTo>
                  <a:cubicBezTo>
                    <a:pt x="817107" y="967494"/>
                    <a:pt x="817107" y="967494"/>
                    <a:pt x="551587" y="967494"/>
                  </a:cubicBezTo>
                  <a:lnTo>
                    <a:pt x="547614" y="967494"/>
                  </a:lnTo>
                  <a:lnTo>
                    <a:pt x="472390" y="967494"/>
                  </a:lnTo>
                  <a:lnTo>
                    <a:pt x="378830" y="967494"/>
                  </a:lnTo>
                  <a:lnTo>
                    <a:pt x="269709" y="967494"/>
                  </a:lnTo>
                  <a:lnTo>
                    <a:pt x="143832" y="967494"/>
                  </a:lnTo>
                  <a:lnTo>
                    <a:pt x="0" y="967494"/>
                  </a:lnTo>
                  <a:lnTo>
                    <a:pt x="0" y="966257"/>
                  </a:lnTo>
                  <a:lnTo>
                    <a:pt x="0" y="957594"/>
                  </a:lnTo>
                  <a:lnTo>
                    <a:pt x="0" y="934081"/>
                  </a:lnTo>
                  <a:lnTo>
                    <a:pt x="0" y="888292"/>
                  </a:lnTo>
                  <a:lnTo>
                    <a:pt x="0" y="854725"/>
                  </a:lnTo>
                  <a:lnTo>
                    <a:pt x="0" y="812803"/>
                  </a:lnTo>
                  <a:lnTo>
                    <a:pt x="0" y="761601"/>
                  </a:lnTo>
                  <a:lnTo>
                    <a:pt x="0" y="700189"/>
                  </a:lnTo>
                  <a:lnTo>
                    <a:pt x="0" y="627639"/>
                  </a:lnTo>
                  <a:lnTo>
                    <a:pt x="0" y="543023"/>
                  </a:lnTo>
                  <a:lnTo>
                    <a:pt x="0" y="445413"/>
                  </a:lnTo>
                  <a:close/>
                  <a:moveTo>
                    <a:pt x="944096" y="0"/>
                  </a:moveTo>
                  <a:cubicBezTo>
                    <a:pt x="979397" y="0"/>
                    <a:pt x="1007345" y="23533"/>
                    <a:pt x="1010286" y="54421"/>
                  </a:cubicBezTo>
                  <a:cubicBezTo>
                    <a:pt x="1011757" y="70600"/>
                    <a:pt x="1008815" y="83838"/>
                    <a:pt x="999990" y="97075"/>
                  </a:cubicBezTo>
                  <a:cubicBezTo>
                    <a:pt x="988223" y="111784"/>
                    <a:pt x="983810" y="120609"/>
                    <a:pt x="976456" y="138259"/>
                  </a:cubicBezTo>
                  <a:cubicBezTo>
                    <a:pt x="976456" y="138259"/>
                    <a:pt x="976456" y="138259"/>
                    <a:pt x="977926" y="138259"/>
                  </a:cubicBezTo>
                  <a:lnTo>
                    <a:pt x="970572" y="163263"/>
                  </a:lnTo>
                  <a:cubicBezTo>
                    <a:pt x="970572" y="163263"/>
                    <a:pt x="970572" y="163263"/>
                    <a:pt x="970572" y="333880"/>
                  </a:cubicBezTo>
                  <a:cubicBezTo>
                    <a:pt x="970572" y="333880"/>
                    <a:pt x="970572" y="333880"/>
                    <a:pt x="917620" y="333880"/>
                  </a:cubicBezTo>
                  <a:cubicBezTo>
                    <a:pt x="917620" y="333880"/>
                    <a:pt x="917620" y="333880"/>
                    <a:pt x="916149" y="163263"/>
                  </a:cubicBezTo>
                  <a:cubicBezTo>
                    <a:pt x="916149" y="163263"/>
                    <a:pt x="916149" y="163263"/>
                    <a:pt x="908794" y="135317"/>
                  </a:cubicBezTo>
                  <a:cubicBezTo>
                    <a:pt x="902910" y="119138"/>
                    <a:pt x="898498" y="111784"/>
                    <a:pt x="888201" y="97075"/>
                  </a:cubicBezTo>
                  <a:cubicBezTo>
                    <a:pt x="879376" y="85308"/>
                    <a:pt x="876434" y="72071"/>
                    <a:pt x="876434" y="57363"/>
                  </a:cubicBezTo>
                  <a:cubicBezTo>
                    <a:pt x="876434" y="26475"/>
                    <a:pt x="907323" y="0"/>
                    <a:pt x="9440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Freeform 56"/>
            <p:cNvSpPr/>
            <p:nvPr/>
          </p:nvSpPr>
          <p:spPr bwMode="auto">
            <a:xfrm>
              <a:off x="3285725" y="2056374"/>
              <a:ext cx="669102" cy="1259638"/>
            </a:xfrm>
            <a:custGeom>
              <a:avLst/>
              <a:gdLst>
                <a:gd name="connsiteX0" fmla="*/ 466016 w 669102"/>
                <a:gd name="connsiteY0" fmla="*/ 0 h 1259638"/>
                <a:gd name="connsiteX1" fmla="*/ 533575 w 669102"/>
                <a:gd name="connsiteY1" fmla="*/ 52814 h 1259638"/>
                <a:gd name="connsiteX2" fmla="*/ 532107 w 669102"/>
                <a:gd name="connsiteY2" fmla="*/ 52814 h 1259638"/>
                <a:gd name="connsiteX3" fmla="*/ 521826 w 669102"/>
                <a:gd name="connsiteY3" fmla="*/ 95358 h 1259638"/>
                <a:gd name="connsiteX4" fmla="*/ 499796 w 669102"/>
                <a:gd name="connsiteY4" fmla="*/ 136436 h 1259638"/>
                <a:gd name="connsiteX5" fmla="*/ 493921 w 669102"/>
                <a:gd name="connsiteY5" fmla="*/ 162843 h 1259638"/>
                <a:gd name="connsiteX6" fmla="*/ 492452 w 669102"/>
                <a:gd name="connsiteY6" fmla="*/ 330086 h 1259638"/>
                <a:gd name="connsiteX7" fmla="*/ 551551 w 669102"/>
                <a:gd name="connsiteY7" fmla="*/ 330086 h 1259638"/>
                <a:gd name="connsiteX8" fmla="*/ 669102 w 669102"/>
                <a:gd name="connsiteY8" fmla="*/ 330086 h 1259638"/>
                <a:gd name="connsiteX9" fmla="*/ 669102 w 669102"/>
                <a:gd name="connsiteY9" fmla="*/ 966229 h 1259638"/>
                <a:gd name="connsiteX10" fmla="*/ 573757 w 669102"/>
                <a:gd name="connsiteY10" fmla="*/ 966229 h 1259638"/>
                <a:gd name="connsiteX11" fmla="*/ 567273 w 669102"/>
                <a:gd name="connsiteY11" fmla="*/ 966229 h 1259638"/>
                <a:gd name="connsiteX12" fmla="*/ 567273 w 669102"/>
                <a:gd name="connsiteY12" fmla="*/ 1002174 h 1259638"/>
                <a:gd name="connsiteX13" fmla="*/ 567273 w 669102"/>
                <a:gd name="connsiteY13" fmla="*/ 1096493 h 1259638"/>
                <a:gd name="connsiteX14" fmla="*/ 574617 w 669102"/>
                <a:gd name="connsiteY14" fmla="*/ 1125888 h 1259638"/>
                <a:gd name="connsiteX15" fmla="*/ 596647 w 669102"/>
                <a:gd name="connsiteY15" fmla="*/ 1164102 h 1259638"/>
                <a:gd name="connsiteX16" fmla="*/ 606927 w 669102"/>
                <a:gd name="connsiteY16" fmla="*/ 1202317 h 1259638"/>
                <a:gd name="connsiteX17" fmla="*/ 539368 w 669102"/>
                <a:gd name="connsiteY17" fmla="*/ 1259638 h 1259638"/>
                <a:gd name="connsiteX18" fmla="*/ 473278 w 669102"/>
                <a:gd name="connsiteY18" fmla="*/ 1206726 h 1259638"/>
                <a:gd name="connsiteX19" fmla="*/ 485027 w 669102"/>
                <a:gd name="connsiteY19" fmla="*/ 1164102 h 1259638"/>
                <a:gd name="connsiteX20" fmla="*/ 507057 w 669102"/>
                <a:gd name="connsiteY20" fmla="*/ 1122949 h 1259638"/>
                <a:gd name="connsiteX21" fmla="*/ 512932 w 669102"/>
                <a:gd name="connsiteY21" fmla="*/ 1096493 h 1259638"/>
                <a:gd name="connsiteX22" fmla="*/ 512932 w 669102"/>
                <a:gd name="connsiteY22" fmla="*/ 987198 h 1259638"/>
                <a:gd name="connsiteX23" fmla="*/ 512932 w 669102"/>
                <a:gd name="connsiteY23" fmla="*/ 966229 h 1259638"/>
                <a:gd name="connsiteX24" fmla="*/ 495022 w 669102"/>
                <a:gd name="connsiteY24" fmla="*/ 966229 h 1259638"/>
                <a:gd name="connsiteX25" fmla="*/ 133389 w 669102"/>
                <a:gd name="connsiteY25" fmla="*/ 966229 h 1259638"/>
                <a:gd name="connsiteX26" fmla="*/ 1295 w 669102"/>
                <a:gd name="connsiteY26" fmla="*/ 330086 h 1259638"/>
                <a:gd name="connsiteX27" fmla="*/ 359491 w 669102"/>
                <a:gd name="connsiteY27" fmla="*/ 330086 h 1259638"/>
                <a:gd name="connsiteX28" fmla="*/ 439580 w 669102"/>
                <a:gd name="connsiteY28" fmla="*/ 330086 h 1259638"/>
                <a:gd name="connsiteX29" fmla="*/ 439580 w 669102"/>
                <a:gd name="connsiteY29" fmla="*/ 162843 h 1259638"/>
                <a:gd name="connsiteX30" fmla="*/ 432237 w 669102"/>
                <a:gd name="connsiteY30" fmla="*/ 133502 h 1259638"/>
                <a:gd name="connsiteX31" fmla="*/ 410207 w 669102"/>
                <a:gd name="connsiteY31" fmla="*/ 95358 h 1259638"/>
                <a:gd name="connsiteX32" fmla="*/ 399926 w 669102"/>
                <a:gd name="connsiteY32" fmla="*/ 57215 h 1259638"/>
                <a:gd name="connsiteX33" fmla="*/ 466016 w 669102"/>
                <a:gd name="connsiteY33" fmla="*/ 0 h 1259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669102" h="1259638">
                  <a:moveTo>
                    <a:pt x="466016" y="0"/>
                  </a:moveTo>
                  <a:cubicBezTo>
                    <a:pt x="501265" y="0"/>
                    <a:pt x="530638" y="23473"/>
                    <a:pt x="533575" y="52814"/>
                  </a:cubicBezTo>
                  <a:cubicBezTo>
                    <a:pt x="533575" y="52814"/>
                    <a:pt x="533575" y="52814"/>
                    <a:pt x="532107" y="52814"/>
                  </a:cubicBezTo>
                  <a:cubicBezTo>
                    <a:pt x="535044" y="68951"/>
                    <a:pt x="532107" y="83622"/>
                    <a:pt x="521826" y="95358"/>
                  </a:cubicBezTo>
                  <a:cubicBezTo>
                    <a:pt x="510077" y="111496"/>
                    <a:pt x="505671" y="120298"/>
                    <a:pt x="499796" y="136436"/>
                  </a:cubicBezTo>
                  <a:lnTo>
                    <a:pt x="493921" y="162843"/>
                  </a:lnTo>
                  <a:cubicBezTo>
                    <a:pt x="493921" y="162843"/>
                    <a:pt x="493921" y="162843"/>
                    <a:pt x="492452" y="330086"/>
                  </a:cubicBezTo>
                  <a:lnTo>
                    <a:pt x="551551" y="330086"/>
                  </a:lnTo>
                  <a:cubicBezTo>
                    <a:pt x="588235" y="330086"/>
                    <a:pt x="627364" y="330086"/>
                    <a:pt x="669102" y="330086"/>
                  </a:cubicBezTo>
                  <a:lnTo>
                    <a:pt x="669102" y="966229"/>
                  </a:lnTo>
                  <a:cubicBezTo>
                    <a:pt x="669102" y="966229"/>
                    <a:pt x="669102" y="966229"/>
                    <a:pt x="573757" y="966229"/>
                  </a:cubicBezTo>
                  <a:lnTo>
                    <a:pt x="567273" y="966229"/>
                  </a:lnTo>
                  <a:lnTo>
                    <a:pt x="567273" y="1002174"/>
                  </a:lnTo>
                  <a:cubicBezTo>
                    <a:pt x="567273" y="1025116"/>
                    <a:pt x="567273" y="1055706"/>
                    <a:pt x="567273" y="1096493"/>
                  </a:cubicBezTo>
                  <a:cubicBezTo>
                    <a:pt x="567273" y="1096493"/>
                    <a:pt x="567273" y="1096493"/>
                    <a:pt x="574617" y="1125888"/>
                  </a:cubicBezTo>
                  <a:cubicBezTo>
                    <a:pt x="580491" y="1140586"/>
                    <a:pt x="584897" y="1149405"/>
                    <a:pt x="596647" y="1164102"/>
                  </a:cubicBezTo>
                  <a:cubicBezTo>
                    <a:pt x="603990" y="1175861"/>
                    <a:pt x="608396" y="1187619"/>
                    <a:pt x="606927" y="1202317"/>
                  </a:cubicBezTo>
                  <a:cubicBezTo>
                    <a:pt x="606927" y="1234652"/>
                    <a:pt x="576085" y="1259638"/>
                    <a:pt x="539368" y="1259638"/>
                  </a:cubicBezTo>
                  <a:cubicBezTo>
                    <a:pt x="505589" y="1259638"/>
                    <a:pt x="476215" y="1236122"/>
                    <a:pt x="473278" y="1206726"/>
                  </a:cubicBezTo>
                  <a:cubicBezTo>
                    <a:pt x="471809" y="1190559"/>
                    <a:pt x="474746" y="1177330"/>
                    <a:pt x="485027" y="1164102"/>
                  </a:cubicBezTo>
                  <a:cubicBezTo>
                    <a:pt x="496777" y="1147935"/>
                    <a:pt x="501183" y="1140586"/>
                    <a:pt x="507057" y="1122949"/>
                  </a:cubicBezTo>
                  <a:lnTo>
                    <a:pt x="512932" y="1096493"/>
                  </a:lnTo>
                  <a:cubicBezTo>
                    <a:pt x="512932" y="1096493"/>
                    <a:pt x="512932" y="1096493"/>
                    <a:pt x="512932" y="987198"/>
                  </a:cubicBezTo>
                  <a:lnTo>
                    <a:pt x="512932" y="966229"/>
                  </a:lnTo>
                  <a:lnTo>
                    <a:pt x="495022" y="966229"/>
                  </a:lnTo>
                  <a:cubicBezTo>
                    <a:pt x="415894" y="966229"/>
                    <a:pt x="300799" y="966229"/>
                    <a:pt x="133389" y="966229"/>
                  </a:cubicBezTo>
                  <a:cubicBezTo>
                    <a:pt x="27714" y="745856"/>
                    <a:pt x="-7511" y="529891"/>
                    <a:pt x="1295" y="330086"/>
                  </a:cubicBezTo>
                  <a:cubicBezTo>
                    <a:pt x="1295" y="330086"/>
                    <a:pt x="1295" y="330086"/>
                    <a:pt x="359491" y="330086"/>
                  </a:cubicBezTo>
                  <a:lnTo>
                    <a:pt x="439580" y="330086"/>
                  </a:lnTo>
                  <a:cubicBezTo>
                    <a:pt x="439580" y="330086"/>
                    <a:pt x="439580" y="330086"/>
                    <a:pt x="439580" y="162843"/>
                  </a:cubicBezTo>
                  <a:cubicBezTo>
                    <a:pt x="439580" y="162843"/>
                    <a:pt x="439580" y="162843"/>
                    <a:pt x="432237" y="133502"/>
                  </a:cubicBezTo>
                  <a:cubicBezTo>
                    <a:pt x="426362" y="118831"/>
                    <a:pt x="421956" y="110029"/>
                    <a:pt x="410207" y="95358"/>
                  </a:cubicBezTo>
                  <a:cubicBezTo>
                    <a:pt x="402863" y="83622"/>
                    <a:pt x="398457" y="71886"/>
                    <a:pt x="399926" y="57215"/>
                  </a:cubicBezTo>
                  <a:cubicBezTo>
                    <a:pt x="399926" y="24940"/>
                    <a:pt x="429299" y="0"/>
                    <a:pt x="4660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31402" tIns="15701" rIns="31402" bIns="15701" numCol="1" anchor="t" anchorCtr="0" compatLnSpc="1">
              <a:noAutofit/>
            </a:bodyPr>
            <a:lstStyle/>
            <a:p>
              <a:pPr>
                <a:lnSpc>
                  <a:spcPct val="120000"/>
                </a:lnSpc>
              </a:pPr>
              <a:endParaRPr lang="en-US" sz="1375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" name="Text Placeholder 7"/>
          <p:cNvSpPr txBox="1"/>
          <p:nvPr/>
        </p:nvSpPr>
        <p:spPr>
          <a:xfrm>
            <a:off x="6082462" y="3209691"/>
            <a:ext cx="1446080" cy="397638"/>
          </a:xfrm>
          <a:prstGeom prst="rect">
            <a:avLst/>
          </a:prstGeom>
        </p:spPr>
        <p:txBody>
          <a:bodyPr vert="horz" wrap="square" lIns="0" tIns="90216" rIns="0" bIns="90216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6082462" y="3625409"/>
            <a:ext cx="1884212" cy="429605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5" name="Rounded Rectangle 11"/>
          <p:cNvSpPr>
            <a:spLocks noChangeAspect="1"/>
          </p:cNvSpPr>
          <p:nvPr/>
        </p:nvSpPr>
        <p:spPr>
          <a:xfrm>
            <a:off x="5320700" y="3407842"/>
            <a:ext cx="659380" cy="660021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Text Placeholder 7"/>
          <p:cNvSpPr txBox="1"/>
          <p:nvPr/>
        </p:nvSpPr>
        <p:spPr>
          <a:xfrm>
            <a:off x="5383506" y="3491446"/>
            <a:ext cx="533767" cy="440495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56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_tradnl" sz="1565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7" name="Text Placeholder 7"/>
          <p:cNvSpPr txBox="1"/>
          <p:nvPr/>
        </p:nvSpPr>
        <p:spPr>
          <a:xfrm>
            <a:off x="9121186" y="3194795"/>
            <a:ext cx="1415747" cy="397638"/>
          </a:xfrm>
          <a:prstGeom prst="rect">
            <a:avLst/>
          </a:prstGeom>
        </p:spPr>
        <p:txBody>
          <a:bodyPr vert="horz" wrap="square" lIns="0" tIns="90216" rIns="0" bIns="90216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8" name="Text Placeholder 2"/>
          <p:cNvSpPr txBox="1"/>
          <p:nvPr/>
        </p:nvSpPr>
        <p:spPr>
          <a:xfrm>
            <a:off x="9121186" y="3610516"/>
            <a:ext cx="1844691" cy="429605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Rounded Rectangle 23"/>
          <p:cNvSpPr>
            <a:spLocks noChangeAspect="1"/>
          </p:cNvSpPr>
          <p:nvPr/>
        </p:nvSpPr>
        <p:spPr>
          <a:xfrm>
            <a:off x="8340823" y="3392947"/>
            <a:ext cx="659380" cy="66002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 Placeholder 7"/>
          <p:cNvSpPr txBox="1"/>
          <p:nvPr/>
        </p:nvSpPr>
        <p:spPr>
          <a:xfrm>
            <a:off x="8403629" y="3476551"/>
            <a:ext cx="533767" cy="440495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56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_tradnl" sz="1565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" name="Text Placeholder 7"/>
          <p:cNvSpPr txBox="1"/>
          <p:nvPr/>
        </p:nvSpPr>
        <p:spPr>
          <a:xfrm>
            <a:off x="6125119" y="4566808"/>
            <a:ext cx="1415747" cy="397638"/>
          </a:xfrm>
          <a:prstGeom prst="rect">
            <a:avLst/>
          </a:prstGeom>
        </p:spPr>
        <p:txBody>
          <a:bodyPr vert="horz" wrap="square" lIns="0" tIns="90216" rIns="0" bIns="90216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" name="Text Placeholder 2"/>
          <p:cNvSpPr txBox="1"/>
          <p:nvPr/>
        </p:nvSpPr>
        <p:spPr>
          <a:xfrm>
            <a:off x="6125118" y="4982530"/>
            <a:ext cx="1844691" cy="429605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Rounded Rectangle 27"/>
          <p:cNvSpPr>
            <a:spLocks noChangeAspect="1"/>
          </p:cNvSpPr>
          <p:nvPr/>
        </p:nvSpPr>
        <p:spPr>
          <a:xfrm>
            <a:off x="5320700" y="4764959"/>
            <a:ext cx="659380" cy="660021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 Placeholder 7"/>
          <p:cNvSpPr txBox="1"/>
          <p:nvPr/>
        </p:nvSpPr>
        <p:spPr>
          <a:xfrm>
            <a:off x="5383506" y="4848563"/>
            <a:ext cx="533767" cy="440495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56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_tradnl" sz="1565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 Placeholder 7"/>
          <p:cNvSpPr txBox="1"/>
          <p:nvPr/>
        </p:nvSpPr>
        <p:spPr>
          <a:xfrm>
            <a:off x="9121188" y="4579913"/>
            <a:ext cx="1415747" cy="397638"/>
          </a:xfrm>
          <a:prstGeom prst="rect">
            <a:avLst/>
          </a:prstGeom>
        </p:spPr>
        <p:txBody>
          <a:bodyPr vert="horz" wrap="square" lIns="0" tIns="90216" rIns="0" bIns="90216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 Placeholder 2"/>
          <p:cNvSpPr txBox="1"/>
          <p:nvPr/>
        </p:nvSpPr>
        <p:spPr>
          <a:xfrm>
            <a:off x="9121188" y="4995633"/>
            <a:ext cx="1844691" cy="429605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Rounded Rectangle 16"/>
          <p:cNvSpPr>
            <a:spLocks noChangeAspect="1"/>
          </p:cNvSpPr>
          <p:nvPr/>
        </p:nvSpPr>
        <p:spPr>
          <a:xfrm>
            <a:off x="8340823" y="4778064"/>
            <a:ext cx="659380" cy="660021"/>
          </a:xfrm>
          <a:prstGeom prst="roundRect">
            <a:avLst>
              <a:gd name="adj" fmla="val 0"/>
            </a:avLst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56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 Placeholder 7"/>
          <p:cNvSpPr txBox="1"/>
          <p:nvPr/>
        </p:nvSpPr>
        <p:spPr>
          <a:xfrm>
            <a:off x="8403629" y="4861667"/>
            <a:ext cx="533767" cy="440495"/>
          </a:xfrm>
          <a:prstGeom prst="rect">
            <a:avLst/>
          </a:prstGeom>
        </p:spPr>
        <p:txBody>
          <a:bodyPr vert="horz" lIns="0" tIns="90216" rIns="0" bIns="90216" anchor="ctr"/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580" b="1" kern="1200">
                <a:solidFill>
                  <a:schemeClr val="bg1"/>
                </a:solidFill>
                <a:latin typeface="FontAwesome"/>
                <a:ea typeface="+mn-ea"/>
                <a:cs typeface="FontAwesome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s-ES_tradnl" sz="156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_tradnl" sz="1565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 Placeholder 7"/>
          <p:cNvSpPr txBox="1"/>
          <p:nvPr/>
        </p:nvSpPr>
        <p:spPr>
          <a:xfrm>
            <a:off x="5294262" y="1997825"/>
            <a:ext cx="1644353" cy="397638"/>
          </a:xfrm>
          <a:prstGeom prst="rect">
            <a:avLst/>
          </a:prstGeom>
        </p:spPr>
        <p:txBody>
          <a:bodyPr vert="horz" wrap="square" lIns="0" tIns="90216" rIns="0" bIns="90216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385" b="1" kern="1200" baseline="0">
                <a:solidFill>
                  <a:schemeClr val="accent1"/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_tradnl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6" name="Text Placeholder 2"/>
          <p:cNvSpPr txBox="1"/>
          <p:nvPr/>
        </p:nvSpPr>
        <p:spPr>
          <a:xfrm>
            <a:off x="5294263" y="2393924"/>
            <a:ext cx="6220224" cy="282770"/>
          </a:xfrm>
          <a:prstGeom prst="rect">
            <a:avLst/>
          </a:prstGeom>
        </p:spPr>
        <p:txBody>
          <a:bodyPr vert="horz" wrap="square" lIns="0" tIns="0" rIns="0" bIns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85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Lato Regular"/>
                <a:ea typeface="+mn-ea"/>
                <a:cs typeface="Lato Regular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83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116330">
              <a:spcBef>
                <a:spcPct val="20000"/>
              </a:spcBef>
              <a:defRPr/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7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8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9" grpId="0" animBg="1"/>
      <p:bldP spid="4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4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9" grpId="0" animBg="1"/>
      <p:bldP spid="60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1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2" grpId="0" build="p">
        <p:tmplLst>
          <p:tmpl lvl="1">
            <p:tnLst>
              <p:par>
                <p:cTn presetID="2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3" grpId="0" animBg="1"/>
      <p:bldP spid="64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4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5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6" grpId="0" build="p">
        <p:tmplLst>
          <p:tmpl lvl="1">
            <p:tnLst>
              <p:par>
                <p:cTn presetID="2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3" y="3616325"/>
            <a:ext cx="12858044" cy="3616325"/>
          </a:xfrm>
          <a:prstGeom prst="rect">
            <a:avLst/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2" name="组合 7"/>
          <p:cNvGrpSpPr/>
          <p:nvPr/>
        </p:nvGrpSpPr>
        <p:grpSpPr bwMode="auto">
          <a:xfrm>
            <a:off x="7797527" y="1600101"/>
            <a:ext cx="3960092" cy="1703629"/>
            <a:chOff x="2989865" y="607026"/>
            <a:chExt cx="2814868" cy="1211710"/>
          </a:xfrm>
        </p:grpSpPr>
        <p:sp>
          <p:nvSpPr>
            <p:cNvPr id="33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44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4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52190" cy="24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35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2306067" cy="2350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545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545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36" name="任意多边形 35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3" name="组合 7"/>
          <p:cNvGrpSpPr/>
          <p:nvPr/>
        </p:nvGrpSpPr>
        <p:grpSpPr bwMode="auto">
          <a:xfrm>
            <a:off x="907200" y="1600101"/>
            <a:ext cx="3960092" cy="1703629"/>
            <a:chOff x="2989865" y="607026"/>
            <a:chExt cx="2814868" cy="1211710"/>
          </a:xfrm>
        </p:grpSpPr>
        <p:sp>
          <p:nvSpPr>
            <p:cNvPr id="44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44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5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52190" cy="240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  <a:endParaRPr lang="zh-CN" altLang="en-US" sz="1600" dirty="0">
                <a:solidFill>
                  <a:schemeClr val="bg1">
                    <a:lumMod val="65000"/>
                  </a:schemeClr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46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2306067" cy="2350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545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545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47" name="任意多边形 46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4000">
        <p14:switch dir="r"/>
      </p:transition>
    </mc:Choice>
    <mc:Fallback>
      <p:transition spd="slow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286225" y="3547552"/>
            <a:ext cx="379284" cy="36850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2286227" y="3033946"/>
            <a:ext cx="4374190" cy="663736"/>
            <a:chOff x="643467" y="1947984"/>
            <a:chExt cx="4045562" cy="629355"/>
          </a:xfrm>
        </p:grpSpPr>
        <p:sp>
          <p:nvSpPr>
            <p:cNvPr id="31" name="Right Arrow 30"/>
            <p:cNvSpPr/>
            <p:nvPr/>
          </p:nvSpPr>
          <p:spPr>
            <a:xfrm>
              <a:off x="1003098" y="1947984"/>
              <a:ext cx="3685931" cy="629355"/>
            </a:xfrm>
            <a:prstGeom prst="rightArrow">
              <a:avLst>
                <a:gd name="adj1" fmla="val 54891"/>
                <a:gd name="adj2" fmla="val 5815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 rot="10800000">
              <a:off x="643467" y="2089868"/>
              <a:ext cx="1123849" cy="345114"/>
            </a:xfrm>
            <a:prstGeom prst="flowChartManualOperati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1" name="Rectangle 40"/>
          <p:cNvSpPr/>
          <p:nvPr/>
        </p:nvSpPr>
        <p:spPr>
          <a:xfrm>
            <a:off x="2760325" y="4211288"/>
            <a:ext cx="379281" cy="30213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2760326" y="3697684"/>
            <a:ext cx="3618822" cy="663737"/>
            <a:chOff x="1093007" y="2577339"/>
            <a:chExt cx="3431368" cy="629356"/>
          </a:xfrm>
        </p:grpSpPr>
        <p:sp>
          <p:nvSpPr>
            <p:cNvPr id="43" name="Right Arrow 42"/>
            <p:cNvSpPr/>
            <p:nvPr/>
          </p:nvSpPr>
          <p:spPr>
            <a:xfrm>
              <a:off x="1452637" y="2577339"/>
              <a:ext cx="3071738" cy="629356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lowchart: Manual Operation 43"/>
            <p:cNvSpPr/>
            <p:nvPr/>
          </p:nvSpPr>
          <p:spPr>
            <a:xfrm rot="10800000">
              <a:off x="1093007" y="2719223"/>
              <a:ext cx="1123849" cy="345115"/>
            </a:xfrm>
            <a:prstGeom prst="flowChartManualOperati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3246423" y="4863004"/>
            <a:ext cx="367280" cy="23696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3234422" y="4349400"/>
            <a:ext cx="2883546" cy="663737"/>
            <a:chOff x="-982317" y="1123950"/>
            <a:chExt cx="3986335" cy="1066800"/>
          </a:xfrm>
        </p:grpSpPr>
        <p:sp>
          <p:nvSpPr>
            <p:cNvPr id="49" name="Right Arrow 48"/>
            <p:cNvSpPr/>
            <p:nvPr/>
          </p:nvSpPr>
          <p:spPr>
            <a:xfrm>
              <a:off x="-372717" y="1123950"/>
              <a:ext cx="3376735" cy="1066800"/>
            </a:xfrm>
            <a:prstGeom prst="rightArrow">
              <a:avLst>
                <a:gd name="adj1" fmla="val 54891"/>
                <a:gd name="adj2" fmla="val 5815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lowchart: Manual Operation 49"/>
            <p:cNvSpPr/>
            <p:nvPr/>
          </p:nvSpPr>
          <p:spPr>
            <a:xfrm rot="10800000">
              <a:off x="-982317" y="1364453"/>
              <a:ext cx="1905000" cy="584993"/>
            </a:xfrm>
            <a:prstGeom prst="flowChartManualOperati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720521" y="5517644"/>
            <a:ext cx="379279" cy="17150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211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3720522" y="5004038"/>
            <a:ext cx="2173084" cy="663737"/>
            <a:chOff x="304800" y="1123950"/>
            <a:chExt cx="3492723" cy="1066800"/>
          </a:xfrm>
          <a:solidFill>
            <a:schemeClr val="accent4"/>
          </a:solidFill>
        </p:grpSpPr>
        <p:sp>
          <p:nvSpPr>
            <p:cNvPr id="54" name="Right Arrow 53"/>
            <p:cNvSpPr/>
            <p:nvPr/>
          </p:nvSpPr>
          <p:spPr>
            <a:xfrm>
              <a:off x="1143000" y="1123950"/>
              <a:ext cx="2654523" cy="1066800"/>
            </a:xfrm>
            <a:prstGeom prst="rightArrow">
              <a:avLst>
                <a:gd name="adj1" fmla="val 54891"/>
                <a:gd name="adj2" fmla="val 5815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lowchart: Manual Operation 54"/>
            <p:cNvSpPr/>
            <p:nvPr/>
          </p:nvSpPr>
          <p:spPr>
            <a:xfrm rot="10800000">
              <a:off x="304800" y="1364453"/>
              <a:ext cx="1905000" cy="584993"/>
            </a:xfrm>
            <a:prstGeom prst="flowChartManualOperat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11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8" name="Footer Text"/>
          <p:cNvSpPr txBox="1"/>
          <p:nvPr/>
        </p:nvSpPr>
        <p:spPr>
          <a:xfrm>
            <a:off x="986711" y="2006115"/>
            <a:ext cx="10987802" cy="282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8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 Placeholder 3"/>
          <p:cNvSpPr txBox="1"/>
          <p:nvPr/>
        </p:nvSpPr>
        <p:spPr>
          <a:xfrm>
            <a:off x="6053283" y="3219751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sz="19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 Placeholder 3"/>
          <p:cNvSpPr txBox="1"/>
          <p:nvPr/>
        </p:nvSpPr>
        <p:spPr>
          <a:xfrm>
            <a:off x="5761969" y="3879304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sz="19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 Placeholder 3"/>
          <p:cNvSpPr txBox="1"/>
          <p:nvPr/>
        </p:nvSpPr>
        <p:spPr>
          <a:xfrm>
            <a:off x="5403392" y="4534783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sz="19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4" name="Text Placeholder 3"/>
          <p:cNvSpPr txBox="1"/>
          <p:nvPr/>
        </p:nvSpPr>
        <p:spPr>
          <a:xfrm>
            <a:off x="5281101" y="5184383"/>
            <a:ext cx="456455" cy="292131"/>
          </a:xfrm>
          <a:prstGeom prst="rect">
            <a:avLst/>
          </a:prstGeom>
        </p:spPr>
        <p:txBody>
          <a:bodyPr wrap="none" lIns="0" tIns="0" rIns="0" bIns="0" anchor="ctr" anchorCtr="0">
            <a:noAutofit/>
          </a:bodyPr>
          <a:lstStyle>
            <a:lvl1pPr marL="0" indent="0" algn="ctr">
              <a:buNone/>
              <a:defRPr sz="14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64565">
              <a:spcBef>
                <a:spcPct val="20000"/>
              </a:spcBef>
              <a:defRPr/>
            </a:pP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sz="19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0" name="Group 39"/>
          <p:cNvGrpSpPr/>
          <p:nvPr/>
        </p:nvGrpSpPr>
        <p:grpSpPr>
          <a:xfrm>
            <a:off x="7250121" y="3899456"/>
            <a:ext cx="2138152" cy="648987"/>
            <a:chOff x="885153" y="2451246"/>
            <a:chExt cx="2621653" cy="615372"/>
          </a:xfrm>
        </p:grpSpPr>
        <p:sp>
          <p:nvSpPr>
            <p:cNvPr id="71" name="TextBox 70"/>
            <p:cNvSpPr txBox="1"/>
            <p:nvPr/>
          </p:nvSpPr>
          <p:spPr>
            <a:xfrm>
              <a:off x="1876552" y="2451246"/>
              <a:ext cx="1630254" cy="245141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85153" y="2659265"/>
              <a:ext cx="262165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6" name="Group 40"/>
          <p:cNvGrpSpPr/>
          <p:nvPr/>
        </p:nvGrpSpPr>
        <p:grpSpPr>
          <a:xfrm>
            <a:off x="7250121" y="5400600"/>
            <a:ext cx="2138152" cy="648644"/>
            <a:chOff x="885152" y="3469218"/>
            <a:chExt cx="2621653" cy="615042"/>
          </a:xfrm>
        </p:grpSpPr>
        <p:sp>
          <p:nvSpPr>
            <p:cNvPr id="77" name="TextBox 76"/>
            <p:cNvSpPr txBox="1"/>
            <p:nvPr/>
          </p:nvSpPr>
          <p:spPr>
            <a:xfrm>
              <a:off x="1965861" y="3469218"/>
              <a:ext cx="1540944" cy="204282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/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885152" y="3676910"/>
              <a:ext cx="2621653" cy="40735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1" name="Group 32"/>
          <p:cNvGrpSpPr/>
          <p:nvPr/>
        </p:nvGrpSpPr>
        <p:grpSpPr>
          <a:xfrm>
            <a:off x="7227065" y="3160684"/>
            <a:ext cx="2161210" cy="648992"/>
            <a:chOff x="5638262" y="1443119"/>
            <a:chExt cx="2649925" cy="615376"/>
          </a:xfrm>
        </p:grpSpPr>
        <p:sp>
          <p:nvSpPr>
            <p:cNvPr id="82" name="TextBox 81"/>
            <p:cNvSpPr txBox="1"/>
            <p:nvPr/>
          </p:nvSpPr>
          <p:spPr>
            <a:xfrm>
              <a:off x="6747243" y="1443119"/>
              <a:ext cx="1540944" cy="245141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638262" y="1651142"/>
              <a:ext cx="264992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68"/>
          <p:cNvGrpSpPr>
            <a:grpSpLocks noChangeAspect="1"/>
          </p:cNvGrpSpPr>
          <p:nvPr/>
        </p:nvGrpSpPr>
        <p:grpSpPr>
          <a:xfrm>
            <a:off x="9660059" y="3916325"/>
            <a:ext cx="528751" cy="513609"/>
            <a:chOff x="6595471" y="2476529"/>
            <a:chExt cx="723797" cy="703077"/>
          </a:xfrm>
        </p:grpSpPr>
        <p:sp>
          <p:nvSpPr>
            <p:cNvPr id="86" name="Oval 85"/>
            <p:cNvSpPr/>
            <p:nvPr/>
          </p:nvSpPr>
          <p:spPr>
            <a:xfrm>
              <a:off x="6595471" y="2476529"/>
              <a:ext cx="723797" cy="7030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955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Freeform 245"/>
            <p:cNvSpPr/>
            <p:nvPr/>
          </p:nvSpPr>
          <p:spPr bwMode="auto">
            <a:xfrm>
              <a:off x="6791563" y="2662261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9" name="Group 69"/>
          <p:cNvGrpSpPr>
            <a:grpSpLocks noChangeAspect="1"/>
          </p:cNvGrpSpPr>
          <p:nvPr/>
        </p:nvGrpSpPr>
        <p:grpSpPr>
          <a:xfrm>
            <a:off x="9660059" y="5402236"/>
            <a:ext cx="528751" cy="513609"/>
            <a:chOff x="6595471" y="3484651"/>
            <a:chExt cx="723797" cy="703077"/>
          </a:xfrm>
        </p:grpSpPr>
        <p:sp>
          <p:nvSpPr>
            <p:cNvPr id="91" name="Oval 90"/>
            <p:cNvSpPr/>
            <p:nvPr/>
          </p:nvSpPr>
          <p:spPr>
            <a:xfrm>
              <a:off x="6595471" y="3484651"/>
              <a:ext cx="723797" cy="70307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3375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6809049" y="3619502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1" name="Group 67"/>
          <p:cNvGrpSpPr>
            <a:grpSpLocks noChangeAspect="1"/>
          </p:cNvGrpSpPr>
          <p:nvPr/>
        </p:nvGrpSpPr>
        <p:grpSpPr>
          <a:xfrm>
            <a:off x="9660059" y="3173370"/>
            <a:ext cx="528751" cy="513609"/>
            <a:chOff x="8049780" y="1468406"/>
            <a:chExt cx="723797" cy="703077"/>
          </a:xfrm>
        </p:grpSpPr>
        <p:sp>
          <p:nvSpPr>
            <p:cNvPr id="112" name="Oval 111"/>
            <p:cNvSpPr/>
            <p:nvPr/>
          </p:nvSpPr>
          <p:spPr>
            <a:xfrm>
              <a:off x="8049780" y="1468406"/>
              <a:ext cx="723797" cy="70307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53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3" name="Freeform 217"/>
            <p:cNvSpPr>
              <a:spLocks noEditPoints="1"/>
            </p:cNvSpPr>
            <p:nvPr/>
          </p:nvSpPr>
          <p:spPr bwMode="auto">
            <a:xfrm>
              <a:off x="8222238" y="1677864"/>
              <a:ext cx="378880" cy="284161"/>
            </a:xfrm>
            <a:custGeom>
              <a:avLst/>
              <a:gdLst/>
              <a:ahLst/>
              <a:cxnLst>
                <a:cxn ang="0">
                  <a:pos x="78" y="58"/>
                </a:cxn>
                <a:cxn ang="0">
                  <a:pos x="0" y="5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53"/>
                </a:cxn>
                <a:cxn ang="0">
                  <a:pos x="78" y="53"/>
                </a:cxn>
                <a:cxn ang="0">
                  <a:pos x="78" y="58"/>
                </a:cxn>
                <a:cxn ang="0">
                  <a:pos x="73" y="22"/>
                </a:cxn>
                <a:cxn ang="0">
                  <a:pos x="71" y="23"/>
                </a:cxn>
                <a:cxn ang="0">
                  <a:pos x="66" y="18"/>
                </a:cxn>
                <a:cxn ang="0">
                  <a:pos x="42" y="42"/>
                </a:cxn>
                <a:cxn ang="0">
                  <a:pos x="40" y="42"/>
                </a:cxn>
                <a:cxn ang="0">
                  <a:pos x="31" y="34"/>
                </a:cxn>
                <a:cxn ang="0">
                  <a:pos x="16" y="49"/>
                </a:cxn>
                <a:cxn ang="0">
                  <a:pos x="8" y="42"/>
                </a:cxn>
                <a:cxn ang="0">
                  <a:pos x="30" y="20"/>
                </a:cxn>
                <a:cxn ang="0">
                  <a:pos x="32" y="20"/>
                </a:cxn>
                <a:cxn ang="0">
                  <a:pos x="41" y="29"/>
                </a:cxn>
                <a:cxn ang="0">
                  <a:pos x="59" y="11"/>
                </a:cxn>
                <a:cxn ang="0">
                  <a:pos x="54" y="6"/>
                </a:cxn>
                <a:cxn ang="0">
                  <a:pos x="55" y="4"/>
                </a:cxn>
                <a:cxn ang="0">
                  <a:pos x="71" y="4"/>
                </a:cxn>
                <a:cxn ang="0">
                  <a:pos x="73" y="6"/>
                </a:cxn>
                <a:cxn ang="0">
                  <a:pos x="73" y="22"/>
                </a:cxn>
              </a:cxnLst>
              <a:rect l="0" t="0" r="r" b="b"/>
              <a:pathLst>
                <a:path w="78" h="58">
                  <a:moveTo>
                    <a:pt x="78" y="58"/>
                  </a:moveTo>
                  <a:cubicBezTo>
                    <a:pt x="0" y="58"/>
                    <a:pt x="0" y="58"/>
                    <a:pt x="0" y="5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53"/>
                    <a:pt x="5" y="53"/>
                    <a:pt x="5" y="53"/>
                  </a:cubicBezTo>
                  <a:cubicBezTo>
                    <a:pt x="78" y="53"/>
                    <a:pt x="78" y="53"/>
                    <a:pt x="78" y="53"/>
                  </a:cubicBezTo>
                  <a:lnTo>
                    <a:pt x="78" y="58"/>
                  </a:lnTo>
                  <a:close/>
                  <a:moveTo>
                    <a:pt x="73" y="22"/>
                  </a:moveTo>
                  <a:cubicBezTo>
                    <a:pt x="73" y="23"/>
                    <a:pt x="71" y="24"/>
                    <a:pt x="71" y="23"/>
                  </a:cubicBezTo>
                  <a:cubicBezTo>
                    <a:pt x="66" y="18"/>
                    <a:pt x="66" y="18"/>
                    <a:pt x="66" y="18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41" y="43"/>
                    <a:pt x="41" y="43"/>
                    <a:pt x="40" y="42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1" y="19"/>
                    <a:pt x="32" y="19"/>
                    <a:pt x="32" y="20"/>
                  </a:cubicBezTo>
                  <a:cubicBezTo>
                    <a:pt x="41" y="29"/>
                    <a:pt x="41" y="29"/>
                    <a:pt x="41" y="29"/>
                  </a:cubicBezTo>
                  <a:cubicBezTo>
                    <a:pt x="59" y="11"/>
                    <a:pt x="59" y="11"/>
                    <a:pt x="59" y="11"/>
                  </a:cubicBezTo>
                  <a:cubicBezTo>
                    <a:pt x="54" y="6"/>
                    <a:pt x="54" y="6"/>
                    <a:pt x="54" y="6"/>
                  </a:cubicBezTo>
                  <a:cubicBezTo>
                    <a:pt x="53" y="6"/>
                    <a:pt x="54" y="4"/>
                    <a:pt x="55" y="4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2" y="4"/>
                    <a:pt x="73" y="5"/>
                    <a:pt x="73" y="6"/>
                  </a:cubicBezTo>
                  <a:lnTo>
                    <a:pt x="73" y="2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4" name="Group 36"/>
          <p:cNvGrpSpPr/>
          <p:nvPr/>
        </p:nvGrpSpPr>
        <p:grpSpPr>
          <a:xfrm>
            <a:off x="7227065" y="4638027"/>
            <a:ext cx="2161208" cy="672987"/>
            <a:chOff x="5638262" y="2428485"/>
            <a:chExt cx="2649923" cy="638129"/>
          </a:xfrm>
        </p:grpSpPr>
        <p:sp>
          <p:nvSpPr>
            <p:cNvPr id="115" name="TextBox 114"/>
            <p:cNvSpPr txBox="1"/>
            <p:nvPr/>
          </p:nvSpPr>
          <p:spPr>
            <a:xfrm>
              <a:off x="6747241" y="2428485"/>
              <a:ext cx="1540944" cy="204285"/>
            </a:xfrm>
            <a:prstGeom prst="rect">
              <a:avLst/>
            </a:prstGeom>
            <a:noFill/>
          </p:spPr>
          <p:txBody>
            <a:bodyPr wrap="none" lIns="0" tIns="0" rIns="0" bIns="0" rtlCol="0" anchor="t" anchorCtr="0">
              <a:spAutoFit/>
            </a:bodyPr>
            <a:lstStyle/>
            <a:p>
              <a:pPr algn="r"/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en-US" altLang="zh-CN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638262" y="2659261"/>
              <a:ext cx="2649923" cy="407353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pPr algn="r" defTabSz="964565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7" name="Group 75"/>
          <p:cNvGrpSpPr>
            <a:grpSpLocks noChangeAspect="1"/>
          </p:cNvGrpSpPr>
          <p:nvPr/>
        </p:nvGrpSpPr>
        <p:grpSpPr>
          <a:xfrm>
            <a:off x="9660059" y="4659280"/>
            <a:ext cx="528751" cy="513609"/>
            <a:chOff x="8049780" y="2476530"/>
            <a:chExt cx="723797" cy="703077"/>
          </a:xfrm>
        </p:grpSpPr>
        <p:sp>
          <p:nvSpPr>
            <p:cNvPr id="118" name="Oval 117"/>
            <p:cNvSpPr/>
            <p:nvPr/>
          </p:nvSpPr>
          <p:spPr>
            <a:xfrm>
              <a:off x="8049780" y="2476530"/>
              <a:ext cx="723797" cy="70307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2955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9" name="Freeform 56"/>
            <p:cNvSpPr>
              <a:spLocks noEditPoints="1"/>
            </p:cNvSpPr>
            <p:nvPr/>
          </p:nvSpPr>
          <p:spPr bwMode="auto">
            <a:xfrm>
              <a:off x="8238857" y="2655247"/>
              <a:ext cx="345642" cy="345642"/>
            </a:xfrm>
            <a:custGeom>
              <a:avLst/>
              <a:gdLst/>
              <a:ahLst/>
              <a:cxnLst>
                <a:cxn ang="0">
                  <a:pos x="64" y="42"/>
                </a:cxn>
                <a:cxn ang="0">
                  <a:pos x="63" y="44"/>
                </a:cxn>
                <a:cxn ang="0">
                  <a:pos x="33" y="64"/>
                </a:cxn>
                <a:cxn ang="0">
                  <a:pos x="32" y="64"/>
                </a:cxn>
                <a:cxn ang="0">
                  <a:pos x="30" y="64"/>
                </a:cxn>
                <a:cxn ang="0">
                  <a:pos x="1" y="44"/>
                </a:cxn>
                <a:cxn ang="0">
                  <a:pos x="0" y="42"/>
                </a:cxn>
                <a:cxn ang="0">
                  <a:pos x="0" y="23"/>
                </a:cxn>
                <a:cxn ang="0">
                  <a:pos x="1" y="20"/>
                </a:cxn>
                <a:cxn ang="0">
                  <a:pos x="30" y="1"/>
                </a:cxn>
                <a:cxn ang="0">
                  <a:pos x="32" y="0"/>
                </a:cxn>
                <a:cxn ang="0">
                  <a:pos x="33" y="1"/>
                </a:cxn>
                <a:cxn ang="0">
                  <a:pos x="63" y="20"/>
                </a:cxn>
                <a:cxn ang="0">
                  <a:pos x="64" y="23"/>
                </a:cxn>
                <a:cxn ang="0">
                  <a:pos x="64" y="42"/>
                </a:cxn>
                <a:cxn ang="0">
                  <a:pos x="12" y="32"/>
                </a:cxn>
                <a:cxn ang="0">
                  <a:pos x="5" y="28"/>
                </a:cxn>
                <a:cxn ang="0">
                  <a:pos x="5" y="37"/>
                </a:cxn>
                <a:cxn ang="0">
                  <a:pos x="12" y="32"/>
                </a:cxn>
                <a:cxn ang="0">
                  <a:pos x="29" y="21"/>
                </a:cxn>
                <a:cxn ang="0">
                  <a:pos x="29" y="8"/>
                </a:cxn>
                <a:cxn ang="0">
                  <a:pos x="7" y="23"/>
                </a:cxn>
                <a:cxn ang="0">
                  <a:pos x="17" y="29"/>
                </a:cxn>
                <a:cxn ang="0">
                  <a:pos x="29" y="21"/>
                </a:cxn>
                <a:cxn ang="0">
                  <a:pos x="29" y="56"/>
                </a:cxn>
                <a:cxn ang="0">
                  <a:pos x="29" y="44"/>
                </a:cxn>
                <a:cxn ang="0">
                  <a:pos x="17" y="36"/>
                </a:cxn>
                <a:cxn ang="0">
                  <a:pos x="7" y="42"/>
                </a:cxn>
                <a:cxn ang="0">
                  <a:pos x="29" y="56"/>
                </a:cxn>
                <a:cxn ang="0">
                  <a:pos x="41" y="32"/>
                </a:cxn>
                <a:cxn ang="0">
                  <a:pos x="32" y="26"/>
                </a:cxn>
                <a:cxn ang="0">
                  <a:pos x="22" y="32"/>
                </a:cxn>
                <a:cxn ang="0">
                  <a:pos x="32" y="39"/>
                </a:cxn>
                <a:cxn ang="0">
                  <a:pos x="41" y="32"/>
                </a:cxn>
                <a:cxn ang="0">
                  <a:pos x="56" y="23"/>
                </a:cxn>
                <a:cxn ang="0">
                  <a:pos x="35" y="8"/>
                </a:cxn>
                <a:cxn ang="0">
                  <a:pos x="35" y="21"/>
                </a:cxn>
                <a:cxn ang="0">
                  <a:pos x="46" y="29"/>
                </a:cxn>
                <a:cxn ang="0">
                  <a:pos x="56" y="23"/>
                </a:cxn>
                <a:cxn ang="0">
                  <a:pos x="56" y="42"/>
                </a:cxn>
                <a:cxn ang="0">
                  <a:pos x="46" y="36"/>
                </a:cxn>
                <a:cxn ang="0">
                  <a:pos x="35" y="44"/>
                </a:cxn>
                <a:cxn ang="0">
                  <a:pos x="35" y="56"/>
                </a:cxn>
                <a:cxn ang="0">
                  <a:pos x="56" y="42"/>
                </a:cxn>
                <a:cxn ang="0">
                  <a:pos x="58" y="37"/>
                </a:cxn>
                <a:cxn ang="0">
                  <a:pos x="58" y="28"/>
                </a:cxn>
                <a:cxn ang="0">
                  <a:pos x="51" y="32"/>
                </a:cxn>
                <a:cxn ang="0">
                  <a:pos x="58" y="37"/>
                </a:cxn>
              </a:cxnLst>
              <a:rect l="0" t="0" r="r" b="b"/>
              <a:pathLst>
                <a:path w="64" h="64">
                  <a:moveTo>
                    <a:pt x="64" y="42"/>
                  </a:moveTo>
                  <a:cubicBezTo>
                    <a:pt x="64" y="43"/>
                    <a:pt x="63" y="44"/>
                    <a:pt x="63" y="44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4"/>
                    <a:pt x="32" y="64"/>
                  </a:cubicBezTo>
                  <a:cubicBezTo>
                    <a:pt x="31" y="64"/>
                    <a:pt x="31" y="64"/>
                    <a:pt x="30" y="6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0" y="44"/>
                    <a:pt x="0" y="43"/>
                    <a:pt x="0" y="42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1" y="1"/>
                    <a:pt x="31" y="0"/>
                    <a:pt x="32" y="0"/>
                  </a:cubicBezTo>
                  <a:cubicBezTo>
                    <a:pt x="32" y="0"/>
                    <a:pt x="33" y="1"/>
                    <a:pt x="33" y="1"/>
                  </a:cubicBezTo>
                  <a:cubicBezTo>
                    <a:pt x="63" y="20"/>
                    <a:pt x="63" y="20"/>
                    <a:pt x="63" y="20"/>
                  </a:cubicBezTo>
                  <a:cubicBezTo>
                    <a:pt x="63" y="21"/>
                    <a:pt x="64" y="22"/>
                    <a:pt x="64" y="23"/>
                  </a:cubicBezTo>
                  <a:lnTo>
                    <a:pt x="64" y="42"/>
                  </a:lnTo>
                  <a:close/>
                  <a:moveTo>
                    <a:pt x="12" y="32"/>
                  </a:moveTo>
                  <a:cubicBezTo>
                    <a:pt x="5" y="28"/>
                    <a:pt x="5" y="28"/>
                    <a:pt x="5" y="28"/>
                  </a:cubicBezTo>
                  <a:cubicBezTo>
                    <a:pt x="5" y="37"/>
                    <a:pt x="5" y="37"/>
                    <a:pt x="5" y="37"/>
                  </a:cubicBezTo>
                  <a:lnTo>
                    <a:pt x="12" y="32"/>
                  </a:lnTo>
                  <a:close/>
                  <a:moveTo>
                    <a:pt x="29" y="21"/>
                  </a:moveTo>
                  <a:cubicBezTo>
                    <a:pt x="29" y="8"/>
                    <a:pt x="29" y="8"/>
                    <a:pt x="29" y="8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17" y="29"/>
                    <a:pt x="17" y="29"/>
                    <a:pt x="17" y="29"/>
                  </a:cubicBezTo>
                  <a:lnTo>
                    <a:pt x="29" y="21"/>
                  </a:lnTo>
                  <a:close/>
                  <a:moveTo>
                    <a:pt x="29" y="56"/>
                  </a:moveTo>
                  <a:cubicBezTo>
                    <a:pt x="29" y="44"/>
                    <a:pt x="29" y="44"/>
                    <a:pt x="29" y="44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7" y="42"/>
                    <a:pt x="7" y="42"/>
                    <a:pt x="7" y="42"/>
                  </a:cubicBezTo>
                  <a:lnTo>
                    <a:pt x="29" y="56"/>
                  </a:lnTo>
                  <a:close/>
                  <a:moveTo>
                    <a:pt x="41" y="32"/>
                  </a:moveTo>
                  <a:cubicBezTo>
                    <a:pt x="32" y="26"/>
                    <a:pt x="32" y="26"/>
                    <a:pt x="32" y="26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32" y="39"/>
                    <a:pt x="32" y="39"/>
                    <a:pt x="32" y="39"/>
                  </a:cubicBezTo>
                  <a:lnTo>
                    <a:pt x="41" y="32"/>
                  </a:lnTo>
                  <a:close/>
                  <a:moveTo>
                    <a:pt x="56" y="23"/>
                  </a:moveTo>
                  <a:cubicBezTo>
                    <a:pt x="35" y="8"/>
                    <a:pt x="35" y="8"/>
                    <a:pt x="35" y="8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46" y="29"/>
                    <a:pt x="46" y="29"/>
                    <a:pt x="46" y="29"/>
                  </a:cubicBezTo>
                  <a:lnTo>
                    <a:pt x="56" y="23"/>
                  </a:lnTo>
                  <a:close/>
                  <a:moveTo>
                    <a:pt x="56" y="42"/>
                  </a:moveTo>
                  <a:cubicBezTo>
                    <a:pt x="46" y="36"/>
                    <a:pt x="46" y="36"/>
                    <a:pt x="46" y="36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56"/>
                    <a:pt x="35" y="56"/>
                    <a:pt x="35" y="56"/>
                  </a:cubicBezTo>
                  <a:lnTo>
                    <a:pt x="56" y="42"/>
                  </a:lnTo>
                  <a:close/>
                  <a:moveTo>
                    <a:pt x="58" y="37"/>
                  </a:moveTo>
                  <a:cubicBezTo>
                    <a:pt x="58" y="28"/>
                    <a:pt x="58" y="28"/>
                    <a:pt x="58" y="28"/>
                  </a:cubicBezTo>
                  <a:cubicBezTo>
                    <a:pt x="51" y="32"/>
                    <a:pt x="51" y="32"/>
                    <a:pt x="51" y="32"/>
                  </a:cubicBezTo>
                  <a:lnTo>
                    <a:pt x="58" y="3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211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" name="文本框 50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1" grpId="0" animBg="1"/>
      <p:bldP spid="47" grpId="0" animBg="1"/>
      <p:bldP spid="52" grpId="0" animBg="1"/>
      <p:bldP spid="58" grpId="0"/>
      <p:bldP spid="61" grpId="0"/>
      <p:bldP spid="62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83858" y="5672467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06336" y="5667330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8814" y="5672467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51292" y="5671262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3770" y="5672467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96248" y="5667330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18726" y="5667330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41204" y="5667330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63686" y="5667330"/>
            <a:ext cx="646331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90%</a:t>
            </a:r>
            <a:endParaRPr lang="en-GB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84787" y="4993808"/>
            <a:ext cx="2225309" cy="5785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20XX</a:t>
            </a:r>
            <a:endParaRPr lang="en-GB" sz="2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10095" y="4993808"/>
            <a:ext cx="3619836" cy="57858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20XX</a:t>
            </a:r>
            <a:endParaRPr lang="en-GB" sz="2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29932" y="4993808"/>
            <a:ext cx="5044032" cy="57858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0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20XX</a:t>
            </a:r>
            <a:endParaRPr lang="en-GB" sz="20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Freeform 22"/>
          <p:cNvSpPr>
            <a:spLocks noEditPoints="1"/>
          </p:cNvSpPr>
          <p:nvPr/>
        </p:nvSpPr>
        <p:spPr bwMode="auto">
          <a:xfrm>
            <a:off x="9786124" y="2591918"/>
            <a:ext cx="565710" cy="601066"/>
          </a:xfrm>
          <a:custGeom>
            <a:avLst/>
            <a:gdLst>
              <a:gd name="T0" fmla="*/ 75 w 89"/>
              <a:gd name="T1" fmla="*/ 22 h 95"/>
              <a:gd name="T2" fmla="*/ 89 w 89"/>
              <a:gd name="T3" fmla="*/ 53 h 95"/>
              <a:gd name="T4" fmla="*/ 78 w 89"/>
              <a:gd name="T5" fmla="*/ 80 h 95"/>
              <a:gd name="T6" fmla="*/ 47 w 89"/>
              <a:gd name="T7" fmla="*/ 53 h 95"/>
              <a:gd name="T8" fmla="*/ 75 w 89"/>
              <a:gd name="T9" fmla="*/ 22 h 95"/>
              <a:gd name="T10" fmla="*/ 76 w 89"/>
              <a:gd name="T11" fmla="*/ 83 h 95"/>
              <a:gd name="T12" fmla="*/ 69 w 89"/>
              <a:gd name="T13" fmla="*/ 88 h 95"/>
              <a:gd name="T14" fmla="*/ 74 w 89"/>
              <a:gd name="T15" fmla="*/ 81 h 95"/>
              <a:gd name="T16" fmla="*/ 76 w 89"/>
              <a:gd name="T17" fmla="*/ 83 h 95"/>
              <a:gd name="T18" fmla="*/ 64 w 89"/>
              <a:gd name="T19" fmla="*/ 92 h 95"/>
              <a:gd name="T20" fmla="*/ 72 w 89"/>
              <a:gd name="T21" fmla="*/ 79 h 95"/>
              <a:gd name="T22" fmla="*/ 70 w 89"/>
              <a:gd name="T23" fmla="*/ 77 h 95"/>
              <a:gd name="T24" fmla="*/ 60 w 89"/>
              <a:gd name="T25" fmla="*/ 94 h 95"/>
              <a:gd name="T26" fmla="*/ 64 w 89"/>
              <a:gd name="T27" fmla="*/ 92 h 95"/>
              <a:gd name="T28" fmla="*/ 58 w 89"/>
              <a:gd name="T29" fmla="*/ 91 h 95"/>
              <a:gd name="T30" fmla="*/ 67 w 89"/>
              <a:gd name="T31" fmla="*/ 75 h 95"/>
              <a:gd name="T32" fmla="*/ 65 w 89"/>
              <a:gd name="T33" fmla="*/ 74 h 95"/>
              <a:gd name="T34" fmla="*/ 57 w 89"/>
              <a:gd name="T35" fmla="*/ 88 h 95"/>
              <a:gd name="T36" fmla="*/ 58 w 89"/>
              <a:gd name="T37" fmla="*/ 91 h 95"/>
              <a:gd name="T38" fmla="*/ 56 w 89"/>
              <a:gd name="T39" fmla="*/ 84 h 95"/>
              <a:gd name="T40" fmla="*/ 63 w 89"/>
              <a:gd name="T41" fmla="*/ 72 h 95"/>
              <a:gd name="T42" fmla="*/ 61 w 89"/>
              <a:gd name="T43" fmla="*/ 70 h 95"/>
              <a:gd name="T44" fmla="*/ 55 w 89"/>
              <a:gd name="T45" fmla="*/ 81 h 95"/>
              <a:gd name="T46" fmla="*/ 56 w 89"/>
              <a:gd name="T47" fmla="*/ 84 h 95"/>
              <a:gd name="T48" fmla="*/ 53 w 89"/>
              <a:gd name="T49" fmla="*/ 78 h 95"/>
              <a:gd name="T50" fmla="*/ 59 w 89"/>
              <a:gd name="T51" fmla="*/ 68 h 95"/>
              <a:gd name="T52" fmla="*/ 57 w 89"/>
              <a:gd name="T53" fmla="*/ 66 h 95"/>
              <a:gd name="T54" fmla="*/ 52 w 89"/>
              <a:gd name="T55" fmla="*/ 75 h 95"/>
              <a:gd name="T56" fmla="*/ 53 w 89"/>
              <a:gd name="T57" fmla="*/ 78 h 95"/>
              <a:gd name="T58" fmla="*/ 51 w 89"/>
              <a:gd name="T59" fmla="*/ 71 h 95"/>
              <a:gd name="T60" fmla="*/ 55 w 89"/>
              <a:gd name="T61" fmla="*/ 64 h 95"/>
              <a:gd name="T62" fmla="*/ 53 w 89"/>
              <a:gd name="T63" fmla="*/ 62 h 95"/>
              <a:gd name="T64" fmla="*/ 50 w 89"/>
              <a:gd name="T65" fmla="*/ 68 h 95"/>
              <a:gd name="T66" fmla="*/ 51 w 89"/>
              <a:gd name="T67" fmla="*/ 71 h 95"/>
              <a:gd name="T68" fmla="*/ 48 w 89"/>
              <a:gd name="T69" fmla="*/ 65 h 95"/>
              <a:gd name="T70" fmla="*/ 51 w 89"/>
              <a:gd name="T71" fmla="*/ 61 h 95"/>
              <a:gd name="T72" fmla="*/ 49 w 89"/>
              <a:gd name="T73" fmla="*/ 59 h 95"/>
              <a:gd name="T74" fmla="*/ 47 w 89"/>
              <a:gd name="T75" fmla="*/ 61 h 95"/>
              <a:gd name="T76" fmla="*/ 48 w 89"/>
              <a:gd name="T77" fmla="*/ 65 h 95"/>
              <a:gd name="T78" fmla="*/ 46 w 89"/>
              <a:gd name="T79" fmla="*/ 58 h 95"/>
              <a:gd name="T80" fmla="*/ 45 w 89"/>
              <a:gd name="T81" fmla="*/ 55 h 95"/>
              <a:gd name="T82" fmla="*/ 47 w 89"/>
              <a:gd name="T83" fmla="*/ 57 h 95"/>
              <a:gd name="T84" fmla="*/ 46 w 89"/>
              <a:gd name="T85" fmla="*/ 58 h 95"/>
              <a:gd name="T86" fmla="*/ 59 w 89"/>
              <a:gd name="T87" fmla="*/ 17 h 95"/>
              <a:gd name="T88" fmla="*/ 41 w 89"/>
              <a:gd name="T89" fmla="*/ 54 h 95"/>
              <a:gd name="T90" fmla="*/ 36 w 89"/>
              <a:gd name="T91" fmla="*/ 13 h 95"/>
              <a:gd name="T92" fmla="*/ 0 w 89"/>
              <a:gd name="T93" fmla="*/ 54 h 95"/>
              <a:gd name="T94" fmla="*/ 41 w 89"/>
              <a:gd name="T95" fmla="*/ 95 h 95"/>
              <a:gd name="T96" fmla="*/ 55 w 89"/>
              <a:gd name="T97" fmla="*/ 93 h 95"/>
              <a:gd name="T98" fmla="*/ 41 w 89"/>
              <a:gd name="T99" fmla="*/ 54 h 95"/>
              <a:gd name="T100" fmla="*/ 68 w 89"/>
              <a:gd name="T101" fmla="*/ 23 h 95"/>
              <a:gd name="T102" fmla="*/ 59 w 89"/>
              <a:gd name="T103" fmla="*/ 17 h 95"/>
              <a:gd name="T104" fmla="*/ 43 w 89"/>
              <a:gd name="T105" fmla="*/ 0 h 95"/>
              <a:gd name="T106" fmla="*/ 38 w 89"/>
              <a:gd name="T107" fmla="*/ 0 h 95"/>
              <a:gd name="T108" fmla="*/ 43 w 89"/>
              <a:gd name="T109" fmla="*/ 41 h 95"/>
              <a:gd name="T110" fmla="*/ 61 w 89"/>
              <a:gd name="T111" fmla="*/ 4 h 95"/>
              <a:gd name="T112" fmla="*/ 43 w 89"/>
              <a:gd name="T113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9" h="95">
                <a:moveTo>
                  <a:pt x="75" y="22"/>
                </a:moveTo>
                <a:cubicBezTo>
                  <a:pt x="83" y="29"/>
                  <a:pt x="89" y="40"/>
                  <a:pt x="89" y="53"/>
                </a:cubicBezTo>
                <a:cubicBezTo>
                  <a:pt x="89" y="63"/>
                  <a:pt x="85" y="73"/>
                  <a:pt x="78" y="80"/>
                </a:cubicBezTo>
                <a:cubicBezTo>
                  <a:pt x="47" y="53"/>
                  <a:pt x="47" y="53"/>
                  <a:pt x="47" y="53"/>
                </a:cubicBezTo>
                <a:cubicBezTo>
                  <a:pt x="75" y="22"/>
                  <a:pt x="75" y="22"/>
                  <a:pt x="75" y="22"/>
                </a:cubicBezTo>
                <a:close/>
                <a:moveTo>
                  <a:pt x="76" y="83"/>
                </a:moveTo>
                <a:cubicBezTo>
                  <a:pt x="74" y="85"/>
                  <a:pt x="72" y="87"/>
                  <a:pt x="69" y="88"/>
                </a:cubicBezTo>
                <a:cubicBezTo>
                  <a:pt x="74" y="81"/>
                  <a:pt x="74" y="81"/>
                  <a:pt x="74" y="81"/>
                </a:cubicBezTo>
                <a:cubicBezTo>
                  <a:pt x="76" y="83"/>
                  <a:pt x="76" y="83"/>
                  <a:pt x="76" y="83"/>
                </a:cubicBezTo>
                <a:close/>
                <a:moveTo>
                  <a:pt x="64" y="92"/>
                </a:moveTo>
                <a:cubicBezTo>
                  <a:pt x="72" y="79"/>
                  <a:pt x="72" y="79"/>
                  <a:pt x="72" y="79"/>
                </a:cubicBezTo>
                <a:cubicBezTo>
                  <a:pt x="70" y="77"/>
                  <a:pt x="70" y="77"/>
                  <a:pt x="70" y="77"/>
                </a:cubicBezTo>
                <a:cubicBezTo>
                  <a:pt x="60" y="94"/>
                  <a:pt x="60" y="94"/>
                  <a:pt x="60" y="94"/>
                </a:cubicBezTo>
                <a:cubicBezTo>
                  <a:pt x="61" y="93"/>
                  <a:pt x="63" y="92"/>
                  <a:pt x="64" y="92"/>
                </a:cubicBezTo>
                <a:close/>
                <a:moveTo>
                  <a:pt x="58" y="91"/>
                </a:moveTo>
                <a:cubicBezTo>
                  <a:pt x="67" y="75"/>
                  <a:pt x="67" y="75"/>
                  <a:pt x="67" y="75"/>
                </a:cubicBezTo>
                <a:cubicBezTo>
                  <a:pt x="65" y="74"/>
                  <a:pt x="65" y="74"/>
                  <a:pt x="65" y="74"/>
                </a:cubicBezTo>
                <a:cubicBezTo>
                  <a:pt x="57" y="88"/>
                  <a:pt x="57" y="88"/>
                  <a:pt x="57" y="88"/>
                </a:cubicBezTo>
                <a:cubicBezTo>
                  <a:pt x="58" y="91"/>
                  <a:pt x="58" y="91"/>
                  <a:pt x="58" y="91"/>
                </a:cubicBezTo>
                <a:close/>
                <a:moveTo>
                  <a:pt x="56" y="84"/>
                </a:moveTo>
                <a:cubicBezTo>
                  <a:pt x="63" y="72"/>
                  <a:pt x="63" y="72"/>
                  <a:pt x="63" y="72"/>
                </a:cubicBezTo>
                <a:cubicBezTo>
                  <a:pt x="61" y="70"/>
                  <a:pt x="61" y="70"/>
                  <a:pt x="61" y="70"/>
                </a:cubicBezTo>
                <a:cubicBezTo>
                  <a:pt x="55" y="81"/>
                  <a:pt x="55" y="81"/>
                  <a:pt x="55" y="81"/>
                </a:cubicBezTo>
                <a:cubicBezTo>
                  <a:pt x="56" y="84"/>
                  <a:pt x="56" y="84"/>
                  <a:pt x="56" y="84"/>
                </a:cubicBezTo>
                <a:close/>
                <a:moveTo>
                  <a:pt x="53" y="78"/>
                </a:moveTo>
                <a:cubicBezTo>
                  <a:pt x="59" y="68"/>
                  <a:pt x="59" y="68"/>
                  <a:pt x="59" y="68"/>
                </a:cubicBezTo>
                <a:cubicBezTo>
                  <a:pt x="57" y="66"/>
                  <a:pt x="57" y="66"/>
                  <a:pt x="57" y="66"/>
                </a:cubicBezTo>
                <a:cubicBezTo>
                  <a:pt x="52" y="75"/>
                  <a:pt x="52" y="75"/>
                  <a:pt x="52" y="75"/>
                </a:cubicBezTo>
                <a:cubicBezTo>
                  <a:pt x="53" y="78"/>
                  <a:pt x="53" y="78"/>
                  <a:pt x="53" y="78"/>
                </a:cubicBezTo>
                <a:close/>
                <a:moveTo>
                  <a:pt x="51" y="71"/>
                </a:moveTo>
                <a:cubicBezTo>
                  <a:pt x="55" y="64"/>
                  <a:pt x="55" y="64"/>
                  <a:pt x="55" y="64"/>
                </a:cubicBezTo>
                <a:cubicBezTo>
                  <a:pt x="53" y="62"/>
                  <a:pt x="53" y="62"/>
                  <a:pt x="53" y="62"/>
                </a:cubicBezTo>
                <a:cubicBezTo>
                  <a:pt x="50" y="68"/>
                  <a:pt x="50" y="68"/>
                  <a:pt x="50" y="68"/>
                </a:cubicBezTo>
                <a:cubicBezTo>
                  <a:pt x="51" y="71"/>
                  <a:pt x="51" y="71"/>
                  <a:pt x="51" y="71"/>
                </a:cubicBezTo>
                <a:close/>
                <a:moveTo>
                  <a:pt x="48" y="65"/>
                </a:moveTo>
                <a:cubicBezTo>
                  <a:pt x="51" y="61"/>
                  <a:pt x="51" y="61"/>
                  <a:pt x="51" y="61"/>
                </a:cubicBezTo>
                <a:cubicBezTo>
                  <a:pt x="49" y="59"/>
                  <a:pt x="49" y="59"/>
                  <a:pt x="49" y="59"/>
                </a:cubicBezTo>
                <a:cubicBezTo>
                  <a:pt x="47" y="61"/>
                  <a:pt x="47" y="61"/>
                  <a:pt x="47" y="61"/>
                </a:cubicBezTo>
                <a:cubicBezTo>
                  <a:pt x="48" y="65"/>
                  <a:pt x="48" y="65"/>
                  <a:pt x="48" y="65"/>
                </a:cubicBezTo>
                <a:close/>
                <a:moveTo>
                  <a:pt x="46" y="58"/>
                </a:moveTo>
                <a:cubicBezTo>
                  <a:pt x="45" y="55"/>
                  <a:pt x="45" y="55"/>
                  <a:pt x="45" y="55"/>
                </a:cubicBezTo>
                <a:cubicBezTo>
                  <a:pt x="47" y="57"/>
                  <a:pt x="47" y="57"/>
                  <a:pt x="47" y="57"/>
                </a:cubicBezTo>
                <a:cubicBezTo>
                  <a:pt x="46" y="58"/>
                  <a:pt x="46" y="58"/>
                  <a:pt x="46" y="58"/>
                </a:cubicBezTo>
                <a:close/>
                <a:moveTo>
                  <a:pt x="59" y="17"/>
                </a:moveTo>
                <a:cubicBezTo>
                  <a:pt x="41" y="54"/>
                  <a:pt x="41" y="54"/>
                  <a:pt x="41" y="54"/>
                </a:cubicBezTo>
                <a:cubicBezTo>
                  <a:pt x="41" y="54"/>
                  <a:pt x="38" y="28"/>
                  <a:pt x="36" y="13"/>
                </a:cubicBezTo>
                <a:cubicBezTo>
                  <a:pt x="16" y="15"/>
                  <a:pt x="0" y="33"/>
                  <a:pt x="0" y="54"/>
                </a:cubicBezTo>
                <a:cubicBezTo>
                  <a:pt x="0" y="77"/>
                  <a:pt x="18" y="95"/>
                  <a:pt x="41" y="95"/>
                </a:cubicBezTo>
                <a:cubicBezTo>
                  <a:pt x="46" y="95"/>
                  <a:pt x="51" y="94"/>
                  <a:pt x="55" y="93"/>
                </a:cubicBezTo>
                <a:cubicBezTo>
                  <a:pt x="41" y="54"/>
                  <a:pt x="41" y="54"/>
                  <a:pt x="41" y="54"/>
                </a:cubicBezTo>
                <a:cubicBezTo>
                  <a:pt x="68" y="23"/>
                  <a:pt x="68" y="23"/>
                  <a:pt x="68" y="23"/>
                </a:cubicBezTo>
                <a:cubicBezTo>
                  <a:pt x="66" y="20"/>
                  <a:pt x="63" y="18"/>
                  <a:pt x="59" y="17"/>
                </a:cubicBezTo>
                <a:close/>
                <a:moveTo>
                  <a:pt x="43" y="0"/>
                </a:moveTo>
                <a:cubicBezTo>
                  <a:pt x="41" y="0"/>
                  <a:pt x="40" y="0"/>
                  <a:pt x="38" y="0"/>
                </a:cubicBezTo>
                <a:cubicBezTo>
                  <a:pt x="40" y="15"/>
                  <a:pt x="43" y="41"/>
                  <a:pt x="43" y="41"/>
                </a:cubicBezTo>
                <a:cubicBezTo>
                  <a:pt x="61" y="4"/>
                  <a:pt x="61" y="4"/>
                  <a:pt x="61" y="4"/>
                </a:cubicBezTo>
                <a:cubicBezTo>
                  <a:pt x="56" y="1"/>
                  <a:pt x="49" y="0"/>
                  <a:pt x="4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Freeform 23"/>
          <p:cNvSpPr>
            <a:spLocks noEditPoints="1"/>
          </p:cNvSpPr>
          <p:nvPr/>
        </p:nvSpPr>
        <p:spPr bwMode="auto">
          <a:xfrm>
            <a:off x="6083173" y="2612543"/>
            <a:ext cx="692404" cy="559817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Freeform 24"/>
          <p:cNvSpPr>
            <a:spLocks noEditPoints="1"/>
          </p:cNvSpPr>
          <p:nvPr/>
        </p:nvSpPr>
        <p:spPr bwMode="auto">
          <a:xfrm>
            <a:off x="2553095" y="2553615"/>
            <a:ext cx="462585" cy="677673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0" tIns="48216" rIns="96430" bIns="4821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95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624696" y="3425754"/>
            <a:ext cx="2319384" cy="825847"/>
            <a:chOff x="1469669" y="2631524"/>
            <a:chExt cx="2339926" cy="853899"/>
          </a:xfrm>
        </p:grpSpPr>
        <p:sp>
          <p:nvSpPr>
            <p:cNvPr id="26" name="TextBox 25"/>
            <p:cNvSpPr txBox="1"/>
            <p:nvPr/>
          </p:nvSpPr>
          <p:spPr>
            <a:xfrm>
              <a:off x="1912536" y="2631524"/>
              <a:ext cx="1454186" cy="339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469669" y="2931701"/>
              <a:ext cx="2339926" cy="553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269685" y="3425755"/>
            <a:ext cx="2319384" cy="825847"/>
            <a:chOff x="4926037" y="2631524"/>
            <a:chExt cx="2339926" cy="853899"/>
          </a:xfrm>
        </p:grpSpPr>
        <p:sp>
          <p:nvSpPr>
            <p:cNvPr id="28" name="TextBox 27"/>
            <p:cNvSpPr txBox="1"/>
            <p:nvPr/>
          </p:nvSpPr>
          <p:spPr>
            <a:xfrm>
              <a:off x="5368904" y="2631524"/>
              <a:ext cx="1454186" cy="339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926037" y="2931701"/>
              <a:ext cx="2339926" cy="553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914673" y="3425755"/>
            <a:ext cx="2319384" cy="825847"/>
            <a:chOff x="8382405" y="2631524"/>
            <a:chExt cx="2339926" cy="853899"/>
          </a:xfrm>
        </p:grpSpPr>
        <p:sp>
          <p:nvSpPr>
            <p:cNvPr id="32" name="TextBox 31"/>
            <p:cNvSpPr txBox="1"/>
            <p:nvPr/>
          </p:nvSpPr>
          <p:spPr>
            <a:xfrm>
              <a:off x="8825272" y="2631524"/>
              <a:ext cx="1454186" cy="3397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40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382405" y="2931701"/>
              <a:ext cx="2339926" cy="553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0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 16"/>
          <p:cNvSpPr/>
          <p:nvPr/>
        </p:nvSpPr>
        <p:spPr bwMode="auto">
          <a:xfrm>
            <a:off x="-28207" y="1485813"/>
            <a:ext cx="5095364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任意多边形 17"/>
          <p:cNvSpPr/>
          <p:nvPr/>
        </p:nvSpPr>
        <p:spPr bwMode="auto">
          <a:xfrm>
            <a:off x="10677613" y="1485813"/>
            <a:ext cx="2201063" cy="4261026"/>
          </a:xfrm>
          <a:custGeom>
            <a:avLst/>
            <a:gdLst>
              <a:gd name="connsiteX0" fmla="*/ 0 w 4511489"/>
              <a:gd name="connsiteY0" fmla="*/ 0 h 4261259"/>
              <a:gd name="connsiteX1" fmla="*/ 4511489 w 4511489"/>
              <a:gd name="connsiteY1" fmla="*/ 0 h 4261259"/>
              <a:gd name="connsiteX2" fmla="*/ 4511489 w 4511489"/>
              <a:gd name="connsiteY2" fmla="*/ 4261259 h 4261259"/>
              <a:gd name="connsiteX3" fmla="*/ 0 w 4511489"/>
              <a:gd name="connsiteY3" fmla="*/ 4261259 h 426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11489" h="4261259">
                <a:moveTo>
                  <a:pt x="0" y="0"/>
                </a:moveTo>
                <a:lnTo>
                  <a:pt x="4511489" y="0"/>
                </a:lnTo>
                <a:lnTo>
                  <a:pt x="4511489" y="4261259"/>
                </a:lnTo>
                <a:lnTo>
                  <a:pt x="0" y="4261259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73" tIns="64286" rIns="128573" bIns="64286" numCol="1" anchor="t" anchorCtr="0" compatLnSpc="1">
            <a:noAutofit/>
          </a:bodyPr>
          <a:lstStyle/>
          <a:p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4150169" y="2698157"/>
            <a:ext cx="1826109" cy="1826108"/>
          </a:xfrm>
          <a:prstGeom prst="ellipse">
            <a:avLst/>
          </a:prstGeom>
          <a:gradFill flip="none" rotWithShape="1">
            <a:gsLst>
              <a:gs pos="25000">
                <a:schemeClr val="bg1">
                  <a:shade val="67500"/>
                  <a:satMod val="115000"/>
                </a:schemeClr>
              </a:gs>
              <a:gs pos="62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38100">
            <a:solidFill>
              <a:schemeClr val="bg1"/>
            </a:solidFill>
          </a:ln>
          <a:effectLst>
            <a:outerShdw blurRad="254000" dist="127000" dir="30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6" name="MH_Others_1"/>
          <p:cNvSpPr txBox="1"/>
          <p:nvPr>
            <p:custDataLst>
              <p:tags r:id="rId1"/>
            </p:custDataLst>
          </p:nvPr>
        </p:nvSpPr>
        <p:spPr>
          <a:xfrm>
            <a:off x="4306517" y="3088054"/>
            <a:ext cx="1513416" cy="104631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altLang="zh-CN" sz="4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ctr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CHAPTER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35197" y="3256869"/>
            <a:ext cx="31842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工作完成情况</a:t>
            </a:r>
            <a:endParaRPr lang="zh-CN" altLang="en-US" sz="2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6465351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77850" y="3677848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TextBox 11"/>
          <p:cNvSpPr txBox="1"/>
          <p:nvPr/>
        </p:nvSpPr>
        <p:spPr>
          <a:xfrm>
            <a:off x="6465351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8177850" y="3950664"/>
            <a:ext cx="14863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45" grpId="0" animBg="1"/>
      <p:bldP spid="46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/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3" name="Freeform 24"/>
          <p:cNvSpPr/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4" name="Freeform 24"/>
          <p:cNvSpPr/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6" name="Freeform 24"/>
          <p:cNvSpPr/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Content Placeholder 2"/>
          <p:cNvSpPr txBox="1"/>
          <p:nvPr/>
        </p:nvSpPr>
        <p:spPr>
          <a:xfrm>
            <a:off x="180141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80141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46724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4246725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6629010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6629011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9011295" y="4349091"/>
            <a:ext cx="1613740" cy="25853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011296" y="4576727"/>
            <a:ext cx="2049066" cy="42960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72973" y="362225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1800" dirty="0">
                <a:solidFill>
                  <a:srgbClr val="E7E6E6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rgbClr val="E7E6E6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2973" y="654957"/>
            <a:ext cx="2230630" cy="312819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400" dirty="0">
                <a:solidFill>
                  <a:srgbClr val="E7E6E6">
                    <a:lumMod val="25000"/>
                  </a:srgbClr>
                </a:solidFill>
                <a:cs typeface="+mn-ea"/>
                <a:sym typeface="+mn-lt"/>
              </a:rPr>
              <a:t>ADD RELATED TITLE WORDS</a:t>
            </a:r>
            <a:endParaRPr lang="zh-CN" altLang="en-US" sz="1400" dirty="0">
              <a:solidFill>
                <a:srgbClr val="E7E6E6">
                  <a:lumMod val="25000"/>
                </a:srgb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10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3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4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5.xml><?xml version="1.0" encoding="utf-8"?>
<p:tagLst xmlns:p="http://schemas.openxmlformats.org/presentationml/2006/main">
  <p:tag name="ISPRING_ULTRA_SCORM_COURSE_ID" val="EDC4F018-1F28-4D49-8853-5E07A36454A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PRESENTATION_TITLE" val="bt831.pptx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3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4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5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6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7.xml><?xml version="1.0" encoding="utf-8"?>
<p:tagLst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office主题">
  <a:themeElements>
    <a:clrScheme name="自定义 32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A5A5A5"/>
      </a:accent2>
      <a:accent3>
        <a:srgbClr val="C00000"/>
      </a:accent3>
      <a:accent4>
        <a:srgbClr val="A5A5A5"/>
      </a:accent4>
      <a:accent5>
        <a:srgbClr val="C00000"/>
      </a:accent5>
      <a:accent6>
        <a:srgbClr val="A5A5A5"/>
      </a:accent6>
      <a:hlink>
        <a:srgbClr val="C00000"/>
      </a:hlink>
      <a:folHlink>
        <a:srgbClr val="A5A5A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8774</Words>
  <Application>WPS 演示</Application>
  <PresentationFormat>自定义</PresentationFormat>
  <Paragraphs>453</Paragraphs>
  <Slides>22</Slides>
  <Notes>22</Notes>
  <HiddenSlides>0</HiddenSlides>
  <MMClips>1</MMClips>
  <ScaleCrop>false</ScaleCrop>
  <HeadingPairs>
    <vt:vector size="6" baseType="variant">
      <vt:variant>
        <vt:lpstr>已用的字体</vt:lpstr>
      </vt:variant>
      <vt:variant>
        <vt:i4>20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3" baseType="lpstr">
      <vt:lpstr>Arial</vt:lpstr>
      <vt:lpstr>宋体</vt:lpstr>
      <vt:lpstr>Wingdings</vt:lpstr>
      <vt:lpstr>Calibri</vt:lpstr>
      <vt:lpstr>微软雅黑</vt:lpstr>
      <vt:lpstr>方正粗谭黑简体</vt:lpstr>
      <vt:lpstr>黑体</vt:lpstr>
      <vt:lpstr>Times New Roman</vt:lpstr>
      <vt:lpstr>Lato Regular</vt:lpstr>
      <vt:lpstr>FontAwesome</vt:lpstr>
      <vt:lpstr>Simply City Light</vt:lpstr>
      <vt:lpstr>SimSun-ExtB</vt:lpstr>
      <vt:lpstr>Arial</vt:lpstr>
      <vt:lpstr>Arial Unicode MS</vt:lpstr>
      <vt:lpstr>Calibri Light</vt:lpstr>
      <vt:lpstr>Open Sans</vt:lpstr>
      <vt:lpstr>Roboto</vt:lpstr>
      <vt:lpstr>Helvetica Light</vt:lpstr>
      <vt:lpstr>Lato</vt:lpstr>
      <vt:lpstr>League Gothic Regular</vt:lpstr>
      <vt:lpstr>office主题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bt831.pptx</dc:title>
  <dc:creator/>
  <cp:lastModifiedBy>一颗苹果</cp:lastModifiedBy>
  <cp:revision>3</cp:revision>
  <dcterms:created xsi:type="dcterms:W3CDTF">2016-10-17T14:00:00Z</dcterms:created>
  <dcterms:modified xsi:type="dcterms:W3CDTF">2021-09-19T02:31:54Z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7E3A1E2CDCC9413CBA92F03A09B41D80</vt:lpwstr>
  </property>
  <property fmtid="{D5CDD505-2E9C-101B-9397-08002B2CF9AE}" pid="3" name="KSOProductBuildVer">
    <vt:lpwstr>2052-11.1.0.10700</vt:lpwstr>
  </property>
</Properties>
</file>