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7"/>
  </p:handoutMasterIdLst>
  <p:sldIdLst>
    <p:sldId id="287" r:id="rId3"/>
    <p:sldId id="288" r:id="rId5"/>
    <p:sldId id="289" r:id="rId6"/>
    <p:sldId id="269" r:id="rId7"/>
    <p:sldId id="272" r:id="rId8"/>
    <p:sldId id="264" r:id="rId9"/>
    <p:sldId id="282" r:id="rId10"/>
    <p:sldId id="298" r:id="rId11"/>
    <p:sldId id="268" r:id="rId12"/>
    <p:sldId id="273" r:id="rId13"/>
    <p:sldId id="281" r:id="rId14"/>
    <p:sldId id="276" r:id="rId15"/>
    <p:sldId id="299" r:id="rId16"/>
    <p:sldId id="274" r:id="rId17"/>
    <p:sldId id="278" r:id="rId18"/>
    <p:sldId id="279" r:id="rId19"/>
    <p:sldId id="271" r:id="rId20"/>
    <p:sldId id="300" r:id="rId21"/>
    <p:sldId id="275" r:id="rId22"/>
    <p:sldId id="270" r:id="rId23"/>
    <p:sldId id="277" r:id="rId24"/>
    <p:sldId id="280" r:id="rId25"/>
    <p:sldId id="301" r:id="rId26"/>
  </p:sldIdLst>
  <p:sldSz cx="9144000" cy="5143500" type="screen16x9"/>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5757"/>
    <a:srgbClr val="77D3D8"/>
    <a:srgbClr val="014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06" autoAdjust="0"/>
    <p:restoredTop sz="94660"/>
  </p:normalViewPr>
  <p:slideViewPr>
    <p:cSldViewPr snapToGrid="0">
      <p:cViewPr varScale="1">
        <p:scale>
          <a:sx n="101" d="100"/>
          <a:sy n="101" d="100"/>
        </p:scale>
        <p:origin x="252" y="108"/>
      </p:cViewPr>
      <p:guideLst/>
    </p:cSldViewPr>
  </p:slideViewPr>
  <p:notesTextViewPr>
    <p:cViewPr>
      <p:scale>
        <a:sx n="1" d="1"/>
        <a:sy n="1" d="1"/>
      </p:scale>
      <p:origin x="0" y="0"/>
    </p:cViewPr>
  </p:notesTextViewPr>
  <p:notesViewPr>
    <p:cSldViewPr snapToGrid="0">
      <p:cViewPr varScale="1">
        <p:scale>
          <a:sx n="53" d="100"/>
          <a:sy n="53" d="100"/>
        </p:scale>
        <p:origin x="2922"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09A863-2003-49BC-8D7F-470C008AE18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F52E99-6BA1-43E1-AE5B-E9FF2038BAC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C3B271-E991-4CB1-92C5-03E068E6331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AD6A1-ABD9-4B36-97B2-D75CC536162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AD6A1-ABD9-4B36-97B2-D75CC536162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AD6A1-ABD9-4B36-97B2-D75CC536162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AD6A1-ABD9-4B36-97B2-D75CC536162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AD6A1-ABD9-4B36-97B2-D75CC536162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AD6A1-ABD9-4B36-97B2-D75CC536162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AD6A1-ABD9-4B36-97B2-D75CC536162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AD6A1-ABD9-4B36-97B2-D75CC536162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AD6A1-ABD9-4B36-97B2-D75CC536162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AD6A1-ABD9-4B36-97B2-D75CC536162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AD6A1-ABD9-4B36-97B2-D75CC536162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AD6A1-ABD9-4B36-97B2-D75CC536162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AD6A1-ABD9-4B36-97B2-D75CC536162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AD6A1-ABD9-4B36-97B2-D75CC536162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AD6A1-ABD9-4B36-97B2-D75CC536162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AD6A1-ABD9-4B36-97B2-D75CC536162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AD6A1-ABD9-4B36-97B2-D75CC536162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AD6A1-ABD9-4B36-97B2-D75CC536162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AD6A1-ABD9-4B36-97B2-D75CC536162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AD6A1-ABD9-4B36-97B2-D75CC536162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AD6A1-ABD9-4B36-97B2-D75CC536162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AD6A1-ABD9-4B36-97B2-D75CC536162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AD6A1-ABD9-4B36-97B2-D75CC536162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AD6A1-ABD9-4B36-97B2-D75CC536162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3" name="矩形 2"/>
          <p:cNvSpPr/>
          <p:nvPr userDrawn="1"/>
        </p:nvSpPr>
        <p:spPr>
          <a:xfrm>
            <a:off x="450167" y="636998"/>
            <a:ext cx="8243667" cy="4057654"/>
          </a:xfrm>
          <a:prstGeom prst="rect">
            <a:avLst/>
          </a:prstGeom>
          <a:blipFill>
            <a:blip r:embed="rId4"/>
            <a:stretch>
              <a:fillRect/>
            </a:stretch>
          </a:blipFill>
          <a:ln>
            <a:noFill/>
          </a:ln>
          <a:effectLst>
            <a:outerShdw blurRad="25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2.xml"/><Relationship Id="rId7" Type="http://schemas.openxmlformats.org/officeDocument/2006/relationships/image" Target="../media/image8.png"/><Relationship Id="rId6" Type="http://schemas.openxmlformats.org/officeDocument/2006/relationships/image" Target="../media/image7.png"/><Relationship Id="rId5" Type="http://schemas.microsoft.com/office/2007/relationships/hdphoto" Target="../media/image6.wdp"/><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8.jpe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18.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2.xml"/><Relationship Id="rId7" Type="http://schemas.microsoft.com/office/2007/relationships/hdphoto" Target="../media/image6.wdp"/><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2.xml"/><Relationship Id="rId7" Type="http://schemas.microsoft.com/office/2007/relationships/hdphoto" Target="../media/image6.wdp"/><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slideLayout" Target="../slideLayouts/slideLayout2.xml"/><Relationship Id="rId7" Type="http://schemas.openxmlformats.org/officeDocument/2006/relationships/image" Target="../media/image7.png"/><Relationship Id="rId6" Type="http://schemas.microsoft.com/office/2007/relationships/hdphoto" Target="../media/image6.wdp"/><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2.xml"/><Relationship Id="rId7" Type="http://schemas.microsoft.com/office/2007/relationships/hdphoto" Target="../media/image6.wdp"/><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2.xml"/><Relationship Id="rId7" Type="http://schemas.microsoft.com/office/2007/relationships/hdphoto" Target="../media/image6.wdp"/><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t="2524" r="1677" b="27596"/>
          <a:stretch>
            <a:fillRect/>
          </a:stretch>
        </p:blipFill>
        <p:spPr>
          <a:xfrm>
            <a:off x="450167" y="448848"/>
            <a:ext cx="8243667" cy="4245804"/>
          </a:xfrm>
          <a:prstGeom prst="rect">
            <a:avLst/>
          </a:prstGeom>
          <a:effectLst>
            <a:outerShdw blurRad="254000" algn="ctr" rotWithShape="0">
              <a:prstClr val="black">
                <a:alpha val="40000"/>
              </a:prstClr>
            </a:outerShdw>
          </a:effectLst>
        </p:spPr>
      </p:pic>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t="51812" b="10786"/>
          <a:stretch>
            <a:fillRect/>
          </a:stretch>
        </p:blipFill>
        <p:spPr>
          <a:xfrm>
            <a:off x="5273866" y="2770920"/>
            <a:ext cx="3419968" cy="1923732"/>
          </a:xfrm>
          <a:prstGeom prst="rect">
            <a:avLst/>
          </a:prstGeom>
        </p:spPr>
      </p:pic>
      <p:pic>
        <p:nvPicPr>
          <p:cNvPr id="13" name="图片 12"/>
          <p:cNvPicPr>
            <a:picLocks noChangeAspect="1"/>
          </p:cNvPicPr>
          <p:nvPr/>
        </p:nvPicPr>
        <p:blipFill rotWithShape="1">
          <a:blip r:embed="rId4" cstate="print">
            <a:biLevel thresh="7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45475" t="47043" b="32444"/>
          <a:stretch>
            <a:fillRect/>
          </a:stretch>
        </p:blipFill>
        <p:spPr>
          <a:xfrm>
            <a:off x="6846033" y="2470426"/>
            <a:ext cx="1864729" cy="1055077"/>
          </a:xfrm>
          <a:prstGeom prst="rect">
            <a:avLst/>
          </a:prstGeom>
        </p:spPr>
      </p:pic>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t="14022" r="39984" b="66286"/>
          <a:stretch>
            <a:fillRect/>
          </a:stretch>
        </p:blipFill>
        <p:spPr>
          <a:xfrm>
            <a:off x="287117" y="3115089"/>
            <a:ext cx="2052525" cy="1012874"/>
          </a:xfrm>
          <a:prstGeom prst="rect">
            <a:avLst/>
          </a:prstGeom>
        </p:spPr>
      </p:pic>
      <p:grpSp>
        <p:nvGrpSpPr>
          <p:cNvPr id="34" name="组合 33"/>
          <p:cNvGrpSpPr/>
          <p:nvPr/>
        </p:nvGrpSpPr>
        <p:grpSpPr>
          <a:xfrm>
            <a:off x="2604280" y="1326529"/>
            <a:ext cx="4084729" cy="665623"/>
            <a:chOff x="4179253" y="1369709"/>
            <a:chExt cx="4084729" cy="665623"/>
          </a:xfrm>
        </p:grpSpPr>
        <p:sp>
          <p:nvSpPr>
            <p:cNvPr id="26" name="文本框 25"/>
            <p:cNvSpPr txBox="1"/>
            <p:nvPr/>
          </p:nvSpPr>
          <p:spPr>
            <a:xfrm>
              <a:off x="4179253" y="1369709"/>
              <a:ext cx="3010511" cy="663699"/>
            </a:xfrm>
            <a:custGeom>
              <a:avLst/>
              <a:gdLst/>
              <a:ahLst/>
              <a:cxnLst/>
              <a:rect l="l" t="t" r="r" b="b"/>
              <a:pathLst>
                <a:path w="3010511" h="663699">
                  <a:moveTo>
                    <a:pt x="957039" y="513010"/>
                  </a:moveTo>
                  <a:cubicBezTo>
                    <a:pt x="1076697" y="533549"/>
                    <a:pt x="1187872" y="554087"/>
                    <a:pt x="1290563" y="574625"/>
                  </a:cubicBezTo>
                  <a:lnTo>
                    <a:pt x="1269802" y="661690"/>
                  </a:lnTo>
                  <a:cubicBezTo>
                    <a:pt x="1156395" y="637580"/>
                    <a:pt x="1044774" y="615255"/>
                    <a:pt x="934939" y="594717"/>
                  </a:cubicBezTo>
                  <a:close/>
                  <a:moveTo>
                    <a:pt x="914847" y="500955"/>
                  </a:moveTo>
                  <a:cubicBezTo>
                    <a:pt x="912614" y="538460"/>
                    <a:pt x="911721" y="569267"/>
                    <a:pt x="912168" y="593378"/>
                  </a:cubicBezTo>
                  <a:cubicBezTo>
                    <a:pt x="827336" y="607219"/>
                    <a:pt x="755005" y="619943"/>
                    <a:pt x="695176" y="631552"/>
                  </a:cubicBezTo>
                  <a:lnTo>
                    <a:pt x="681782" y="537790"/>
                  </a:lnTo>
                  <a:cubicBezTo>
                    <a:pt x="768846" y="524842"/>
                    <a:pt x="846535" y="512564"/>
                    <a:pt x="914847" y="500955"/>
                  </a:cubicBezTo>
                  <a:close/>
                  <a:moveTo>
                    <a:pt x="1023342" y="392460"/>
                  </a:moveTo>
                  <a:cubicBezTo>
                    <a:pt x="1125587" y="410319"/>
                    <a:pt x="1203945" y="424606"/>
                    <a:pt x="1258416" y="435322"/>
                  </a:cubicBezTo>
                  <a:lnTo>
                    <a:pt x="1238994" y="513010"/>
                  </a:lnTo>
                  <a:cubicBezTo>
                    <a:pt x="1162646" y="496491"/>
                    <a:pt x="1083841" y="480640"/>
                    <a:pt x="1002581" y="465460"/>
                  </a:cubicBezTo>
                  <a:close/>
                  <a:moveTo>
                    <a:pt x="191542" y="332184"/>
                  </a:moveTo>
                  <a:lnTo>
                    <a:pt x="191542" y="437331"/>
                  </a:lnTo>
                  <a:lnTo>
                    <a:pt x="321469" y="437331"/>
                  </a:lnTo>
                  <a:lnTo>
                    <a:pt x="321469" y="332184"/>
                  </a:lnTo>
                  <a:close/>
                  <a:moveTo>
                    <a:pt x="187524" y="158725"/>
                  </a:moveTo>
                  <a:cubicBezTo>
                    <a:pt x="167432" y="189756"/>
                    <a:pt x="145443" y="219224"/>
                    <a:pt x="121556" y="247129"/>
                  </a:cubicBezTo>
                  <a:lnTo>
                    <a:pt x="321469" y="247129"/>
                  </a:lnTo>
                  <a:lnTo>
                    <a:pt x="321469" y="158725"/>
                  </a:lnTo>
                  <a:close/>
                  <a:moveTo>
                    <a:pt x="1053480" y="141312"/>
                  </a:moveTo>
                  <a:cubicBezTo>
                    <a:pt x="1052141" y="144438"/>
                    <a:pt x="1050578" y="147340"/>
                    <a:pt x="1048792" y="150019"/>
                  </a:cubicBezTo>
                  <a:cubicBezTo>
                    <a:pt x="1068437" y="184398"/>
                    <a:pt x="1094333" y="214089"/>
                    <a:pt x="1126480" y="239092"/>
                  </a:cubicBezTo>
                  <a:cubicBezTo>
                    <a:pt x="1164878" y="210071"/>
                    <a:pt x="1194346" y="177477"/>
                    <a:pt x="1214884" y="141312"/>
                  </a:cubicBezTo>
                  <a:close/>
                  <a:moveTo>
                    <a:pt x="2824907" y="109835"/>
                  </a:moveTo>
                  <a:lnTo>
                    <a:pt x="2927375" y="109835"/>
                  </a:lnTo>
                  <a:lnTo>
                    <a:pt x="2824907" y="177661"/>
                  </a:lnTo>
                  <a:close/>
                  <a:moveTo>
                    <a:pt x="1410445" y="54917"/>
                  </a:moveTo>
                  <a:lnTo>
                    <a:pt x="1991767" y="54917"/>
                  </a:lnTo>
                  <a:lnTo>
                    <a:pt x="1991767" y="150019"/>
                  </a:lnTo>
                  <a:lnTo>
                    <a:pt x="1753345" y="150019"/>
                  </a:lnTo>
                  <a:lnTo>
                    <a:pt x="1753345" y="533772"/>
                  </a:lnTo>
                  <a:lnTo>
                    <a:pt x="2025923" y="533772"/>
                  </a:lnTo>
                  <a:lnTo>
                    <a:pt x="2025923" y="628873"/>
                  </a:lnTo>
                  <a:lnTo>
                    <a:pt x="1374279" y="628873"/>
                  </a:lnTo>
                  <a:lnTo>
                    <a:pt x="1374279" y="533772"/>
                  </a:lnTo>
                  <a:lnTo>
                    <a:pt x="1643509" y="533772"/>
                  </a:lnTo>
                  <a:lnTo>
                    <a:pt x="1643509" y="150019"/>
                  </a:lnTo>
                  <a:lnTo>
                    <a:pt x="1410445" y="150019"/>
                  </a:lnTo>
                  <a:close/>
                  <a:moveTo>
                    <a:pt x="2183978" y="8037"/>
                  </a:moveTo>
                  <a:lnTo>
                    <a:pt x="2273722" y="34156"/>
                  </a:lnTo>
                  <a:cubicBezTo>
                    <a:pt x="2259434" y="79028"/>
                    <a:pt x="2243361" y="122560"/>
                    <a:pt x="2225502" y="164753"/>
                  </a:cubicBezTo>
                  <a:lnTo>
                    <a:pt x="2225502" y="574422"/>
                  </a:lnTo>
                  <a:lnTo>
                    <a:pt x="2134419" y="634712"/>
                  </a:lnTo>
                  <a:lnTo>
                    <a:pt x="2134419" y="343235"/>
                  </a:lnTo>
                  <a:cubicBezTo>
                    <a:pt x="2116113" y="373149"/>
                    <a:pt x="2096691" y="402282"/>
                    <a:pt x="2076153" y="430634"/>
                  </a:cubicBezTo>
                  <a:cubicBezTo>
                    <a:pt x="2071241" y="396255"/>
                    <a:pt x="2063651" y="354732"/>
                    <a:pt x="2053382" y="306065"/>
                  </a:cubicBezTo>
                  <a:cubicBezTo>
                    <a:pt x="2107406" y="220786"/>
                    <a:pt x="2150939" y="121444"/>
                    <a:pt x="2183978" y="8037"/>
                  </a:cubicBezTo>
                  <a:close/>
                  <a:moveTo>
                    <a:pt x="2358107" y="4018"/>
                  </a:moveTo>
                  <a:lnTo>
                    <a:pt x="2445172" y="24780"/>
                  </a:lnTo>
                  <a:cubicBezTo>
                    <a:pt x="2436689" y="54248"/>
                    <a:pt x="2427759" y="82376"/>
                    <a:pt x="2418383" y="109165"/>
                  </a:cubicBezTo>
                  <a:lnTo>
                    <a:pt x="2717751" y="109165"/>
                  </a:lnTo>
                  <a:lnTo>
                    <a:pt x="2717751" y="195560"/>
                  </a:lnTo>
                  <a:lnTo>
                    <a:pt x="2498080" y="195560"/>
                  </a:lnTo>
                  <a:lnTo>
                    <a:pt x="2498080" y="277936"/>
                  </a:lnTo>
                  <a:lnTo>
                    <a:pt x="2673417" y="277936"/>
                  </a:lnTo>
                  <a:lnTo>
                    <a:pt x="2545931" y="362322"/>
                  </a:lnTo>
                  <a:lnTo>
                    <a:pt x="2498080" y="362322"/>
                  </a:lnTo>
                  <a:lnTo>
                    <a:pt x="2498080" y="393996"/>
                  </a:lnTo>
                  <a:lnTo>
                    <a:pt x="2403649" y="456502"/>
                  </a:lnTo>
                  <a:lnTo>
                    <a:pt x="2403649" y="195560"/>
                  </a:lnTo>
                  <a:lnTo>
                    <a:pt x="2383892" y="195560"/>
                  </a:lnTo>
                  <a:cubicBezTo>
                    <a:pt x="2356433" y="256952"/>
                    <a:pt x="2325291" y="310530"/>
                    <a:pt x="2290465" y="356294"/>
                  </a:cubicBezTo>
                  <a:cubicBezTo>
                    <a:pt x="2277517" y="331738"/>
                    <a:pt x="2260327" y="302716"/>
                    <a:pt x="2238896" y="269230"/>
                  </a:cubicBezTo>
                  <a:cubicBezTo>
                    <a:pt x="2289795" y="192881"/>
                    <a:pt x="2329532" y="104477"/>
                    <a:pt x="2358107" y="4018"/>
                  </a:cubicBezTo>
                  <a:close/>
                  <a:moveTo>
                    <a:pt x="780232" y="2679"/>
                  </a:moveTo>
                  <a:lnTo>
                    <a:pt x="862608" y="27459"/>
                  </a:lnTo>
                  <a:cubicBezTo>
                    <a:pt x="829122" y="97557"/>
                    <a:pt x="797868" y="158502"/>
                    <a:pt x="768846" y="210294"/>
                  </a:cubicBezTo>
                  <a:cubicBezTo>
                    <a:pt x="780455" y="209847"/>
                    <a:pt x="795859" y="209178"/>
                    <a:pt x="815057" y="208285"/>
                  </a:cubicBezTo>
                  <a:cubicBezTo>
                    <a:pt x="828005" y="182389"/>
                    <a:pt x="841847" y="153814"/>
                    <a:pt x="856581" y="122560"/>
                  </a:cubicBezTo>
                  <a:lnTo>
                    <a:pt x="932260" y="154037"/>
                  </a:lnTo>
                  <a:cubicBezTo>
                    <a:pt x="891630" y="230386"/>
                    <a:pt x="848767" y="307404"/>
                    <a:pt x="803672" y="385093"/>
                  </a:cubicBezTo>
                  <a:cubicBezTo>
                    <a:pt x="835373" y="381074"/>
                    <a:pt x="869082" y="376609"/>
                    <a:pt x="904801" y="371698"/>
                  </a:cubicBezTo>
                  <a:cubicBezTo>
                    <a:pt x="900782" y="394915"/>
                    <a:pt x="898104" y="421704"/>
                    <a:pt x="896764" y="452065"/>
                  </a:cubicBezTo>
                  <a:cubicBezTo>
                    <a:pt x="827112" y="456530"/>
                    <a:pt x="767060" y="464567"/>
                    <a:pt x="716608" y="476175"/>
                  </a:cubicBezTo>
                  <a:lnTo>
                    <a:pt x="693837" y="400496"/>
                  </a:lnTo>
                  <a:cubicBezTo>
                    <a:pt x="716161" y="378619"/>
                    <a:pt x="743174" y="339775"/>
                    <a:pt x="774874" y="283964"/>
                  </a:cubicBezTo>
                  <a:cubicBezTo>
                    <a:pt x="750317" y="285750"/>
                    <a:pt x="726430" y="287759"/>
                    <a:pt x="703213" y="289991"/>
                  </a:cubicBezTo>
                  <a:lnTo>
                    <a:pt x="680442" y="216321"/>
                  </a:lnTo>
                  <a:cubicBezTo>
                    <a:pt x="703660" y="189086"/>
                    <a:pt x="736923" y="117872"/>
                    <a:pt x="780232" y="2679"/>
                  </a:cubicBezTo>
                  <a:close/>
                  <a:moveTo>
                    <a:pt x="1033388" y="1339"/>
                  </a:moveTo>
                  <a:lnTo>
                    <a:pt x="1118444" y="16743"/>
                  </a:lnTo>
                  <a:cubicBezTo>
                    <a:pt x="1110854" y="33263"/>
                    <a:pt x="1103263" y="49336"/>
                    <a:pt x="1095673" y="64963"/>
                  </a:cubicBezTo>
                  <a:lnTo>
                    <a:pt x="1309316" y="64963"/>
                  </a:lnTo>
                  <a:lnTo>
                    <a:pt x="1309316" y="136624"/>
                  </a:lnTo>
                  <a:cubicBezTo>
                    <a:pt x="1281634" y="190202"/>
                    <a:pt x="1244575" y="238422"/>
                    <a:pt x="1198141" y="281285"/>
                  </a:cubicBezTo>
                  <a:cubicBezTo>
                    <a:pt x="1242789" y="301823"/>
                    <a:pt x="1294582" y="317673"/>
                    <a:pt x="1353518" y="328836"/>
                  </a:cubicBezTo>
                  <a:cubicBezTo>
                    <a:pt x="1342356" y="355178"/>
                    <a:pt x="1330970" y="383753"/>
                    <a:pt x="1319362" y="414561"/>
                  </a:cubicBezTo>
                  <a:cubicBezTo>
                    <a:pt x="1241673" y="393129"/>
                    <a:pt x="1177380" y="366563"/>
                    <a:pt x="1126480" y="334863"/>
                  </a:cubicBezTo>
                  <a:cubicBezTo>
                    <a:pt x="1073349" y="367903"/>
                    <a:pt x="1011511" y="395139"/>
                    <a:pt x="940966" y="416570"/>
                  </a:cubicBezTo>
                  <a:cubicBezTo>
                    <a:pt x="928911" y="388888"/>
                    <a:pt x="915293" y="362322"/>
                    <a:pt x="900113" y="336872"/>
                  </a:cubicBezTo>
                  <a:cubicBezTo>
                    <a:pt x="960388" y="321692"/>
                    <a:pt x="1013073" y="302940"/>
                    <a:pt x="1058168" y="280615"/>
                  </a:cubicBezTo>
                  <a:cubicBezTo>
                    <a:pt x="1038523" y="260970"/>
                    <a:pt x="1020440" y="239539"/>
                    <a:pt x="1003920" y="216321"/>
                  </a:cubicBezTo>
                  <a:cubicBezTo>
                    <a:pt x="988293" y="237306"/>
                    <a:pt x="972220" y="257398"/>
                    <a:pt x="955700" y="276597"/>
                  </a:cubicBezTo>
                  <a:cubicBezTo>
                    <a:pt x="937841" y="257398"/>
                    <a:pt x="918642" y="238422"/>
                    <a:pt x="898104" y="219670"/>
                  </a:cubicBezTo>
                  <a:cubicBezTo>
                    <a:pt x="958379" y="151805"/>
                    <a:pt x="1003474" y="79028"/>
                    <a:pt x="1033388" y="1339"/>
                  </a:cubicBezTo>
                  <a:close/>
                  <a:moveTo>
                    <a:pt x="156716" y="1339"/>
                  </a:moveTo>
                  <a:lnTo>
                    <a:pt x="260524" y="16743"/>
                  </a:lnTo>
                  <a:cubicBezTo>
                    <a:pt x="252710" y="36165"/>
                    <a:pt x="244339" y="55141"/>
                    <a:pt x="235409" y="73670"/>
                  </a:cubicBezTo>
                  <a:lnTo>
                    <a:pt x="634231" y="73670"/>
                  </a:lnTo>
                  <a:lnTo>
                    <a:pt x="634231" y="158725"/>
                  </a:lnTo>
                  <a:lnTo>
                    <a:pt x="419249" y="158725"/>
                  </a:lnTo>
                  <a:lnTo>
                    <a:pt x="419249" y="247129"/>
                  </a:lnTo>
                  <a:lnTo>
                    <a:pt x="608782" y="247129"/>
                  </a:lnTo>
                  <a:lnTo>
                    <a:pt x="608782" y="332184"/>
                  </a:lnTo>
                  <a:lnTo>
                    <a:pt x="419249" y="332184"/>
                  </a:lnTo>
                  <a:lnTo>
                    <a:pt x="419249" y="437331"/>
                  </a:lnTo>
                  <a:lnTo>
                    <a:pt x="654323" y="437331"/>
                  </a:lnTo>
                  <a:lnTo>
                    <a:pt x="654323" y="522387"/>
                  </a:lnTo>
                  <a:lnTo>
                    <a:pt x="419249" y="522387"/>
                  </a:lnTo>
                  <a:lnTo>
                    <a:pt x="419249" y="663699"/>
                  </a:lnTo>
                  <a:lnTo>
                    <a:pt x="321469" y="663699"/>
                  </a:lnTo>
                  <a:lnTo>
                    <a:pt x="321469" y="522387"/>
                  </a:lnTo>
                  <a:lnTo>
                    <a:pt x="4019" y="522387"/>
                  </a:lnTo>
                  <a:lnTo>
                    <a:pt x="4019" y="437331"/>
                  </a:lnTo>
                  <a:lnTo>
                    <a:pt x="97780" y="437331"/>
                  </a:lnTo>
                  <a:lnTo>
                    <a:pt x="97780" y="273583"/>
                  </a:lnTo>
                  <a:cubicBezTo>
                    <a:pt x="85725" y="286308"/>
                    <a:pt x="73224" y="298698"/>
                    <a:pt x="60276" y="310753"/>
                  </a:cubicBezTo>
                  <a:cubicBezTo>
                    <a:pt x="43309" y="285303"/>
                    <a:pt x="23217" y="256728"/>
                    <a:pt x="0" y="225028"/>
                  </a:cubicBezTo>
                  <a:cubicBezTo>
                    <a:pt x="67866" y="169217"/>
                    <a:pt x="120105" y="94654"/>
                    <a:pt x="156716" y="1339"/>
                  </a:cubicBezTo>
                  <a:close/>
                  <a:moveTo>
                    <a:pt x="2970907" y="0"/>
                  </a:moveTo>
                  <a:lnTo>
                    <a:pt x="3010511" y="54805"/>
                  </a:lnTo>
                  <a:lnTo>
                    <a:pt x="2934234" y="105295"/>
                  </a:lnTo>
                  <a:lnTo>
                    <a:pt x="2887861" y="31477"/>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r"/>
              <a:endParaRPr lang="zh-CN" altLang="en-US" sz="5400" b="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3" name="文本框 32"/>
            <p:cNvSpPr txBox="1"/>
            <p:nvPr/>
          </p:nvSpPr>
          <p:spPr>
            <a:xfrm>
              <a:off x="6310390" y="1370294"/>
              <a:ext cx="1953592" cy="665038"/>
            </a:xfrm>
            <a:custGeom>
              <a:avLst/>
              <a:gdLst>
                <a:gd name="connsiteX0" fmla="*/ 91083 w 1953592"/>
                <a:gd name="connsiteY0" fmla="*/ 574422 h 665038"/>
                <a:gd name="connsiteX1" fmla="*/ 91083 w 1953592"/>
                <a:gd name="connsiteY1" fmla="*/ 663699 h 665038"/>
                <a:gd name="connsiteX2" fmla="*/ 0 w 1953592"/>
                <a:gd name="connsiteY2" fmla="*/ 663699 h 665038"/>
                <a:gd name="connsiteX3" fmla="*/ 0 w 1953592"/>
                <a:gd name="connsiteY3" fmla="*/ 634712 h 665038"/>
                <a:gd name="connsiteX4" fmla="*/ 1537692 w 1953592"/>
                <a:gd name="connsiteY4" fmla="*/ 501625 h 665038"/>
                <a:gd name="connsiteX5" fmla="*/ 1534343 w 1953592"/>
                <a:gd name="connsiteY5" fmla="*/ 594717 h 665038"/>
                <a:gd name="connsiteX6" fmla="*/ 1304627 w 1953592"/>
                <a:gd name="connsiteY6" fmla="*/ 630213 h 665038"/>
                <a:gd name="connsiteX7" fmla="*/ 1289893 w 1953592"/>
                <a:gd name="connsiteY7" fmla="*/ 536451 h 665038"/>
                <a:gd name="connsiteX8" fmla="*/ 1537692 w 1953592"/>
                <a:gd name="connsiteY8" fmla="*/ 501625 h 665038"/>
                <a:gd name="connsiteX9" fmla="*/ 1647527 w 1953592"/>
                <a:gd name="connsiteY9" fmla="*/ 458763 h 665038"/>
                <a:gd name="connsiteX10" fmla="*/ 1647527 w 1953592"/>
                <a:gd name="connsiteY10" fmla="*/ 543818 h 665038"/>
                <a:gd name="connsiteX11" fmla="*/ 1835720 w 1953592"/>
                <a:gd name="connsiteY11" fmla="*/ 543818 h 665038"/>
                <a:gd name="connsiteX12" fmla="*/ 1835720 w 1953592"/>
                <a:gd name="connsiteY12" fmla="*/ 458763 h 665038"/>
                <a:gd name="connsiteX13" fmla="*/ 1207517 w 1953592"/>
                <a:gd name="connsiteY13" fmla="*/ 421928 h 665038"/>
                <a:gd name="connsiteX14" fmla="*/ 1272480 w 1953592"/>
                <a:gd name="connsiteY14" fmla="*/ 582662 h 665038"/>
                <a:gd name="connsiteX15" fmla="*/ 1186085 w 1953592"/>
                <a:gd name="connsiteY15" fmla="*/ 614809 h 665038"/>
                <a:gd name="connsiteX16" fmla="*/ 1124471 w 1953592"/>
                <a:gd name="connsiteY16" fmla="*/ 452735 h 665038"/>
                <a:gd name="connsiteX17" fmla="*/ 665708 w 1953592"/>
                <a:gd name="connsiteY17" fmla="*/ 420588 h 665038"/>
                <a:gd name="connsiteX18" fmla="*/ 748754 w 1953592"/>
                <a:gd name="connsiteY18" fmla="*/ 448717 h 665038"/>
                <a:gd name="connsiteX19" fmla="*/ 684460 w 1953592"/>
                <a:gd name="connsiteY19" fmla="*/ 618827 h 665038"/>
                <a:gd name="connsiteX20" fmla="*/ 603423 w 1953592"/>
                <a:gd name="connsiteY20" fmla="*/ 583332 h 665038"/>
                <a:gd name="connsiteX21" fmla="*/ 665708 w 1953592"/>
                <a:gd name="connsiteY21" fmla="*/ 420588 h 665038"/>
                <a:gd name="connsiteX22" fmla="*/ 760139 w 1953592"/>
                <a:gd name="connsiteY22" fmla="*/ 415230 h 665038"/>
                <a:gd name="connsiteX23" fmla="*/ 848543 w 1953592"/>
                <a:gd name="connsiteY23" fmla="*/ 415230 h 665038"/>
                <a:gd name="connsiteX24" fmla="*/ 848543 w 1953592"/>
                <a:gd name="connsiteY24" fmla="*/ 533772 h 665038"/>
                <a:gd name="connsiteX25" fmla="*/ 891406 w 1953592"/>
                <a:gd name="connsiteY25" fmla="*/ 569267 h 665038"/>
                <a:gd name="connsiteX26" fmla="*/ 992534 w 1953592"/>
                <a:gd name="connsiteY26" fmla="*/ 569267 h 665038"/>
                <a:gd name="connsiteX27" fmla="*/ 1028532 w 1953592"/>
                <a:gd name="connsiteY27" fmla="*/ 561063 h 665038"/>
                <a:gd name="connsiteX28" fmla="*/ 1047285 w 1953592"/>
                <a:gd name="connsiteY28" fmla="*/ 534442 h 665038"/>
                <a:gd name="connsiteX29" fmla="*/ 1058837 w 1953592"/>
                <a:gd name="connsiteY29" fmla="*/ 476845 h 665038"/>
                <a:gd name="connsiteX30" fmla="*/ 1145902 w 1953592"/>
                <a:gd name="connsiteY30" fmla="*/ 521717 h 665038"/>
                <a:gd name="connsiteX31" fmla="*/ 1088808 w 1953592"/>
                <a:gd name="connsiteY31" fmla="*/ 636073 h 665038"/>
                <a:gd name="connsiteX32" fmla="*/ 1012626 w 1953592"/>
                <a:gd name="connsiteY32" fmla="*/ 654323 h 665038"/>
                <a:gd name="connsiteX33" fmla="*/ 860598 w 1953592"/>
                <a:gd name="connsiteY33" fmla="*/ 654323 h 665038"/>
                <a:gd name="connsiteX34" fmla="*/ 760139 w 1953592"/>
                <a:gd name="connsiteY34" fmla="*/ 557212 h 665038"/>
                <a:gd name="connsiteX35" fmla="*/ 363661 w 1953592"/>
                <a:gd name="connsiteY35" fmla="*/ 393996 h 665038"/>
                <a:gd name="connsiteX36" fmla="*/ 363661 w 1953592"/>
                <a:gd name="connsiteY36" fmla="*/ 444698 h 665038"/>
                <a:gd name="connsiteX37" fmla="*/ 560561 w 1953592"/>
                <a:gd name="connsiteY37" fmla="*/ 444698 h 665038"/>
                <a:gd name="connsiteX38" fmla="*/ 560561 w 1953592"/>
                <a:gd name="connsiteY38" fmla="*/ 529084 h 665038"/>
                <a:gd name="connsiteX39" fmla="*/ 363661 w 1953592"/>
                <a:gd name="connsiteY39" fmla="*/ 529084 h 665038"/>
                <a:gd name="connsiteX40" fmla="*/ 363661 w 1953592"/>
                <a:gd name="connsiteY40" fmla="*/ 664369 h 665038"/>
                <a:gd name="connsiteX41" fmla="*/ 269230 w 1953592"/>
                <a:gd name="connsiteY41" fmla="*/ 664369 h 665038"/>
                <a:gd name="connsiteX42" fmla="*/ 269230 w 1953592"/>
                <a:gd name="connsiteY42" fmla="*/ 456502 h 665038"/>
                <a:gd name="connsiteX43" fmla="*/ 1557784 w 1953592"/>
                <a:gd name="connsiteY43" fmla="*/ 377056 h 665038"/>
                <a:gd name="connsiteX44" fmla="*/ 1925464 w 1953592"/>
                <a:gd name="connsiteY44" fmla="*/ 377056 h 665038"/>
                <a:gd name="connsiteX45" fmla="*/ 1925464 w 1953592"/>
                <a:gd name="connsiteY45" fmla="*/ 665038 h 665038"/>
                <a:gd name="connsiteX46" fmla="*/ 1835720 w 1953592"/>
                <a:gd name="connsiteY46" fmla="*/ 665038 h 665038"/>
                <a:gd name="connsiteX47" fmla="*/ 1835720 w 1953592"/>
                <a:gd name="connsiteY47" fmla="*/ 625524 h 665038"/>
                <a:gd name="connsiteX48" fmla="*/ 1647527 w 1953592"/>
                <a:gd name="connsiteY48" fmla="*/ 625524 h 665038"/>
                <a:gd name="connsiteX49" fmla="*/ 1647527 w 1953592"/>
                <a:gd name="connsiteY49" fmla="*/ 665038 h 665038"/>
                <a:gd name="connsiteX50" fmla="*/ 1557784 w 1953592"/>
                <a:gd name="connsiteY50" fmla="*/ 665038 h 665038"/>
                <a:gd name="connsiteX51" fmla="*/ 538998 w 1953592"/>
                <a:gd name="connsiteY51" fmla="*/ 277936 h 665038"/>
                <a:gd name="connsiteX52" fmla="*/ 545157 w 1953592"/>
                <a:gd name="connsiteY52" fmla="*/ 277936 h 665038"/>
                <a:gd name="connsiteX53" fmla="*/ 545157 w 1953592"/>
                <a:gd name="connsiteY53" fmla="*/ 362322 h 665038"/>
                <a:gd name="connsiteX54" fmla="*/ 411512 w 1953592"/>
                <a:gd name="connsiteY54" fmla="*/ 362322 h 665038"/>
                <a:gd name="connsiteX55" fmla="*/ 789607 w 1953592"/>
                <a:gd name="connsiteY55" fmla="*/ 192881 h 665038"/>
                <a:gd name="connsiteX56" fmla="*/ 789607 w 1953592"/>
                <a:gd name="connsiteY56" fmla="*/ 297359 h 665038"/>
                <a:gd name="connsiteX57" fmla="*/ 1086966 w 1953592"/>
                <a:gd name="connsiteY57" fmla="*/ 297359 h 665038"/>
                <a:gd name="connsiteX58" fmla="*/ 1086966 w 1953592"/>
                <a:gd name="connsiteY58" fmla="*/ 192881 h 665038"/>
                <a:gd name="connsiteX59" fmla="*/ 1042094 w 1953592"/>
                <a:gd name="connsiteY59" fmla="*/ 4018 h 665038"/>
                <a:gd name="connsiteX60" fmla="*/ 1141884 w 1953592"/>
                <a:gd name="connsiteY60" fmla="*/ 24110 h 665038"/>
                <a:gd name="connsiteX61" fmla="*/ 1073906 w 1953592"/>
                <a:gd name="connsiteY61" fmla="*/ 109835 h 665038"/>
                <a:gd name="connsiteX62" fmla="*/ 1186085 w 1953592"/>
                <a:gd name="connsiteY62" fmla="*/ 109835 h 665038"/>
                <a:gd name="connsiteX63" fmla="*/ 1186085 w 1953592"/>
                <a:gd name="connsiteY63" fmla="*/ 380405 h 665038"/>
                <a:gd name="connsiteX64" fmla="*/ 952016 w 1953592"/>
                <a:gd name="connsiteY64" fmla="*/ 380405 h 665038"/>
                <a:gd name="connsiteX65" fmla="*/ 1032718 w 1953592"/>
                <a:gd name="connsiteY65" fmla="*/ 460102 h 665038"/>
                <a:gd name="connsiteX66" fmla="*/ 964406 w 1953592"/>
                <a:gd name="connsiteY66" fmla="*/ 519708 h 665038"/>
                <a:gd name="connsiteX67" fmla="*/ 871984 w 1953592"/>
                <a:gd name="connsiteY67" fmla="*/ 415900 h 665038"/>
                <a:gd name="connsiteX68" fmla="*/ 913842 w 1953592"/>
                <a:gd name="connsiteY68" fmla="*/ 380405 h 665038"/>
                <a:gd name="connsiteX69" fmla="*/ 690488 w 1953592"/>
                <a:gd name="connsiteY69" fmla="*/ 380405 h 665038"/>
                <a:gd name="connsiteX70" fmla="*/ 690488 w 1953592"/>
                <a:gd name="connsiteY70" fmla="*/ 177661 h 665038"/>
                <a:gd name="connsiteX71" fmla="*/ 792956 w 1953592"/>
                <a:gd name="connsiteY71" fmla="*/ 109835 h 665038"/>
                <a:gd name="connsiteX72" fmla="*/ 802667 w 1953592"/>
                <a:gd name="connsiteY72" fmla="*/ 109835 h 665038"/>
                <a:gd name="connsiteX73" fmla="*/ 799815 w 1953592"/>
                <a:gd name="connsiteY73" fmla="*/ 105295 h 665038"/>
                <a:gd name="connsiteX74" fmla="*/ 876092 w 1953592"/>
                <a:gd name="connsiteY74" fmla="*/ 54805 h 665038"/>
                <a:gd name="connsiteX75" fmla="*/ 902791 w 1953592"/>
                <a:gd name="connsiteY75" fmla="*/ 91752 h 665038"/>
                <a:gd name="connsiteX76" fmla="*/ 856915 w 1953592"/>
                <a:gd name="connsiteY76" fmla="*/ 109835 h 665038"/>
                <a:gd name="connsiteX77" fmla="*/ 969094 w 1953592"/>
                <a:gd name="connsiteY77" fmla="*/ 109835 h 665038"/>
                <a:gd name="connsiteX78" fmla="*/ 1042094 w 1953592"/>
                <a:gd name="connsiteY78" fmla="*/ 4018 h 665038"/>
                <a:gd name="connsiteX79" fmla="*/ 1401737 w 1953592"/>
                <a:gd name="connsiteY79" fmla="*/ 0 h 665038"/>
                <a:gd name="connsiteX80" fmla="*/ 1490141 w 1953592"/>
                <a:gd name="connsiteY80" fmla="*/ 32816 h 665038"/>
                <a:gd name="connsiteX81" fmla="*/ 1385664 w 1953592"/>
                <a:gd name="connsiteY81" fmla="*/ 210964 h 665038"/>
                <a:gd name="connsiteX82" fmla="*/ 1447279 w 1953592"/>
                <a:gd name="connsiteY82" fmla="*/ 207950 h 665038"/>
                <a:gd name="connsiteX83" fmla="*/ 1487462 w 1953592"/>
                <a:gd name="connsiteY83" fmla="*/ 139303 h 665038"/>
                <a:gd name="connsiteX84" fmla="*/ 1531664 w 1953592"/>
                <a:gd name="connsiteY84" fmla="*/ 160399 h 665038"/>
                <a:gd name="connsiteX85" fmla="*/ 1531664 w 1953592"/>
                <a:gd name="connsiteY85" fmla="*/ 87064 h 665038"/>
                <a:gd name="connsiteX86" fmla="*/ 1692399 w 1953592"/>
                <a:gd name="connsiteY86" fmla="*/ 87064 h 665038"/>
                <a:gd name="connsiteX87" fmla="*/ 1692399 w 1953592"/>
                <a:gd name="connsiteY87" fmla="*/ 2679 h 665038"/>
                <a:gd name="connsiteX88" fmla="*/ 1786160 w 1953592"/>
                <a:gd name="connsiteY88" fmla="*/ 2679 h 665038"/>
                <a:gd name="connsiteX89" fmla="*/ 1786160 w 1953592"/>
                <a:gd name="connsiteY89" fmla="*/ 87064 h 665038"/>
                <a:gd name="connsiteX90" fmla="*/ 1953592 w 1953592"/>
                <a:gd name="connsiteY90" fmla="*/ 87064 h 665038"/>
                <a:gd name="connsiteX91" fmla="*/ 1953592 w 1953592"/>
                <a:gd name="connsiteY91" fmla="*/ 166762 h 665038"/>
                <a:gd name="connsiteX92" fmla="*/ 1786160 w 1953592"/>
                <a:gd name="connsiteY92" fmla="*/ 166762 h 665038"/>
                <a:gd name="connsiteX93" fmla="*/ 1786160 w 1953592"/>
                <a:gd name="connsiteY93" fmla="*/ 239762 h 665038"/>
                <a:gd name="connsiteX94" fmla="*/ 1933500 w 1953592"/>
                <a:gd name="connsiteY94" fmla="*/ 239762 h 665038"/>
                <a:gd name="connsiteX95" fmla="*/ 1933500 w 1953592"/>
                <a:gd name="connsiteY95" fmla="*/ 319459 h 665038"/>
                <a:gd name="connsiteX96" fmla="*/ 1551756 w 1953592"/>
                <a:gd name="connsiteY96" fmla="*/ 319459 h 665038"/>
                <a:gd name="connsiteX97" fmla="*/ 1551756 w 1953592"/>
                <a:gd name="connsiteY97" fmla="*/ 239762 h 665038"/>
                <a:gd name="connsiteX98" fmla="*/ 1692399 w 1953592"/>
                <a:gd name="connsiteY98" fmla="*/ 239762 h 665038"/>
                <a:gd name="connsiteX99" fmla="*/ 1692399 w 1953592"/>
                <a:gd name="connsiteY99" fmla="*/ 166762 h 665038"/>
                <a:gd name="connsiteX100" fmla="*/ 1544724 w 1953592"/>
                <a:gd name="connsiteY100" fmla="*/ 166762 h 665038"/>
                <a:gd name="connsiteX101" fmla="*/ 1567160 w 1953592"/>
                <a:gd name="connsiteY101" fmla="*/ 177477 h 665038"/>
                <a:gd name="connsiteX102" fmla="*/ 1424508 w 1953592"/>
                <a:gd name="connsiteY102" fmla="*/ 383753 h 665038"/>
                <a:gd name="connsiteX103" fmla="*/ 1527646 w 1953592"/>
                <a:gd name="connsiteY103" fmla="*/ 372368 h 665038"/>
                <a:gd name="connsiteX104" fmla="*/ 1522288 w 1953592"/>
                <a:gd name="connsiteY104" fmla="*/ 455414 h 665038"/>
                <a:gd name="connsiteX105" fmla="*/ 1322710 w 1953592"/>
                <a:gd name="connsiteY105" fmla="*/ 485552 h 665038"/>
                <a:gd name="connsiteX106" fmla="*/ 1296590 w 1953592"/>
                <a:gd name="connsiteY106" fmla="*/ 410542 h 665038"/>
                <a:gd name="connsiteX107" fmla="*/ 1397719 w 1953592"/>
                <a:gd name="connsiteY107" fmla="*/ 285973 h 665038"/>
                <a:gd name="connsiteX108" fmla="*/ 1310655 w 1953592"/>
                <a:gd name="connsiteY108" fmla="*/ 294680 h 665038"/>
                <a:gd name="connsiteX109" fmla="*/ 1285875 w 1953592"/>
                <a:gd name="connsiteY109" fmla="*/ 218331 h 665038"/>
                <a:gd name="connsiteX110" fmla="*/ 1401737 w 1953592"/>
                <a:gd name="connsiteY110" fmla="*/ 0 h 66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953592" h="665038">
                  <a:moveTo>
                    <a:pt x="91083" y="574422"/>
                  </a:moveTo>
                  <a:lnTo>
                    <a:pt x="91083" y="663699"/>
                  </a:lnTo>
                  <a:lnTo>
                    <a:pt x="0" y="663699"/>
                  </a:lnTo>
                  <a:lnTo>
                    <a:pt x="0" y="634712"/>
                  </a:lnTo>
                  <a:close/>
                  <a:moveTo>
                    <a:pt x="1537692" y="501625"/>
                  </a:moveTo>
                  <a:cubicBezTo>
                    <a:pt x="1535013" y="539130"/>
                    <a:pt x="1533897" y="570160"/>
                    <a:pt x="1534343" y="594717"/>
                  </a:cubicBezTo>
                  <a:cubicBezTo>
                    <a:pt x="1454869" y="605879"/>
                    <a:pt x="1378297" y="617711"/>
                    <a:pt x="1304627" y="630213"/>
                  </a:cubicBezTo>
                  <a:lnTo>
                    <a:pt x="1289893" y="536451"/>
                  </a:lnTo>
                  <a:cubicBezTo>
                    <a:pt x="1367135" y="526628"/>
                    <a:pt x="1449734" y="515020"/>
                    <a:pt x="1537692" y="501625"/>
                  </a:cubicBezTo>
                  <a:close/>
                  <a:moveTo>
                    <a:pt x="1647527" y="458763"/>
                  </a:moveTo>
                  <a:lnTo>
                    <a:pt x="1647527" y="543818"/>
                  </a:lnTo>
                  <a:lnTo>
                    <a:pt x="1835720" y="543818"/>
                  </a:lnTo>
                  <a:lnTo>
                    <a:pt x="1835720" y="458763"/>
                  </a:lnTo>
                  <a:close/>
                  <a:moveTo>
                    <a:pt x="1207517" y="421928"/>
                  </a:moveTo>
                  <a:cubicBezTo>
                    <a:pt x="1231180" y="477292"/>
                    <a:pt x="1252835" y="530870"/>
                    <a:pt x="1272480" y="582662"/>
                  </a:cubicBezTo>
                  <a:lnTo>
                    <a:pt x="1186085" y="614809"/>
                  </a:lnTo>
                  <a:cubicBezTo>
                    <a:pt x="1166887" y="556766"/>
                    <a:pt x="1146348" y="502741"/>
                    <a:pt x="1124471" y="452735"/>
                  </a:cubicBezTo>
                  <a:close/>
                  <a:moveTo>
                    <a:pt x="665708" y="420588"/>
                  </a:moveTo>
                  <a:lnTo>
                    <a:pt x="748754" y="448717"/>
                  </a:lnTo>
                  <a:cubicBezTo>
                    <a:pt x="726430" y="513010"/>
                    <a:pt x="704999" y="569714"/>
                    <a:pt x="684460" y="618827"/>
                  </a:cubicBezTo>
                  <a:lnTo>
                    <a:pt x="603423" y="583332"/>
                  </a:lnTo>
                  <a:cubicBezTo>
                    <a:pt x="627087" y="532432"/>
                    <a:pt x="647849" y="478185"/>
                    <a:pt x="665708" y="420588"/>
                  </a:cubicBezTo>
                  <a:close/>
                  <a:moveTo>
                    <a:pt x="760139" y="415230"/>
                  </a:moveTo>
                  <a:lnTo>
                    <a:pt x="848543" y="415230"/>
                  </a:lnTo>
                  <a:lnTo>
                    <a:pt x="848543" y="533772"/>
                  </a:lnTo>
                  <a:cubicBezTo>
                    <a:pt x="848543" y="557436"/>
                    <a:pt x="862831" y="569267"/>
                    <a:pt x="891406" y="569267"/>
                  </a:cubicBezTo>
                  <a:lnTo>
                    <a:pt x="992534" y="569267"/>
                  </a:lnTo>
                  <a:cubicBezTo>
                    <a:pt x="1006822" y="569267"/>
                    <a:pt x="1018821" y="566533"/>
                    <a:pt x="1028532" y="561063"/>
                  </a:cubicBezTo>
                  <a:cubicBezTo>
                    <a:pt x="1038243" y="555594"/>
                    <a:pt x="1044494" y="546720"/>
                    <a:pt x="1047285" y="534442"/>
                  </a:cubicBezTo>
                  <a:cubicBezTo>
                    <a:pt x="1050075" y="522163"/>
                    <a:pt x="1053926" y="502965"/>
                    <a:pt x="1058837" y="476845"/>
                  </a:cubicBezTo>
                  <a:cubicBezTo>
                    <a:pt x="1094556" y="496490"/>
                    <a:pt x="1123578" y="511448"/>
                    <a:pt x="1145902" y="521717"/>
                  </a:cubicBezTo>
                  <a:cubicBezTo>
                    <a:pt x="1129382" y="585787"/>
                    <a:pt x="1110351" y="623906"/>
                    <a:pt x="1088808" y="636073"/>
                  </a:cubicBezTo>
                  <a:cubicBezTo>
                    <a:pt x="1067265" y="648239"/>
                    <a:pt x="1041871" y="654323"/>
                    <a:pt x="1012626" y="654323"/>
                  </a:cubicBezTo>
                  <a:lnTo>
                    <a:pt x="860598" y="654323"/>
                  </a:lnTo>
                  <a:cubicBezTo>
                    <a:pt x="793626" y="654323"/>
                    <a:pt x="760139" y="621953"/>
                    <a:pt x="760139" y="557212"/>
                  </a:cubicBezTo>
                  <a:close/>
                  <a:moveTo>
                    <a:pt x="363661" y="393996"/>
                  </a:moveTo>
                  <a:lnTo>
                    <a:pt x="363661" y="444698"/>
                  </a:lnTo>
                  <a:lnTo>
                    <a:pt x="560561" y="444698"/>
                  </a:lnTo>
                  <a:lnTo>
                    <a:pt x="560561" y="529084"/>
                  </a:lnTo>
                  <a:lnTo>
                    <a:pt x="363661" y="529084"/>
                  </a:lnTo>
                  <a:lnTo>
                    <a:pt x="363661" y="664369"/>
                  </a:lnTo>
                  <a:lnTo>
                    <a:pt x="269230" y="664369"/>
                  </a:lnTo>
                  <a:lnTo>
                    <a:pt x="269230" y="456502"/>
                  </a:lnTo>
                  <a:close/>
                  <a:moveTo>
                    <a:pt x="1557784" y="377056"/>
                  </a:moveTo>
                  <a:lnTo>
                    <a:pt x="1925464" y="377056"/>
                  </a:lnTo>
                  <a:lnTo>
                    <a:pt x="1925464" y="665038"/>
                  </a:lnTo>
                  <a:lnTo>
                    <a:pt x="1835720" y="665038"/>
                  </a:lnTo>
                  <a:lnTo>
                    <a:pt x="1835720" y="625524"/>
                  </a:lnTo>
                  <a:lnTo>
                    <a:pt x="1647527" y="625524"/>
                  </a:lnTo>
                  <a:lnTo>
                    <a:pt x="1647527" y="665038"/>
                  </a:lnTo>
                  <a:lnTo>
                    <a:pt x="1557784" y="665038"/>
                  </a:lnTo>
                  <a:close/>
                  <a:moveTo>
                    <a:pt x="538998" y="277936"/>
                  </a:moveTo>
                  <a:lnTo>
                    <a:pt x="545157" y="277936"/>
                  </a:lnTo>
                  <a:lnTo>
                    <a:pt x="545157" y="362322"/>
                  </a:lnTo>
                  <a:lnTo>
                    <a:pt x="411512" y="362322"/>
                  </a:lnTo>
                  <a:close/>
                  <a:moveTo>
                    <a:pt x="789607" y="192881"/>
                  </a:moveTo>
                  <a:lnTo>
                    <a:pt x="789607" y="297359"/>
                  </a:lnTo>
                  <a:lnTo>
                    <a:pt x="1086966" y="297359"/>
                  </a:lnTo>
                  <a:lnTo>
                    <a:pt x="1086966" y="192881"/>
                  </a:lnTo>
                  <a:close/>
                  <a:moveTo>
                    <a:pt x="1042094" y="4018"/>
                  </a:moveTo>
                  <a:lnTo>
                    <a:pt x="1141884" y="24110"/>
                  </a:lnTo>
                  <a:lnTo>
                    <a:pt x="1073906" y="109835"/>
                  </a:lnTo>
                  <a:lnTo>
                    <a:pt x="1186085" y="109835"/>
                  </a:lnTo>
                  <a:lnTo>
                    <a:pt x="1186085" y="380405"/>
                  </a:lnTo>
                  <a:lnTo>
                    <a:pt x="952016" y="380405"/>
                  </a:lnTo>
                  <a:cubicBezTo>
                    <a:pt x="977689" y="404068"/>
                    <a:pt x="1004590" y="430634"/>
                    <a:pt x="1032718" y="460102"/>
                  </a:cubicBezTo>
                  <a:lnTo>
                    <a:pt x="964406" y="519708"/>
                  </a:lnTo>
                  <a:cubicBezTo>
                    <a:pt x="932706" y="482203"/>
                    <a:pt x="901898" y="447600"/>
                    <a:pt x="871984" y="415900"/>
                  </a:cubicBezTo>
                  <a:lnTo>
                    <a:pt x="913842" y="380405"/>
                  </a:lnTo>
                  <a:lnTo>
                    <a:pt x="690488" y="380405"/>
                  </a:lnTo>
                  <a:lnTo>
                    <a:pt x="690488" y="177661"/>
                  </a:lnTo>
                  <a:lnTo>
                    <a:pt x="792956" y="109835"/>
                  </a:lnTo>
                  <a:lnTo>
                    <a:pt x="802667" y="109835"/>
                  </a:lnTo>
                  <a:lnTo>
                    <a:pt x="799815" y="105295"/>
                  </a:lnTo>
                  <a:lnTo>
                    <a:pt x="876092" y="54805"/>
                  </a:lnTo>
                  <a:lnTo>
                    <a:pt x="902791" y="91752"/>
                  </a:lnTo>
                  <a:lnTo>
                    <a:pt x="856915" y="109835"/>
                  </a:lnTo>
                  <a:lnTo>
                    <a:pt x="969094" y="109835"/>
                  </a:lnTo>
                  <a:cubicBezTo>
                    <a:pt x="993651" y="76572"/>
                    <a:pt x="1017984" y="41300"/>
                    <a:pt x="1042094" y="4018"/>
                  </a:cubicBezTo>
                  <a:close/>
                  <a:moveTo>
                    <a:pt x="1401737" y="0"/>
                  </a:moveTo>
                  <a:lnTo>
                    <a:pt x="1490141" y="32816"/>
                  </a:lnTo>
                  <a:cubicBezTo>
                    <a:pt x="1454869" y="98896"/>
                    <a:pt x="1420043" y="158279"/>
                    <a:pt x="1385664" y="210964"/>
                  </a:cubicBezTo>
                  <a:lnTo>
                    <a:pt x="1447279" y="207950"/>
                  </a:lnTo>
                  <a:lnTo>
                    <a:pt x="1487462" y="139303"/>
                  </a:lnTo>
                  <a:lnTo>
                    <a:pt x="1531664" y="160399"/>
                  </a:lnTo>
                  <a:lnTo>
                    <a:pt x="1531664" y="87064"/>
                  </a:lnTo>
                  <a:lnTo>
                    <a:pt x="1692399" y="87064"/>
                  </a:lnTo>
                  <a:lnTo>
                    <a:pt x="1692399" y="2679"/>
                  </a:lnTo>
                  <a:lnTo>
                    <a:pt x="1786160" y="2679"/>
                  </a:lnTo>
                  <a:lnTo>
                    <a:pt x="1786160" y="87064"/>
                  </a:lnTo>
                  <a:lnTo>
                    <a:pt x="1953592" y="87064"/>
                  </a:lnTo>
                  <a:lnTo>
                    <a:pt x="1953592" y="166762"/>
                  </a:lnTo>
                  <a:lnTo>
                    <a:pt x="1786160" y="166762"/>
                  </a:lnTo>
                  <a:lnTo>
                    <a:pt x="1786160" y="239762"/>
                  </a:lnTo>
                  <a:lnTo>
                    <a:pt x="1933500" y="239762"/>
                  </a:lnTo>
                  <a:lnTo>
                    <a:pt x="1933500" y="319459"/>
                  </a:lnTo>
                  <a:lnTo>
                    <a:pt x="1551756" y="319459"/>
                  </a:lnTo>
                  <a:lnTo>
                    <a:pt x="1551756" y="239762"/>
                  </a:lnTo>
                  <a:lnTo>
                    <a:pt x="1692399" y="239762"/>
                  </a:lnTo>
                  <a:lnTo>
                    <a:pt x="1692399" y="166762"/>
                  </a:lnTo>
                  <a:lnTo>
                    <a:pt x="1544724" y="166762"/>
                  </a:lnTo>
                  <a:lnTo>
                    <a:pt x="1567160" y="177477"/>
                  </a:lnTo>
                  <a:cubicBezTo>
                    <a:pt x="1511796" y="261863"/>
                    <a:pt x="1464245" y="330621"/>
                    <a:pt x="1424508" y="383753"/>
                  </a:cubicBezTo>
                  <a:cubicBezTo>
                    <a:pt x="1456655" y="379735"/>
                    <a:pt x="1491034" y="375940"/>
                    <a:pt x="1527646" y="372368"/>
                  </a:cubicBezTo>
                  <a:cubicBezTo>
                    <a:pt x="1524967" y="402729"/>
                    <a:pt x="1523181" y="430411"/>
                    <a:pt x="1522288" y="455414"/>
                  </a:cubicBezTo>
                  <a:cubicBezTo>
                    <a:pt x="1424508" y="466130"/>
                    <a:pt x="1357982" y="476176"/>
                    <a:pt x="1322710" y="485552"/>
                  </a:cubicBezTo>
                  <a:lnTo>
                    <a:pt x="1296590" y="410542"/>
                  </a:lnTo>
                  <a:cubicBezTo>
                    <a:pt x="1324942" y="385539"/>
                    <a:pt x="1358652" y="344016"/>
                    <a:pt x="1397719" y="285973"/>
                  </a:cubicBezTo>
                  <a:cubicBezTo>
                    <a:pt x="1364233" y="288429"/>
                    <a:pt x="1335211" y="291331"/>
                    <a:pt x="1310655" y="294680"/>
                  </a:cubicBezTo>
                  <a:lnTo>
                    <a:pt x="1285875" y="218331"/>
                  </a:lnTo>
                  <a:cubicBezTo>
                    <a:pt x="1321147" y="175022"/>
                    <a:pt x="1359768" y="102245"/>
                    <a:pt x="1401737" y="0"/>
                  </a:cubicBezTo>
                  <a:close/>
                </a:path>
              </a:pathLst>
            </a:custGeom>
            <a:solidFill>
              <a:srgbClr val="FD5757"/>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r"/>
              <a:endParaRPr lang="zh-CN" altLang="en-US" sz="5400" b="1" dirty="0">
                <a:solidFill>
                  <a:srgbClr val="FD5757"/>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pic>
        <p:nvPicPr>
          <p:cNvPr id="14" name="图片 13"/>
          <p:cNvPicPr>
            <a:picLocks noChangeAspect="1"/>
          </p:cNvPicPr>
          <p:nvPr/>
        </p:nvPicPr>
        <p:blipFill rotWithShape="1">
          <a:blip r:embed="rId7" cstate="print">
            <a:extLst>
              <a:ext uri="{28A0092B-C50C-407E-A947-70E740481C1C}">
                <a14:useLocalDpi xmlns:a14="http://schemas.microsoft.com/office/drawing/2010/main" val="0"/>
              </a:ext>
            </a:extLst>
          </a:blip>
          <a:srcRect t="78723"/>
          <a:stretch>
            <a:fillRect/>
          </a:stretch>
        </p:blipFill>
        <p:spPr>
          <a:xfrm>
            <a:off x="5141117" y="239151"/>
            <a:ext cx="3419968" cy="1094386"/>
          </a:xfrm>
          <a:prstGeom prst="rect">
            <a:avLst/>
          </a:prstGeom>
        </p:spPr>
      </p:pic>
      <p:sp>
        <p:nvSpPr>
          <p:cNvPr id="35" name="矩形 34"/>
          <p:cNvSpPr/>
          <p:nvPr/>
        </p:nvSpPr>
        <p:spPr>
          <a:xfrm>
            <a:off x="2941078" y="2197291"/>
            <a:ext cx="3260829" cy="369332"/>
          </a:xfrm>
          <a:prstGeom prst="rect">
            <a:avLst/>
          </a:prstGeom>
        </p:spPr>
        <p:txBody>
          <a:bodyPr wrap="none">
            <a:spAutoFit/>
          </a:bodyPr>
          <a:lstStyle/>
          <a:p>
            <a:pPr algn="r"/>
            <a:r>
              <a:rPr lang="zh-CN" altLang="en-US" b="1" i="1" dirty="0" smtClean="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YEAR-END WORK SUMMARY</a:t>
            </a:r>
            <a:endParaRPr lang="zh-CN" altLang="en-US" b="1" i="1"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1" name="文本框 20"/>
          <p:cNvSpPr txBox="1"/>
          <p:nvPr/>
        </p:nvSpPr>
        <p:spPr>
          <a:xfrm>
            <a:off x="774235" y="3996291"/>
            <a:ext cx="2844800" cy="337185"/>
          </a:xfrm>
          <a:prstGeom prst="rect">
            <a:avLst/>
          </a:prstGeom>
          <a:noFill/>
        </p:spPr>
        <p:txBody>
          <a:bodyPr wrap="none" rtlCol="0">
            <a:spAutoFit/>
          </a:bodyPr>
          <a:lstStyle/>
          <a:p>
            <a:r>
              <a:rPr lang="zh-CN" altLang="en-US"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汇报人</a:t>
            </a:r>
            <a:r>
              <a:rPr lang="en-US" altLang="zh-CN"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/XXX</a:t>
            </a:r>
            <a:r>
              <a:rPr lang="zh-CN" altLang="en-US"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   </a:t>
            </a:r>
            <a:r>
              <a:rPr lang="zh-CN" altLang="en-US"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时间</a:t>
            </a:r>
            <a:r>
              <a:rPr lang="en-US" altLang="zh-CN"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/202X.X.X</a:t>
            </a:r>
            <a:endParaRPr lang="zh-CN" altLang="en-US" sz="1600"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6"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par>
                          <p:cTn id="23" fill="hold">
                            <p:stCondLst>
                              <p:cond delay="40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4500"/>
                            </p:stCondLst>
                            <p:childTnLst>
                              <p:par>
                                <p:cTn id="30" presetID="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7200" y="1680792"/>
            <a:ext cx="8229601" cy="1152572"/>
          </a:xfrm>
          <a:prstGeom prst="rect">
            <a:avLst/>
          </a:prstGeom>
          <a:solidFill>
            <a:srgbClr val="77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 name="椭圆 4"/>
          <p:cNvSpPr/>
          <p:nvPr/>
        </p:nvSpPr>
        <p:spPr>
          <a:xfrm>
            <a:off x="964707" y="1450954"/>
            <a:ext cx="1612247" cy="1612247"/>
          </a:xfrm>
          <a:prstGeom prst="ellipse">
            <a:avLst/>
          </a:prstGeom>
          <a:blipFill rotWithShape="1">
            <a:blip r:embed="rId1"/>
            <a:stretch>
              <a:fillRect/>
            </a:stretch>
          </a:blipFill>
          <a:ln w="38100">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 name="椭圆 5"/>
          <p:cNvSpPr/>
          <p:nvPr/>
        </p:nvSpPr>
        <p:spPr>
          <a:xfrm>
            <a:off x="3548986" y="1234064"/>
            <a:ext cx="2046027" cy="2046027"/>
          </a:xfrm>
          <a:prstGeom prst="ellipse">
            <a:avLst/>
          </a:prstGeom>
          <a:blipFill rotWithShape="1">
            <a:blip r:embed="rId2"/>
            <a:stretch>
              <a:fillRect/>
            </a:stretch>
          </a:blipFill>
          <a:ln w="38100">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7" name="椭圆 6"/>
          <p:cNvSpPr/>
          <p:nvPr/>
        </p:nvSpPr>
        <p:spPr>
          <a:xfrm>
            <a:off x="6561414" y="1450954"/>
            <a:ext cx="1612247" cy="1612247"/>
          </a:xfrm>
          <a:prstGeom prst="ellipse">
            <a:avLst/>
          </a:prstGeom>
          <a:blipFill rotWithShape="1">
            <a:blip r:embed="rId3"/>
            <a:stretch>
              <a:fillRect/>
            </a:stretch>
          </a:blipFill>
          <a:ln w="38100">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 name="文本框 7"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870584" y="3293038"/>
            <a:ext cx="1800493" cy="720197"/>
          </a:xfrm>
          <a:prstGeom prst="rect">
            <a:avLst/>
          </a:prstGeom>
          <a:noFill/>
          <a:effectLst/>
        </p:spPr>
        <p:txBody>
          <a:bodyPr wrap="none" rtlCol="0">
            <a:spAutoFit/>
          </a:bodyPr>
          <a:lstStyle/>
          <a:p>
            <a:pPr algn="ctr">
              <a:lnSpc>
                <a:spcPct val="120000"/>
              </a:lnSpc>
              <a:defRPr/>
            </a:pPr>
            <a:r>
              <a:rPr lang="zh-CN" altLang="en-US" sz="1600" b="1" dirty="0" smtClean="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标题文字添加</a:t>
            </a:r>
            <a:endParaRPr lang="en-US" altLang="zh-CN" sz="16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endParaRPr>
          </a:p>
          <a:p>
            <a:pPr>
              <a:lnSpc>
                <a:spcPct val="120000"/>
              </a:lnSpc>
            </a:pPr>
            <a:r>
              <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请在这里输入您的主要叙述内容</a:t>
            </a:r>
            <a:endParaRPr lang="en-US" altLang="zh-CN"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a:p>
            <a:pPr>
              <a:lnSpc>
                <a:spcPct val="120000"/>
              </a:lnSpc>
            </a:pPr>
            <a:r>
              <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请在这里输入您的主要叙述内容</a:t>
            </a:r>
            <a:endParaRPr lang="en-US" altLang="zh-CN"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9" name="文本框 8"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3671753" y="3485160"/>
            <a:ext cx="1800493" cy="720197"/>
          </a:xfrm>
          <a:prstGeom prst="rect">
            <a:avLst/>
          </a:prstGeom>
          <a:noFill/>
          <a:effectLst/>
        </p:spPr>
        <p:txBody>
          <a:bodyPr wrap="none" rtlCol="0">
            <a:spAutoFit/>
          </a:bodyPr>
          <a:lstStyle/>
          <a:p>
            <a:pPr algn="ctr">
              <a:lnSpc>
                <a:spcPct val="120000"/>
              </a:lnSpc>
              <a:defRPr/>
            </a:pPr>
            <a:r>
              <a:rPr lang="zh-CN" altLang="en-US" sz="1600" b="1" dirty="0" smtClean="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标题文字添加</a:t>
            </a:r>
            <a:endParaRPr lang="en-US" altLang="zh-CN" sz="16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endParaRPr>
          </a:p>
          <a:p>
            <a:pPr>
              <a:lnSpc>
                <a:spcPct val="120000"/>
              </a:lnSpc>
            </a:pPr>
            <a:r>
              <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请在这里输入您的主要叙述内容</a:t>
            </a:r>
            <a:endParaRPr lang="en-US" altLang="zh-CN"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a:p>
            <a:pPr>
              <a:lnSpc>
                <a:spcPct val="120000"/>
              </a:lnSpc>
            </a:pPr>
            <a:r>
              <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请在这里输入您的主要叙述内容</a:t>
            </a:r>
            <a:endParaRPr lang="en-US" altLang="zh-CN"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9"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6467291" y="3293038"/>
            <a:ext cx="1800493" cy="720197"/>
          </a:xfrm>
          <a:prstGeom prst="rect">
            <a:avLst/>
          </a:prstGeom>
          <a:noFill/>
          <a:effectLst/>
        </p:spPr>
        <p:txBody>
          <a:bodyPr wrap="none" rtlCol="0">
            <a:spAutoFit/>
          </a:bodyPr>
          <a:lstStyle/>
          <a:p>
            <a:pPr algn="ctr">
              <a:lnSpc>
                <a:spcPct val="120000"/>
              </a:lnSpc>
              <a:defRPr/>
            </a:pPr>
            <a:r>
              <a:rPr lang="zh-CN" altLang="en-US" sz="1600" b="1" dirty="0" smtClean="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标题文字添加</a:t>
            </a:r>
            <a:endParaRPr lang="en-US" altLang="zh-CN" sz="16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endParaRPr>
          </a:p>
          <a:p>
            <a:pPr>
              <a:lnSpc>
                <a:spcPct val="120000"/>
              </a:lnSpc>
            </a:pPr>
            <a:r>
              <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请在这里输入您的主要叙述内容</a:t>
            </a:r>
            <a:endParaRPr lang="en-US" altLang="zh-CN"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a:p>
            <a:pPr>
              <a:lnSpc>
                <a:spcPct val="120000"/>
              </a:lnSpc>
            </a:pPr>
            <a:r>
              <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请在这里输入您的主要叙述内容</a:t>
            </a:r>
            <a:endParaRPr lang="en-US" altLang="zh-CN"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2" name="文本框 11"/>
          <p:cNvSpPr txBox="1"/>
          <p:nvPr/>
        </p:nvSpPr>
        <p:spPr>
          <a:xfrm>
            <a:off x="3838466" y="150539"/>
            <a:ext cx="1467068"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smtClean="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成绩与经验</a:t>
            </a:r>
            <a:endPar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75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 calcmode="lin" valueType="num">
                                      <p:cBhvr>
                                        <p:cTn id="16" dur="750" fill="hold"/>
                                        <p:tgtEl>
                                          <p:spTgt spid="6"/>
                                        </p:tgtEl>
                                        <p:attrNameLst>
                                          <p:attrName>ppt_w</p:attrName>
                                        </p:attrNameLst>
                                      </p:cBhvr>
                                      <p:tavLst>
                                        <p:tav tm="0">
                                          <p:val>
                                            <p:fltVal val="0"/>
                                          </p:val>
                                        </p:tav>
                                        <p:tav tm="100000">
                                          <p:val>
                                            <p:strVal val="#ppt_w"/>
                                          </p:val>
                                        </p:tav>
                                      </p:tavLst>
                                    </p:anim>
                                    <p:anim calcmode="lin" valueType="num">
                                      <p:cBhvr>
                                        <p:cTn id="17" dur="750" fill="hold"/>
                                        <p:tgtEl>
                                          <p:spTgt spid="6"/>
                                        </p:tgtEl>
                                        <p:attrNameLst>
                                          <p:attrName>ppt_h</p:attrName>
                                        </p:attrNameLst>
                                      </p:cBhvr>
                                      <p:tavLst>
                                        <p:tav tm="0">
                                          <p:val>
                                            <p:fltVal val="0"/>
                                          </p:val>
                                        </p:tav>
                                        <p:tav tm="100000">
                                          <p:val>
                                            <p:strVal val="#ppt_h"/>
                                          </p:val>
                                        </p:tav>
                                      </p:tavLst>
                                    </p:anim>
                                    <p:animEffect transition="in" filter="fade">
                                      <p:cBhvr>
                                        <p:cTn id="18" dur="750"/>
                                        <p:tgtEl>
                                          <p:spTgt spid="6"/>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 calcmode="lin" valueType="num">
                                      <p:cBhvr>
                                        <p:cTn id="21" dur="750" fill="hold"/>
                                        <p:tgtEl>
                                          <p:spTgt spid="7"/>
                                        </p:tgtEl>
                                        <p:attrNameLst>
                                          <p:attrName>ppt_w</p:attrName>
                                        </p:attrNameLst>
                                      </p:cBhvr>
                                      <p:tavLst>
                                        <p:tav tm="0">
                                          <p:val>
                                            <p:fltVal val="0"/>
                                          </p:val>
                                        </p:tav>
                                        <p:tav tm="100000">
                                          <p:val>
                                            <p:strVal val="#ppt_w"/>
                                          </p:val>
                                        </p:tav>
                                      </p:tavLst>
                                    </p:anim>
                                    <p:anim calcmode="lin" valueType="num">
                                      <p:cBhvr>
                                        <p:cTn id="22" dur="750" fill="hold"/>
                                        <p:tgtEl>
                                          <p:spTgt spid="7"/>
                                        </p:tgtEl>
                                        <p:attrNameLst>
                                          <p:attrName>ppt_h</p:attrName>
                                        </p:attrNameLst>
                                      </p:cBhvr>
                                      <p:tavLst>
                                        <p:tav tm="0">
                                          <p:val>
                                            <p:fltVal val="0"/>
                                          </p:val>
                                        </p:tav>
                                        <p:tav tm="100000">
                                          <p:val>
                                            <p:strVal val="#ppt_h"/>
                                          </p:val>
                                        </p:tav>
                                      </p:tavLst>
                                    </p:anim>
                                    <p:animEffect transition="in" filter="fade">
                                      <p:cBhvr>
                                        <p:cTn id="23" dur="750"/>
                                        <p:tgtEl>
                                          <p:spTgt spid="7"/>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6" grpId="0" bldLvl="0" animBg="1"/>
      <p:bldP spid="7" grpId="0" bldLvl="0" animBg="1"/>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2092339" y="1823192"/>
            <a:ext cx="4830365" cy="922734"/>
            <a:chOff x="2922847" y="2636911"/>
            <a:chExt cx="6440416" cy="1229529"/>
          </a:xfrm>
        </p:grpSpPr>
        <p:sp>
          <p:nvSpPr>
            <p:cNvPr id="5" name="直接连接符 4"/>
            <p:cNvSpPr>
              <a:spLocks noChangeShapeType="1"/>
            </p:cNvSpPr>
            <p:nvPr/>
          </p:nvSpPr>
          <p:spPr bwMode="auto">
            <a:xfrm>
              <a:off x="2922847" y="3186087"/>
              <a:ext cx="1839656" cy="680353"/>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sz="1100">
                <a:solidFill>
                  <a:schemeClr val="accent2"/>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 name="直接连接符 158"/>
            <p:cNvSpPr>
              <a:spLocks noChangeShapeType="1"/>
            </p:cNvSpPr>
            <p:nvPr/>
          </p:nvSpPr>
          <p:spPr bwMode="auto">
            <a:xfrm flipV="1">
              <a:off x="4762503" y="2636911"/>
              <a:ext cx="2628847" cy="1229527"/>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sz="1100">
                <a:solidFill>
                  <a:schemeClr val="accent2"/>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7" name="直接连接符 159"/>
            <p:cNvSpPr>
              <a:spLocks noChangeShapeType="1"/>
            </p:cNvSpPr>
            <p:nvPr/>
          </p:nvSpPr>
          <p:spPr bwMode="auto">
            <a:xfrm>
              <a:off x="7391350" y="2636912"/>
              <a:ext cx="1971913" cy="961472"/>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sz="1100">
                <a:solidFill>
                  <a:schemeClr val="accent2"/>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8" name="组合 7"/>
          <p:cNvGrpSpPr/>
          <p:nvPr/>
        </p:nvGrpSpPr>
        <p:grpSpPr bwMode="auto">
          <a:xfrm>
            <a:off x="1476775" y="1937493"/>
            <a:ext cx="647700" cy="682228"/>
            <a:chOff x="2102110" y="2789212"/>
            <a:chExt cx="863600" cy="909637"/>
          </a:xfrm>
          <a:solidFill>
            <a:srgbClr val="77D3D8"/>
          </a:solidFill>
        </p:grpSpPr>
        <p:sp>
          <p:nvSpPr>
            <p:cNvPr id="9" name="矩形 2"/>
            <p:cNvSpPr>
              <a:spLocks noChangeArrowheads="1"/>
            </p:cNvSpPr>
            <p:nvPr/>
          </p:nvSpPr>
          <p:spPr bwMode="auto">
            <a:xfrm>
              <a:off x="2102110" y="2789212"/>
              <a:ext cx="863600" cy="909637"/>
            </a:xfrm>
            <a:prstGeom prst="rect">
              <a:avLst/>
            </a:prstGeom>
            <a:grpFill/>
            <a:ln>
              <a:noFill/>
            </a:ln>
            <a:effectLst/>
          </p:spPr>
          <p:txBody>
            <a:bodyPr anchor="ctr"/>
            <a:lstStyle/>
            <a:p>
              <a:pPr algn="ctr" defTabSz="683895">
                <a:defRPr/>
              </a:pPr>
              <a:endParaRPr lang="zh-CN" altLang="zh-CN" sz="110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文本框 19"/>
            <p:cNvSpPr>
              <a:spLocks noChangeArrowheads="1"/>
            </p:cNvSpPr>
            <p:nvPr/>
          </p:nvSpPr>
          <p:spPr bwMode="auto">
            <a:xfrm>
              <a:off x="2129162" y="2895217"/>
              <a:ext cx="809497" cy="6976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01</a:t>
              </a:r>
              <a:endParaRPr lang="zh-CN" altLang="en-US" sz="28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11" name="组合 10"/>
          <p:cNvGrpSpPr/>
          <p:nvPr/>
        </p:nvGrpSpPr>
        <p:grpSpPr bwMode="auto">
          <a:xfrm>
            <a:off x="3008156" y="2043457"/>
            <a:ext cx="885032" cy="933450"/>
            <a:chOff x="4197139" y="3106258"/>
            <a:chExt cx="1181100" cy="1244600"/>
          </a:xfrm>
          <a:solidFill>
            <a:srgbClr val="FD5757"/>
          </a:solidFill>
        </p:grpSpPr>
        <p:sp>
          <p:nvSpPr>
            <p:cNvPr id="12" name="矩形 150"/>
            <p:cNvSpPr>
              <a:spLocks noChangeArrowheads="1"/>
            </p:cNvSpPr>
            <p:nvPr/>
          </p:nvSpPr>
          <p:spPr bwMode="auto">
            <a:xfrm>
              <a:off x="4197139" y="3106258"/>
              <a:ext cx="1181100" cy="1244600"/>
            </a:xfrm>
            <a:prstGeom prst="rect">
              <a:avLst/>
            </a:prstGeom>
            <a:grpFill/>
            <a:ln>
              <a:noFill/>
            </a:ln>
            <a:effectLst/>
          </p:spPr>
          <p:txBody>
            <a:bodyPr anchor="ctr"/>
            <a:lstStyle/>
            <a:p>
              <a:pPr algn="ctr" defTabSz="683895">
                <a:defRPr/>
              </a:pPr>
              <a:endParaRPr lang="zh-CN" altLang="zh-CN" sz="110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3" name="文本框 19"/>
            <p:cNvSpPr>
              <a:spLocks noChangeArrowheads="1"/>
            </p:cNvSpPr>
            <p:nvPr/>
          </p:nvSpPr>
          <p:spPr bwMode="auto">
            <a:xfrm>
              <a:off x="4224463" y="3338709"/>
              <a:ext cx="1126448" cy="779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02</a:t>
              </a:r>
              <a:endParaRPr lang="zh-CN" altLang="en-US" sz="32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14" name="组合 13"/>
          <p:cNvGrpSpPr/>
          <p:nvPr/>
        </p:nvGrpSpPr>
        <p:grpSpPr bwMode="auto">
          <a:xfrm>
            <a:off x="4890440" y="1345603"/>
            <a:ext cx="1033328" cy="1089422"/>
            <a:chOff x="6534338" y="2152171"/>
            <a:chExt cx="1377950" cy="1452562"/>
          </a:xfrm>
          <a:solidFill>
            <a:srgbClr val="77D3D8"/>
          </a:solidFill>
        </p:grpSpPr>
        <p:sp>
          <p:nvSpPr>
            <p:cNvPr id="15" name="矩形 156"/>
            <p:cNvSpPr>
              <a:spLocks noChangeArrowheads="1"/>
            </p:cNvSpPr>
            <p:nvPr/>
          </p:nvSpPr>
          <p:spPr bwMode="auto">
            <a:xfrm>
              <a:off x="6534338" y="2152171"/>
              <a:ext cx="1377950" cy="1452562"/>
            </a:xfrm>
            <a:prstGeom prst="rect">
              <a:avLst/>
            </a:prstGeom>
            <a:grpFill/>
            <a:ln>
              <a:noFill/>
            </a:ln>
            <a:effectLst/>
          </p:spPr>
          <p:txBody>
            <a:bodyPr anchor="ctr"/>
            <a:lstStyle/>
            <a:p>
              <a:pPr algn="ctr" defTabSz="683895">
                <a:defRPr/>
              </a:pPr>
              <a:endParaRPr lang="zh-CN" altLang="zh-CN" sz="110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6" name="文本框 19"/>
            <p:cNvSpPr>
              <a:spLocks noChangeArrowheads="1"/>
            </p:cNvSpPr>
            <p:nvPr/>
          </p:nvSpPr>
          <p:spPr bwMode="auto">
            <a:xfrm>
              <a:off x="6777491" y="2447566"/>
              <a:ext cx="891643" cy="8617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3895">
                <a:defRPr/>
              </a:pPr>
              <a:r>
                <a:rPr lang="en-US" sz="3600" spc="-113"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03</a:t>
              </a:r>
              <a:endParaRPr lang="zh-CN" altLang="en-US" sz="1400" spc="-113"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17" name="组合 16"/>
          <p:cNvGrpSpPr/>
          <p:nvPr/>
        </p:nvGrpSpPr>
        <p:grpSpPr bwMode="auto">
          <a:xfrm>
            <a:off x="6707196" y="1913679"/>
            <a:ext cx="885825" cy="933450"/>
            <a:chOff x="9036558" y="2991386"/>
            <a:chExt cx="1181100" cy="1244600"/>
          </a:xfrm>
          <a:solidFill>
            <a:srgbClr val="FD5757"/>
          </a:solidFill>
        </p:grpSpPr>
        <p:sp>
          <p:nvSpPr>
            <p:cNvPr id="18" name="矩形 157"/>
            <p:cNvSpPr>
              <a:spLocks noChangeArrowheads="1"/>
            </p:cNvSpPr>
            <p:nvPr/>
          </p:nvSpPr>
          <p:spPr bwMode="auto">
            <a:xfrm>
              <a:off x="9036558" y="2991386"/>
              <a:ext cx="1181100" cy="1244600"/>
            </a:xfrm>
            <a:prstGeom prst="rect">
              <a:avLst/>
            </a:prstGeom>
            <a:grpFill/>
            <a:ln>
              <a:noFill/>
            </a:ln>
            <a:effectLst/>
          </p:spPr>
          <p:txBody>
            <a:bodyPr anchor="ctr"/>
            <a:lstStyle/>
            <a:p>
              <a:pPr algn="ctr" defTabSz="683895">
                <a:defRPr/>
              </a:pPr>
              <a:endParaRPr lang="zh-CN" altLang="zh-CN" sz="110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9" name="文本框 19"/>
            <p:cNvSpPr>
              <a:spLocks noChangeArrowheads="1"/>
            </p:cNvSpPr>
            <p:nvPr/>
          </p:nvSpPr>
          <p:spPr bwMode="auto">
            <a:xfrm>
              <a:off x="9238967" y="3264873"/>
              <a:ext cx="776281" cy="6976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04</a:t>
              </a:r>
              <a:endParaRPr lang="zh-CN" altLang="en-US" sz="16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sp>
        <p:nvSpPr>
          <p:cNvPr id="20" name="TextBox 11"/>
          <p:cNvSpPr txBox="1">
            <a:spLocks noChangeArrowheads="1"/>
          </p:cNvSpPr>
          <p:nvPr/>
        </p:nvSpPr>
        <p:spPr bwMode="auto">
          <a:xfrm flipH="1">
            <a:off x="583592" y="3028176"/>
            <a:ext cx="2088000" cy="535450"/>
          </a:xfrm>
          <a:prstGeom prst="rect">
            <a:avLst/>
          </a:prstGeom>
          <a:noFill/>
          <a:ln>
            <a:noFill/>
          </a:ln>
          <a:effectLst/>
        </p:spPr>
        <p:txBody>
          <a:bodyPr wrap="square"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8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您的内容打在这里，或者通过复制您的文本后，在此框中选择粘贴，并选择只保留文字。</a:t>
            </a:r>
            <a:endParaRPr lang="en-US" altLang="zh-CN" sz="8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21" name="TextBox 11"/>
          <p:cNvSpPr txBox="1">
            <a:spLocks noChangeArrowheads="1"/>
          </p:cNvSpPr>
          <p:nvPr/>
        </p:nvSpPr>
        <p:spPr bwMode="auto">
          <a:xfrm flipH="1">
            <a:off x="583608" y="2733426"/>
            <a:ext cx="1628775" cy="372329"/>
          </a:xfrm>
          <a:prstGeom prst="rect">
            <a:avLst/>
          </a:prstGeom>
          <a:noFill/>
          <a:ln>
            <a:noFill/>
          </a:ln>
          <a:effectLst/>
        </p:spPr>
        <p:txBody>
          <a:bodyPr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lnSpc>
                <a:spcPct val="130000"/>
              </a:lnSpc>
              <a:spcBef>
                <a:spcPts val="1000"/>
              </a:spcBef>
              <a:defRPr/>
            </a:pPr>
            <a:r>
              <a:rPr lang="zh-CN" altLang="en-US" sz="14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rPr>
              <a:t>点击添加标题    </a:t>
            </a:r>
            <a:endParaRPr lang="en-US" altLang="zh-CN" sz="14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endParaRPr>
          </a:p>
        </p:txBody>
      </p:sp>
      <p:sp>
        <p:nvSpPr>
          <p:cNvPr id="23" name="TextBox 11"/>
          <p:cNvSpPr txBox="1">
            <a:spLocks noChangeArrowheads="1"/>
          </p:cNvSpPr>
          <p:nvPr/>
        </p:nvSpPr>
        <p:spPr bwMode="auto">
          <a:xfrm flipH="1">
            <a:off x="2671834" y="3615495"/>
            <a:ext cx="2088000" cy="535450"/>
          </a:xfrm>
          <a:prstGeom prst="rect">
            <a:avLst/>
          </a:prstGeom>
          <a:noFill/>
          <a:ln>
            <a:noFill/>
          </a:ln>
          <a:effectLst/>
        </p:spPr>
        <p:txBody>
          <a:bodyPr wrap="square"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8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您的内容打在这里，或者通过复制您的文本后，在此框中选择粘贴，并选择只保留文字。</a:t>
            </a:r>
            <a:endParaRPr lang="en-US" altLang="zh-CN" sz="8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25" name="TextBox 11"/>
          <p:cNvSpPr txBox="1">
            <a:spLocks noChangeArrowheads="1"/>
          </p:cNvSpPr>
          <p:nvPr/>
        </p:nvSpPr>
        <p:spPr bwMode="auto">
          <a:xfrm flipH="1">
            <a:off x="2671851" y="3320745"/>
            <a:ext cx="1628775" cy="372329"/>
          </a:xfrm>
          <a:prstGeom prst="rect">
            <a:avLst/>
          </a:prstGeom>
          <a:noFill/>
          <a:ln>
            <a:noFill/>
          </a:ln>
          <a:effectLst/>
        </p:spPr>
        <p:txBody>
          <a:bodyPr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lnSpc>
                <a:spcPct val="130000"/>
              </a:lnSpc>
              <a:spcBef>
                <a:spcPts val="1000"/>
              </a:spcBef>
              <a:defRPr/>
            </a:pPr>
            <a:r>
              <a:rPr lang="zh-CN" altLang="en-US" sz="14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rPr>
              <a:t>点击添加标题    </a:t>
            </a:r>
            <a:endParaRPr lang="en-US" altLang="zh-CN" sz="14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endParaRPr>
          </a:p>
        </p:txBody>
      </p:sp>
      <p:sp>
        <p:nvSpPr>
          <p:cNvPr id="26" name="TextBox 11"/>
          <p:cNvSpPr txBox="1">
            <a:spLocks noChangeArrowheads="1"/>
          </p:cNvSpPr>
          <p:nvPr/>
        </p:nvSpPr>
        <p:spPr bwMode="auto">
          <a:xfrm flipH="1">
            <a:off x="4544032" y="2856081"/>
            <a:ext cx="2088000" cy="535450"/>
          </a:xfrm>
          <a:prstGeom prst="rect">
            <a:avLst/>
          </a:prstGeom>
          <a:noFill/>
          <a:ln>
            <a:noFill/>
          </a:ln>
          <a:effectLst/>
        </p:spPr>
        <p:txBody>
          <a:bodyPr wrap="square"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8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您的内容打在这里，或者通过复制您的文本后，在此框中选择粘贴，并选择只保留文字。</a:t>
            </a:r>
            <a:endParaRPr lang="en-US" altLang="zh-CN" sz="8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27" name="TextBox 11"/>
          <p:cNvSpPr txBox="1">
            <a:spLocks noChangeArrowheads="1"/>
          </p:cNvSpPr>
          <p:nvPr/>
        </p:nvSpPr>
        <p:spPr bwMode="auto">
          <a:xfrm flipH="1">
            <a:off x="4544049" y="2561331"/>
            <a:ext cx="1628775" cy="372329"/>
          </a:xfrm>
          <a:prstGeom prst="rect">
            <a:avLst/>
          </a:prstGeom>
          <a:noFill/>
          <a:ln>
            <a:noFill/>
          </a:ln>
          <a:effectLst/>
        </p:spPr>
        <p:txBody>
          <a:bodyPr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lnSpc>
                <a:spcPct val="130000"/>
              </a:lnSpc>
              <a:spcBef>
                <a:spcPts val="1000"/>
              </a:spcBef>
              <a:defRPr/>
            </a:pPr>
            <a:r>
              <a:rPr lang="zh-CN" altLang="en-US" sz="14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rPr>
              <a:t>点击添加标题    </a:t>
            </a:r>
            <a:endParaRPr lang="en-US" altLang="zh-CN" sz="14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endParaRPr>
          </a:p>
        </p:txBody>
      </p:sp>
      <p:sp>
        <p:nvSpPr>
          <p:cNvPr id="28" name="TextBox 11"/>
          <p:cNvSpPr txBox="1">
            <a:spLocks noChangeArrowheads="1"/>
          </p:cNvSpPr>
          <p:nvPr/>
        </p:nvSpPr>
        <p:spPr bwMode="auto">
          <a:xfrm flipH="1">
            <a:off x="6560256" y="3615495"/>
            <a:ext cx="2088000" cy="535450"/>
          </a:xfrm>
          <a:prstGeom prst="rect">
            <a:avLst/>
          </a:prstGeom>
          <a:noFill/>
          <a:ln>
            <a:noFill/>
          </a:ln>
          <a:effectLst/>
        </p:spPr>
        <p:txBody>
          <a:bodyPr wrap="square"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8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您的内容打在这里，或者通过复制您的文本后，在此框中选择粘贴，并选择只保留文字。</a:t>
            </a:r>
            <a:endParaRPr lang="en-US" altLang="zh-CN" sz="8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29" name="TextBox 11"/>
          <p:cNvSpPr txBox="1">
            <a:spLocks noChangeArrowheads="1"/>
          </p:cNvSpPr>
          <p:nvPr/>
        </p:nvSpPr>
        <p:spPr bwMode="auto">
          <a:xfrm flipH="1">
            <a:off x="6560274" y="3320745"/>
            <a:ext cx="1628775" cy="372329"/>
          </a:xfrm>
          <a:prstGeom prst="rect">
            <a:avLst/>
          </a:prstGeom>
          <a:noFill/>
          <a:ln>
            <a:noFill/>
          </a:ln>
          <a:effectLst/>
        </p:spPr>
        <p:txBody>
          <a:bodyPr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lnSpc>
                <a:spcPct val="130000"/>
              </a:lnSpc>
              <a:spcBef>
                <a:spcPts val="1000"/>
              </a:spcBef>
              <a:defRPr/>
            </a:pPr>
            <a:r>
              <a:rPr lang="zh-CN" altLang="en-US" sz="14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rPr>
              <a:t>点击添加标题    </a:t>
            </a:r>
            <a:endParaRPr lang="en-US" altLang="zh-CN" sz="14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endParaRPr>
          </a:p>
        </p:txBody>
      </p:sp>
      <p:sp>
        <p:nvSpPr>
          <p:cNvPr id="30" name="文本框 29"/>
          <p:cNvSpPr txBox="1"/>
          <p:nvPr/>
        </p:nvSpPr>
        <p:spPr>
          <a:xfrm>
            <a:off x="3838466" y="150539"/>
            <a:ext cx="1467068"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smtClean="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成绩与经验</a:t>
            </a:r>
            <a:endPar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p:tgtEl>
                                          <p:spTgt spid="8"/>
                                        </p:tgtEl>
                                        <p:attrNameLst>
                                          <p:attrName>ppt_y</p:attrName>
                                        </p:attrNameLst>
                                      </p:cBhvr>
                                      <p:tavLst>
                                        <p:tav tm="0">
                                          <p:val>
                                            <p:strVal val="#ppt_y+#ppt_h*1.125000"/>
                                          </p:val>
                                        </p:tav>
                                        <p:tav tm="100000">
                                          <p:val>
                                            <p:strVal val="#ppt_y"/>
                                          </p:val>
                                        </p:tav>
                                      </p:tavLst>
                                    </p:anim>
                                    <p:animEffect transition="in" filter="wipe(up)">
                                      <p:cBhvr>
                                        <p:cTn id="8" dur="300"/>
                                        <p:tgtEl>
                                          <p:spTgt spid="8"/>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300"/>
                                        <p:tgtEl>
                                          <p:spTgt spid="11"/>
                                        </p:tgtEl>
                                        <p:attrNameLst>
                                          <p:attrName>ppt_y</p:attrName>
                                        </p:attrNameLst>
                                      </p:cBhvr>
                                      <p:tavLst>
                                        <p:tav tm="0">
                                          <p:val>
                                            <p:strVal val="#ppt_y+#ppt_h*1.125000"/>
                                          </p:val>
                                        </p:tav>
                                        <p:tav tm="100000">
                                          <p:val>
                                            <p:strVal val="#ppt_y"/>
                                          </p:val>
                                        </p:tav>
                                      </p:tavLst>
                                    </p:anim>
                                    <p:animEffect transition="in" filter="wipe(up)">
                                      <p:cBhvr>
                                        <p:cTn id="13" dur="300"/>
                                        <p:tgtEl>
                                          <p:spTgt spid="11"/>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300"/>
                                        <p:tgtEl>
                                          <p:spTgt spid="14"/>
                                        </p:tgtEl>
                                        <p:attrNameLst>
                                          <p:attrName>ppt_y</p:attrName>
                                        </p:attrNameLst>
                                      </p:cBhvr>
                                      <p:tavLst>
                                        <p:tav tm="0">
                                          <p:val>
                                            <p:strVal val="#ppt_y+#ppt_h*1.125000"/>
                                          </p:val>
                                        </p:tav>
                                        <p:tav tm="100000">
                                          <p:val>
                                            <p:strVal val="#ppt_y"/>
                                          </p:val>
                                        </p:tav>
                                      </p:tavLst>
                                    </p:anim>
                                    <p:animEffect transition="in" filter="wipe(up)">
                                      <p:cBhvr>
                                        <p:cTn id="18" dur="300"/>
                                        <p:tgtEl>
                                          <p:spTgt spid="14"/>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300"/>
                                        <p:tgtEl>
                                          <p:spTgt spid="17"/>
                                        </p:tgtEl>
                                        <p:attrNameLst>
                                          <p:attrName>ppt_y</p:attrName>
                                        </p:attrNameLst>
                                      </p:cBhvr>
                                      <p:tavLst>
                                        <p:tav tm="0">
                                          <p:val>
                                            <p:strVal val="#ppt_y+#ppt_h*1.125000"/>
                                          </p:val>
                                        </p:tav>
                                        <p:tav tm="100000">
                                          <p:val>
                                            <p:strVal val="#ppt_y"/>
                                          </p:val>
                                        </p:tav>
                                      </p:tavLst>
                                    </p:anim>
                                    <p:animEffect transition="in" filter="wipe(up)">
                                      <p:cBhvr>
                                        <p:cTn id="23" dur="300"/>
                                        <p:tgtEl>
                                          <p:spTgt spid="17"/>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anim calcmode="lin" valueType="num">
                                      <p:cBhvr>
                                        <p:cTn id="32" dur="500" fill="hold"/>
                                        <p:tgtEl>
                                          <p:spTgt spid="21"/>
                                        </p:tgtEl>
                                        <p:attrNameLst>
                                          <p:attrName>ppt_x</p:attrName>
                                        </p:attrNameLst>
                                      </p:cBhvr>
                                      <p:tavLst>
                                        <p:tav tm="0">
                                          <p:val>
                                            <p:strVal val="#ppt_x"/>
                                          </p:val>
                                        </p:tav>
                                        <p:tav tm="100000">
                                          <p:val>
                                            <p:strVal val="#ppt_x"/>
                                          </p:val>
                                        </p:tav>
                                      </p:tavLst>
                                    </p:anim>
                                    <p:anim calcmode="lin" valueType="num">
                                      <p:cBhvr>
                                        <p:cTn id="33" dur="500" fill="hold"/>
                                        <p:tgtEl>
                                          <p:spTgt spid="21"/>
                                        </p:tgtEl>
                                        <p:attrNameLst>
                                          <p:attrName>ppt_y</p:attrName>
                                        </p:attrNameLst>
                                      </p:cBhvr>
                                      <p:tavLst>
                                        <p:tav tm="0">
                                          <p:val>
                                            <p:strVal val="#ppt_y-.1"/>
                                          </p:val>
                                        </p:tav>
                                        <p:tav tm="100000">
                                          <p:val>
                                            <p:strVal val="#ppt_y"/>
                                          </p:val>
                                        </p:tav>
                                      </p:tavLst>
                                    </p:anim>
                                  </p:childTnLst>
                                </p:cTn>
                              </p:par>
                              <p:par>
                                <p:cTn id="34" presetID="22" presetClass="entr" presetSubtype="8" fill="hold" grpId="0" nodeType="withEffect">
                                  <p:stCondLst>
                                    <p:cond delay="75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par>
                          <p:cTn id="37" fill="hold">
                            <p:stCondLst>
                              <p:cond delay="3500"/>
                            </p:stCondLst>
                            <p:childTnLst>
                              <p:par>
                                <p:cTn id="38" presetID="47"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anim calcmode="lin" valueType="num">
                                      <p:cBhvr>
                                        <p:cTn id="41" dur="500" fill="hold"/>
                                        <p:tgtEl>
                                          <p:spTgt spid="25"/>
                                        </p:tgtEl>
                                        <p:attrNameLst>
                                          <p:attrName>ppt_x</p:attrName>
                                        </p:attrNameLst>
                                      </p:cBhvr>
                                      <p:tavLst>
                                        <p:tav tm="0">
                                          <p:val>
                                            <p:strVal val="#ppt_x"/>
                                          </p:val>
                                        </p:tav>
                                        <p:tav tm="100000">
                                          <p:val>
                                            <p:strVal val="#ppt_x"/>
                                          </p:val>
                                        </p:tav>
                                      </p:tavLst>
                                    </p:anim>
                                    <p:anim calcmode="lin" valueType="num">
                                      <p:cBhvr>
                                        <p:cTn id="42" dur="500" fill="hold"/>
                                        <p:tgtEl>
                                          <p:spTgt spid="25"/>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75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childTnLst>
                          </p:cTn>
                        </p:par>
                        <p:par>
                          <p:cTn id="46" fill="hold">
                            <p:stCondLst>
                              <p:cond delay="40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anim calcmode="lin" valueType="num">
                                      <p:cBhvr>
                                        <p:cTn id="50" dur="500" fill="hold"/>
                                        <p:tgtEl>
                                          <p:spTgt spid="27"/>
                                        </p:tgtEl>
                                        <p:attrNameLst>
                                          <p:attrName>ppt_x</p:attrName>
                                        </p:attrNameLst>
                                      </p:cBhvr>
                                      <p:tavLst>
                                        <p:tav tm="0">
                                          <p:val>
                                            <p:strVal val="#ppt_x"/>
                                          </p:val>
                                        </p:tav>
                                        <p:tav tm="100000">
                                          <p:val>
                                            <p:strVal val="#ppt_x"/>
                                          </p:val>
                                        </p:tav>
                                      </p:tavLst>
                                    </p:anim>
                                    <p:anim calcmode="lin" valueType="num">
                                      <p:cBhvr>
                                        <p:cTn id="51" dur="500" fill="hold"/>
                                        <p:tgtEl>
                                          <p:spTgt spid="27"/>
                                        </p:tgtEl>
                                        <p:attrNameLst>
                                          <p:attrName>ppt_y</p:attrName>
                                        </p:attrNameLst>
                                      </p:cBhvr>
                                      <p:tavLst>
                                        <p:tav tm="0">
                                          <p:val>
                                            <p:strVal val="#ppt_y-.1"/>
                                          </p:val>
                                        </p:tav>
                                        <p:tav tm="100000">
                                          <p:val>
                                            <p:strVal val="#ppt_y"/>
                                          </p:val>
                                        </p:tav>
                                      </p:tavLst>
                                    </p:anim>
                                  </p:childTnLst>
                                </p:cTn>
                              </p:par>
                              <p:par>
                                <p:cTn id="52" presetID="22" presetClass="entr" presetSubtype="8" fill="hold" grpId="0" nodeType="withEffect">
                                  <p:stCondLst>
                                    <p:cond delay="75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500"/>
                                        <p:tgtEl>
                                          <p:spTgt spid="26"/>
                                        </p:tgtEl>
                                      </p:cBhvr>
                                    </p:animEffect>
                                  </p:childTnLst>
                                </p:cTn>
                              </p:par>
                            </p:childTnLst>
                          </p:cTn>
                        </p:par>
                        <p:par>
                          <p:cTn id="55" fill="hold">
                            <p:stCondLst>
                              <p:cond delay="4500"/>
                            </p:stCondLst>
                            <p:childTnLst>
                              <p:par>
                                <p:cTn id="56" presetID="47" presetClass="entr" presetSubtype="0"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anim calcmode="lin" valueType="num">
                                      <p:cBhvr>
                                        <p:cTn id="59" dur="500" fill="hold"/>
                                        <p:tgtEl>
                                          <p:spTgt spid="29"/>
                                        </p:tgtEl>
                                        <p:attrNameLst>
                                          <p:attrName>ppt_x</p:attrName>
                                        </p:attrNameLst>
                                      </p:cBhvr>
                                      <p:tavLst>
                                        <p:tav tm="0">
                                          <p:val>
                                            <p:strVal val="#ppt_x"/>
                                          </p:val>
                                        </p:tav>
                                        <p:tav tm="100000">
                                          <p:val>
                                            <p:strVal val="#ppt_x"/>
                                          </p:val>
                                        </p:tav>
                                      </p:tavLst>
                                    </p:anim>
                                    <p:anim calcmode="lin" valueType="num">
                                      <p:cBhvr>
                                        <p:cTn id="60" dur="500" fill="hold"/>
                                        <p:tgtEl>
                                          <p:spTgt spid="29"/>
                                        </p:tgtEl>
                                        <p:attrNameLst>
                                          <p:attrName>ppt_y</p:attrName>
                                        </p:attrNameLst>
                                      </p:cBhvr>
                                      <p:tavLst>
                                        <p:tav tm="0">
                                          <p:val>
                                            <p:strVal val="#ppt_y-.1"/>
                                          </p:val>
                                        </p:tav>
                                        <p:tav tm="100000">
                                          <p:val>
                                            <p:strVal val="#ppt_y"/>
                                          </p:val>
                                        </p:tav>
                                      </p:tavLst>
                                    </p:anim>
                                  </p:childTnLst>
                                </p:cTn>
                              </p:par>
                              <p:par>
                                <p:cTn id="61" presetID="22" presetClass="entr" presetSubtype="8" fill="hold" grpId="0" nodeType="withEffect">
                                  <p:stCondLst>
                                    <p:cond delay="75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24848" y="1196915"/>
            <a:ext cx="3089755" cy="1188246"/>
            <a:chOff x="1897078" y="1813005"/>
            <a:chExt cx="4119674" cy="1584329"/>
          </a:xfrm>
        </p:grpSpPr>
        <p:sp>
          <p:nvSpPr>
            <p:cNvPr id="5" name="矩形 4"/>
            <p:cNvSpPr/>
            <p:nvPr/>
          </p:nvSpPr>
          <p:spPr>
            <a:xfrm>
              <a:off x="3847442" y="2584804"/>
              <a:ext cx="2169310" cy="812530"/>
            </a:xfrm>
            <a:prstGeom prst="rect">
              <a:avLst/>
            </a:prstGeom>
          </p:spPr>
          <p:txBody>
            <a:bodyPr wrap="square" lIns="0" tIns="0" rIns="0" bIns="0" anchor="t" anchorCtr="0">
              <a:normAutofit/>
            </a:bodyPr>
            <a:lstStyle/>
            <a:p>
              <a:pPr>
                <a:lnSpc>
                  <a:spcPct val="120000"/>
                </a:lnSpc>
              </a:pPr>
              <a:r>
                <a:rPr lang="zh-CN" altLang="en-US" sz="11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您的内容打在这里，或者通过复制您的文本后，在此框中选择粘贴</a:t>
              </a:r>
              <a:endParaRPr lang="zh-CN" altLang="en-US" sz="11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6" name="矩形 5"/>
            <p:cNvSpPr/>
            <p:nvPr/>
          </p:nvSpPr>
          <p:spPr>
            <a:xfrm>
              <a:off x="3847441" y="2317519"/>
              <a:ext cx="2169310" cy="214033"/>
            </a:xfrm>
            <a:prstGeom prst="rect">
              <a:avLst/>
            </a:prstGeom>
          </p:spPr>
          <p:txBody>
            <a:bodyPr wrap="none" lIns="0" tIns="0" rIns="0" bIns="0" anchor="ctr" anchorCtr="0">
              <a:noAutofit/>
            </a:bodyPr>
            <a:lstStyle/>
            <a:p>
              <a:pPr defTabSz="914400">
                <a:lnSpc>
                  <a:spcPct val="110000"/>
                </a:lnSpc>
                <a:spcBef>
                  <a:spcPts val="1000"/>
                </a:spcBef>
              </a:pPr>
              <a:r>
                <a:rPr lang="zh-CN" altLang="en-US" sz="12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rPr>
                <a:t>关键词</a:t>
              </a:r>
              <a:endParaRPr lang="zh-CN" altLang="en-US" sz="12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endParaRPr>
            </a:p>
          </p:txBody>
        </p:sp>
        <p:grpSp>
          <p:nvGrpSpPr>
            <p:cNvPr id="7" name="组合 6"/>
            <p:cNvGrpSpPr/>
            <p:nvPr/>
          </p:nvGrpSpPr>
          <p:grpSpPr>
            <a:xfrm>
              <a:off x="1897078" y="1813005"/>
              <a:ext cx="1950362" cy="1513596"/>
              <a:chOff x="928406" y="1497997"/>
              <a:chExt cx="2757272" cy="2139804"/>
            </a:xfrm>
          </p:grpSpPr>
          <p:sp>
            <p:nvSpPr>
              <p:cNvPr id="8" name="椭圆 7"/>
              <p:cNvSpPr/>
              <p:nvPr/>
            </p:nvSpPr>
            <p:spPr>
              <a:xfrm>
                <a:off x="928406" y="1497997"/>
                <a:ext cx="2139805" cy="2139804"/>
              </a:xfrm>
              <a:prstGeom prst="ellipse">
                <a:avLst/>
              </a:prstGeom>
              <a:noFill/>
              <a:ln w="76200" cap="rnd">
                <a:solidFill>
                  <a:srgbClr val="FD575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9" name="椭圆 8"/>
              <p:cNvSpPr/>
              <p:nvPr/>
            </p:nvSpPr>
            <p:spPr>
              <a:xfrm>
                <a:off x="1090036" y="1642039"/>
                <a:ext cx="1864732" cy="1864732"/>
              </a:xfrm>
              <a:prstGeom prst="ellipse">
                <a:avLst/>
              </a:prstGeom>
              <a:blipFill dpi="0" rotWithShape="1">
                <a:blip r:embed="rId1"/>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grpSp>
            <p:nvGrpSpPr>
              <p:cNvPr id="10" name="组合 9"/>
              <p:cNvGrpSpPr/>
              <p:nvPr/>
            </p:nvGrpSpPr>
            <p:grpSpPr>
              <a:xfrm>
                <a:off x="2707483" y="2085308"/>
                <a:ext cx="978195" cy="978195"/>
                <a:chOff x="2707483" y="2085308"/>
                <a:chExt cx="978195" cy="978195"/>
              </a:xfrm>
            </p:grpSpPr>
            <p:sp>
              <p:nvSpPr>
                <p:cNvPr id="11" name="椭圆 10"/>
                <p:cNvSpPr/>
                <p:nvPr/>
              </p:nvSpPr>
              <p:spPr>
                <a:xfrm>
                  <a:off x="2707483" y="2085308"/>
                  <a:ext cx="978195" cy="978195"/>
                </a:xfrm>
                <a:prstGeom prst="ellipse">
                  <a:avLst/>
                </a:prstGeom>
                <a:solidFill>
                  <a:srgbClr val="FD575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12" name="任意多边形 51"/>
                <p:cNvSpPr/>
                <p:nvPr/>
              </p:nvSpPr>
              <p:spPr>
                <a:xfrm>
                  <a:off x="2920429" y="2374122"/>
                  <a:ext cx="552302" cy="400566"/>
                </a:xfrm>
                <a:custGeom>
                  <a:avLst/>
                  <a:gdLst>
                    <a:gd name="connsiteX0" fmla="*/ 85725 w 338138"/>
                    <a:gd name="connsiteY0" fmla="*/ 184150 h 245240"/>
                    <a:gd name="connsiteX1" fmla="*/ 85725 w 338138"/>
                    <a:gd name="connsiteY1" fmla="*/ 219449 h 245240"/>
                    <a:gd name="connsiteX2" fmla="*/ 119953 w 338138"/>
                    <a:gd name="connsiteY2" fmla="*/ 228600 h 245240"/>
                    <a:gd name="connsiteX3" fmla="*/ 139700 w 338138"/>
                    <a:gd name="connsiteY3" fmla="*/ 190687 h 245240"/>
                    <a:gd name="connsiteX4" fmla="*/ 85725 w 338138"/>
                    <a:gd name="connsiteY4" fmla="*/ 184150 h 245240"/>
                    <a:gd name="connsiteX5" fmla="*/ 278606 w 338138"/>
                    <a:gd name="connsiteY5" fmla="*/ 74613 h 245240"/>
                    <a:gd name="connsiteX6" fmla="*/ 276225 w 338138"/>
                    <a:gd name="connsiteY6" fmla="*/ 77183 h 245240"/>
                    <a:gd name="connsiteX7" fmla="*/ 276225 w 338138"/>
                    <a:gd name="connsiteY7" fmla="*/ 127303 h 245240"/>
                    <a:gd name="connsiteX8" fmla="*/ 278606 w 338138"/>
                    <a:gd name="connsiteY8" fmla="*/ 128588 h 245240"/>
                    <a:gd name="connsiteX9" fmla="*/ 280988 w 338138"/>
                    <a:gd name="connsiteY9" fmla="*/ 127303 h 245240"/>
                    <a:gd name="connsiteX10" fmla="*/ 280988 w 338138"/>
                    <a:gd name="connsiteY10" fmla="*/ 77183 h 245240"/>
                    <a:gd name="connsiteX11" fmla="*/ 278606 w 338138"/>
                    <a:gd name="connsiteY11" fmla="*/ 74613 h 245240"/>
                    <a:gd name="connsiteX12" fmla="*/ 319882 w 338138"/>
                    <a:gd name="connsiteY12" fmla="*/ 60325 h 245240"/>
                    <a:gd name="connsiteX13" fmla="*/ 317500 w 338138"/>
                    <a:gd name="connsiteY13" fmla="*/ 62988 h 245240"/>
                    <a:gd name="connsiteX14" fmla="*/ 317500 w 338138"/>
                    <a:gd name="connsiteY14" fmla="*/ 140212 h 245240"/>
                    <a:gd name="connsiteX15" fmla="*/ 319882 w 338138"/>
                    <a:gd name="connsiteY15" fmla="*/ 142875 h 245240"/>
                    <a:gd name="connsiteX16" fmla="*/ 322263 w 338138"/>
                    <a:gd name="connsiteY16" fmla="*/ 140212 h 245240"/>
                    <a:gd name="connsiteX17" fmla="*/ 322263 w 338138"/>
                    <a:gd name="connsiteY17" fmla="*/ 62988 h 245240"/>
                    <a:gd name="connsiteX18" fmla="*/ 319882 w 338138"/>
                    <a:gd name="connsiteY18" fmla="*/ 60325 h 245240"/>
                    <a:gd name="connsiteX19" fmla="*/ 278606 w 338138"/>
                    <a:gd name="connsiteY19" fmla="*/ 58738 h 245240"/>
                    <a:gd name="connsiteX20" fmla="*/ 296863 w 338138"/>
                    <a:gd name="connsiteY20" fmla="*/ 76922 h 245240"/>
                    <a:gd name="connsiteX21" fmla="*/ 296863 w 338138"/>
                    <a:gd name="connsiteY21" fmla="*/ 127578 h 245240"/>
                    <a:gd name="connsiteX22" fmla="*/ 278606 w 338138"/>
                    <a:gd name="connsiteY22" fmla="*/ 144463 h 245240"/>
                    <a:gd name="connsiteX23" fmla="*/ 260350 w 338138"/>
                    <a:gd name="connsiteY23" fmla="*/ 127578 h 245240"/>
                    <a:gd name="connsiteX24" fmla="*/ 260350 w 338138"/>
                    <a:gd name="connsiteY24" fmla="*/ 76922 h 245240"/>
                    <a:gd name="connsiteX25" fmla="*/ 278606 w 338138"/>
                    <a:gd name="connsiteY25" fmla="*/ 58738 h 245240"/>
                    <a:gd name="connsiteX26" fmla="*/ 319882 w 338138"/>
                    <a:gd name="connsiteY26" fmla="*/ 44450 h 245240"/>
                    <a:gd name="connsiteX27" fmla="*/ 338138 w 338138"/>
                    <a:gd name="connsiteY27" fmla="*/ 63057 h 245240"/>
                    <a:gd name="connsiteX28" fmla="*/ 338138 w 338138"/>
                    <a:gd name="connsiteY28" fmla="*/ 140143 h 245240"/>
                    <a:gd name="connsiteX29" fmla="*/ 319882 w 338138"/>
                    <a:gd name="connsiteY29" fmla="*/ 158750 h 245240"/>
                    <a:gd name="connsiteX30" fmla="*/ 301625 w 338138"/>
                    <a:gd name="connsiteY30" fmla="*/ 140143 h 245240"/>
                    <a:gd name="connsiteX31" fmla="*/ 301625 w 338138"/>
                    <a:gd name="connsiteY31" fmla="*/ 63057 h 245240"/>
                    <a:gd name="connsiteX32" fmla="*/ 319882 w 338138"/>
                    <a:gd name="connsiteY32" fmla="*/ 44450 h 245240"/>
                    <a:gd name="connsiteX33" fmla="*/ 98954 w 338138"/>
                    <a:gd name="connsiteY33" fmla="*/ 44450 h 245240"/>
                    <a:gd name="connsiteX34" fmla="*/ 107950 w 338138"/>
                    <a:gd name="connsiteY34" fmla="*/ 52510 h 245240"/>
                    <a:gd name="connsiteX35" fmla="*/ 100239 w 338138"/>
                    <a:gd name="connsiteY35" fmla="*/ 60570 h 245240"/>
                    <a:gd name="connsiteX36" fmla="*/ 89958 w 338138"/>
                    <a:gd name="connsiteY36" fmla="*/ 61913 h 245240"/>
                    <a:gd name="connsiteX37" fmla="*/ 88673 w 338138"/>
                    <a:gd name="connsiteY37" fmla="*/ 61913 h 245240"/>
                    <a:gd name="connsiteX38" fmla="*/ 80962 w 338138"/>
                    <a:gd name="connsiteY38" fmla="*/ 55196 h 245240"/>
                    <a:gd name="connsiteX39" fmla="*/ 87387 w 338138"/>
                    <a:gd name="connsiteY39" fmla="*/ 45793 h 245240"/>
                    <a:gd name="connsiteX40" fmla="*/ 98954 w 338138"/>
                    <a:gd name="connsiteY40" fmla="*/ 44450 h 245240"/>
                    <a:gd name="connsiteX41" fmla="*/ 42863 w 338138"/>
                    <a:gd name="connsiteY41" fmla="*/ 41275 h 245240"/>
                    <a:gd name="connsiteX42" fmla="*/ 15875 w 338138"/>
                    <a:gd name="connsiteY42" fmla="*/ 74135 h 245240"/>
                    <a:gd name="connsiteX43" fmla="*/ 15875 w 338138"/>
                    <a:gd name="connsiteY43" fmla="*/ 130654 h 245240"/>
                    <a:gd name="connsiteX44" fmla="*/ 42863 w 338138"/>
                    <a:gd name="connsiteY44" fmla="*/ 163513 h 245240"/>
                    <a:gd name="connsiteX45" fmla="*/ 178233 w 338138"/>
                    <a:gd name="connsiteY45" fmla="*/ 36513 h 245240"/>
                    <a:gd name="connsiteX46" fmla="*/ 187325 w 338138"/>
                    <a:gd name="connsiteY46" fmla="*/ 44357 h 245240"/>
                    <a:gd name="connsiteX47" fmla="*/ 179532 w 338138"/>
                    <a:gd name="connsiteY47" fmla="*/ 52201 h 245240"/>
                    <a:gd name="connsiteX48" fmla="*/ 124979 w 338138"/>
                    <a:gd name="connsiteY48" fmla="*/ 58738 h 245240"/>
                    <a:gd name="connsiteX49" fmla="*/ 123680 w 338138"/>
                    <a:gd name="connsiteY49" fmla="*/ 58738 h 245240"/>
                    <a:gd name="connsiteX50" fmla="*/ 115887 w 338138"/>
                    <a:gd name="connsiteY50" fmla="*/ 52201 h 245240"/>
                    <a:gd name="connsiteX51" fmla="*/ 123680 w 338138"/>
                    <a:gd name="connsiteY51" fmla="*/ 43050 h 245240"/>
                    <a:gd name="connsiteX52" fmla="*/ 178233 w 338138"/>
                    <a:gd name="connsiteY52" fmla="*/ 36513 h 245240"/>
                    <a:gd name="connsiteX53" fmla="*/ 239712 w 338138"/>
                    <a:gd name="connsiteY53" fmla="*/ 17463 h 245240"/>
                    <a:gd name="connsiteX54" fmla="*/ 58737 w 338138"/>
                    <a:gd name="connsiteY54" fmla="*/ 38100 h 245240"/>
                    <a:gd name="connsiteX55" fmla="*/ 58737 w 338138"/>
                    <a:gd name="connsiteY55" fmla="*/ 165101 h 245240"/>
                    <a:gd name="connsiteX56" fmla="*/ 239712 w 338138"/>
                    <a:gd name="connsiteY56" fmla="*/ 187326 h 245240"/>
                    <a:gd name="connsiteX57" fmla="*/ 246318 w 338138"/>
                    <a:gd name="connsiteY57" fmla="*/ 0 h 245240"/>
                    <a:gd name="connsiteX58" fmla="*/ 255588 w 338138"/>
                    <a:gd name="connsiteY58" fmla="*/ 7895 h 245240"/>
                    <a:gd name="connsiteX59" fmla="*/ 255588 w 338138"/>
                    <a:gd name="connsiteY59" fmla="*/ 194745 h 245240"/>
                    <a:gd name="connsiteX60" fmla="*/ 246318 w 338138"/>
                    <a:gd name="connsiteY60" fmla="*/ 202640 h 245240"/>
                    <a:gd name="connsiteX61" fmla="*/ 157590 w 338138"/>
                    <a:gd name="connsiteY61" fmla="*/ 192114 h 245240"/>
                    <a:gd name="connsiteX62" fmla="*/ 132429 w 338138"/>
                    <a:gd name="connsiteY62" fmla="*/ 240800 h 245240"/>
                    <a:gd name="connsiteX63" fmla="*/ 123159 w 338138"/>
                    <a:gd name="connsiteY63" fmla="*/ 244747 h 245240"/>
                    <a:gd name="connsiteX64" fmla="*/ 75484 w 338138"/>
                    <a:gd name="connsiteY64" fmla="*/ 232905 h 245240"/>
                    <a:gd name="connsiteX65" fmla="*/ 70187 w 338138"/>
                    <a:gd name="connsiteY65" fmla="*/ 225010 h 245240"/>
                    <a:gd name="connsiteX66" fmla="*/ 70187 w 338138"/>
                    <a:gd name="connsiteY66" fmla="*/ 181587 h 245240"/>
                    <a:gd name="connsiteX67" fmla="*/ 43701 w 338138"/>
                    <a:gd name="connsiteY67" fmla="*/ 178955 h 245240"/>
                    <a:gd name="connsiteX68" fmla="*/ 0 w 338138"/>
                    <a:gd name="connsiteY68" fmla="*/ 130269 h 245240"/>
                    <a:gd name="connsiteX69" fmla="*/ 0 w 338138"/>
                    <a:gd name="connsiteY69" fmla="*/ 73688 h 245240"/>
                    <a:gd name="connsiteX70" fmla="*/ 43701 w 338138"/>
                    <a:gd name="connsiteY70" fmla="*/ 23685 h 245240"/>
                    <a:gd name="connsiteX71" fmla="*/ 246318 w 338138"/>
                    <a:gd name="connsiteY71" fmla="*/ 0 h 24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38" h="245240">
                      <a:moveTo>
                        <a:pt x="85725" y="184150"/>
                      </a:moveTo>
                      <a:cubicBezTo>
                        <a:pt x="85725" y="184150"/>
                        <a:pt x="85725" y="184150"/>
                        <a:pt x="85725" y="219449"/>
                      </a:cubicBezTo>
                      <a:cubicBezTo>
                        <a:pt x="85725" y="219449"/>
                        <a:pt x="85725" y="219449"/>
                        <a:pt x="119953" y="228600"/>
                      </a:cubicBezTo>
                      <a:lnTo>
                        <a:pt x="139700" y="190687"/>
                      </a:lnTo>
                      <a:cubicBezTo>
                        <a:pt x="129168" y="189380"/>
                        <a:pt x="96256" y="185458"/>
                        <a:pt x="85725" y="184150"/>
                      </a:cubicBezTo>
                      <a:close/>
                      <a:moveTo>
                        <a:pt x="278606" y="74613"/>
                      </a:moveTo>
                      <a:cubicBezTo>
                        <a:pt x="277416" y="74613"/>
                        <a:pt x="276225" y="75898"/>
                        <a:pt x="276225" y="77183"/>
                      </a:cubicBezTo>
                      <a:cubicBezTo>
                        <a:pt x="276225" y="77183"/>
                        <a:pt x="276225" y="77183"/>
                        <a:pt x="276225" y="127303"/>
                      </a:cubicBezTo>
                      <a:cubicBezTo>
                        <a:pt x="276225" y="128588"/>
                        <a:pt x="277416" y="128588"/>
                        <a:pt x="278606" y="128588"/>
                      </a:cubicBezTo>
                      <a:cubicBezTo>
                        <a:pt x="279797" y="128588"/>
                        <a:pt x="280988" y="128588"/>
                        <a:pt x="280988" y="127303"/>
                      </a:cubicBezTo>
                      <a:lnTo>
                        <a:pt x="280988" y="77183"/>
                      </a:lnTo>
                      <a:cubicBezTo>
                        <a:pt x="280988" y="75898"/>
                        <a:pt x="279797" y="74613"/>
                        <a:pt x="278606" y="74613"/>
                      </a:cubicBezTo>
                      <a:close/>
                      <a:moveTo>
                        <a:pt x="319882" y="60325"/>
                      </a:moveTo>
                      <a:cubicBezTo>
                        <a:pt x="318691" y="60325"/>
                        <a:pt x="317500" y="61657"/>
                        <a:pt x="317500" y="62988"/>
                      </a:cubicBezTo>
                      <a:cubicBezTo>
                        <a:pt x="317500" y="62988"/>
                        <a:pt x="317500" y="62988"/>
                        <a:pt x="317500" y="140212"/>
                      </a:cubicBezTo>
                      <a:cubicBezTo>
                        <a:pt x="317500" y="142875"/>
                        <a:pt x="318691" y="142875"/>
                        <a:pt x="319882" y="142875"/>
                      </a:cubicBezTo>
                      <a:cubicBezTo>
                        <a:pt x="321072" y="142875"/>
                        <a:pt x="322263" y="142875"/>
                        <a:pt x="322263" y="140212"/>
                      </a:cubicBezTo>
                      <a:lnTo>
                        <a:pt x="322263" y="62988"/>
                      </a:lnTo>
                      <a:cubicBezTo>
                        <a:pt x="322263" y="61657"/>
                        <a:pt x="321072" y="60325"/>
                        <a:pt x="319882" y="60325"/>
                      </a:cubicBezTo>
                      <a:close/>
                      <a:moveTo>
                        <a:pt x="278606" y="58738"/>
                      </a:moveTo>
                      <a:cubicBezTo>
                        <a:pt x="287735" y="58738"/>
                        <a:pt x="296863" y="66531"/>
                        <a:pt x="296863" y="76922"/>
                      </a:cubicBezTo>
                      <a:cubicBezTo>
                        <a:pt x="296863" y="76922"/>
                        <a:pt x="296863" y="76922"/>
                        <a:pt x="296863" y="127578"/>
                      </a:cubicBezTo>
                      <a:cubicBezTo>
                        <a:pt x="296863" y="136670"/>
                        <a:pt x="287735" y="144463"/>
                        <a:pt x="278606" y="144463"/>
                      </a:cubicBezTo>
                      <a:cubicBezTo>
                        <a:pt x="268174" y="144463"/>
                        <a:pt x="260350" y="136670"/>
                        <a:pt x="260350" y="127578"/>
                      </a:cubicBezTo>
                      <a:cubicBezTo>
                        <a:pt x="260350" y="127578"/>
                        <a:pt x="260350" y="127578"/>
                        <a:pt x="260350" y="76922"/>
                      </a:cubicBezTo>
                      <a:cubicBezTo>
                        <a:pt x="260350" y="66531"/>
                        <a:pt x="268174" y="58738"/>
                        <a:pt x="278606" y="58738"/>
                      </a:cubicBezTo>
                      <a:close/>
                      <a:moveTo>
                        <a:pt x="319882" y="44450"/>
                      </a:moveTo>
                      <a:cubicBezTo>
                        <a:pt x="330314" y="44450"/>
                        <a:pt x="338138" y="53753"/>
                        <a:pt x="338138" y="63057"/>
                      </a:cubicBezTo>
                      <a:cubicBezTo>
                        <a:pt x="338138" y="63057"/>
                        <a:pt x="338138" y="63057"/>
                        <a:pt x="338138" y="140143"/>
                      </a:cubicBezTo>
                      <a:cubicBezTo>
                        <a:pt x="338138" y="150776"/>
                        <a:pt x="330314" y="158750"/>
                        <a:pt x="319882" y="158750"/>
                      </a:cubicBezTo>
                      <a:cubicBezTo>
                        <a:pt x="310753" y="158750"/>
                        <a:pt x="301625" y="150776"/>
                        <a:pt x="301625" y="140143"/>
                      </a:cubicBezTo>
                      <a:cubicBezTo>
                        <a:pt x="301625" y="140143"/>
                        <a:pt x="301625" y="140143"/>
                        <a:pt x="301625" y="63057"/>
                      </a:cubicBezTo>
                      <a:cubicBezTo>
                        <a:pt x="301625" y="53753"/>
                        <a:pt x="310753" y="44450"/>
                        <a:pt x="319882" y="44450"/>
                      </a:cubicBezTo>
                      <a:close/>
                      <a:moveTo>
                        <a:pt x="98954" y="44450"/>
                      </a:moveTo>
                      <a:cubicBezTo>
                        <a:pt x="102809" y="44450"/>
                        <a:pt x="106665" y="47136"/>
                        <a:pt x="107950" y="52510"/>
                      </a:cubicBezTo>
                      <a:cubicBezTo>
                        <a:pt x="107950" y="56540"/>
                        <a:pt x="105379" y="60570"/>
                        <a:pt x="100239" y="60570"/>
                      </a:cubicBezTo>
                      <a:cubicBezTo>
                        <a:pt x="100239" y="60570"/>
                        <a:pt x="100239" y="60570"/>
                        <a:pt x="89958" y="61913"/>
                      </a:cubicBezTo>
                      <a:cubicBezTo>
                        <a:pt x="89958" y="61913"/>
                        <a:pt x="88673" y="61913"/>
                        <a:pt x="88673" y="61913"/>
                      </a:cubicBezTo>
                      <a:cubicBezTo>
                        <a:pt x="84817" y="61913"/>
                        <a:pt x="82247" y="59226"/>
                        <a:pt x="80962" y="55196"/>
                      </a:cubicBezTo>
                      <a:cubicBezTo>
                        <a:pt x="80962" y="51166"/>
                        <a:pt x="83532" y="47136"/>
                        <a:pt x="87387" y="45793"/>
                      </a:cubicBezTo>
                      <a:cubicBezTo>
                        <a:pt x="87387" y="45793"/>
                        <a:pt x="87387" y="45793"/>
                        <a:pt x="98954" y="44450"/>
                      </a:cubicBezTo>
                      <a:close/>
                      <a:moveTo>
                        <a:pt x="42863" y="41275"/>
                      </a:moveTo>
                      <a:cubicBezTo>
                        <a:pt x="28019" y="43904"/>
                        <a:pt x="15875" y="58362"/>
                        <a:pt x="15875" y="74135"/>
                      </a:cubicBezTo>
                      <a:cubicBezTo>
                        <a:pt x="15875" y="74135"/>
                        <a:pt x="15875" y="74135"/>
                        <a:pt x="15875" y="130654"/>
                      </a:cubicBezTo>
                      <a:cubicBezTo>
                        <a:pt x="15875" y="146426"/>
                        <a:pt x="28019" y="159570"/>
                        <a:pt x="42863" y="163513"/>
                      </a:cubicBezTo>
                      <a:close/>
                      <a:moveTo>
                        <a:pt x="178233" y="36513"/>
                      </a:moveTo>
                      <a:cubicBezTo>
                        <a:pt x="182129" y="36513"/>
                        <a:pt x="186026" y="39127"/>
                        <a:pt x="187325" y="44357"/>
                      </a:cubicBezTo>
                      <a:cubicBezTo>
                        <a:pt x="187325" y="48279"/>
                        <a:pt x="184727" y="52201"/>
                        <a:pt x="179532" y="52201"/>
                      </a:cubicBezTo>
                      <a:cubicBezTo>
                        <a:pt x="179532" y="52201"/>
                        <a:pt x="179532" y="52201"/>
                        <a:pt x="124979" y="58738"/>
                      </a:cubicBezTo>
                      <a:cubicBezTo>
                        <a:pt x="124979" y="58738"/>
                        <a:pt x="124979" y="58738"/>
                        <a:pt x="123680" y="58738"/>
                      </a:cubicBezTo>
                      <a:cubicBezTo>
                        <a:pt x="119783" y="58738"/>
                        <a:pt x="117186" y="56123"/>
                        <a:pt x="115887" y="52201"/>
                      </a:cubicBezTo>
                      <a:cubicBezTo>
                        <a:pt x="115887" y="48279"/>
                        <a:pt x="118484" y="44357"/>
                        <a:pt x="123680" y="43050"/>
                      </a:cubicBezTo>
                      <a:cubicBezTo>
                        <a:pt x="123680" y="43050"/>
                        <a:pt x="123680" y="43050"/>
                        <a:pt x="178233" y="36513"/>
                      </a:cubicBezTo>
                      <a:close/>
                      <a:moveTo>
                        <a:pt x="239712" y="17463"/>
                      </a:moveTo>
                      <a:lnTo>
                        <a:pt x="58737" y="38100"/>
                      </a:lnTo>
                      <a:lnTo>
                        <a:pt x="58737" y="165101"/>
                      </a:lnTo>
                      <a:lnTo>
                        <a:pt x="239712" y="187326"/>
                      </a:lnTo>
                      <a:close/>
                      <a:moveTo>
                        <a:pt x="246318" y="0"/>
                      </a:moveTo>
                      <a:cubicBezTo>
                        <a:pt x="251615" y="0"/>
                        <a:pt x="255588" y="3947"/>
                        <a:pt x="255588" y="7895"/>
                      </a:cubicBezTo>
                      <a:cubicBezTo>
                        <a:pt x="255588" y="7895"/>
                        <a:pt x="255588" y="7895"/>
                        <a:pt x="255588" y="194745"/>
                      </a:cubicBezTo>
                      <a:cubicBezTo>
                        <a:pt x="255588" y="200009"/>
                        <a:pt x="251615" y="203956"/>
                        <a:pt x="246318" y="202640"/>
                      </a:cubicBezTo>
                      <a:cubicBezTo>
                        <a:pt x="246318" y="202640"/>
                        <a:pt x="246318" y="202640"/>
                        <a:pt x="157590" y="192114"/>
                      </a:cubicBezTo>
                      <a:cubicBezTo>
                        <a:pt x="157590" y="192114"/>
                        <a:pt x="157590" y="192114"/>
                        <a:pt x="132429" y="240800"/>
                      </a:cubicBezTo>
                      <a:cubicBezTo>
                        <a:pt x="129780" y="244747"/>
                        <a:pt x="125807" y="246063"/>
                        <a:pt x="123159" y="244747"/>
                      </a:cubicBezTo>
                      <a:cubicBezTo>
                        <a:pt x="123159" y="244747"/>
                        <a:pt x="123159" y="244747"/>
                        <a:pt x="75484" y="232905"/>
                      </a:cubicBezTo>
                      <a:cubicBezTo>
                        <a:pt x="72836" y="232905"/>
                        <a:pt x="70187" y="228957"/>
                        <a:pt x="70187" y="225010"/>
                      </a:cubicBezTo>
                      <a:cubicBezTo>
                        <a:pt x="70187" y="225010"/>
                        <a:pt x="70187" y="225010"/>
                        <a:pt x="70187" y="181587"/>
                      </a:cubicBezTo>
                      <a:cubicBezTo>
                        <a:pt x="45026" y="178955"/>
                        <a:pt x="48998" y="180271"/>
                        <a:pt x="43701" y="178955"/>
                      </a:cubicBezTo>
                      <a:cubicBezTo>
                        <a:pt x="18540" y="176323"/>
                        <a:pt x="0" y="155270"/>
                        <a:pt x="0" y="130269"/>
                      </a:cubicBezTo>
                      <a:cubicBezTo>
                        <a:pt x="0" y="130269"/>
                        <a:pt x="0" y="130269"/>
                        <a:pt x="0" y="73688"/>
                      </a:cubicBezTo>
                      <a:cubicBezTo>
                        <a:pt x="0" y="48686"/>
                        <a:pt x="18540" y="27632"/>
                        <a:pt x="43701" y="23685"/>
                      </a:cubicBezTo>
                      <a:cubicBezTo>
                        <a:pt x="52971" y="23685"/>
                        <a:pt x="239696" y="1316"/>
                        <a:pt x="246318" y="0"/>
                      </a:cubicBezTo>
                      <a:close/>
                    </a:path>
                  </a:pathLst>
                </a:custGeom>
                <a:solidFill>
                  <a:schemeClr val="bg1">
                    <a:lumMod val="100000"/>
                  </a:schemeClr>
                </a:solidFill>
                <a:ln w="76200" cap="flat" cmpd="sng" algn="ctr">
                  <a:noFill/>
                  <a:prstDash val="solid"/>
                  <a:miter lim="800000"/>
                </a:ln>
                <a:effectLst/>
                <a:extLst>
                  <a:ext uri="{91240B29-F687-4F45-9708-019B960494DF}">
                    <a14:hiddenLine xmlns:a14="http://schemas.microsoft.com/office/drawing/2010/main" w="76200">
                      <a:solidFill>
                        <a:schemeClr val="bg1"/>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grpSp>
        </p:grpSp>
      </p:grpSp>
      <p:grpSp>
        <p:nvGrpSpPr>
          <p:cNvPr id="13" name="组合 12"/>
          <p:cNvGrpSpPr/>
          <p:nvPr/>
        </p:nvGrpSpPr>
        <p:grpSpPr>
          <a:xfrm>
            <a:off x="1324848" y="3106131"/>
            <a:ext cx="3076973" cy="1184795"/>
            <a:chOff x="1914121" y="4358625"/>
            <a:chExt cx="4102631" cy="1579727"/>
          </a:xfrm>
        </p:grpSpPr>
        <p:sp>
          <p:nvSpPr>
            <p:cNvPr id="14" name="矩形 13"/>
            <p:cNvSpPr/>
            <p:nvPr/>
          </p:nvSpPr>
          <p:spPr>
            <a:xfrm>
              <a:off x="3847442" y="5125822"/>
              <a:ext cx="2169310" cy="812530"/>
            </a:xfrm>
            <a:prstGeom prst="rect">
              <a:avLst/>
            </a:prstGeom>
          </p:spPr>
          <p:txBody>
            <a:bodyPr wrap="square" lIns="0" tIns="0" rIns="0" bIns="0" anchor="t" anchorCtr="0">
              <a:normAutofit/>
            </a:bodyPr>
            <a:lstStyle/>
            <a:p>
              <a:pPr>
                <a:lnSpc>
                  <a:spcPct val="120000"/>
                </a:lnSpc>
              </a:pPr>
              <a:r>
                <a:rPr lang="zh-CN" altLang="en-US" sz="11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您的内容打在这里，或者通过复制您的文本后，在此框中选择粘贴</a:t>
              </a:r>
              <a:endParaRPr lang="zh-CN" altLang="en-US" sz="11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15" name="矩形 14"/>
            <p:cNvSpPr/>
            <p:nvPr/>
          </p:nvSpPr>
          <p:spPr>
            <a:xfrm>
              <a:off x="3847441" y="4858537"/>
              <a:ext cx="2169310" cy="214033"/>
            </a:xfrm>
            <a:prstGeom prst="rect">
              <a:avLst/>
            </a:prstGeom>
          </p:spPr>
          <p:txBody>
            <a:bodyPr wrap="none" lIns="0" tIns="0" rIns="0" bIns="0" anchor="ctr" anchorCtr="0">
              <a:noAutofit/>
            </a:bodyPr>
            <a:lstStyle/>
            <a:p>
              <a:pPr defTabSz="914400">
                <a:lnSpc>
                  <a:spcPct val="110000"/>
                </a:lnSpc>
                <a:spcBef>
                  <a:spcPts val="1000"/>
                </a:spcBef>
              </a:pPr>
              <a:r>
                <a:rPr lang="zh-CN" altLang="en-US" sz="12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rPr>
                <a:t>关键词</a:t>
              </a:r>
              <a:endParaRPr lang="zh-CN" altLang="en-US" sz="12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endParaRPr>
            </a:p>
          </p:txBody>
        </p:sp>
        <p:grpSp>
          <p:nvGrpSpPr>
            <p:cNvPr id="16" name="组合 15"/>
            <p:cNvGrpSpPr/>
            <p:nvPr/>
          </p:nvGrpSpPr>
          <p:grpSpPr>
            <a:xfrm>
              <a:off x="1914121" y="4358625"/>
              <a:ext cx="1933319" cy="1513596"/>
              <a:chOff x="952500" y="4045521"/>
              <a:chExt cx="2733178" cy="2139804"/>
            </a:xfrm>
          </p:grpSpPr>
          <p:sp>
            <p:nvSpPr>
              <p:cNvPr id="17" name="椭圆 16"/>
              <p:cNvSpPr/>
              <p:nvPr/>
            </p:nvSpPr>
            <p:spPr>
              <a:xfrm>
                <a:off x="952500" y="4045521"/>
                <a:ext cx="2139804" cy="2139804"/>
              </a:xfrm>
              <a:prstGeom prst="ellipse">
                <a:avLst/>
              </a:prstGeom>
              <a:noFill/>
              <a:ln w="76200" cap="rnd">
                <a:solidFill>
                  <a:srgbClr val="77D3D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18" name="椭圆 17"/>
              <p:cNvSpPr/>
              <p:nvPr/>
            </p:nvSpPr>
            <p:spPr>
              <a:xfrm>
                <a:off x="1090036" y="4183057"/>
                <a:ext cx="1864732" cy="1864732"/>
              </a:xfrm>
              <a:prstGeom prst="ellipse">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grpSp>
            <p:nvGrpSpPr>
              <p:cNvPr id="19" name="组合 18"/>
              <p:cNvGrpSpPr/>
              <p:nvPr/>
            </p:nvGrpSpPr>
            <p:grpSpPr>
              <a:xfrm>
                <a:off x="2707483" y="4626326"/>
                <a:ext cx="978195" cy="978195"/>
                <a:chOff x="2707483" y="4626326"/>
                <a:chExt cx="978195" cy="978195"/>
              </a:xfrm>
            </p:grpSpPr>
            <p:sp>
              <p:nvSpPr>
                <p:cNvPr id="20" name="椭圆 19"/>
                <p:cNvSpPr/>
                <p:nvPr/>
              </p:nvSpPr>
              <p:spPr>
                <a:xfrm>
                  <a:off x="2707483" y="4626326"/>
                  <a:ext cx="978195" cy="978195"/>
                </a:xfrm>
                <a:prstGeom prst="ellipse">
                  <a:avLst/>
                </a:prstGeom>
                <a:solidFill>
                  <a:srgbClr val="77D3D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21" name="任意多边形 52"/>
                <p:cNvSpPr/>
                <p:nvPr/>
              </p:nvSpPr>
              <p:spPr>
                <a:xfrm>
                  <a:off x="2920429" y="4839272"/>
                  <a:ext cx="552302" cy="552302"/>
                </a:xfrm>
                <a:custGeom>
                  <a:avLst/>
                  <a:gdLst>
                    <a:gd name="connsiteX0" fmla="*/ 71839 w 334963"/>
                    <a:gd name="connsiteY0" fmla="*/ 306388 h 334963"/>
                    <a:gd name="connsiteX1" fmla="*/ 263123 w 334963"/>
                    <a:gd name="connsiteY1" fmla="*/ 306388 h 334963"/>
                    <a:gd name="connsiteX2" fmla="*/ 276225 w 334963"/>
                    <a:gd name="connsiteY2" fmla="*/ 321356 h 334963"/>
                    <a:gd name="connsiteX3" fmla="*/ 263123 w 334963"/>
                    <a:gd name="connsiteY3" fmla="*/ 334963 h 334963"/>
                    <a:gd name="connsiteX4" fmla="*/ 71839 w 334963"/>
                    <a:gd name="connsiteY4" fmla="*/ 334963 h 334963"/>
                    <a:gd name="connsiteX5" fmla="*/ 58737 w 334963"/>
                    <a:gd name="connsiteY5" fmla="*/ 321356 h 334963"/>
                    <a:gd name="connsiteX6" fmla="*/ 71839 w 334963"/>
                    <a:gd name="connsiteY6" fmla="*/ 306388 h 334963"/>
                    <a:gd name="connsiteX7" fmla="*/ 85725 w 334963"/>
                    <a:gd name="connsiteY7" fmla="*/ 153988 h 334963"/>
                    <a:gd name="connsiteX8" fmla="*/ 85725 w 334963"/>
                    <a:gd name="connsiteY8" fmla="*/ 252413 h 334963"/>
                    <a:gd name="connsiteX9" fmla="*/ 249238 w 334963"/>
                    <a:gd name="connsiteY9" fmla="*/ 252413 h 334963"/>
                    <a:gd name="connsiteX10" fmla="*/ 249238 w 334963"/>
                    <a:gd name="connsiteY10" fmla="*/ 153988 h 334963"/>
                    <a:gd name="connsiteX11" fmla="*/ 166687 w 334963"/>
                    <a:gd name="connsiteY11" fmla="*/ 28575 h 334963"/>
                    <a:gd name="connsiteX12" fmla="*/ 77068 w 334963"/>
                    <a:gd name="connsiteY12" fmla="*/ 90238 h 334963"/>
                    <a:gd name="connsiteX13" fmla="*/ 66525 w 334963"/>
                    <a:gd name="connsiteY13" fmla="*/ 100734 h 334963"/>
                    <a:gd name="connsiteX14" fmla="*/ 26987 w 334963"/>
                    <a:gd name="connsiteY14" fmla="*/ 145341 h 334963"/>
                    <a:gd name="connsiteX15" fmla="*/ 57299 w 334963"/>
                    <a:gd name="connsiteY15" fmla="*/ 187325 h 334963"/>
                    <a:gd name="connsiteX16" fmla="*/ 57299 w 334963"/>
                    <a:gd name="connsiteY16" fmla="*/ 140093 h 334963"/>
                    <a:gd name="connsiteX17" fmla="*/ 70479 w 334963"/>
                    <a:gd name="connsiteY17" fmla="*/ 125662 h 334963"/>
                    <a:gd name="connsiteX18" fmla="*/ 262896 w 334963"/>
                    <a:gd name="connsiteY18" fmla="*/ 125662 h 334963"/>
                    <a:gd name="connsiteX19" fmla="*/ 276075 w 334963"/>
                    <a:gd name="connsiteY19" fmla="*/ 140093 h 334963"/>
                    <a:gd name="connsiteX20" fmla="*/ 276075 w 334963"/>
                    <a:gd name="connsiteY20" fmla="*/ 187325 h 334963"/>
                    <a:gd name="connsiteX21" fmla="*/ 306387 w 334963"/>
                    <a:gd name="connsiteY21" fmla="*/ 145341 h 334963"/>
                    <a:gd name="connsiteX22" fmla="*/ 266849 w 334963"/>
                    <a:gd name="connsiteY22" fmla="*/ 100734 h 334963"/>
                    <a:gd name="connsiteX23" fmla="*/ 256306 w 334963"/>
                    <a:gd name="connsiteY23" fmla="*/ 90238 h 334963"/>
                    <a:gd name="connsiteX24" fmla="*/ 166687 w 334963"/>
                    <a:gd name="connsiteY24" fmla="*/ 28575 h 334963"/>
                    <a:gd name="connsiteX25" fmla="*/ 167482 w 334963"/>
                    <a:gd name="connsiteY25" fmla="*/ 0 h 334963"/>
                    <a:gd name="connsiteX26" fmla="*/ 280894 w 334963"/>
                    <a:gd name="connsiteY26" fmla="*/ 75122 h 334963"/>
                    <a:gd name="connsiteX27" fmla="*/ 334963 w 334963"/>
                    <a:gd name="connsiteY27" fmla="*/ 144972 h 334963"/>
                    <a:gd name="connsiteX28" fmla="*/ 276938 w 334963"/>
                    <a:gd name="connsiteY28" fmla="*/ 216139 h 334963"/>
                    <a:gd name="connsiteX29" fmla="*/ 276938 w 334963"/>
                    <a:gd name="connsiteY29" fmla="*/ 266221 h 334963"/>
                    <a:gd name="connsiteX30" fmla="*/ 263750 w 334963"/>
                    <a:gd name="connsiteY30" fmla="*/ 279400 h 334963"/>
                    <a:gd name="connsiteX31" fmla="*/ 71213 w 334963"/>
                    <a:gd name="connsiteY31" fmla="*/ 279400 h 334963"/>
                    <a:gd name="connsiteX32" fmla="*/ 58025 w 334963"/>
                    <a:gd name="connsiteY32" fmla="*/ 266221 h 334963"/>
                    <a:gd name="connsiteX33" fmla="*/ 58025 w 334963"/>
                    <a:gd name="connsiteY33" fmla="*/ 216139 h 334963"/>
                    <a:gd name="connsiteX34" fmla="*/ 0 w 334963"/>
                    <a:gd name="connsiteY34" fmla="*/ 144972 h 334963"/>
                    <a:gd name="connsiteX35" fmla="*/ 54069 w 334963"/>
                    <a:gd name="connsiteY35" fmla="*/ 75122 h 334963"/>
                    <a:gd name="connsiteX36" fmla="*/ 167482 w 334963"/>
                    <a:gd name="connsiteY36" fmla="*/ 0 h 33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4963" h="334963">
                      <a:moveTo>
                        <a:pt x="71839" y="306388"/>
                      </a:moveTo>
                      <a:cubicBezTo>
                        <a:pt x="71839" y="306388"/>
                        <a:pt x="71839" y="306388"/>
                        <a:pt x="263123" y="306388"/>
                      </a:cubicBezTo>
                      <a:cubicBezTo>
                        <a:pt x="270984" y="306388"/>
                        <a:pt x="276225" y="313192"/>
                        <a:pt x="276225" y="321356"/>
                      </a:cubicBezTo>
                      <a:cubicBezTo>
                        <a:pt x="276225" y="329520"/>
                        <a:pt x="270984" y="334963"/>
                        <a:pt x="263123" y="334963"/>
                      </a:cubicBezTo>
                      <a:cubicBezTo>
                        <a:pt x="263123" y="334963"/>
                        <a:pt x="263123" y="334963"/>
                        <a:pt x="71839" y="334963"/>
                      </a:cubicBezTo>
                      <a:cubicBezTo>
                        <a:pt x="63978" y="334963"/>
                        <a:pt x="58737" y="329520"/>
                        <a:pt x="58737" y="321356"/>
                      </a:cubicBezTo>
                      <a:cubicBezTo>
                        <a:pt x="58737" y="313192"/>
                        <a:pt x="63978" y="306388"/>
                        <a:pt x="71839" y="306388"/>
                      </a:cubicBezTo>
                      <a:close/>
                      <a:moveTo>
                        <a:pt x="85725" y="153988"/>
                      </a:moveTo>
                      <a:lnTo>
                        <a:pt x="85725" y="252413"/>
                      </a:lnTo>
                      <a:lnTo>
                        <a:pt x="249238" y="252413"/>
                      </a:lnTo>
                      <a:lnTo>
                        <a:pt x="249238" y="153988"/>
                      </a:lnTo>
                      <a:close/>
                      <a:moveTo>
                        <a:pt x="166687" y="28575"/>
                      </a:moveTo>
                      <a:cubicBezTo>
                        <a:pt x="124513" y="28575"/>
                        <a:pt x="86294" y="54815"/>
                        <a:pt x="77068" y="90238"/>
                      </a:cubicBezTo>
                      <a:cubicBezTo>
                        <a:pt x="75750" y="95486"/>
                        <a:pt x="71796" y="99422"/>
                        <a:pt x="66525" y="100734"/>
                      </a:cubicBezTo>
                      <a:cubicBezTo>
                        <a:pt x="42802" y="105982"/>
                        <a:pt x="26987" y="124350"/>
                        <a:pt x="26987" y="145341"/>
                      </a:cubicBezTo>
                      <a:cubicBezTo>
                        <a:pt x="26987" y="163709"/>
                        <a:pt x="38848" y="179453"/>
                        <a:pt x="57299" y="187325"/>
                      </a:cubicBezTo>
                      <a:cubicBezTo>
                        <a:pt x="57299" y="187325"/>
                        <a:pt x="57299" y="187325"/>
                        <a:pt x="57299" y="140093"/>
                      </a:cubicBezTo>
                      <a:cubicBezTo>
                        <a:pt x="57299" y="132222"/>
                        <a:pt x="62571" y="125662"/>
                        <a:pt x="70479" y="125662"/>
                      </a:cubicBezTo>
                      <a:cubicBezTo>
                        <a:pt x="70479" y="125662"/>
                        <a:pt x="70479" y="125662"/>
                        <a:pt x="262896" y="125662"/>
                      </a:cubicBezTo>
                      <a:cubicBezTo>
                        <a:pt x="270803" y="125662"/>
                        <a:pt x="276075" y="132222"/>
                        <a:pt x="276075" y="140093"/>
                      </a:cubicBezTo>
                      <a:cubicBezTo>
                        <a:pt x="276075" y="140093"/>
                        <a:pt x="276075" y="140093"/>
                        <a:pt x="276075" y="187325"/>
                      </a:cubicBezTo>
                      <a:cubicBezTo>
                        <a:pt x="294526" y="179453"/>
                        <a:pt x="306387" y="163709"/>
                        <a:pt x="306387" y="145341"/>
                      </a:cubicBezTo>
                      <a:cubicBezTo>
                        <a:pt x="306387" y="124350"/>
                        <a:pt x="290572" y="105982"/>
                        <a:pt x="266849" y="100734"/>
                      </a:cubicBezTo>
                      <a:cubicBezTo>
                        <a:pt x="261578" y="99422"/>
                        <a:pt x="257624" y="95486"/>
                        <a:pt x="256306" y="90238"/>
                      </a:cubicBezTo>
                      <a:cubicBezTo>
                        <a:pt x="247080" y="54815"/>
                        <a:pt x="208861" y="28575"/>
                        <a:pt x="166687" y="28575"/>
                      </a:cubicBezTo>
                      <a:close/>
                      <a:moveTo>
                        <a:pt x="167482" y="0"/>
                      </a:moveTo>
                      <a:cubicBezTo>
                        <a:pt x="220232" y="0"/>
                        <a:pt x="266388" y="30312"/>
                        <a:pt x="280894" y="75122"/>
                      </a:cubicBezTo>
                      <a:cubicBezTo>
                        <a:pt x="313863" y="85665"/>
                        <a:pt x="334963" y="113341"/>
                        <a:pt x="334963" y="144972"/>
                      </a:cubicBezTo>
                      <a:cubicBezTo>
                        <a:pt x="334963" y="177920"/>
                        <a:pt x="311225" y="206914"/>
                        <a:pt x="276938" y="216139"/>
                      </a:cubicBezTo>
                      <a:cubicBezTo>
                        <a:pt x="276938" y="216139"/>
                        <a:pt x="276938" y="216139"/>
                        <a:pt x="276938" y="266221"/>
                      </a:cubicBezTo>
                      <a:cubicBezTo>
                        <a:pt x="276938" y="274128"/>
                        <a:pt x="271663" y="279400"/>
                        <a:pt x="263750" y="279400"/>
                      </a:cubicBezTo>
                      <a:cubicBezTo>
                        <a:pt x="263750" y="279400"/>
                        <a:pt x="263750" y="279400"/>
                        <a:pt x="71213" y="279400"/>
                      </a:cubicBezTo>
                      <a:cubicBezTo>
                        <a:pt x="63300" y="279400"/>
                        <a:pt x="58025" y="274128"/>
                        <a:pt x="58025" y="266221"/>
                      </a:cubicBezTo>
                      <a:cubicBezTo>
                        <a:pt x="58025" y="266221"/>
                        <a:pt x="58025" y="266221"/>
                        <a:pt x="58025" y="216139"/>
                      </a:cubicBezTo>
                      <a:cubicBezTo>
                        <a:pt x="22419" y="206914"/>
                        <a:pt x="0" y="177920"/>
                        <a:pt x="0" y="144972"/>
                      </a:cubicBezTo>
                      <a:cubicBezTo>
                        <a:pt x="0" y="113341"/>
                        <a:pt x="21100" y="85665"/>
                        <a:pt x="54069" y="75122"/>
                      </a:cubicBezTo>
                      <a:cubicBezTo>
                        <a:pt x="68575" y="30312"/>
                        <a:pt x="114731" y="0"/>
                        <a:pt x="167482" y="0"/>
                      </a:cubicBezTo>
                      <a:close/>
                    </a:path>
                  </a:pathLst>
                </a:custGeom>
                <a:solidFill>
                  <a:schemeClr val="bg1">
                    <a:lumMod val="100000"/>
                  </a:schemeClr>
                </a:solidFill>
                <a:ln w="76200" cap="flat" cmpd="sng" algn="ctr">
                  <a:noFill/>
                  <a:prstDash val="solid"/>
                  <a:miter lim="800000"/>
                </a:ln>
                <a:effectLst/>
                <a:extLst>
                  <a:ext uri="{91240B29-F687-4F45-9708-019B960494DF}">
                    <a14:hiddenLine xmlns:a14="http://schemas.microsoft.com/office/drawing/2010/main" w="76200">
                      <a:solidFill>
                        <a:schemeClr val="bg1"/>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grpSp>
        </p:grpSp>
      </p:grpSp>
      <p:grpSp>
        <p:nvGrpSpPr>
          <p:cNvPr id="23" name="组合 22"/>
          <p:cNvGrpSpPr/>
          <p:nvPr/>
        </p:nvGrpSpPr>
        <p:grpSpPr>
          <a:xfrm>
            <a:off x="4729395" y="1200367"/>
            <a:ext cx="3076975" cy="1184795"/>
            <a:chOff x="6436474" y="1817607"/>
            <a:chExt cx="4102633" cy="1579727"/>
          </a:xfrm>
        </p:grpSpPr>
        <p:sp>
          <p:nvSpPr>
            <p:cNvPr id="25" name="矩形 24"/>
            <p:cNvSpPr/>
            <p:nvPr/>
          </p:nvSpPr>
          <p:spPr>
            <a:xfrm>
              <a:off x="8369797" y="2584804"/>
              <a:ext cx="2169310" cy="812530"/>
            </a:xfrm>
            <a:prstGeom prst="rect">
              <a:avLst/>
            </a:prstGeom>
          </p:spPr>
          <p:txBody>
            <a:bodyPr wrap="square" lIns="0" tIns="0" rIns="0" bIns="0" anchor="t" anchorCtr="0">
              <a:normAutofit/>
            </a:bodyPr>
            <a:lstStyle/>
            <a:p>
              <a:pPr>
                <a:lnSpc>
                  <a:spcPct val="120000"/>
                </a:lnSpc>
              </a:pPr>
              <a:r>
                <a:rPr lang="zh-CN" altLang="en-US" sz="11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您的内容打在这里，或者通过复制您的文本后，在此框中选择粘贴</a:t>
              </a:r>
              <a:endParaRPr lang="zh-CN" altLang="en-US" sz="11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26" name="矩形 25"/>
            <p:cNvSpPr/>
            <p:nvPr/>
          </p:nvSpPr>
          <p:spPr>
            <a:xfrm>
              <a:off x="8369796" y="2317519"/>
              <a:ext cx="2169310" cy="214033"/>
            </a:xfrm>
            <a:prstGeom prst="rect">
              <a:avLst/>
            </a:prstGeom>
          </p:spPr>
          <p:txBody>
            <a:bodyPr wrap="none" lIns="0" tIns="0" rIns="0" bIns="0" anchor="ctr" anchorCtr="0">
              <a:noAutofit/>
            </a:bodyPr>
            <a:lstStyle/>
            <a:p>
              <a:pPr defTabSz="914400">
                <a:lnSpc>
                  <a:spcPct val="110000"/>
                </a:lnSpc>
                <a:spcBef>
                  <a:spcPts val="1000"/>
                </a:spcBef>
              </a:pPr>
              <a:r>
                <a:rPr lang="zh-CN" altLang="en-US" sz="12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rPr>
                <a:t>关键词</a:t>
              </a:r>
              <a:endParaRPr lang="zh-CN" altLang="en-US" sz="12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endParaRPr>
            </a:p>
          </p:txBody>
        </p:sp>
        <p:grpSp>
          <p:nvGrpSpPr>
            <p:cNvPr id="27" name="组合 26"/>
            <p:cNvGrpSpPr/>
            <p:nvPr/>
          </p:nvGrpSpPr>
          <p:grpSpPr>
            <a:xfrm>
              <a:off x="6436474" y="1817607"/>
              <a:ext cx="1933319" cy="1513596"/>
              <a:chOff x="6298687" y="1504503"/>
              <a:chExt cx="2733178" cy="2139804"/>
            </a:xfrm>
          </p:grpSpPr>
          <p:sp>
            <p:nvSpPr>
              <p:cNvPr id="28" name="椭圆 27"/>
              <p:cNvSpPr/>
              <p:nvPr/>
            </p:nvSpPr>
            <p:spPr>
              <a:xfrm>
                <a:off x="6298687" y="1504503"/>
                <a:ext cx="2139804" cy="2139804"/>
              </a:xfrm>
              <a:prstGeom prst="ellipse">
                <a:avLst/>
              </a:prstGeom>
              <a:noFill/>
              <a:ln w="76200" cap="rnd">
                <a:solidFill>
                  <a:srgbClr val="77D3D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29" name="椭圆 28"/>
              <p:cNvSpPr/>
              <p:nvPr/>
            </p:nvSpPr>
            <p:spPr>
              <a:xfrm>
                <a:off x="6436223" y="1642039"/>
                <a:ext cx="1864732" cy="1864732"/>
              </a:xfrm>
              <a:prstGeom prst="ellipse">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grpSp>
            <p:nvGrpSpPr>
              <p:cNvPr id="30" name="组合 29"/>
              <p:cNvGrpSpPr/>
              <p:nvPr/>
            </p:nvGrpSpPr>
            <p:grpSpPr>
              <a:xfrm>
                <a:off x="8053670" y="2085308"/>
                <a:ext cx="978195" cy="978195"/>
                <a:chOff x="8053670" y="2085308"/>
                <a:chExt cx="978195" cy="978195"/>
              </a:xfrm>
            </p:grpSpPr>
            <p:sp>
              <p:nvSpPr>
                <p:cNvPr id="31" name="椭圆 30"/>
                <p:cNvSpPr/>
                <p:nvPr/>
              </p:nvSpPr>
              <p:spPr>
                <a:xfrm>
                  <a:off x="8053670" y="2085308"/>
                  <a:ext cx="978195" cy="978195"/>
                </a:xfrm>
                <a:prstGeom prst="ellipse">
                  <a:avLst/>
                </a:prstGeom>
                <a:solidFill>
                  <a:srgbClr val="77D3D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32" name="任意多边形 53"/>
                <p:cNvSpPr/>
                <p:nvPr/>
              </p:nvSpPr>
              <p:spPr>
                <a:xfrm>
                  <a:off x="8266616" y="2350114"/>
                  <a:ext cx="552302" cy="448582"/>
                </a:xfrm>
                <a:custGeom>
                  <a:avLst/>
                  <a:gdLst>
                    <a:gd name="connsiteX0" fmla="*/ 242888 w 338138"/>
                    <a:gd name="connsiteY0" fmla="*/ 212725 h 274637"/>
                    <a:gd name="connsiteX1" fmla="*/ 222250 w 338138"/>
                    <a:gd name="connsiteY1" fmla="*/ 233363 h 274637"/>
                    <a:gd name="connsiteX2" fmla="*/ 242888 w 338138"/>
                    <a:gd name="connsiteY2" fmla="*/ 254001 h 274637"/>
                    <a:gd name="connsiteX3" fmla="*/ 263526 w 338138"/>
                    <a:gd name="connsiteY3" fmla="*/ 233363 h 274637"/>
                    <a:gd name="connsiteX4" fmla="*/ 242888 w 338138"/>
                    <a:gd name="connsiteY4" fmla="*/ 212725 h 274637"/>
                    <a:gd name="connsiteX5" fmla="*/ 76994 w 338138"/>
                    <a:gd name="connsiteY5" fmla="*/ 212725 h 274637"/>
                    <a:gd name="connsiteX6" fmla="*/ 57150 w 338138"/>
                    <a:gd name="connsiteY6" fmla="*/ 233363 h 274637"/>
                    <a:gd name="connsiteX7" fmla="*/ 76994 w 338138"/>
                    <a:gd name="connsiteY7" fmla="*/ 254001 h 274637"/>
                    <a:gd name="connsiteX8" fmla="*/ 96838 w 338138"/>
                    <a:gd name="connsiteY8" fmla="*/ 233363 h 274637"/>
                    <a:gd name="connsiteX9" fmla="*/ 76994 w 338138"/>
                    <a:gd name="connsiteY9" fmla="*/ 212725 h 274637"/>
                    <a:gd name="connsiteX10" fmla="*/ 198438 w 338138"/>
                    <a:gd name="connsiteY10" fmla="*/ 93662 h 274637"/>
                    <a:gd name="connsiteX11" fmla="*/ 198438 w 338138"/>
                    <a:gd name="connsiteY11" fmla="*/ 152400 h 274637"/>
                    <a:gd name="connsiteX12" fmla="*/ 271566 w 338138"/>
                    <a:gd name="connsiteY12" fmla="*/ 152400 h 274637"/>
                    <a:gd name="connsiteX13" fmla="*/ 276789 w 338138"/>
                    <a:gd name="connsiteY13" fmla="*/ 143263 h 274637"/>
                    <a:gd name="connsiteX14" fmla="*/ 254590 w 338138"/>
                    <a:gd name="connsiteY14" fmla="*/ 102799 h 274637"/>
                    <a:gd name="connsiteX15" fmla="*/ 240225 w 338138"/>
                    <a:gd name="connsiteY15" fmla="*/ 93662 h 274637"/>
                    <a:gd name="connsiteX16" fmla="*/ 198438 w 338138"/>
                    <a:gd name="connsiteY16" fmla="*/ 93662 h 274637"/>
                    <a:gd name="connsiteX17" fmla="*/ 126104 w 338138"/>
                    <a:gd name="connsiteY17" fmla="*/ 93662 h 274637"/>
                    <a:gd name="connsiteX18" fmla="*/ 111678 w 338138"/>
                    <a:gd name="connsiteY18" fmla="*/ 101494 h 274637"/>
                    <a:gd name="connsiteX19" fmla="*/ 86761 w 338138"/>
                    <a:gd name="connsiteY19" fmla="*/ 143263 h 274637"/>
                    <a:gd name="connsiteX20" fmla="*/ 90695 w 338138"/>
                    <a:gd name="connsiteY20" fmla="*/ 152400 h 274637"/>
                    <a:gd name="connsiteX21" fmla="*/ 174626 w 338138"/>
                    <a:gd name="connsiteY21" fmla="*/ 152400 h 274637"/>
                    <a:gd name="connsiteX22" fmla="*/ 174626 w 338138"/>
                    <a:gd name="connsiteY22" fmla="*/ 93662 h 274637"/>
                    <a:gd name="connsiteX23" fmla="*/ 126104 w 338138"/>
                    <a:gd name="connsiteY23" fmla="*/ 93662 h 274637"/>
                    <a:gd name="connsiteX24" fmla="*/ 117556 w 338138"/>
                    <a:gd name="connsiteY24" fmla="*/ 74612 h 274637"/>
                    <a:gd name="connsiteX25" fmla="*/ 250962 w 338138"/>
                    <a:gd name="connsiteY25" fmla="*/ 74612 h 274637"/>
                    <a:gd name="connsiteX26" fmla="*/ 270775 w 338138"/>
                    <a:gd name="connsiteY26" fmla="*/ 85140 h 274637"/>
                    <a:gd name="connsiteX27" fmla="*/ 301154 w 338138"/>
                    <a:gd name="connsiteY27" fmla="*/ 139094 h 274637"/>
                    <a:gd name="connsiteX28" fmla="*/ 317005 w 338138"/>
                    <a:gd name="connsiteY28" fmla="*/ 148305 h 274637"/>
                    <a:gd name="connsiteX29" fmla="*/ 323609 w 338138"/>
                    <a:gd name="connsiteY29" fmla="*/ 148305 h 274637"/>
                    <a:gd name="connsiteX30" fmla="*/ 338138 w 338138"/>
                    <a:gd name="connsiteY30" fmla="*/ 162781 h 274637"/>
                    <a:gd name="connsiteX31" fmla="*/ 338138 w 338138"/>
                    <a:gd name="connsiteY31" fmla="*/ 229895 h 274637"/>
                    <a:gd name="connsiteX32" fmla="*/ 323609 w 338138"/>
                    <a:gd name="connsiteY32" fmla="*/ 244370 h 274637"/>
                    <a:gd name="connsiteX33" fmla="*/ 281342 w 338138"/>
                    <a:gd name="connsiteY33" fmla="*/ 244370 h 274637"/>
                    <a:gd name="connsiteX34" fmla="*/ 243037 w 338138"/>
                    <a:gd name="connsiteY34" fmla="*/ 274637 h 274637"/>
                    <a:gd name="connsiteX35" fmla="*/ 203411 w 338138"/>
                    <a:gd name="connsiteY35" fmla="*/ 244370 h 274637"/>
                    <a:gd name="connsiteX36" fmla="*/ 116235 w 338138"/>
                    <a:gd name="connsiteY36" fmla="*/ 244370 h 274637"/>
                    <a:gd name="connsiteX37" fmla="*/ 76609 w 338138"/>
                    <a:gd name="connsiteY37" fmla="*/ 274637 h 274637"/>
                    <a:gd name="connsiteX38" fmla="*/ 38305 w 338138"/>
                    <a:gd name="connsiteY38" fmla="*/ 244370 h 274637"/>
                    <a:gd name="connsiteX39" fmla="*/ 14529 w 338138"/>
                    <a:gd name="connsiteY39" fmla="*/ 244370 h 274637"/>
                    <a:gd name="connsiteX40" fmla="*/ 0 w 338138"/>
                    <a:gd name="connsiteY40" fmla="*/ 229895 h 274637"/>
                    <a:gd name="connsiteX41" fmla="*/ 0 w 338138"/>
                    <a:gd name="connsiteY41" fmla="*/ 175941 h 274637"/>
                    <a:gd name="connsiteX42" fmla="*/ 13208 w 338138"/>
                    <a:gd name="connsiteY42" fmla="*/ 158833 h 274637"/>
                    <a:gd name="connsiteX43" fmla="*/ 44909 w 338138"/>
                    <a:gd name="connsiteY43" fmla="*/ 152253 h 274637"/>
                    <a:gd name="connsiteX44" fmla="*/ 60759 w 338138"/>
                    <a:gd name="connsiteY44" fmla="*/ 140410 h 274637"/>
                    <a:gd name="connsiteX45" fmla="*/ 96422 w 338138"/>
                    <a:gd name="connsiteY45" fmla="*/ 85140 h 274637"/>
                    <a:gd name="connsiteX46" fmla="*/ 117556 w 338138"/>
                    <a:gd name="connsiteY46" fmla="*/ 74612 h 274637"/>
                    <a:gd name="connsiteX47" fmla="*/ 200025 w 338138"/>
                    <a:gd name="connsiteY47" fmla="*/ 44749 h 274637"/>
                    <a:gd name="connsiteX48" fmla="*/ 200026 w 338138"/>
                    <a:gd name="connsiteY48" fmla="*/ 44753 h 274637"/>
                    <a:gd name="connsiteX49" fmla="*/ 200026 w 338138"/>
                    <a:gd name="connsiteY49" fmla="*/ 44754 h 274637"/>
                    <a:gd name="connsiteX50" fmla="*/ 200025 w 338138"/>
                    <a:gd name="connsiteY50" fmla="*/ 44753 h 274637"/>
                    <a:gd name="connsiteX51" fmla="*/ 187326 w 338138"/>
                    <a:gd name="connsiteY51" fmla="*/ 30162 h 274637"/>
                    <a:gd name="connsiteX52" fmla="*/ 188913 w 338138"/>
                    <a:gd name="connsiteY52" fmla="*/ 34925 h 274637"/>
                    <a:gd name="connsiteX53" fmla="*/ 185738 w 338138"/>
                    <a:gd name="connsiteY53" fmla="*/ 34925 h 274637"/>
                    <a:gd name="connsiteX54" fmla="*/ 187326 w 338138"/>
                    <a:gd name="connsiteY54" fmla="*/ 30162 h 274637"/>
                    <a:gd name="connsiteX55" fmla="*/ 129382 w 338138"/>
                    <a:gd name="connsiteY55" fmla="*/ 23812 h 274637"/>
                    <a:gd name="connsiteX56" fmla="*/ 120650 w 338138"/>
                    <a:gd name="connsiteY56" fmla="*/ 33337 h 274637"/>
                    <a:gd name="connsiteX57" fmla="*/ 129382 w 338138"/>
                    <a:gd name="connsiteY57" fmla="*/ 42862 h 274637"/>
                    <a:gd name="connsiteX58" fmla="*/ 138114 w 338138"/>
                    <a:gd name="connsiteY58" fmla="*/ 33337 h 274637"/>
                    <a:gd name="connsiteX59" fmla="*/ 129382 w 338138"/>
                    <a:gd name="connsiteY59" fmla="*/ 23812 h 274637"/>
                    <a:gd name="connsiteX60" fmla="*/ 223203 w 338138"/>
                    <a:gd name="connsiteY60" fmla="*/ 19050 h 274637"/>
                    <a:gd name="connsiteX61" fmla="*/ 220663 w 338138"/>
                    <a:gd name="connsiteY61" fmla="*/ 21620 h 274637"/>
                    <a:gd name="connsiteX62" fmla="*/ 220663 w 338138"/>
                    <a:gd name="connsiteY62" fmla="*/ 44753 h 274637"/>
                    <a:gd name="connsiteX63" fmla="*/ 223203 w 338138"/>
                    <a:gd name="connsiteY63" fmla="*/ 46038 h 274637"/>
                    <a:gd name="connsiteX64" fmla="*/ 237173 w 338138"/>
                    <a:gd name="connsiteY64" fmla="*/ 46038 h 274637"/>
                    <a:gd name="connsiteX65" fmla="*/ 239713 w 338138"/>
                    <a:gd name="connsiteY65" fmla="*/ 44753 h 274637"/>
                    <a:gd name="connsiteX66" fmla="*/ 239713 w 338138"/>
                    <a:gd name="connsiteY66" fmla="*/ 42183 h 274637"/>
                    <a:gd name="connsiteX67" fmla="*/ 237173 w 338138"/>
                    <a:gd name="connsiteY67" fmla="*/ 40897 h 274637"/>
                    <a:gd name="connsiteX68" fmla="*/ 228283 w 338138"/>
                    <a:gd name="connsiteY68" fmla="*/ 40897 h 274637"/>
                    <a:gd name="connsiteX69" fmla="*/ 227013 w 338138"/>
                    <a:gd name="connsiteY69" fmla="*/ 39612 h 274637"/>
                    <a:gd name="connsiteX70" fmla="*/ 227013 w 338138"/>
                    <a:gd name="connsiteY70" fmla="*/ 35757 h 274637"/>
                    <a:gd name="connsiteX71" fmla="*/ 228283 w 338138"/>
                    <a:gd name="connsiteY71" fmla="*/ 35757 h 274637"/>
                    <a:gd name="connsiteX72" fmla="*/ 234633 w 338138"/>
                    <a:gd name="connsiteY72" fmla="*/ 35757 h 274637"/>
                    <a:gd name="connsiteX73" fmla="*/ 235903 w 338138"/>
                    <a:gd name="connsiteY73" fmla="*/ 33187 h 274637"/>
                    <a:gd name="connsiteX74" fmla="*/ 235903 w 338138"/>
                    <a:gd name="connsiteY74" fmla="*/ 31901 h 274637"/>
                    <a:gd name="connsiteX75" fmla="*/ 234633 w 338138"/>
                    <a:gd name="connsiteY75" fmla="*/ 29331 h 274637"/>
                    <a:gd name="connsiteX76" fmla="*/ 228283 w 338138"/>
                    <a:gd name="connsiteY76" fmla="*/ 29331 h 274637"/>
                    <a:gd name="connsiteX77" fmla="*/ 227013 w 338138"/>
                    <a:gd name="connsiteY77" fmla="*/ 28046 h 274637"/>
                    <a:gd name="connsiteX78" fmla="*/ 227013 w 338138"/>
                    <a:gd name="connsiteY78" fmla="*/ 25476 h 274637"/>
                    <a:gd name="connsiteX79" fmla="*/ 228283 w 338138"/>
                    <a:gd name="connsiteY79" fmla="*/ 25476 h 274637"/>
                    <a:gd name="connsiteX80" fmla="*/ 237173 w 338138"/>
                    <a:gd name="connsiteY80" fmla="*/ 25476 h 274637"/>
                    <a:gd name="connsiteX81" fmla="*/ 239713 w 338138"/>
                    <a:gd name="connsiteY81" fmla="*/ 22905 h 274637"/>
                    <a:gd name="connsiteX82" fmla="*/ 239713 w 338138"/>
                    <a:gd name="connsiteY82" fmla="*/ 21620 h 274637"/>
                    <a:gd name="connsiteX83" fmla="*/ 237173 w 338138"/>
                    <a:gd name="connsiteY83" fmla="*/ 19050 h 274637"/>
                    <a:gd name="connsiteX84" fmla="*/ 223203 w 338138"/>
                    <a:gd name="connsiteY84" fmla="*/ 19050 h 274637"/>
                    <a:gd name="connsiteX85" fmla="*/ 186797 w 338138"/>
                    <a:gd name="connsiteY85" fmla="*/ 19050 h 274637"/>
                    <a:gd name="connsiteX86" fmla="*/ 184151 w 338138"/>
                    <a:gd name="connsiteY86" fmla="*/ 21620 h 274637"/>
                    <a:gd name="connsiteX87" fmla="*/ 177536 w 338138"/>
                    <a:gd name="connsiteY87" fmla="*/ 44753 h 274637"/>
                    <a:gd name="connsiteX88" fmla="*/ 177536 w 338138"/>
                    <a:gd name="connsiteY88" fmla="*/ 46038 h 274637"/>
                    <a:gd name="connsiteX89" fmla="*/ 178859 w 338138"/>
                    <a:gd name="connsiteY89" fmla="*/ 46038 h 274637"/>
                    <a:gd name="connsiteX90" fmla="*/ 181505 w 338138"/>
                    <a:gd name="connsiteY90" fmla="*/ 46038 h 274637"/>
                    <a:gd name="connsiteX91" fmla="*/ 184151 w 338138"/>
                    <a:gd name="connsiteY91" fmla="*/ 44753 h 274637"/>
                    <a:gd name="connsiteX92" fmla="*/ 185474 w 338138"/>
                    <a:gd name="connsiteY92" fmla="*/ 42183 h 274637"/>
                    <a:gd name="connsiteX93" fmla="*/ 185474 w 338138"/>
                    <a:gd name="connsiteY93" fmla="*/ 40897 h 274637"/>
                    <a:gd name="connsiteX94" fmla="*/ 190766 w 338138"/>
                    <a:gd name="connsiteY94" fmla="*/ 40897 h 274637"/>
                    <a:gd name="connsiteX95" fmla="*/ 192088 w 338138"/>
                    <a:gd name="connsiteY95" fmla="*/ 42183 h 274637"/>
                    <a:gd name="connsiteX96" fmla="*/ 192088 w 338138"/>
                    <a:gd name="connsiteY96" fmla="*/ 44753 h 274637"/>
                    <a:gd name="connsiteX97" fmla="*/ 194734 w 338138"/>
                    <a:gd name="connsiteY97" fmla="*/ 46038 h 274637"/>
                    <a:gd name="connsiteX98" fmla="*/ 197380 w 338138"/>
                    <a:gd name="connsiteY98" fmla="*/ 46038 h 274637"/>
                    <a:gd name="connsiteX99" fmla="*/ 200026 w 338138"/>
                    <a:gd name="connsiteY99" fmla="*/ 46038 h 274637"/>
                    <a:gd name="connsiteX100" fmla="*/ 200026 w 338138"/>
                    <a:gd name="connsiteY100" fmla="*/ 44754 h 274637"/>
                    <a:gd name="connsiteX101" fmla="*/ 201386 w 338138"/>
                    <a:gd name="connsiteY101" fmla="*/ 46038 h 274637"/>
                    <a:gd name="connsiteX102" fmla="*/ 216354 w 338138"/>
                    <a:gd name="connsiteY102" fmla="*/ 46038 h 274637"/>
                    <a:gd name="connsiteX103" fmla="*/ 219075 w 338138"/>
                    <a:gd name="connsiteY103" fmla="*/ 44753 h 274637"/>
                    <a:gd name="connsiteX104" fmla="*/ 219075 w 338138"/>
                    <a:gd name="connsiteY104" fmla="*/ 42183 h 274637"/>
                    <a:gd name="connsiteX105" fmla="*/ 216354 w 338138"/>
                    <a:gd name="connsiteY105" fmla="*/ 40897 h 274637"/>
                    <a:gd name="connsiteX106" fmla="*/ 208189 w 338138"/>
                    <a:gd name="connsiteY106" fmla="*/ 40897 h 274637"/>
                    <a:gd name="connsiteX107" fmla="*/ 206829 w 338138"/>
                    <a:gd name="connsiteY107" fmla="*/ 39612 h 274637"/>
                    <a:gd name="connsiteX108" fmla="*/ 206829 w 338138"/>
                    <a:gd name="connsiteY108" fmla="*/ 21620 h 274637"/>
                    <a:gd name="connsiteX109" fmla="*/ 205468 w 338138"/>
                    <a:gd name="connsiteY109" fmla="*/ 19050 h 274637"/>
                    <a:gd name="connsiteX110" fmla="*/ 201386 w 338138"/>
                    <a:gd name="connsiteY110" fmla="*/ 19050 h 274637"/>
                    <a:gd name="connsiteX111" fmla="*/ 200025 w 338138"/>
                    <a:gd name="connsiteY111" fmla="*/ 21620 h 274637"/>
                    <a:gd name="connsiteX112" fmla="*/ 200025 w 338138"/>
                    <a:gd name="connsiteY112" fmla="*/ 44749 h 274637"/>
                    <a:gd name="connsiteX113" fmla="*/ 199199 w 338138"/>
                    <a:gd name="connsiteY113" fmla="*/ 41861 h 274637"/>
                    <a:gd name="connsiteX114" fmla="*/ 193411 w 338138"/>
                    <a:gd name="connsiteY114" fmla="*/ 21620 h 274637"/>
                    <a:gd name="connsiteX115" fmla="*/ 190766 w 338138"/>
                    <a:gd name="connsiteY115" fmla="*/ 19050 h 274637"/>
                    <a:gd name="connsiteX116" fmla="*/ 186797 w 338138"/>
                    <a:gd name="connsiteY116" fmla="*/ 19050 h 274637"/>
                    <a:gd name="connsiteX117" fmla="*/ 165206 w 338138"/>
                    <a:gd name="connsiteY117" fmla="*/ 19050 h 274637"/>
                    <a:gd name="connsiteX118" fmla="*/ 158327 w 338138"/>
                    <a:gd name="connsiteY118" fmla="*/ 21648 h 274637"/>
                    <a:gd name="connsiteX119" fmla="*/ 155575 w 338138"/>
                    <a:gd name="connsiteY119" fmla="*/ 26843 h 274637"/>
                    <a:gd name="connsiteX120" fmla="*/ 158327 w 338138"/>
                    <a:gd name="connsiteY120" fmla="*/ 32039 h 274637"/>
                    <a:gd name="connsiteX121" fmla="*/ 165206 w 338138"/>
                    <a:gd name="connsiteY121" fmla="*/ 35935 h 274637"/>
                    <a:gd name="connsiteX122" fmla="*/ 167958 w 338138"/>
                    <a:gd name="connsiteY122" fmla="*/ 37234 h 274637"/>
                    <a:gd name="connsiteX123" fmla="*/ 169334 w 338138"/>
                    <a:gd name="connsiteY123" fmla="*/ 38533 h 274637"/>
                    <a:gd name="connsiteX124" fmla="*/ 169334 w 338138"/>
                    <a:gd name="connsiteY124" fmla="*/ 39832 h 274637"/>
                    <a:gd name="connsiteX125" fmla="*/ 167958 w 338138"/>
                    <a:gd name="connsiteY125" fmla="*/ 41131 h 274637"/>
                    <a:gd name="connsiteX126" fmla="*/ 163830 w 338138"/>
                    <a:gd name="connsiteY126" fmla="*/ 41131 h 274637"/>
                    <a:gd name="connsiteX127" fmla="*/ 162454 w 338138"/>
                    <a:gd name="connsiteY127" fmla="*/ 39832 h 274637"/>
                    <a:gd name="connsiteX128" fmla="*/ 162454 w 338138"/>
                    <a:gd name="connsiteY128" fmla="*/ 38533 h 274637"/>
                    <a:gd name="connsiteX129" fmla="*/ 159703 w 338138"/>
                    <a:gd name="connsiteY129" fmla="*/ 37234 h 274637"/>
                    <a:gd name="connsiteX130" fmla="*/ 158327 w 338138"/>
                    <a:gd name="connsiteY130" fmla="*/ 37234 h 274637"/>
                    <a:gd name="connsiteX131" fmla="*/ 156951 w 338138"/>
                    <a:gd name="connsiteY131" fmla="*/ 38533 h 274637"/>
                    <a:gd name="connsiteX132" fmla="*/ 155575 w 338138"/>
                    <a:gd name="connsiteY132" fmla="*/ 39832 h 274637"/>
                    <a:gd name="connsiteX133" fmla="*/ 155575 w 338138"/>
                    <a:gd name="connsiteY133" fmla="*/ 41131 h 274637"/>
                    <a:gd name="connsiteX134" fmla="*/ 156951 w 338138"/>
                    <a:gd name="connsiteY134" fmla="*/ 43728 h 274637"/>
                    <a:gd name="connsiteX135" fmla="*/ 159703 w 338138"/>
                    <a:gd name="connsiteY135" fmla="*/ 45027 h 274637"/>
                    <a:gd name="connsiteX136" fmla="*/ 166582 w 338138"/>
                    <a:gd name="connsiteY136" fmla="*/ 47625 h 274637"/>
                    <a:gd name="connsiteX137" fmla="*/ 173461 w 338138"/>
                    <a:gd name="connsiteY137" fmla="*/ 45027 h 274637"/>
                    <a:gd name="connsiteX138" fmla="*/ 176213 w 338138"/>
                    <a:gd name="connsiteY138" fmla="*/ 38533 h 274637"/>
                    <a:gd name="connsiteX139" fmla="*/ 173461 w 338138"/>
                    <a:gd name="connsiteY139" fmla="*/ 32039 h 274637"/>
                    <a:gd name="connsiteX140" fmla="*/ 167958 w 338138"/>
                    <a:gd name="connsiteY140" fmla="*/ 29441 h 274637"/>
                    <a:gd name="connsiteX141" fmla="*/ 163830 w 338138"/>
                    <a:gd name="connsiteY141" fmla="*/ 28142 h 274637"/>
                    <a:gd name="connsiteX142" fmla="*/ 162454 w 338138"/>
                    <a:gd name="connsiteY142" fmla="*/ 26843 h 274637"/>
                    <a:gd name="connsiteX143" fmla="*/ 162454 w 338138"/>
                    <a:gd name="connsiteY143" fmla="*/ 25544 h 274637"/>
                    <a:gd name="connsiteX144" fmla="*/ 163830 w 338138"/>
                    <a:gd name="connsiteY144" fmla="*/ 25544 h 274637"/>
                    <a:gd name="connsiteX145" fmla="*/ 165206 w 338138"/>
                    <a:gd name="connsiteY145" fmla="*/ 24246 h 274637"/>
                    <a:gd name="connsiteX146" fmla="*/ 167958 w 338138"/>
                    <a:gd name="connsiteY146" fmla="*/ 25544 h 274637"/>
                    <a:gd name="connsiteX147" fmla="*/ 167958 w 338138"/>
                    <a:gd name="connsiteY147" fmla="*/ 26843 h 274637"/>
                    <a:gd name="connsiteX148" fmla="*/ 170710 w 338138"/>
                    <a:gd name="connsiteY148" fmla="*/ 28142 h 274637"/>
                    <a:gd name="connsiteX149" fmla="*/ 172086 w 338138"/>
                    <a:gd name="connsiteY149" fmla="*/ 28142 h 274637"/>
                    <a:gd name="connsiteX150" fmla="*/ 174837 w 338138"/>
                    <a:gd name="connsiteY150" fmla="*/ 26843 h 274637"/>
                    <a:gd name="connsiteX151" fmla="*/ 176213 w 338138"/>
                    <a:gd name="connsiteY151" fmla="*/ 25544 h 274637"/>
                    <a:gd name="connsiteX152" fmla="*/ 174837 w 338138"/>
                    <a:gd name="connsiteY152" fmla="*/ 24246 h 274637"/>
                    <a:gd name="connsiteX153" fmla="*/ 174837 w 338138"/>
                    <a:gd name="connsiteY153" fmla="*/ 22947 h 274637"/>
                    <a:gd name="connsiteX154" fmla="*/ 172086 w 338138"/>
                    <a:gd name="connsiteY154" fmla="*/ 20349 h 274637"/>
                    <a:gd name="connsiteX155" fmla="*/ 165206 w 338138"/>
                    <a:gd name="connsiteY155" fmla="*/ 19050 h 274637"/>
                    <a:gd name="connsiteX156" fmla="*/ 157252 w 338138"/>
                    <a:gd name="connsiteY156" fmla="*/ 0 h 274637"/>
                    <a:gd name="connsiteX157" fmla="*/ 244236 w 338138"/>
                    <a:gd name="connsiteY157" fmla="*/ 0 h 274637"/>
                    <a:gd name="connsiteX158" fmla="*/ 250825 w 338138"/>
                    <a:gd name="connsiteY158" fmla="*/ 7970 h 274637"/>
                    <a:gd name="connsiteX159" fmla="*/ 250825 w 338138"/>
                    <a:gd name="connsiteY159" fmla="*/ 58446 h 274637"/>
                    <a:gd name="connsiteX160" fmla="*/ 244236 w 338138"/>
                    <a:gd name="connsiteY160" fmla="*/ 65088 h 274637"/>
                    <a:gd name="connsiteX161" fmla="*/ 157252 w 338138"/>
                    <a:gd name="connsiteY161" fmla="*/ 65088 h 274637"/>
                    <a:gd name="connsiteX162" fmla="*/ 148027 w 338138"/>
                    <a:gd name="connsiteY162" fmla="*/ 62431 h 274637"/>
                    <a:gd name="connsiteX163" fmla="*/ 117714 w 338138"/>
                    <a:gd name="connsiteY163" fmla="*/ 49148 h 274637"/>
                    <a:gd name="connsiteX164" fmla="*/ 111125 w 338138"/>
                    <a:gd name="connsiteY164" fmla="*/ 39850 h 274637"/>
                    <a:gd name="connsiteX165" fmla="*/ 111125 w 338138"/>
                    <a:gd name="connsiteY165" fmla="*/ 25238 h 274637"/>
                    <a:gd name="connsiteX166" fmla="*/ 117714 w 338138"/>
                    <a:gd name="connsiteY166" fmla="*/ 17268 h 274637"/>
                    <a:gd name="connsiteX167" fmla="*/ 148027 w 338138"/>
                    <a:gd name="connsiteY167" fmla="*/ 2657 h 274637"/>
                    <a:gd name="connsiteX168" fmla="*/ 157252 w 338138"/>
                    <a:gd name="connsiteY168" fmla="*/ 0 h 27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338138" h="274637">
                      <a:moveTo>
                        <a:pt x="242888" y="212725"/>
                      </a:moveTo>
                      <a:cubicBezTo>
                        <a:pt x="231490" y="212725"/>
                        <a:pt x="222250" y="221965"/>
                        <a:pt x="222250" y="233363"/>
                      </a:cubicBezTo>
                      <a:cubicBezTo>
                        <a:pt x="222250" y="244761"/>
                        <a:pt x="231490" y="254001"/>
                        <a:pt x="242888" y="254001"/>
                      </a:cubicBezTo>
                      <a:cubicBezTo>
                        <a:pt x="254286" y="254001"/>
                        <a:pt x="263526" y="244761"/>
                        <a:pt x="263526" y="233363"/>
                      </a:cubicBezTo>
                      <a:cubicBezTo>
                        <a:pt x="263526" y="221965"/>
                        <a:pt x="254286" y="212725"/>
                        <a:pt x="242888" y="212725"/>
                      </a:cubicBezTo>
                      <a:close/>
                      <a:moveTo>
                        <a:pt x="76994" y="212725"/>
                      </a:moveTo>
                      <a:cubicBezTo>
                        <a:pt x="66034" y="212725"/>
                        <a:pt x="57150" y="221965"/>
                        <a:pt x="57150" y="233363"/>
                      </a:cubicBezTo>
                      <a:cubicBezTo>
                        <a:pt x="57150" y="244761"/>
                        <a:pt x="66034" y="254001"/>
                        <a:pt x="76994" y="254001"/>
                      </a:cubicBezTo>
                      <a:cubicBezTo>
                        <a:pt x="87954" y="254001"/>
                        <a:pt x="96838" y="244761"/>
                        <a:pt x="96838" y="233363"/>
                      </a:cubicBezTo>
                      <a:cubicBezTo>
                        <a:pt x="96838" y="221965"/>
                        <a:pt x="87954" y="212725"/>
                        <a:pt x="76994" y="212725"/>
                      </a:cubicBezTo>
                      <a:close/>
                      <a:moveTo>
                        <a:pt x="198438" y="93662"/>
                      </a:moveTo>
                      <a:cubicBezTo>
                        <a:pt x="198438" y="93662"/>
                        <a:pt x="198438" y="93662"/>
                        <a:pt x="198438" y="152400"/>
                      </a:cubicBezTo>
                      <a:cubicBezTo>
                        <a:pt x="198438" y="152400"/>
                        <a:pt x="198438" y="152400"/>
                        <a:pt x="271566" y="152400"/>
                      </a:cubicBezTo>
                      <a:cubicBezTo>
                        <a:pt x="276789" y="152400"/>
                        <a:pt x="279401" y="148484"/>
                        <a:pt x="276789" y="143263"/>
                      </a:cubicBezTo>
                      <a:cubicBezTo>
                        <a:pt x="276789" y="143263"/>
                        <a:pt x="276789" y="143263"/>
                        <a:pt x="254590" y="102799"/>
                      </a:cubicBezTo>
                      <a:cubicBezTo>
                        <a:pt x="251978" y="97578"/>
                        <a:pt x="245449" y="93662"/>
                        <a:pt x="240225" y="93662"/>
                      </a:cubicBezTo>
                      <a:cubicBezTo>
                        <a:pt x="240225" y="93662"/>
                        <a:pt x="240225" y="93662"/>
                        <a:pt x="198438" y="93662"/>
                      </a:cubicBezTo>
                      <a:close/>
                      <a:moveTo>
                        <a:pt x="126104" y="93662"/>
                      </a:moveTo>
                      <a:cubicBezTo>
                        <a:pt x="120858" y="93662"/>
                        <a:pt x="114301" y="97578"/>
                        <a:pt x="111678" y="101494"/>
                      </a:cubicBezTo>
                      <a:cubicBezTo>
                        <a:pt x="111678" y="101494"/>
                        <a:pt x="111678" y="101494"/>
                        <a:pt x="86761" y="143263"/>
                      </a:cubicBezTo>
                      <a:cubicBezTo>
                        <a:pt x="84138" y="148484"/>
                        <a:pt x="85449" y="152400"/>
                        <a:pt x="90695" y="152400"/>
                      </a:cubicBezTo>
                      <a:cubicBezTo>
                        <a:pt x="90695" y="152400"/>
                        <a:pt x="90695" y="152400"/>
                        <a:pt x="174626" y="152400"/>
                      </a:cubicBezTo>
                      <a:lnTo>
                        <a:pt x="174626" y="93662"/>
                      </a:lnTo>
                      <a:cubicBezTo>
                        <a:pt x="174626" y="93662"/>
                        <a:pt x="174626" y="93662"/>
                        <a:pt x="126104" y="93662"/>
                      </a:cubicBezTo>
                      <a:close/>
                      <a:moveTo>
                        <a:pt x="117556" y="74612"/>
                      </a:moveTo>
                      <a:cubicBezTo>
                        <a:pt x="117556" y="74612"/>
                        <a:pt x="117556" y="74612"/>
                        <a:pt x="250962" y="74612"/>
                      </a:cubicBezTo>
                      <a:cubicBezTo>
                        <a:pt x="258887" y="74612"/>
                        <a:pt x="268133" y="79876"/>
                        <a:pt x="270775" y="85140"/>
                      </a:cubicBezTo>
                      <a:cubicBezTo>
                        <a:pt x="270775" y="85140"/>
                        <a:pt x="270775" y="85140"/>
                        <a:pt x="301154" y="139094"/>
                      </a:cubicBezTo>
                      <a:cubicBezTo>
                        <a:pt x="305117" y="144358"/>
                        <a:pt x="311721" y="148305"/>
                        <a:pt x="317005" y="148305"/>
                      </a:cubicBezTo>
                      <a:cubicBezTo>
                        <a:pt x="317005" y="148305"/>
                        <a:pt x="317005" y="148305"/>
                        <a:pt x="323609" y="148305"/>
                      </a:cubicBezTo>
                      <a:cubicBezTo>
                        <a:pt x="331534" y="148305"/>
                        <a:pt x="338138" y="154885"/>
                        <a:pt x="338138" y="162781"/>
                      </a:cubicBezTo>
                      <a:cubicBezTo>
                        <a:pt x="338138" y="162781"/>
                        <a:pt x="338138" y="162781"/>
                        <a:pt x="338138" y="229895"/>
                      </a:cubicBezTo>
                      <a:cubicBezTo>
                        <a:pt x="338138" y="237790"/>
                        <a:pt x="331534" y="244370"/>
                        <a:pt x="323609" y="244370"/>
                      </a:cubicBezTo>
                      <a:cubicBezTo>
                        <a:pt x="323609" y="244370"/>
                        <a:pt x="323609" y="244370"/>
                        <a:pt x="281342" y="244370"/>
                      </a:cubicBezTo>
                      <a:cubicBezTo>
                        <a:pt x="277379" y="261478"/>
                        <a:pt x="261529" y="274637"/>
                        <a:pt x="243037" y="274637"/>
                      </a:cubicBezTo>
                      <a:cubicBezTo>
                        <a:pt x="224545" y="274637"/>
                        <a:pt x="208695" y="261478"/>
                        <a:pt x="203411" y="244370"/>
                      </a:cubicBezTo>
                      <a:cubicBezTo>
                        <a:pt x="203411" y="244370"/>
                        <a:pt x="203411" y="244370"/>
                        <a:pt x="116235" y="244370"/>
                      </a:cubicBezTo>
                      <a:cubicBezTo>
                        <a:pt x="110951" y="261478"/>
                        <a:pt x="95101" y="274637"/>
                        <a:pt x="76609" y="274637"/>
                      </a:cubicBezTo>
                      <a:cubicBezTo>
                        <a:pt x="58117" y="274637"/>
                        <a:pt x="42267" y="261478"/>
                        <a:pt x="38305" y="244370"/>
                      </a:cubicBezTo>
                      <a:cubicBezTo>
                        <a:pt x="38305" y="244370"/>
                        <a:pt x="38305" y="244370"/>
                        <a:pt x="14529" y="244370"/>
                      </a:cubicBezTo>
                      <a:cubicBezTo>
                        <a:pt x="6604" y="244370"/>
                        <a:pt x="0" y="237790"/>
                        <a:pt x="0" y="229895"/>
                      </a:cubicBezTo>
                      <a:cubicBezTo>
                        <a:pt x="0" y="229895"/>
                        <a:pt x="0" y="229895"/>
                        <a:pt x="0" y="175941"/>
                      </a:cubicBezTo>
                      <a:cubicBezTo>
                        <a:pt x="0" y="168045"/>
                        <a:pt x="6604" y="160149"/>
                        <a:pt x="13208" y="158833"/>
                      </a:cubicBezTo>
                      <a:cubicBezTo>
                        <a:pt x="13208" y="158833"/>
                        <a:pt x="13208" y="158833"/>
                        <a:pt x="44909" y="152253"/>
                      </a:cubicBezTo>
                      <a:cubicBezTo>
                        <a:pt x="50192" y="150937"/>
                        <a:pt x="58117" y="145674"/>
                        <a:pt x="60759" y="140410"/>
                      </a:cubicBezTo>
                      <a:cubicBezTo>
                        <a:pt x="60759" y="140410"/>
                        <a:pt x="60759" y="140410"/>
                        <a:pt x="96422" y="85140"/>
                      </a:cubicBezTo>
                      <a:cubicBezTo>
                        <a:pt x="101705" y="78560"/>
                        <a:pt x="109631" y="74612"/>
                        <a:pt x="117556" y="74612"/>
                      </a:cubicBezTo>
                      <a:close/>
                      <a:moveTo>
                        <a:pt x="200025" y="44749"/>
                      </a:moveTo>
                      <a:lnTo>
                        <a:pt x="200026" y="44753"/>
                      </a:lnTo>
                      <a:lnTo>
                        <a:pt x="200026" y="44754"/>
                      </a:lnTo>
                      <a:lnTo>
                        <a:pt x="200025" y="44753"/>
                      </a:lnTo>
                      <a:close/>
                      <a:moveTo>
                        <a:pt x="187326" y="30162"/>
                      </a:moveTo>
                      <a:cubicBezTo>
                        <a:pt x="187326" y="30162"/>
                        <a:pt x="187326" y="30162"/>
                        <a:pt x="188913" y="34925"/>
                      </a:cubicBezTo>
                      <a:cubicBezTo>
                        <a:pt x="188913" y="34925"/>
                        <a:pt x="188913" y="34925"/>
                        <a:pt x="185738" y="34925"/>
                      </a:cubicBezTo>
                      <a:cubicBezTo>
                        <a:pt x="185738" y="34925"/>
                        <a:pt x="185738" y="34925"/>
                        <a:pt x="187326" y="30162"/>
                      </a:cubicBezTo>
                      <a:close/>
                      <a:moveTo>
                        <a:pt x="129382" y="23812"/>
                      </a:moveTo>
                      <a:cubicBezTo>
                        <a:pt x="124559" y="23812"/>
                        <a:pt x="120650" y="28076"/>
                        <a:pt x="120650" y="33337"/>
                      </a:cubicBezTo>
                      <a:cubicBezTo>
                        <a:pt x="120650" y="38598"/>
                        <a:pt x="124559" y="42862"/>
                        <a:pt x="129382" y="42862"/>
                      </a:cubicBezTo>
                      <a:cubicBezTo>
                        <a:pt x="134205" y="42862"/>
                        <a:pt x="138114" y="38598"/>
                        <a:pt x="138114" y="33337"/>
                      </a:cubicBezTo>
                      <a:cubicBezTo>
                        <a:pt x="138114" y="28076"/>
                        <a:pt x="134205" y="23812"/>
                        <a:pt x="129382" y="23812"/>
                      </a:cubicBezTo>
                      <a:close/>
                      <a:moveTo>
                        <a:pt x="223203" y="19050"/>
                      </a:moveTo>
                      <a:cubicBezTo>
                        <a:pt x="221933" y="19050"/>
                        <a:pt x="220663" y="20335"/>
                        <a:pt x="220663" y="21620"/>
                      </a:cubicBezTo>
                      <a:lnTo>
                        <a:pt x="220663" y="44753"/>
                      </a:lnTo>
                      <a:cubicBezTo>
                        <a:pt x="220663" y="46038"/>
                        <a:pt x="221933" y="46038"/>
                        <a:pt x="223203" y="46038"/>
                      </a:cubicBezTo>
                      <a:cubicBezTo>
                        <a:pt x="223203" y="46038"/>
                        <a:pt x="223203" y="46038"/>
                        <a:pt x="237173" y="46038"/>
                      </a:cubicBezTo>
                      <a:cubicBezTo>
                        <a:pt x="238443" y="46038"/>
                        <a:pt x="239713" y="46038"/>
                        <a:pt x="239713" y="44753"/>
                      </a:cubicBezTo>
                      <a:cubicBezTo>
                        <a:pt x="239713" y="44753"/>
                        <a:pt x="239713" y="44753"/>
                        <a:pt x="239713" y="42183"/>
                      </a:cubicBezTo>
                      <a:cubicBezTo>
                        <a:pt x="239713" y="40897"/>
                        <a:pt x="238443" y="40897"/>
                        <a:pt x="237173" y="40897"/>
                      </a:cubicBezTo>
                      <a:cubicBezTo>
                        <a:pt x="237173" y="40897"/>
                        <a:pt x="237173" y="40897"/>
                        <a:pt x="228283" y="40897"/>
                      </a:cubicBezTo>
                      <a:cubicBezTo>
                        <a:pt x="228283" y="40897"/>
                        <a:pt x="227013" y="39612"/>
                        <a:pt x="227013" y="39612"/>
                      </a:cubicBezTo>
                      <a:cubicBezTo>
                        <a:pt x="227013" y="39612"/>
                        <a:pt x="227013" y="39612"/>
                        <a:pt x="227013" y="35757"/>
                      </a:cubicBezTo>
                      <a:cubicBezTo>
                        <a:pt x="227013" y="35757"/>
                        <a:pt x="228283" y="35757"/>
                        <a:pt x="228283" y="35757"/>
                      </a:cubicBezTo>
                      <a:cubicBezTo>
                        <a:pt x="228283" y="35757"/>
                        <a:pt x="228283" y="35757"/>
                        <a:pt x="234633" y="35757"/>
                      </a:cubicBezTo>
                      <a:cubicBezTo>
                        <a:pt x="234633" y="35757"/>
                        <a:pt x="235903" y="34472"/>
                        <a:pt x="235903" y="33187"/>
                      </a:cubicBezTo>
                      <a:cubicBezTo>
                        <a:pt x="235903" y="33187"/>
                        <a:pt x="235903" y="33187"/>
                        <a:pt x="235903" y="31901"/>
                      </a:cubicBezTo>
                      <a:cubicBezTo>
                        <a:pt x="235903" y="30616"/>
                        <a:pt x="234633" y="29331"/>
                        <a:pt x="234633" y="29331"/>
                      </a:cubicBezTo>
                      <a:cubicBezTo>
                        <a:pt x="234633" y="29331"/>
                        <a:pt x="234633" y="29331"/>
                        <a:pt x="228283" y="29331"/>
                      </a:cubicBezTo>
                      <a:cubicBezTo>
                        <a:pt x="228283" y="29331"/>
                        <a:pt x="227013" y="29331"/>
                        <a:pt x="227013" y="28046"/>
                      </a:cubicBezTo>
                      <a:cubicBezTo>
                        <a:pt x="227013" y="28046"/>
                        <a:pt x="227013" y="28046"/>
                        <a:pt x="227013" y="25476"/>
                      </a:cubicBezTo>
                      <a:cubicBezTo>
                        <a:pt x="227013" y="25476"/>
                        <a:pt x="228283" y="25476"/>
                        <a:pt x="228283" y="25476"/>
                      </a:cubicBezTo>
                      <a:cubicBezTo>
                        <a:pt x="228283" y="25476"/>
                        <a:pt x="228283" y="25476"/>
                        <a:pt x="237173" y="25476"/>
                      </a:cubicBezTo>
                      <a:cubicBezTo>
                        <a:pt x="238443" y="25476"/>
                        <a:pt x="239713" y="24191"/>
                        <a:pt x="239713" y="22905"/>
                      </a:cubicBezTo>
                      <a:cubicBezTo>
                        <a:pt x="239713" y="22905"/>
                        <a:pt x="239713" y="22905"/>
                        <a:pt x="239713" y="21620"/>
                      </a:cubicBezTo>
                      <a:cubicBezTo>
                        <a:pt x="239713" y="20335"/>
                        <a:pt x="238443" y="19050"/>
                        <a:pt x="237173" y="19050"/>
                      </a:cubicBezTo>
                      <a:cubicBezTo>
                        <a:pt x="237173" y="19050"/>
                        <a:pt x="237173" y="19050"/>
                        <a:pt x="223203" y="19050"/>
                      </a:cubicBezTo>
                      <a:close/>
                      <a:moveTo>
                        <a:pt x="186797" y="19050"/>
                      </a:moveTo>
                      <a:cubicBezTo>
                        <a:pt x="185474" y="19050"/>
                        <a:pt x="184151" y="20335"/>
                        <a:pt x="184151" y="21620"/>
                      </a:cubicBezTo>
                      <a:cubicBezTo>
                        <a:pt x="184151" y="21620"/>
                        <a:pt x="184151" y="21620"/>
                        <a:pt x="177536" y="44753"/>
                      </a:cubicBezTo>
                      <a:cubicBezTo>
                        <a:pt x="176213" y="44753"/>
                        <a:pt x="177536" y="46038"/>
                        <a:pt x="177536" y="46038"/>
                      </a:cubicBezTo>
                      <a:cubicBezTo>
                        <a:pt x="177536" y="46038"/>
                        <a:pt x="177536" y="46038"/>
                        <a:pt x="178859" y="46038"/>
                      </a:cubicBezTo>
                      <a:cubicBezTo>
                        <a:pt x="178859" y="46038"/>
                        <a:pt x="178859" y="46038"/>
                        <a:pt x="181505" y="46038"/>
                      </a:cubicBezTo>
                      <a:cubicBezTo>
                        <a:pt x="182828" y="46038"/>
                        <a:pt x="184151" y="46038"/>
                        <a:pt x="184151" y="44753"/>
                      </a:cubicBezTo>
                      <a:cubicBezTo>
                        <a:pt x="184151" y="44753"/>
                        <a:pt x="184151" y="44753"/>
                        <a:pt x="185474" y="42183"/>
                      </a:cubicBezTo>
                      <a:cubicBezTo>
                        <a:pt x="185474" y="42183"/>
                        <a:pt x="185474" y="40897"/>
                        <a:pt x="185474" y="40897"/>
                      </a:cubicBezTo>
                      <a:cubicBezTo>
                        <a:pt x="185474" y="40897"/>
                        <a:pt x="185474" y="40897"/>
                        <a:pt x="190766" y="40897"/>
                      </a:cubicBezTo>
                      <a:cubicBezTo>
                        <a:pt x="190766" y="40897"/>
                        <a:pt x="192088" y="42183"/>
                        <a:pt x="192088" y="42183"/>
                      </a:cubicBezTo>
                      <a:cubicBezTo>
                        <a:pt x="192088" y="42183"/>
                        <a:pt x="192088" y="42183"/>
                        <a:pt x="192088" y="44753"/>
                      </a:cubicBezTo>
                      <a:cubicBezTo>
                        <a:pt x="193411" y="46038"/>
                        <a:pt x="193411" y="46038"/>
                        <a:pt x="194734" y="46038"/>
                      </a:cubicBezTo>
                      <a:cubicBezTo>
                        <a:pt x="194734" y="46038"/>
                        <a:pt x="194734" y="46038"/>
                        <a:pt x="197380" y="46038"/>
                      </a:cubicBezTo>
                      <a:cubicBezTo>
                        <a:pt x="198703" y="46038"/>
                        <a:pt x="198703" y="46038"/>
                        <a:pt x="200026" y="46038"/>
                      </a:cubicBezTo>
                      <a:lnTo>
                        <a:pt x="200026" y="44754"/>
                      </a:lnTo>
                      <a:lnTo>
                        <a:pt x="201386" y="46038"/>
                      </a:lnTo>
                      <a:cubicBezTo>
                        <a:pt x="201386" y="46038"/>
                        <a:pt x="201386" y="46038"/>
                        <a:pt x="216354" y="46038"/>
                      </a:cubicBezTo>
                      <a:cubicBezTo>
                        <a:pt x="217714" y="46038"/>
                        <a:pt x="219075" y="46038"/>
                        <a:pt x="219075" y="44753"/>
                      </a:cubicBezTo>
                      <a:cubicBezTo>
                        <a:pt x="219075" y="44753"/>
                        <a:pt x="219075" y="44753"/>
                        <a:pt x="219075" y="42183"/>
                      </a:cubicBezTo>
                      <a:cubicBezTo>
                        <a:pt x="219075" y="40897"/>
                        <a:pt x="217714" y="40897"/>
                        <a:pt x="216354" y="40897"/>
                      </a:cubicBezTo>
                      <a:cubicBezTo>
                        <a:pt x="216354" y="40897"/>
                        <a:pt x="216354" y="40897"/>
                        <a:pt x="208189" y="40897"/>
                      </a:cubicBezTo>
                      <a:cubicBezTo>
                        <a:pt x="206829" y="40897"/>
                        <a:pt x="206829" y="39612"/>
                        <a:pt x="206829" y="39612"/>
                      </a:cubicBezTo>
                      <a:cubicBezTo>
                        <a:pt x="206829" y="39612"/>
                        <a:pt x="206829" y="39612"/>
                        <a:pt x="206829" y="21620"/>
                      </a:cubicBezTo>
                      <a:cubicBezTo>
                        <a:pt x="206829" y="20335"/>
                        <a:pt x="205468" y="19050"/>
                        <a:pt x="205468" y="19050"/>
                      </a:cubicBezTo>
                      <a:cubicBezTo>
                        <a:pt x="205468" y="19050"/>
                        <a:pt x="205468" y="19050"/>
                        <a:pt x="201386" y="19050"/>
                      </a:cubicBezTo>
                      <a:cubicBezTo>
                        <a:pt x="201386" y="19050"/>
                        <a:pt x="200025" y="20335"/>
                        <a:pt x="200025" y="21620"/>
                      </a:cubicBezTo>
                      <a:lnTo>
                        <a:pt x="200025" y="44749"/>
                      </a:lnTo>
                      <a:lnTo>
                        <a:pt x="199199" y="41861"/>
                      </a:lnTo>
                      <a:cubicBezTo>
                        <a:pt x="198372" y="38970"/>
                        <a:pt x="196719" y="33187"/>
                        <a:pt x="193411" y="21620"/>
                      </a:cubicBezTo>
                      <a:cubicBezTo>
                        <a:pt x="192088" y="20335"/>
                        <a:pt x="192088" y="19050"/>
                        <a:pt x="190766" y="19050"/>
                      </a:cubicBezTo>
                      <a:cubicBezTo>
                        <a:pt x="190766" y="19050"/>
                        <a:pt x="190766" y="19050"/>
                        <a:pt x="186797" y="19050"/>
                      </a:cubicBezTo>
                      <a:close/>
                      <a:moveTo>
                        <a:pt x="165206" y="19050"/>
                      </a:moveTo>
                      <a:cubicBezTo>
                        <a:pt x="162454" y="19050"/>
                        <a:pt x="159703" y="19050"/>
                        <a:pt x="158327" y="21648"/>
                      </a:cubicBezTo>
                      <a:cubicBezTo>
                        <a:pt x="156951" y="22947"/>
                        <a:pt x="155575" y="24246"/>
                        <a:pt x="155575" y="26843"/>
                      </a:cubicBezTo>
                      <a:cubicBezTo>
                        <a:pt x="155575" y="29441"/>
                        <a:pt x="156951" y="30740"/>
                        <a:pt x="158327" y="32039"/>
                      </a:cubicBezTo>
                      <a:cubicBezTo>
                        <a:pt x="159703" y="33338"/>
                        <a:pt x="161079" y="34636"/>
                        <a:pt x="165206" y="35935"/>
                      </a:cubicBezTo>
                      <a:cubicBezTo>
                        <a:pt x="166582" y="35935"/>
                        <a:pt x="167958" y="37234"/>
                        <a:pt x="167958" y="37234"/>
                      </a:cubicBezTo>
                      <a:cubicBezTo>
                        <a:pt x="169334" y="38533"/>
                        <a:pt x="169334" y="38533"/>
                        <a:pt x="169334" y="38533"/>
                      </a:cubicBezTo>
                      <a:cubicBezTo>
                        <a:pt x="169334" y="39832"/>
                        <a:pt x="169334" y="39832"/>
                        <a:pt x="169334" y="39832"/>
                      </a:cubicBezTo>
                      <a:cubicBezTo>
                        <a:pt x="169334" y="39832"/>
                        <a:pt x="169334" y="41131"/>
                        <a:pt x="167958" y="41131"/>
                      </a:cubicBezTo>
                      <a:cubicBezTo>
                        <a:pt x="166582" y="41131"/>
                        <a:pt x="165206" y="41131"/>
                        <a:pt x="163830" y="41131"/>
                      </a:cubicBezTo>
                      <a:cubicBezTo>
                        <a:pt x="163830" y="41131"/>
                        <a:pt x="163830" y="41131"/>
                        <a:pt x="162454" y="39832"/>
                      </a:cubicBezTo>
                      <a:cubicBezTo>
                        <a:pt x="162454" y="39832"/>
                        <a:pt x="162454" y="39832"/>
                        <a:pt x="162454" y="38533"/>
                      </a:cubicBezTo>
                      <a:cubicBezTo>
                        <a:pt x="161079" y="38533"/>
                        <a:pt x="161079" y="37234"/>
                        <a:pt x="159703" y="37234"/>
                      </a:cubicBezTo>
                      <a:cubicBezTo>
                        <a:pt x="159703" y="37234"/>
                        <a:pt x="158327" y="37234"/>
                        <a:pt x="158327" y="37234"/>
                      </a:cubicBezTo>
                      <a:cubicBezTo>
                        <a:pt x="158327" y="37234"/>
                        <a:pt x="158327" y="37234"/>
                        <a:pt x="156951" y="38533"/>
                      </a:cubicBezTo>
                      <a:cubicBezTo>
                        <a:pt x="155575" y="38533"/>
                        <a:pt x="155575" y="39832"/>
                        <a:pt x="155575" y="39832"/>
                      </a:cubicBezTo>
                      <a:cubicBezTo>
                        <a:pt x="155575" y="39832"/>
                        <a:pt x="155575" y="41131"/>
                        <a:pt x="155575" y="41131"/>
                      </a:cubicBezTo>
                      <a:cubicBezTo>
                        <a:pt x="155575" y="41131"/>
                        <a:pt x="155575" y="42430"/>
                        <a:pt x="156951" y="43728"/>
                      </a:cubicBezTo>
                      <a:cubicBezTo>
                        <a:pt x="156951" y="43728"/>
                        <a:pt x="158327" y="45027"/>
                        <a:pt x="159703" y="45027"/>
                      </a:cubicBezTo>
                      <a:cubicBezTo>
                        <a:pt x="161079" y="46326"/>
                        <a:pt x="163830" y="47625"/>
                        <a:pt x="166582" y="47625"/>
                      </a:cubicBezTo>
                      <a:cubicBezTo>
                        <a:pt x="169334" y="47625"/>
                        <a:pt x="172086" y="46326"/>
                        <a:pt x="173461" y="45027"/>
                      </a:cubicBezTo>
                      <a:cubicBezTo>
                        <a:pt x="176213" y="43728"/>
                        <a:pt x="176213" y="41131"/>
                        <a:pt x="176213" y="38533"/>
                      </a:cubicBezTo>
                      <a:cubicBezTo>
                        <a:pt x="176213" y="35935"/>
                        <a:pt x="176213" y="33338"/>
                        <a:pt x="173461" y="32039"/>
                      </a:cubicBezTo>
                      <a:cubicBezTo>
                        <a:pt x="172086" y="30740"/>
                        <a:pt x="169334" y="30740"/>
                        <a:pt x="167958" y="29441"/>
                      </a:cubicBezTo>
                      <a:cubicBezTo>
                        <a:pt x="166582" y="29441"/>
                        <a:pt x="165206" y="28142"/>
                        <a:pt x="163830" y="28142"/>
                      </a:cubicBezTo>
                      <a:cubicBezTo>
                        <a:pt x="163830" y="28142"/>
                        <a:pt x="162454" y="26843"/>
                        <a:pt x="162454" y="26843"/>
                      </a:cubicBezTo>
                      <a:cubicBezTo>
                        <a:pt x="162454" y="26843"/>
                        <a:pt x="162454" y="25544"/>
                        <a:pt x="162454" y="25544"/>
                      </a:cubicBezTo>
                      <a:cubicBezTo>
                        <a:pt x="162454" y="25544"/>
                        <a:pt x="163830" y="25544"/>
                        <a:pt x="163830" y="25544"/>
                      </a:cubicBezTo>
                      <a:cubicBezTo>
                        <a:pt x="165206" y="24246"/>
                        <a:pt x="165206" y="24246"/>
                        <a:pt x="165206" y="24246"/>
                      </a:cubicBezTo>
                      <a:cubicBezTo>
                        <a:pt x="166582" y="24246"/>
                        <a:pt x="166582" y="25544"/>
                        <a:pt x="167958" y="25544"/>
                      </a:cubicBezTo>
                      <a:cubicBezTo>
                        <a:pt x="167958" y="25544"/>
                        <a:pt x="167958" y="25544"/>
                        <a:pt x="167958" y="26843"/>
                      </a:cubicBezTo>
                      <a:cubicBezTo>
                        <a:pt x="169334" y="26843"/>
                        <a:pt x="169334" y="28142"/>
                        <a:pt x="170710" y="28142"/>
                      </a:cubicBezTo>
                      <a:cubicBezTo>
                        <a:pt x="170710" y="28142"/>
                        <a:pt x="172086" y="28142"/>
                        <a:pt x="172086" y="28142"/>
                      </a:cubicBezTo>
                      <a:cubicBezTo>
                        <a:pt x="172086" y="28142"/>
                        <a:pt x="172086" y="28142"/>
                        <a:pt x="174837" y="26843"/>
                      </a:cubicBezTo>
                      <a:cubicBezTo>
                        <a:pt x="174837" y="26843"/>
                        <a:pt x="174837" y="26843"/>
                        <a:pt x="176213" y="25544"/>
                      </a:cubicBezTo>
                      <a:cubicBezTo>
                        <a:pt x="176213" y="25544"/>
                        <a:pt x="176213" y="24246"/>
                        <a:pt x="174837" y="24246"/>
                      </a:cubicBezTo>
                      <a:cubicBezTo>
                        <a:pt x="174837" y="24246"/>
                        <a:pt x="174837" y="22947"/>
                        <a:pt x="174837" y="22947"/>
                      </a:cubicBezTo>
                      <a:cubicBezTo>
                        <a:pt x="173461" y="21648"/>
                        <a:pt x="172086" y="20349"/>
                        <a:pt x="172086" y="20349"/>
                      </a:cubicBezTo>
                      <a:cubicBezTo>
                        <a:pt x="169334" y="19050"/>
                        <a:pt x="167958" y="19050"/>
                        <a:pt x="165206" y="19050"/>
                      </a:cubicBezTo>
                      <a:close/>
                      <a:moveTo>
                        <a:pt x="157252" y="0"/>
                      </a:moveTo>
                      <a:cubicBezTo>
                        <a:pt x="157252" y="0"/>
                        <a:pt x="157252" y="0"/>
                        <a:pt x="244236" y="0"/>
                      </a:cubicBezTo>
                      <a:cubicBezTo>
                        <a:pt x="248189" y="0"/>
                        <a:pt x="250825" y="3985"/>
                        <a:pt x="250825" y="7970"/>
                      </a:cubicBezTo>
                      <a:cubicBezTo>
                        <a:pt x="250825" y="7970"/>
                        <a:pt x="250825" y="7970"/>
                        <a:pt x="250825" y="58446"/>
                      </a:cubicBezTo>
                      <a:cubicBezTo>
                        <a:pt x="250825" y="62431"/>
                        <a:pt x="248189" y="65088"/>
                        <a:pt x="244236" y="65088"/>
                      </a:cubicBezTo>
                      <a:cubicBezTo>
                        <a:pt x="244236" y="65088"/>
                        <a:pt x="244236" y="65088"/>
                        <a:pt x="157252" y="65088"/>
                      </a:cubicBezTo>
                      <a:cubicBezTo>
                        <a:pt x="154617" y="65088"/>
                        <a:pt x="150663" y="63760"/>
                        <a:pt x="148027" y="62431"/>
                      </a:cubicBezTo>
                      <a:cubicBezTo>
                        <a:pt x="148027" y="62431"/>
                        <a:pt x="148027" y="62431"/>
                        <a:pt x="117714" y="49148"/>
                      </a:cubicBezTo>
                      <a:cubicBezTo>
                        <a:pt x="113761" y="47820"/>
                        <a:pt x="111125" y="43835"/>
                        <a:pt x="111125" y="39850"/>
                      </a:cubicBezTo>
                      <a:cubicBezTo>
                        <a:pt x="111125" y="39850"/>
                        <a:pt x="111125" y="39850"/>
                        <a:pt x="111125" y="25238"/>
                      </a:cubicBezTo>
                      <a:cubicBezTo>
                        <a:pt x="111125" y="22581"/>
                        <a:pt x="113761" y="18597"/>
                        <a:pt x="117714" y="17268"/>
                      </a:cubicBezTo>
                      <a:cubicBezTo>
                        <a:pt x="117714" y="17268"/>
                        <a:pt x="117714" y="17268"/>
                        <a:pt x="148027" y="2657"/>
                      </a:cubicBezTo>
                      <a:cubicBezTo>
                        <a:pt x="150663" y="1328"/>
                        <a:pt x="154617" y="0"/>
                        <a:pt x="157252" y="0"/>
                      </a:cubicBezTo>
                      <a:close/>
                    </a:path>
                  </a:pathLst>
                </a:custGeom>
                <a:solidFill>
                  <a:schemeClr val="bg1">
                    <a:lumMod val="100000"/>
                  </a:schemeClr>
                </a:solidFill>
                <a:ln w="76200" cap="flat" cmpd="sng" algn="ctr">
                  <a:noFill/>
                  <a:prstDash val="solid"/>
                  <a:miter lim="800000"/>
                </a:ln>
                <a:effectLst/>
                <a:extLst>
                  <a:ext uri="{91240B29-F687-4F45-9708-019B960494DF}">
                    <a14:hiddenLine xmlns:a14="http://schemas.microsoft.com/office/drawing/2010/main" w="76200">
                      <a:solidFill>
                        <a:schemeClr val="bg1"/>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grpSp>
        </p:grpSp>
      </p:grpSp>
      <p:grpSp>
        <p:nvGrpSpPr>
          <p:cNvPr id="33" name="组合 32"/>
          <p:cNvGrpSpPr/>
          <p:nvPr/>
        </p:nvGrpSpPr>
        <p:grpSpPr>
          <a:xfrm>
            <a:off x="4729395" y="3106131"/>
            <a:ext cx="3076975" cy="1184795"/>
            <a:chOff x="6436474" y="4358625"/>
            <a:chExt cx="4102633" cy="1579727"/>
          </a:xfrm>
        </p:grpSpPr>
        <p:sp>
          <p:nvSpPr>
            <p:cNvPr id="34" name="矩形 33"/>
            <p:cNvSpPr/>
            <p:nvPr/>
          </p:nvSpPr>
          <p:spPr>
            <a:xfrm>
              <a:off x="8369797" y="5125822"/>
              <a:ext cx="2169310" cy="812530"/>
            </a:xfrm>
            <a:prstGeom prst="rect">
              <a:avLst/>
            </a:prstGeom>
          </p:spPr>
          <p:txBody>
            <a:bodyPr wrap="square" lIns="0" tIns="0" rIns="0" bIns="0" anchor="t" anchorCtr="0">
              <a:normAutofit/>
            </a:bodyPr>
            <a:lstStyle/>
            <a:p>
              <a:pPr>
                <a:lnSpc>
                  <a:spcPct val="120000"/>
                </a:lnSpc>
              </a:pPr>
              <a:r>
                <a:rPr lang="zh-CN" altLang="en-US" sz="11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您的内容打在这里，或者通过复制您的文本后，在此框中选择粘贴</a:t>
              </a:r>
              <a:endParaRPr lang="zh-CN" altLang="en-US" sz="11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35" name="矩形 34"/>
            <p:cNvSpPr/>
            <p:nvPr/>
          </p:nvSpPr>
          <p:spPr>
            <a:xfrm>
              <a:off x="8369796" y="4858537"/>
              <a:ext cx="2169310" cy="214033"/>
            </a:xfrm>
            <a:prstGeom prst="rect">
              <a:avLst/>
            </a:prstGeom>
          </p:spPr>
          <p:txBody>
            <a:bodyPr wrap="none" lIns="0" tIns="0" rIns="0" bIns="0" anchor="ctr" anchorCtr="0">
              <a:noAutofit/>
            </a:bodyPr>
            <a:lstStyle/>
            <a:p>
              <a:pPr defTabSz="914400">
                <a:lnSpc>
                  <a:spcPct val="110000"/>
                </a:lnSpc>
                <a:spcBef>
                  <a:spcPts val="1000"/>
                </a:spcBef>
              </a:pPr>
              <a:r>
                <a:rPr lang="zh-CN" altLang="en-US" sz="12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rPr>
                <a:t>关键词</a:t>
              </a:r>
              <a:endParaRPr lang="zh-CN" altLang="en-US" sz="12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endParaRPr>
            </a:p>
          </p:txBody>
        </p:sp>
        <p:grpSp>
          <p:nvGrpSpPr>
            <p:cNvPr id="36" name="组合 35"/>
            <p:cNvGrpSpPr/>
            <p:nvPr/>
          </p:nvGrpSpPr>
          <p:grpSpPr>
            <a:xfrm>
              <a:off x="6436474" y="4358625"/>
              <a:ext cx="1933319" cy="1513596"/>
              <a:chOff x="6298687" y="4045521"/>
              <a:chExt cx="2733178" cy="2139804"/>
            </a:xfrm>
          </p:grpSpPr>
          <p:sp>
            <p:nvSpPr>
              <p:cNvPr id="37" name="椭圆 36"/>
              <p:cNvSpPr/>
              <p:nvPr/>
            </p:nvSpPr>
            <p:spPr>
              <a:xfrm>
                <a:off x="6298687" y="4045521"/>
                <a:ext cx="2139804" cy="2139804"/>
              </a:xfrm>
              <a:prstGeom prst="ellipse">
                <a:avLst/>
              </a:prstGeom>
              <a:noFill/>
              <a:ln w="76200" cap="rnd">
                <a:solidFill>
                  <a:srgbClr val="FD575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38" name="椭圆 37"/>
              <p:cNvSpPr/>
              <p:nvPr/>
            </p:nvSpPr>
            <p:spPr>
              <a:xfrm>
                <a:off x="6436223" y="4183057"/>
                <a:ext cx="1864732" cy="1864732"/>
              </a:xfrm>
              <a:prstGeom prst="ellipse">
                <a:avLst/>
              </a:prstGeom>
              <a:blipFill dpi="0" rotWithShape="1">
                <a:blip r:embed="rId4"/>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grpSp>
            <p:nvGrpSpPr>
              <p:cNvPr id="39" name="组合 38"/>
              <p:cNvGrpSpPr/>
              <p:nvPr/>
            </p:nvGrpSpPr>
            <p:grpSpPr>
              <a:xfrm>
                <a:off x="8053670" y="4626326"/>
                <a:ext cx="978195" cy="978195"/>
                <a:chOff x="8053670" y="4626326"/>
                <a:chExt cx="978195" cy="978195"/>
              </a:xfrm>
            </p:grpSpPr>
            <p:sp>
              <p:nvSpPr>
                <p:cNvPr id="40" name="椭圆 39"/>
                <p:cNvSpPr/>
                <p:nvPr/>
              </p:nvSpPr>
              <p:spPr>
                <a:xfrm>
                  <a:off x="8053670" y="4626326"/>
                  <a:ext cx="978195" cy="978195"/>
                </a:xfrm>
                <a:prstGeom prst="ellipse">
                  <a:avLst/>
                </a:prstGeom>
                <a:solidFill>
                  <a:srgbClr val="FD575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41" name="任意多边形 54"/>
                <p:cNvSpPr/>
                <p:nvPr/>
              </p:nvSpPr>
              <p:spPr>
                <a:xfrm>
                  <a:off x="8266616" y="4839272"/>
                  <a:ext cx="552302" cy="552302"/>
                </a:xfrm>
                <a:custGeom>
                  <a:avLst/>
                  <a:gdLst>
                    <a:gd name="connsiteX0" fmla="*/ 42863 w 338138"/>
                    <a:gd name="connsiteY0" fmla="*/ 120650 h 338138"/>
                    <a:gd name="connsiteX1" fmla="*/ 53976 w 338138"/>
                    <a:gd name="connsiteY1" fmla="*/ 120650 h 338138"/>
                    <a:gd name="connsiteX2" fmla="*/ 61913 w 338138"/>
                    <a:gd name="connsiteY2" fmla="*/ 158750 h 338138"/>
                    <a:gd name="connsiteX3" fmla="*/ 73026 w 338138"/>
                    <a:gd name="connsiteY3" fmla="*/ 120650 h 338138"/>
                    <a:gd name="connsiteX4" fmla="*/ 85726 w 338138"/>
                    <a:gd name="connsiteY4" fmla="*/ 120650 h 338138"/>
                    <a:gd name="connsiteX5" fmla="*/ 95251 w 338138"/>
                    <a:gd name="connsiteY5" fmla="*/ 158750 h 338138"/>
                    <a:gd name="connsiteX6" fmla="*/ 103188 w 338138"/>
                    <a:gd name="connsiteY6" fmla="*/ 120650 h 338138"/>
                    <a:gd name="connsiteX7" fmla="*/ 122238 w 338138"/>
                    <a:gd name="connsiteY7" fmla="*/ 120650 h 338138"/>
                    <a:gd name="connsiteX8" fmla="*/ 130176 w 338138"/>
                    <a:gd name="connsiteY8" fmla="*/ 158750 h 338138"/>
                    <a:gd name="connsiteX9" fmla="*/ 139701 w 338138"/>
                    <a:gd name="connsiteY9" fmla="*/ 120650 h 338138"/>
                    <a:gd name="connsiteX10" fmla="*/ 153988 w 338138"/>
                    <a:gd name="connsiteY10" fmla="*/ 120650 h 338138"/>
                    <a:gd name="connsiteX11" fmla="*/ 161926 w 338138"/>
                    <a:gd name="connsiteY11" fmla="*/ 158750 h 338138"/>
                    <a:gd name="connsiteX12" fmla="*/ 169863 w 338138"/>
                    <a:gd name="connsiteY12" fmla="*/ 120650 h 338138"/>
                    <a:gd name="connsiteX13" fmla="*/ 190501 w 338138"/>
                    <a:gd name="connsiteY13" fmla="*/ 120650 h 338138"/>
                    <a:gd name="connsiteX14" fmla="*/ 198438 w 338138"/>
                    <a:gd name="connsiteY14" fmla="*/ 158750 h 338138"/>
                    <a:gd name="connsiteX15" fmla="*/ 207963 w 338138"/>
                    <a:gd name="connsiteY15" fmla="*/ 120650 h 338138"/>
                    <a:gd name="connsiteX16" fmla="*/ 220663 w 338138"/>
                    <a:gd name="connsiteY16" fmla="*/ 120650 h 338138"/>
                    <a:gd name="connsiteX17" fmla="*/ 231776 w 338138"/>
                    <a:gd name="connsiteY17" fmla="*/ 158750 h 338138"/>
                    <a:gd name="connsiteX18" fmla="*/ 239713 w 338138"/>
                    <a:gd name="connsiteY18" fmla="*/ 120650 h 338138"/>
                    <a:gd name="connsiteX19" fmla="*/ 249238 w 338138"/>
                    <a:gd name="connsiteY19" fmla="*/ 120650 h 338138"/>
                    <a:gd name="connsiteX20" fmla="*/ 236538 w 338138"/>
                    <a:gd name="connsiteY20" fmla="*/ 174625 h 338138"/>
                    <a:gd name="connsiteX21" fmla="*/ 223838 w 338138"/>
                    <a:gd name="connsiteY21" fmla="*/ 174625 h 338138"/>
                    <a:gd name="connsiteX22" fmla="*/ 214313 w 338138"/>
                    <a:gd name="connsiteY22" fmla="*/ 134938 h 338138"/>
                    <a:gd name="connsiteX23" fmla="*/ 203201 w 338138"/>
                    <a:gd name="connsiteY23" fmla="*/ 174625 h 338138"/>
                    <a:gd name="connsiteX24" fmla="*/ 192088 w 338138"/>
                    <a:gd name="connsiteY24" fmla="*/ 174625 h 338138"/>
                    <a:gd name="connsiteX25" fmla="*/ 179388 w 338138"/>
                    <a:gd name="connsiteY25" fmla="*/ 128588 h 338138"/>
                    <a:gd name="connsiteX26" fmla="*/ 169863 w 338138"/>
                    <a:gd name="connsiteY26" fmla="*/ 174625 h 338138"/>
                    <a:gd name="connsiteX27" fmla="*/ 157163 w 338138"/>
                    <a:gd name="connsiteY27" fmla="*/ 174625 h 338138"/>
                    <a:gd name="connsiteX28" fmla="*/ 146051 w 338138"/>
                    <a:gd name="connsiteY28" fmla="*/ 134938 h 338138"/>
                    <a:gd name="connsiteX29" fmla="*/ 136526 w 338138"/>
                    <a:gd name="connsiteY29" fmla="*/ 174625 h 338138"/>
                    <a:gd name="connsiteX30" fmla="*/ 123826 w 338138"/>
                    <a:gd name="connsiteY30" fmla="*/ 174625 h 338138"/>
                    <a:gd name="connsiteX31" fmla="*/ 112713 w 338138"/>
                    <a:gd name="connsiteY31" fmla="*/ 128588 h 338138"/>
                    <a:gd name="connsiteX32" fmla="*/ 100013 w 338138"/>
                    <a:gd name="connsiteY32" fmla="*/ 174625 h 338138"/>
                    <a:gd name="connsiteX33" fmla="*/ 90488 w 338138"/>
                    <a:gd name="connsiteY33" fmla="*/ 174625 h 338138"/>
                    <a:gd name="connsiteX34" fmla="*/ 77788 w 338138"/>
                    <a:gd name="connsiteY34" fmla="*/ 134938 h 338138"/>
                    <a:gd name="connsiteX35" fmla="*/ 68263 w 338138"/>
                    <a:gd name="connsiteY35" fmla="*/ 174625 h 338138"/>
                    <a:gd name="connsiteX36" fmla="*/ 55563 w 338138"/>
                    <a:gd name="connsiteY36" fmla="*/ 174625 h 338138"/>
                    <a:gd name="connsiteX37" fmla="*/ 148432 w 338138"/>
                    <a:gd name="connsiteY37" fmla="*/ 22225 h 338138"/>
                    <a:gd name="connsiteX38" fmla="*/ 22225 w 338138"/>
                    <a:gd name="connsiteY38" fmla="*/ 148432 h 338138"/>
                    <a:gd name="connsiteX39" fmla="*/ 148432 w 338138"/>
                    <a:gd name="connsiteY39" fmla="*/ 274639 h 338138"/>
                    <a:gd name="connsiteX40" fmla="*/ 274639 w 338138"/>
                    <a:gd name="connsiteY40" fmla="*/ 148432 h 338138"/>
                    <a:gd name="connsiteX41" fmla="*/ 148432 w 338138"/>
                    <a:gd name="connsiteY41" fmla="*/ 22225 h 338138"/>
                    <a:gd name="connsiteX42" fmla="*/ 147936 w 338138"/>
                    <a:gd name="connsiteY42" fmla="*/ 0 h 338138"/>
                    <a:gd name="connsiteX43" fmla="*/ 295871 w 338138"/>
                    <a:gd name="connsiteY43" fmla="*/ 147936 h 338138"/>
                    <a:gd name="connsiteX44" fmla="*/ 258887 w 338138"/>
                    <a:gd name="connsiteY44" fmla="*/ 244358 h 338138"/>
                    <a:gd name="connsiteX45" fmla="*/ 338138 w 338138"/>
                    <a:gd name="connsiteY45" fmla="*/ 323609 h 338138"/>
                    <a:gd name="connsiteX46" fmla="*/ 323609 w 338138"/>
                    <a:gd name="connsiteY46" fmla="*/ 338138 h 338138"/>
                    <a:gd name="connsiteX47" fmla="*/ 244358 w 338138"/>
                    <a:gd name="connsiteY47" fmla="*/ 258887 h 338138"/>
                    <a:gd name="connsiteX48" fmla="*/ 147936 w 338138"/>
                    <a:gd name="connsiteY48" fmla="*/ 295871 h 338138"/>
                    <a:gd name="connsiteX49" fmla="*/ 0 w 338138"/>
                    <a:gd name="connsiteY49" fmla="*/ 147936 h 338138"/>
                    <a:gd name="connsiteX50" fmla="*/ 147936 w 338138"/>
                    <a:gd name="connsiteY50"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8138" h="338138">
                      <a:moveTo>
                        <a:pt x="42863" y="120650"/>
                      </a:moveTo>
                      <a:lnTo>
                        <a:pt x="53976" y="120650"/>
                      </a:lnTo>
                      <a:lnTo>
                        <a:pt x="61913" y="158750"/>
                      </a:lnTo>
                      <a:lnTo>
                        <a:pt x="73026" y="120650"/>
                      </a:lnTo>
                      <a:lnTo>
                        <a:pt x="85726" y="120650"/>
                      </a:lnTo>
                      <a:lnTo>
                        <a:pt x="95251" y="158750"/>
                      </a:lnTo>
                      <a:lnTo>
                        <a:pt x="103188" y="120650"/>
                      </a:lnTo>
                      <a:lnTo>
                        <a:pt x="122238" y="120650"/>
                      </a:lnTo>
                      <a:lnTo>
                        <a:pt x="130176" y="158750"/>
                      </a:lnTo>
                      <a:lnTo>
                        <a:pt x="139701" y="120650"/>
                      </a:lnTo>
                      <a:lnTo>
                        <a:pt x="153988" y="120650"/>
                      </a:lnTo>
                      <a:lnTo>
                        <a:pt x="161926" y="158750"/>
                      </a:lnTo>
                      <a:lnTo>
                        <a:pt x="169863" y="120650"/>
                      </a:lnTo>
                      <a:lnTo>
                        <a:pt x="190501" y="120650"/>
                      </a:lnTo>
                      <a:lnTo>
                        <a:pt x="198438" y="158750"/>
                      </a:lnTo>
                      <a:lnTo>
                        <a:pt x="207963" y="120650"/>
                      </a:lnTo>
                      <a:lnTo>
                        <a:pt x="220663" y="120650"/>
                      </a:lnTo>
                      <a:lnTo>
                        <a:pt x="231776" y="158750"/>
                      </a:lnTo>
                      <a:lnTo>
                        <a:pt x="239713" y="120650"/>
                      </a:lnTo>
                      <a:lnTo>
                        <a:pt x="249238" y="120650"/>
                      </a:lnTo>
                      <a:lnTo>
                        <a:pt x="236538" y="174625"/>
                      </a:lnTo>
                      <a:lnTo>
                        <a:pt x="223838" y="174625"/>
                      </a:lnTo>
                      <a:lnTo>
                        <a:pt x="214313" y="134938"/>
                      </a:lnTo>
                      <a:lnTo>
                        <a:pt x="203201" y="174625"/>
                      </a:lnTo>
                      <a:lnTo>
                        <a:pt x="192088" y="174625"/>
                      </a:lnTo>
                      <a:lnTo>
                        <a:pt x="179388" y="128588"/>
                      </a:lnTo>
                      <a:lnTo>
                        <a:pt x="169863" y="174625"/>
                      </a:lnTo>
                      <a:lnTo>
                        <a:pt x="157163" y="174625"/>
                      </a:lnTo>
                      <a:lnTo>
                        <a:pt x="146051" y="134938"/>
                      </a:lnTo>
                      <a:lnTo>
                        <a:pt x="136526" y="174625"/>
                      </a:lnTo>
                      <a:lnTo>
                        <a:pt x="123826" y="174625"/>
                      </a:lnTo>
                      <a:lnTo>
                        <a:pt x="112713" y="128588"/>
                      </a:lnTo>
                      <a:lnTo>
                        <a:pt x="100013" y="174625"/>
                      </a:lnTo>
                      <a:lnTo>
                        <a:pt x="90488" y="174625"/>
                      </a:lnTo>
                      <a:lnTo>
                        <a:pt x="77788" y="134938"/>
                      </a:lnTo>
                      <a:lnTo>
                        <a:pt x="68263" y="174625"/>
                      </a:lnTo>
                      <a:lnTo>
                        <a:pt x="55563" y="174625"/>
                      </a:lnTo>
                      <a:close/>
                      <a:moveTo>
                        <a:pt x="148432" y="22225"/>
                      </a:moveTo>
                      <a:cubicBezTo>
                        <a:pt x="78730" y="22225"/>
                        <a:pt x="22225" y="78730"/>
                        <a:pt x="22225" y="148432"/>
                      </a:cubicBezTo>
                      <a:cubicBezTo>
                        <a:pt x="22225" y="218134"/>
                        <a:pt x="78730" y="274639"/>
                        <a:pt x="148432" y="274639"/>
                      </a:cubicBezTo>
                      <a:cubicBezTo>
                        <a:pt x="218134" y="274639"/>
                        <a:pt x="274639" y="218134"/>
                        <a:pt x="274639" y="148432"/>
                      </a:cubicBezTo>
                      <a:cubicBezTo>
                        <a:pt x="274639" y="78730"/>
                        <a:pt x="218134" y="22225"/>
                        <a:pt x="148432" y="22225"/>
                      </a:cubicBezTo>
                      <a:close/>
                      <a:moveTo>
                        <a:pt x="147936" y="0"/>
                      </a:moveTo>
                      <a:cubicBezTo>
                        <a:pt x="229828" y="0"/>
                        <a:pt x="295871" y="66043"/>
                        <a:pt x="295871" y="147936"/>
                      </a:cubicBezTo>
                      <a:cubicBezTo>
                        <a:pt x="295871" y="184919"/>
                        <a:pt x="281342" y="217941"/>
                        <a:pt x="258887" y="244358"/>
                      </a:cubicBezTo>
                      <a:cubicBezTo>
                        <a:pt x="258887" y="244358"/>
                        <a:pt x="258887" y="244358"/>
                        <a:pt x="338138" y="323609"/>
                      </a:cubicBezTo>
                      <a:cubicBezTo>
                        <a:pt x="338138" y="323609"/>
                        <a:pt x="338138" y="323609"/>
                        <a:pt x="323609" y="338138"/>
                      </a:cubicBezTo>
                      <a:cubicBezTo>
                        <a:pt x="323609" y="338138"/>
                        <a:pt x="323609" y="338138"/>
                        <a:pt x="244358" y="258887"/>
                      </a:cubicBezTo>
                      <a:cubicBezTo>
                        <a:pt x="217941" y="281342"/>
                        <a:pt x="184919" y="295871"/>
                        <a:pt x="147936" y="295871"/>
                      </a:cubicBezTo>
                      <a:cubicBezTo>
                        <a:pt x="66043" y="295871"/>
                        <a:pt x="0" y="229828"/>
                        <a:pt x="0" y="147936"/>
                      </a:cubicBezTo>
                      <a:cubicBezTo>
                        <a:pt x="0" y="66043"/>
                        <a:pt x="66043" y="0"/>
                        <a:pt x="147936" y="0"/>
                      </a:cubicBezTo>
                      <a:close/>
                    </a:path>
                  </a:pathLst>
                </a:custGeom>
                <a:solidFill>
                  <a:schemeClr val="bg1">
                    <a:lumMod val="100000"/>
                  </a:schemeClr>
                </a:solidFill>
                <a:ln w="76200" cap="flat" cmpd="sng" algn="ctr">
                  <a:noFill/>
                  <a:prstDash val="solid"/>
                  <a:miter lim="800000"/>
                </a:ln>
                <a:effectLst/>
                <a:extLst>
                  <a:ext uri="{91240B29-F687-4F45-9708-019B960494DF}">
                    <a14:hiddenLine xmlns:a14="http://schemas.microsoft.com/office/drawing/2010/main" w="76200">
                      <a:solidFill>
                        <a:schemeClr val="bg1"/>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grpSp>
        </p:grpSp>
      </p:grpSp>
      <p:sp>
        <p:nvSpPr>
          <p:cNvPr id="42" name="文本框 41"/>
          <p:cNvSpPr txBox="1"/>
          <p:nvPr/>
        </p:nvSpPr>
        <p:spPr>
          <a:xfrm>
            <a:off x="3838466" y="150539"/>
            <a:ext cx="1467068"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smtClean="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成绩与经验</a:t>
            </a:r>
            <a:endPar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t="2524" r="1677" b="27596"/>
          <a:stretch>
            <a:fillRect/>
          </a:stretch>
        </p:blipFill>
        <p:spPr>
          <a:xfrm>
            <a:off x="450167" y="448848"/>
            <a:ext cx="8243667" cy="4245804"/>
          </a:xfrm>
          <a:prstGeom prst="rect">
            <a:avLst/>
          </a:prstGeom>
          <a:effectLst>
            <a:outerShdw blurRad="254000" algn="ctr" rotWithShape="0">
              <a:prstClr val="black">
                <a:alpha val="40000"/>
              </a:prstClr>
            </a:outerShdw>
          </a:effectLst>
        </p:spPr>
      </p:pic>
      <p:sp>
        <p:nvSpPr>
          <p:cNvPr id="3" name="文本框 2"/>
          <p:cNvSpPr txBox="1"/>
          <p:nvPr/>
        </p:nvSpPr>
        <p:spPr>
          <a:xfrm rot="2467998">
            <a:off x="759077" y="1948870"/>
            <a:ext cx="3315057" cy="689291"/>
          </a:xfrm>
          <a:prstGeom prst="rect">
            <a:avLst/>
          </a:prstGeom>
          <a:noFill/>
        </p:spPr>
        <p:txBody>
          <a:bodyPr wrap="square" rtlCol="0">
            <a:spAutoFit/>
          </a:bodyPr>
          <a:lstStyle/>
          <a:p>
            <a:pPr>
              <a:lnSpc>
                <a:spcPct val="40000"/>
              </a:lnSpc>
            </a:pPr>
            <a:r>
              <a:rPr lang="en-US" altLang="zh-CN" sz="4400" b="1" dirty="0" smtClean="0">
                <a:latin typeface="Century Gothic" panose="020B0502020202020204" pitchFamily="34" charset="0"/>
                <a:ea typeface="微软雅黑" panose="020B0503020204020204" pitchFamily="34" charset="-122"/>
                <a:sym typeface="Century Gothic" panose="020B0502020202020204" pitchFamily="34" charset="0"/>
              </a:rPr>
              <a:t>PART    </a:t>
            </a:r>
            <a:endParaRPr lang="en-US" altLang="zh-CN" sz="4400" b="1" dirty="0" smtClean="0">
              <a:latin typeface="Century Gothic" panose="020B0502020202020204" pitchFamily="34" charset="0"/>
              <a:ea typeface="微软雅黑" panose="020B0503020204020204" pitchFamily="34" charset="-122"/>
              <a:sym typeface="Century Gothic" panose="020B0502020202020204" pitchFamily="34" charset="0"/>
            </a:endParaRPr>
          </a:p>
          <a:p>
            <a:pPr algn="ctr">
              <a:lnSpc>
                <a:spcPct val="40000"/>
              </a:lnSpc>
            </a:pPr>
            <a:r>
              <a:rPr lang="en-US" altLang="zh-CN" sz="4400" b="1" dirty="0" smtClean="0">
                <a:latin typeface="Century Gothic" panose="020B0502020202020204" pitchFamily="34" charset="0"/>
                <a:ea typeface="微软雅黑" panose="020B0503020204020204" pitchFamily="34" charset="-122"/>
                <a:sym typeface="Century Gothic" panose="020B0502020202020204" pitchFamily="34" charset="0"/>
              </a:rPr>
              <a:t>          THREE </a:t>
            </a:r>
            <a:endParaRPr lang="zh-CN" altLang="en-US" sz="4400" b="1" dirty="0">
              <a:latin typeface="Century Gothic" panose="020B0502020202020204" pitchFamily="34" charset="0"/>
              <a:ea typeface="微软雅黑" panose="020B0503020204020204" pitchFamily="34" charset="-122"/>
              <a:sym typeface="Century Gothic" panose="020B0502020202020204" pitchFamily="34" charset="0"/>
            </a:endParaRPr>
          </a:p>
        </p:txBody>
      </p:sp>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t="78723"/>
          <a:stretch>
            <a:fillRect/>
          </a:stretch>
        </p:blipFill>
        <p:spPr>
          <a:xfrm>
            <a:off x="5141117" y="239151"/>
            <a:ext cx="3419968" cy="1094386"/>
          </a:xfrm>
          <a:prstGeom prst="rect">
            <a:avLst/>
          </a:prstGeom>
        </p:spPr>
      </p:pic>
      <p:grpSp>
        <p:nvGrpSpPr>
          <p:cNvPr id="24" name="组合 23"/>
          <p:cNvGrpSpPr/>
          <p:nvPr/>
        </p:nvGrpSpPr>
        <p:grpSpPr>
          <a:xfrm>
            <a:off x="4877435" y="1374936"/>
            <a:ext cx="3463724" cy="679708"/>
            <a:chOff x="4877435" y="1374936"/>
            <a:chExt cx="3463724" cy="679708"/>
          </a:xfrm>
        </p:grpSpPr>
        <p:sp>
          <p:nvSpPr>
            <p:cNvPr id="25" name="文本框 24"/>
            <p:cNvSpPr txBox="1"/>
            <p:nvPr/>
          </p:nvSpPr>
          <p:spPr>
            <a:xfrm>
              <a:off x="4877435" y="1374936"/>
              <a:ext cx="2341329" cy="660016"/>
            </a:xfrm>
            <a:custGeom>
              <a:avLst/>
              <a:gdLst>
                <a:gd name="connsiteX0" fmla="*/ 857613 w 2341329"/>
                <a:gd name="connsiteY0" fmla="*/ 433220 h 660016"/>
                <a:gd name="connsiteX1" fmla="*/ 858971 w 2341329"/>
                <a:gd name="connsiteY1" fmla="*/ 514704 h 660016"/>
                <a:gd name="connsiteX2" fmla="*/ 710943 w 2341329"/>
                <a:gd name="connsiteY2" fmla="*/ 536433 h 660016"/>
                <a:gd name="connsiteX3" fmla="*/ 700079 w 2341329"/>
                <a:gd name="connsiteY3" fmla="*/ 450875 h 660016"/>
                <a:gd name="connsiteX4" fmla="*/ 857613 w 2341329"/>
                <a:gd name="connsiteY4" fmla="*/ 433220 h 660016"/>
                <a:gd name="connsiteX5" fmla="*/ 1406947 w 2341329"/>
                <a:gd name="connsiteY5" fmla="*/ 410812 h 660016"/>
                <a:gd name="connsiteX6" fmla="*/ 1790061 w 2341329"/>
                <a:gd name="connsiteY6" fmla="*/ 410812 h 660016"/>
                <a:gd name="connsiteX7" fmla="*/ 1655078 w 2341329"/>
                <a:gd name="connsiteY7" fmla="*/ 499765 h 660016"/>
                <a:gd name="connsiteX8" fmla="*/ 1406947 w 2341329"/>
                <a:gd name="connsiteY8" fmla="*/ 499765 h 660016"/>
                <a:gd name="connsiteX9" fmla="*/ 280439 w 2341329"/>
                <a:gd name="connsiteY9" fmla="*/ 370071 h 660016"/>
                <a:gd name="connsiteX10" fmla="*/ 648472 w 2341329"/>
                <a:gd name="connsiteY10" fmla="*/ 370071 h 660016"/>
                <a:gd name="connsiteX11" fmla="*/ 648472 w 2341329"/>
                <a:gd name="connsiteY11" fmla="*/ 451554 h 660016"/>
                <a:gd name="connsiteX12" fmla="*/ 513346 w 2341329"/>
                <a:gd name="connsiteY12" fmla="*/ 451554 h 660016"/>
                <a:gd name="connsiteX13" fmla="*/ 513346 w 2341329"/>
                <a:gd name="connsiteY13" fmla="*/ 573100 h 660016"/>
                <a:gd name="connsiteX14" fmla="*/ 676992 w 2341329"/>
                <a:gd name="connsiteY14" fmla="*/ 573100 h 660016"/>
                <a:gd name="connsiteX15" fmla="*/ 676992 w 2341329"/>
                <a:gd name="connsiteY15" fmla="*/ 654584 h 660016"/>
                <a:gd name="connsiteX16" fmla="*/ 245130 w 2341329"/>
                <a:gd name="connsiteY16" fmla="*/ 654584 h 660016"/>
                <a:gd name="connsiteX17" fmla="*/ 245130 w 2341329"/>
                <a:gd name="connsiteY17" fmla="*/ 604675 h 660016"/>
                <a:gd name="connsiteX18" fmla="*/ 20371 w 2341329"/>
                <a:gd name="connsiteY18" fmla="*/ 633534 h 660016"/>
                <a:gd name="connsiteX19" fmla="*/ 6112 w 2341329"/>
                <a:gd name="connsiteY19" fmla="*/ 538470 h 660016"/>
                <a:gd name="connsiteX20" fmla="*/ 251241 w 2341329"/>
                <a:gd name="connsiteY20" fmla="*/ 509951 h 660016"/>
                <a:gd name="connsiteX21" fmla="*/ 248525 w 2341329"/>
                <a:gd name="connsiteY21" fmla="*/ 573100 h 660016"/>
                <a:gd name="connsiteX22" fmla="*/ 416245 w 2341329"/>
                <a:gd name="connsiteY22" fmla="*/ 573100 h 660016"/>
                <a:gd name="connsiteX23" fmla="*/ 416245 w 2341329"/>
                <a:gd name="connsiteY23" fmla="*/ 451554 h 660016"/>
                <a:gd name="connsiteX24" fmla="*/ 280439 w 2341329"/>
                <a:gd name="connsiteY24" fmla="*/ 451554 h 660016"/>
                <a:gd name="connsiteX25" fmla="*/ 1046383 w 2341329"/>
                <a:gd name="connsiteY25" fmla="*/ 346984 h 660016"/>
                <a:gd name="connsiteX26" fmla="*/ 1110891 w 2341329"/>
                <a:gd name="connsiteY26" fmla="*/ 528284 h 660016"/>
                <a:gd name="connsiteX27" fmla="*/ 1036877 w 2341329"/>
                <a:gd name="connsiteY27" fmla="*/ 554766 h 660016"/>
                <a:gd name="connsiteX28" fmla="*/ 977122 w 2341329"/>
                <a:gd name="connsiteY28" fmla="*/ 372787 h 660016"/>
                <a:gd name="connsiteX29" fmla="*/ 1262314 w 2341329"/>
                <a:gd name="connsiteY29" fmla="*/ 332724 h 660016"/>
                <a:gd name="connsiteX30" fmla="*/ 1346513 w 2341329"/>
                <a:gd name="connsiteY30" fmla="*/ 354453 h 660016"/>
                <a:gd name="connsiteX31" fmla="*/ 1282685 w 2341329"/>
                <a:gd name="connsiteY31" fmla="*/ 570384 h 660016"/>
                <a:gd name="connsiteX32" fmla="*/ 1366884 w 2341329"/>
                <a:gd name="connsiteY32" fmla="*/ 570384 h 660016"/>
                <a:gd name="connsiteX33" fmla="*/ 1366884 w 2341329"/>
                <a:gd name="connsiteY33" fmla="*/ 651868 h 660016"/>
                <a:gd name="connsiteX34" fmla="*/ 969653 w 2341329"/>
                <a:gd name="connsiteY34" fmla="*/ 651868 h 660016"/>
                <a:gd name="connsiteX35" fmla="*/ 969653 w 2341329"/>
                <a:gd name="connsiteY35" fmla="*/ 570384 h 660016"/>
                <a:gd name="connsiteX36" fmla="*/ 1201880 w 2341329"/>
                <a:gd name="connsiteY36" fmla="*/ 570384 h 660016"/>
                <a:gd name="connsiteX37" fmla="*/ 1262314 w 2341329"/>
                <a:gd name="connsiteY37" fmla="*/ 332724 h 660016"/>
                <a:gd name="connsiteX38" fmla="*/ 1172682 w 2341329"/>
                <a:gd name="connsiteY38" fmla="*/ 319144 h 660016"/>
                <a:gd name="connsiteX39" fmla="*/ 1214103 w 2341329"/>
                <a:gd name="connsiteY39" fmla="*/ 501123 h 660016"/>
                <a:gd name="connsiteX40" fmla="*/ 1138731 w 2341329"/>
                <a:gd name="connsiteY40" fmla="*/ 519457 h 660016"/>
                <a:gd name="connsiteX41" fmla="*/ 1100705 w 2341329"/>
                <a:gd name="connsiteY41" fmla="*/ 335440 h 660016"/>
                <a:gd name="connsiteX42" fmla="*/ 1159102 w 2341329"/>
                <a:gd name="connsiteY42" fmla="*/ 110682 h 660016"/>
                <a:gd name="connsiteX43" fmla="*/ 1076939 w 2341329"/>
                <a:gd name="connsiteY43" fmla="*/ 215252 h 660016"/>
                <a:gd name="connsiteX44" fmla="*/ 1247375 w 2341329"/>
                <a:gd name="connsiteY44" fmla="*/ 215252 h 660016"/>
                <a:gd name="connsiteX45" fmla="*/ 1159102 w 2341329"/>
                <a:gd name="connsiteY45" fmla="*/ 110682 h 660016"/>
                <a:gd name="connsiteX46" fmla="*/ 2120606 w 2341329"/>
                <a:gd name="connsiteY46" fmla="*/ 47532 h 660016"/>
                <a:gd name="connsiteX47" fmla="*/ 2341329 w 2341329"/>
                <a:gd name="connsiteY47" fmla="*/ 47532 h 660016"/>
                <a:gd name="connsiteX48" fmla="*/ 2201194 w 2341329"/>
                <a:gd name="connsiteY48" fmla="*/ 139880 h 660016"/>
                <a:gd name="connsiteX49" fmla="*/ 2120606 w 2341329"/>
                <a:gd name="connsiteY49" fmla="*/ 139880 h 660016"/>
                <a:gd name="connsiteX50" fmla="*/ 713659 w 2341329"/>
                <a:gd name="connsiteY50" fmla="*/ 40742 h 660016"/>
                <a:gd name="connsiteX51" fmla="*/ 949282 w 2341329"/>
                <a:gd name="connsiteY51" fmla="*/ 40742 h 660016"/>
                <a:gd name="connsiteX52" fmla="*/ 926874 w 2341329"/>
                <a:gd name="connsiteY52" fmla="*/ 312353 h 660016"/>
                <a:gd name="connsiteX53" fmla="*/ 966258 w 2341329"/>
                <a:gd name="connsiteY53" fmla="*/ 312353 h 660016"/>
                <a:gd name="connsiteX54" fmla="*/ 954035 w 2341329"/>
                <a:gd name="connsiteY54" fmla="*/ 560878 h 660016"/>
                <a:gd name="connsiteX55" fmla="*/ 891565 w 2341329"/>
                <a:gd name="connsiteY55" fmla="*/ 655942 h 660016"/>
                <a:gd name="connsiteX56" fmla="*/ 761870 w 2341329"/>
                <a:gd name="connsiteY56" fmla="*/ 660016 h 660016"/>
                <a:gd name="connsiteX57" fmla="*/ 748290 w 2341329"/>
                <a:gd name="connsiteY57" fmla="*/ 568347 h 660016"/>
                <a:gd name="connsiteX58" fmla="*/ 838600 w 2341329"/>
                <a:gd name="connsiteY58" fmla="*/ 574458 h 660016"/>
                <a:gd name="connsiteX59" fmla="*/ 875947 w 2341329"/>
                <a:gd name="connsiteY59" fmla="*/ 541865 h 660016"/>
                <a:gd name="connsiteX60" fmla="*/ 883416 w 2341329"/>
                <a:gd name="connsiteY60" fmla="*/ 393837 h 660016"/>
                <a:gd name="connsiteX61" fmla="*/ 711622 w 2341329"/>
                <a:gd name="connsiteY61" fmla="*/ 393837 h 660016"/>
                <a:gd name="connsiteX62" fmla="*/ 735388 w 2341329"/>
                <a:gd name="connsiteY62" fmla="*/ 142596 h 660016"/>
                <a:gd name="connsiteX63" fmla="*/ 815513 w 2341329"/>
                <a:gd name="connsiteY63" fmla="*/ 142596 h 660016"/>
                <a:gd name="connsiteX64" fmla="*/ 797180 w 2341329"/>
                <a:gd name="connsiteY64" fmla="*/ 312353 h 660016"/>
                <a:gd name="connsiteX65" fmla="*/ 846070 w 2341329"/>
                <a:gd name="connsiteY65" fmla="*/ 312353 h 660016"/>
                <a:gd name="connsiteX66" fmla="*/ 861687 w 2341329"/>
                <a:gd name="connsiteY66" fmla="*/ 122225 h 660016"/>
                <a:gd name="connsiteX67" fmla="*/ 713659 w 2341329"/>
                <a:gd name="connsiteY67" fmla="*/ 122225 h 660016"/>
                <a:gd name="connsiteX68" fmla="*/ 278402 w 2341329"/>
                <a:gd name="connsiteY68" fmla="*/ 34631 h 660016"/>
                <a:gd name="connsiteX69" fmla="*/ 623348 w 2341329"/>
                <a:gd name="connsiteY69" fmla="*/ 34631 h 660016"/>
                <a:gd name="connsiteX70" fmla="*/ 623348 w 2341329"/>
                <a:gd name="connsiteY70" fmla="*/ 110003 h 660016"/>
                <a:gd name="connsiteX71" fmla="*/ 545600 w 2341329"/>
                <a:gd name="connsiteY71" fmla="*/ 199974 h 660016"/>
                <a:gd name="connsiteX72" fmla="*/ 684461 w 2341329"/>
                <a:gd name="connsiteY72" fmla="*/ 272291 h 660016"/>
                <a:gd name="connsiteX73" fmla="*/ 630139 w 2341329"/>
                <a:gd name="connsiteY73" fmla="*/ 349700 h 660016"/>
                <a:gd name="connsiteX74" fmla="*/ 478036 w 2341329"/>
                <a:gd name="connsiteY74" fmla="*/ 257352 h 660016"/>
                <a:gd name="connsiteX75" fmla="*/ 281118 w 2341329"/>
                <a:gd name="connsiteY75" fmla="*/ 363280 h 660016"/>
                <a:gd name="connsiteX76" fmla="*/ 234265 w 2341329"/>
                <a:gd name="connsiteY76" fmla="*/ 281118 h 660016"/>
                <a:gd name="connsiteX77" fmla="*/ 511988 w 2341329"/>
                <a:gd name="connsiteY77" fmla="*/ 116114 h 660016"/>
                <a:gd name="connsiteX78" fmla="*/ 278402 w 2341329"/>
                <a:gd name="connsiteY78" fmla="*/ 116114 h 660016"/>
                <a:gd name="connsiteX79" fmla="*/ 1511517 w 2341329"/>
                <a:gd name="connsiteY79" fmla="*/ 10186 h 660016"/>
                <a:gd name="connsiteX80" fmla="*/ 1614730 w 2341329"/>
                <a:gd name="connsiteY80" fmla="*/ 10186 h 660016"/>
                <a:gd name="connsiteX81" fmla="*/ 1609976 w 2341329"/>
                <a:gd name="connsiteY81" fmla="*/ 86916 h 660016"/>
                <a:gd name="connsiteX82" fmla="*/ 2054061 w 2341329"/>
                <a:gd name="connsiteY82" fmla="*/ 86916 h 660016"/>
                <a:gd name="connsiteX83" fmla="*/ 2054061 w 2341329"/>
                <a:gd name="connsiteY83" fmla="*/ 175869 h 660016"/>
                <a:gd name="connsiteX84" fmla="*/ 1604544 w 2341329"/>
                <a:gd name="connsiteY84" fmla="*/ 175869 h 660016"/>
                <a:gd name="connsiteX85" fmla="*/ 1599791 w 2341329"/>
                <a:gd name="connsiteY85" fmla="*/ 252599 h 660016"/>
                <a:gd name="connsiteX86" fmla="*/ 2021468 w 2341329"/>
                <a:gd name="connsiteY86" fmla="*/ 252599 h 660016"/>
                <a:gd name="connsiteX87" fmla="*/ 2021233 w 2341329"/>
                <a:gd name="connsiteY87" fmla="*/ 258473 h 660016"/>
                <a:gd name="connsiteX88" fmla="*/ 1897224 w 2341329"/>
                <a:gd name="connsiteY88" fmla="*/ 340193 h 660016"/>
                <a:gd name="connsiteX89" fmla="*/ 1492505 w 2341329"/>
                <a:gd name="connsiteY89" fmla="*/ 340193 h 660016"/>
                <a:gd name="connsiteX90" fmla="*/ 1118360 w 2341329"/>
                <a:gd name="connsiteY90" fmla="*/ 9507 h 660016"/>
                <a:gd name="connsiteX91" fmla="*/ 1221572 w 2341329"/>
                <a:gd name="connsiteY91" fmla="*/ 9507 h 660016"/>
                <a:gd name="connsiteX92" fmla="*/ 1206634 w 2341329"/>
                <a:gd name="connsiteY92" fmla="*/ 33952 h 660016"/>
                <a:gd name="connsiteX93" fmla="*/ 1385218 w 2341329"/>
                <a:gd name="connsiteY93" fmla="*/ 206425 h 660016"/>
                <a:gd name="connsiteX94" fmla="*/ 1338365 w 2341329"/>
                <a:gd name="connsiteY94" fmla="*/ 290624 h 660016"/>
                <a:gd name="connsiteX95" fmla="*/ 1294228 w 2341329"/>
                <a:gd name="connsiteY95" fmla="*/ 258710 h 660016"/>
                <a:gd name="connsiteX96" fmla="*/ 1294228 w 2341329"/>
                <a:gd name="connsiteY96" fmla="*/ 295378 h 660016"/>
                <a:gd name="connsiteX97" fmla="*/ 1035519 w 2341329"/>
                <a:gd name="connsiteY97" fmla="*/ 295378 h 660016"/>
                <a:gd name="connsiteX98" fmla="*/ 1035519 w 2341329"/>
                <a:gd name="connsiteY98" fmla="*/ 257352 h 660016"/>
                <a:gd name="connsiteX99" fmla="*/ 985949 w 2341329"/>
                <a:gd name="connsiteY99" fmla="*/ 300131 h 660016"/>
                <a:gd name="connsiteX100" fmla="*/ 941813 w 2341329"/>
                <a:gd name="connsiteY100" fmla="*/ 214573 h 660016"/>
                <a:gd name="connsiteX101" fmla="*/ 1118360 w 2341329"/>
                <a:gd name="connsiteY101" fmla="*/ 9507 h 660016"/>
                <a:gd name="connsiteX102" fmla="*/ 124942 w 2341329"/>
                <a:gd name="connsiteY102" fmla="*/ 0 h 660016"/>
                <a:gd name="connsiteX103" fmla="*/ 214573 w 2341329"/>
                <a:gd name="connsiteY103" fmla="*/ 31915 h 660016"/>
                <a:gd name="connsiteX104" fmla="*/ 103892 w 2341329"/>
                <a:gd name="connsiteY104" fmla="*/ 213894 h 660016"/>
                <a:gd name="connsiteX105" fmla="*/ 160930 w 2341329"/>
                <a:gd name="connsiteY105" fmla="*/ 211518 h 660016"/>
                <a:gd name="connsiteX106" fmla="*/ 212536 w 2341329"/>
                <a:gd name="connsiteY106" fmla="*/ 125621 h 660016"/>
                <a:gd name="connsiteX107" fmla="*/ 294020 w 2341329"/>
                <a:gd name="connsiteY107" fmla="*/ 166362 h 660016"/>
                <a:gd name="connsiteX108" fmla="*/ 131053 w 2341329"/>
                <a:gd name="connsiteY108" fmla="*/ 387726 h 660016"/>
                <a:gd name="connsiteX109" fmla="*/ 242413 w 2341329"/>
                <a:gd name="connsiteY109" fmla="*/ 378219 h 660016"/>
                <a:gd name="connsiteX110" fmla="*/ 236981 w 2341329"/>
                <a:gd name="connsiteY110" fmla="*/ 461061 h 660016"/>
                <a:gd name="connsiteX111" fmla="*/ 32594 w 2341329"/>
                <a:gd name="connsiteY111" fmla="*/ 482110 h 660016"/>
                <a:gd name="connsiteX112" fmla="*/ 11544 w 2341329"/>
                <a:gd name="connsiteY112" fmla="*/ 404022 h 660016"/>
                <a:gd name="connsiteX113" fmla="*/ 107966 w 2341329"/>
                <a:gd name="connsiteY113" fmla="*/ 290285 h 660016"/>
                <a:gd name="connsiteX114" fmla="*/ 31236 w 2341329"/>
                <a:gd name="connsiteY114" fmla="*/ 298773 h 660016"/>
                <a:gd name="connsiteX115" fmla="*/ 0 w 2341329"/>
                <a:gd name="connsiteY115" fmla="*/ 221364 h 660016"/>
                <a:gd name="connsiteX116" fmla="*/ 124942 w 2341329"/>
                <a:gd name="connsiteY116" fmla="*/ 0 h 66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341329" h="660016">
                  <a:moveTo>
                    <a:pt x="857613" y="433220"/>
                  </a:moveTo>
                  <a:cubicBezTo>
                    <a:pt x="858066" y="461740"/>
                    <a:pt x="858518" y="488901"/>
                    <a:pt x="858971" y="514704"/>
                  </a:cubicBezTo>
                  <a:cubicBezTo>
                    <a:pt x="808270" y="521041"/>
                    <a:pt x="758928" y="528284"/>
                    <a:pt x="710943" y="536433"/>
                  </a:cubicBezTo>
                  <a:lnTo>
                    <a:pt x="700079" y="450875"/>
                  </a:lnTo>
                  <a:cubicBezTo>
                    <a:pt x="749874" y="446348"/>
                    <a:pt x="802385" y="440463"/>
                    <a:pt x="857613" y="433220"/>
                  </a:cubicBezTo>
                  <a:close/>
                  <a:moveTo>
                    <a:pt x="1406947" y="410812"/>
                  </a:moveTo>
                  <a:lnTo>
                    <a:pt x="1790061" y="410812"/>
                  </a:lnTo>
                  <a:lnTo>
                    <a:pt x="1655078" y="499765"/>
                  </a:lnTo>
                  <a:lnTo>
                    <a:pt x="1406947" y="499765"/>
                  </a:lnTo>
                  <a:close/>
                  <a:moveTo>
                    <a:pt x="280439" y="370071"/>
                  </a:moveTo>
                  <a:lnTo>
                    <a:pt x="648472" y="370071"/>
                  </a:lnTo>
                  <a:lnTo>
                    <a:pt x="648472" y="451554"/>
                  </a:lnTo>
                  <a:lnTo>
                    <a:pt x="513346" y="451554"/>
                  </a:lnTo>
                  <a:lnTo>
                    <a:pt x="513346" y="573100"/>
                  </a:lnTo>
                  <a:lnTo>
                    <a:pt x="676992" y="573100"/>
                  </a:lnTo>
                  <a:lnTo>
                    <a:pt x="676992" y="654584"/>
                  </a:lnTo>
                  <a:lnTo>
                    <a:pt x="245130" y="654584"/>
                  </a:lnTo>
                  <a:lnTo>
                    <a:pt x="245130" y="604675"/>
                  </a:lnTo>
                  <a:cubicBezTo>
                    <a:pt x="165910" y="612371"/>
                    <a:pt x="90990" y="621990"/>
                    <a:pt x="20371" y="633534"/>
                  </a:cubicBezTo>
                  <a:lnTo>
                    <a:pt x="6112" y="538470"/>
                  </a:lnTo>
                  <a:cubicBezTo>
                    <a:pt x="79899" y="533038"/>
                    <a:pt x="161609" y="523531"/>
                    <a:pt x="251241" y="509951"/>
                  </a:cubicBezTo>
                  <a:cubicBezTo>
                    <a:pt x="249656" y="529642"/>
                    <a:pt x="248751" y="550692"/>
                    <a:pt x="248525" y="573100"/>
                  </a:cubicBezTo>
                  <a:lnTo>
                    <a:pt x="416245" y="573100"/>
                  </a:lnTo>
                  <a:lnTo>
                    <a:pt x="416245" y="451554"/>
                  </a:lnTo>
                  <a:lnTo>
                    <a:pt x="280439" y="451554"/>
                  </a:lnTo>
                  <a:close/>
                  <a:moveTo>
                    <a:pt x="1046383" y="346984"/>
                  </a:moveTo>
                  <a:cubicBezTo>
                    <a:pt x="1068564" y="403117"/>
                    <a:pt x="1090067" y="463550"/>
                    <a:pt x="1110891" y="528284"/>
                  </a:cubicBezTo>
                  <a:lnTo>
                    <a:pt x="1036877" y="554766"/>
                  </a:lnTo>
                  <a:cubicBezTo>
                    <a:pt x="1022843" y="502708"/>
                    <a:pt x="1002925" y="442048"/>
                    <a:pt x="977122" y="372787"/>
                  </a:cubicBezTo>
                  <a:close/>
                  <a:moveTo>
                    <a:pt x="1262314" y="332724"/>
                  </a:moveTo>
                  <a:lnTo>
                    <a:pt x="1346513" y="354453"/>
                  </a:lnTo>
                  <a:cubicBezTo>
                    <a:pt x="1328406" y="424167"/>
                    <a:pt x="1307130" y="496144"/>
                    <a:pt x="1282685" y="570384"/>
                  </a:cubicBezTo>
                  <a:lnTo>
                    <a:pt x="1366884" y="570384"/>
                  </a:lnTo>
                  <a:lnTo>
                    <a:pt x="1366884" y="651868"/>
                  </a:lnTo>
                  <a:lnTo>
                    <a:pt x="969653" y="651868"/>
                  </a:lnTo>
                  <a:lnTo>
                    <a:pt x="969653" y="570384"/>
                  </a:lnTo>
                  <a:lnTo>
                    <a:pt x="1201880" y="570384"/>
                  </a:lnTo>
                  <a:cubicBezTo>
                    <a:pt x="1228589" y="487995"/>
                    <a:pt x="1248733" y="408775"/>
                    <a:pt x="1262314" y="332724"/>
                  </a:cubicBezTo>
                  <a:close/>
                  <a:moveTo>
                    <a:pt x="1172682" y="319144"/>
                  </a:moveTo>
                  <a:cubicBezTo>
                    <a:pt x="1188526" y="380256"/>
                    <a:pt x="1202333" y="440916"/>
                    <a:pt x="1214103" y="501123"/>
                  </a:cubicBezTo>
                  <a:lnTo>
                    <a:pt x="1138731" y="519457"/>
                  </a:lnTo>
                  <a:cubicBezTo>
                    <a:pt x="1129677" y="462871"/>
                    <a:pt x="1117002" y="401532"/>
                    <a:pt x="1100705" y="335440"/>
                  </a:cubicBezTo>
                  <a:close/>
                  <a:moveTo>
                    <a:pt x="1159102" y="110682"/>
                  </a:moveTo>
                  <a:cubicBezTo>
                    <a:pt x="1138278" y="143275"/>
                    <a:pt x="1110891" y="178132"/>
                    <a:pt x="1076939" y="215252"/>
                  </a:cubicBezTo>
                  <a:lnTo>
                    <a:pt x="1247375" y="215252"/>
                  </a:lnTo>
                  <a:cubicBezTo>
                    <a:pt x="1214782" y="180848"/>
                    <a:pt x="1185357" y="145991"/>
                    <a:pt x="1159102" y="110682"/>
                  </a:cubicBezTo>
                  <a:close/>
                  <a:moveTo>
                    <a:pt x="2120606" y="47532"/>
                  </a:moveTo>
                  <a:lnTo>
                    <a:pt x="2341329" y="47532"/>
                  </a:lnTo>
                  <a:lnTo>
                    <a:pt x="2201194" y="139880"/>
                  </a:lnTo>
                  <a:lnTo>
                    <a:pt x="2120606" y="139880"/>
                  </a:lnTo>
                  <a:close/>
                  <a:moveTo>
                    <a:pt x="713659" y="40742"/>
                  </a:moveTo>
                  <a:lnTo>
                    <a:pt x="949282" y="40742"/>
                  </a:lnTo>
                  <a:lnTo>
                    <a:pt x="926874" y="312353"/>
                  </a:lnTo>
                  <a:lnTo>
                    <a:pt x="966258" y="312353"/>
                  </a:lnTo>
                  <a:cubicBezTo>
                    <a:pt x="961731" y="442727"/>
                    <a:pt x="957657" y="525568"/>
                    <a:pt x="954035" y="560878"/>
                  </a:cubicBezTo>
                  <a:cubicBezTo>
                    <a:pt x="950866" y="615653"/>
                    <a:pt x="930043" y="647341"/>
                    <a:pt x="891565" y="655942"/>
                  </a:cubicBezTo>
                  <a:cubicBezTo>
                    <a:pt x="873004" y="658658"/>
                    <a:pt x="829773" y="660016"/>
                    <a:pt x="761870" y="660016"/>
                  </a:cubicBezTo>
                  <a:cubicBezTo>
                    <a:pt x="757796" y="626970"/>
                    <a:pt x="753269" y="596413"/>
                    <a:pt x="748290" y="568347"/>
                  </a:cubicBezTo>
                  <a:cubicBezTo>
                    <a:pt x="776356" y="571516"/>
                    <a:pt x="806460" y="573553"/>
                    <a:pt x="838600" y="574458"/>
                  </a:cubicBezTo>
                  <a:cubicBezTo>
                    <a:pt x="861687" y="574458"/>
                    <a:pt x="874136" y="563594"/>
                    <a:pt x="875947" y="541865"/>
                  </a:cubicBezTo>
                  <a:cubicBezTo>
                    <a:pt x="878663" y="511988"/>
                    <a:pt x="881153" y="462645"/>
                    <a:pt x="883416" y="393837"/>
                  </a:cubicBezTo>
                  <a:lnTo>
                    <a:pt x="711622" y="393837"/>
                  </a:lnTo>
                  <a:lnTo>
                    <a:pt x="735388" y="142596"/>
                  </a:lnTo>
                  <a:lnTo>
                    <a:pt x="815513" y="142596"/>
                  </a:lnTo>
                  <a:lnTo>
                    <a:pt x="797180" y="312353"/>
                  </a:lnTo>
                  <a:lnTo>
                    <a:pt x="846070" y="312353"/>
                  </a:lnTo>
                  <a:lnTo>
                    <a:pt x="861687" y="122225"/>
                  </a:lnTo>
                  <a:lnTo>
                    <a:pt x="713659" y="122225"/>
                  </a:lnTo>
                  <a:close/>
                  <a:moveTo>
                    <a:pt x="278402" y="34631"/>
                  </a:moveTo>
                  <a:lnTo>
                    <a:pt x="623348" y="34631"/>
                  </a:lnTo>
                  <a:lnTo>
                    <a:pt x="623348" y="110003"/>
                  </a:lnTo>
                  <a:cubicBezTo>
                    <a:pt x="600035" y="142370"/>
                    <a:pt x="574119" y="172360"/>
                    <a:pt x="545600" y="199974"/>
                  </a:cubicBezTo>
                  <a:cubicBezTo>
                    <a:pt x="592000" y="223287"/>
                    <a:pt x="638287" y="247393"/>
                    <a:pt x="684461" y="272291"/>
                  </a:cubicBezTo>
                  <a:lnTo>
                    <a:pt x="630139" y="349700"/>
                  </a:lnTo>
                  <a:cubicBezTo>
                    <a:pt x="576722" y="315296"/>
                    <a:pt x="526021" y="284513"/>
                    <a:pt x="478036" y="257352"/>
                  </a:cubicBezTo>
                  <a:cubicBezTo>
                    <a:pt x="420545" y="300131"/>
                    <a:pt x="354906" y="335440"/>
                    <a:pt x="281118" y="363280"/>
                  </a:cubicBezTo>
                  <a:cubicBezTo>
                    <a:pt x="265727" y="333403"/>
                    <a:pt x="250109" y="306016"/>
                    <a:pt x="234265" y="281118"/>
                  </a:cubicBezTo>
                  <a:cubicBezTo>
                    <a:pt x="351963" y="240376"/>
                    <a:pt x="444537" y="185375"/>
                    <a:pt x="511988" y="116114"/>
                  </a:cubicBezTo>
                  <a:lnTo>
                    <a:pt x="278402" y="116114"/>
                  </a:lnTo>
                  <a:close/>
                  <a:moveTo>
                    <a:pt x="1511517" y="10186"/>
                  </a:moveTo>
                  <a:lnTo>
                    <a:pt x="1614730" y="10186"/>
                  </a:lnTo>
                  <a:lnTo>
                    <a:pt x="1609976" y="86916"/>
                  </a:lnTo>
                  <a:lnTo>
                    <a:pt x="2054061" y="86916"/>
                  </a:lnTo>
                  <a:lnTo>
                    <a:pt x="2054061" y="175869"/>
                  </a:lnTo>
                  <a:lnTo>
                    <a:pt x="1604544" y="175869"/>
                  </a:lnTo>
                  <a:lnTo>
                    <a:pt x="1599791" y="252599"/>
                  </a:lnTo>
                  <a:lnTo>
                    <a:pt x="2021468" y="252599"/>
                  </a:lnTo>
                  <a:lnTo>
                    <a:pt x="2021233" y="258473"/>
                  </a:lnTo>
                  <a:lnTo>
                    <a:pt x="1897224" y="340193"/>
                  </a:lnTo>
                  <a:lnTo>
                    <a:pt x="1492505" y="340193"/>
                  </a:lnTo>
                  <a:close/>
                  <a:moveTo>
                    <a:pt x="1118360" y="9507"/>
                  </a:moveTo>
                  <a:lnTo>
                    <a:pt x="1221572" y="9507"/>
                  </a:lnTo>
                  <a:lnTo>
                    <a:pt x="1206634" y="33952"/>
                  </a:lnTo>
                  <a:cubicBezTo>
                    <a:pt x="1259598" y="111361"/>
                    <a:pt x="1319126" y="168852"/>
                    <a:pt x="1385218" y="206425"/>
                  </a:cubicBezTo>
                  <a:cubicBezTo>
                    <a:pt x="1369374" y="231775"/>
                    <a:pt x="1353756" y="259842"/>
                    <a:pt x="1338365" y="290624"/>
                  </a:cubicBezTo>
                  <a:cubicBezTo>
                    <a:pt x="1322974" y="280665"/>
                    <a:pt x="1308261" y="270027"/>
                    <a:pt x="1294228" y="258710"/>
                  </a:cubicBezTo>
                  <a:lnTo>
                    <a:pt x="1294228" y="295378"/>
                  </a:lnTo>
                  <a:lnTo>
                    <a:pt x="1035519" y="295378"/>
                  </a:lnTo>
                  <a:lnTo>
                    <a:pt x="1035519" y="257352"/>
                  </a:lnTo>
                  <a:cubicBezTo>
                    <a:pt x="1019674" y="271838"/>
                    <a:pt x="1003152" y="286098"/>
                    <a:pt x="985949" y="300131"/>
                  </a:cubicBezTo>
                  <a:cubicBezTo>
                    <a:pt x="972821" y="272064"/>
                    <a:pt x="958109" y="243545"/>
                    <a:pt x="941813" y="214573"/>
                  </a:cubicBezTo>
                  <a:cubicBezTo>
                    <a:pt x="1015148" y="160704"/>
                    <a:pt x="1073997" y="92348"/>
                    <a:pt x="1118360" y="9507"/>
                  </a:cubicBezTo>
                  <a:close/>
                  <a:moveTo>
                    <a:pt x="124942" y="0"/>
                  </a:moveTo>
                  <a:lnTo>
                    <a:pt x="214573" y="31915"/>
                  </a:lnTo>
                  <a:cubicBezTo>
                    <a:pt x="177000" y="101628"/>
                    <a:pt x="140107" y="162288"/>
                    <a:pt x="103892" y="213894"/>
                  </a:cubicBezTo>
                  <a:lnTo>
                    <a:pt x="160930" y="211518"/>
                  </a:lnTo>
                  <a:cubicBezTo>
                    <a:pt x="177679" y="185035"/>
                    <a:pt x="194882" y="156403"/>
                    <a:pt x="212536" y="125621"/>
                  </a:cubicBezTo>
                  <a:lnTo>
                    <a:pt x="294020" y="166362"/>
                  </a:lnTo>
                  <a:cubicBezTo>
                    <a:pt x="225211" y="265048"/>
                    <a:pt x="170889" y="338835"/>
                    <a:pt x="131053" y="387726"/>
                  </a:cubicBezTo>
                  <a:cubicBezTo>
                    <a:pt x="176321" y="384557"/>
                    <a:pt x="213442" y="381388"/>
                    <a:pt x="242413" y="378219"/>
                  </a:cubicBezTo>
                  <a:cubicBezTo>
                    <a:pt x="238792" y="410360"/>
                    <a:pt x="236981" y="437974"/>
                    <a:pt x="236981" y="461061"/>
                  </a:cubicBezTo>
                  <a:cubicBezTo>
                    <a:pt x="141012" y="467398"/>
                    <a:pt x="72883" y="474415"/>
                    <a:pt x="32594" y="482110"/>
                  </a:cubicBezTo>
                  <a:lnTo>
                    <a:pt x="11544" y="404022"/>
                  </a:lnTo>
                  <a:cubicBezTo>
                    <a:pt x="41421" y="375956"/>
                    <a:pt x="73562" y="338043"/>
                    <a:pt x="107966" y="290285"/>
                  </a:cubicBezTo>
                  <a:cubicBezTo>
                    <a:pt x="77636" y="292548"/>
                    <a:pt x="52059" y="295378"/>
                    <a:pt x="31236" y="298773"/>
                  </a:cubicBezTo>
                  <a:lnTo>
                    <a:pt x="0" y="221364"/>
                  </a:lnTo>
                  <a:cubicBezTo>
                    <a:pt x="42100" y="170663"/>
                    <a:pt x="83747" y="96875"/>
                    <a:pt x="124942" y="0"/>
                  </a:cubicBezTo>
                  <a:close/>
                </a:path>
              </a:pathLst>
            </a:custGeom>
            <a:solidFill>
              <a:prstClr val="white"/>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r"/>
              <a:endParaRPr lang="zh-CN" altLang="en-US" sz="5500" b="1" dirty="0">
                <a:solidFill>
                  <a:prstClr val="white"/>
                </a:solidFill>
                <a:latin typeface="Century Gothic" panose="020B0502020202020204" pitchFamily="34" charset="0"/>
                <a:ea typeface="微软雅黑" panose="020B0503020204020204" pitchFamily="34" charset="-122"/>
                <a:cs typeface="Arial" panose="020B0604020202020204" pitchFamily="34" charset="0"/>
                <a:sym typeface="Century Gothic" panose="020B0502020202020204" pitchFamily="34" charset="0"/>
              </a:endParaRPr>
            </a:p>
          </p:txBody>
        </p:sp>
        <p:sp>
          <p:nvSpPr>
            <p:cNvPr id="26" name="文本框 25"/>
            <p:cNvSpPr txBox="1"/>
            <p:nvPr/>
          </p:nvSpPr>
          <p:spPr>
            <a:xfrm>
              <a:off x="6532513" y="1403455"/>
              <a:ext cx="1808646" cy="651189"/>
            </a:xfrm>
            <a:custGeom>
              <a:avLst/>
              <a:gdLst/>
              <a:ahLst/>
              <a:cxnLst/>
              <a:rect l="l" t="t" r="r" b="b"/>
              <a:pathLst>
                <a:path w="1808646" h="651189">
                  <a:moveTo>
                    <a:pt x="134983" y="382293"/>
                  </a:moveTo>
                  <a:lnTo>
                    <a:pt x="216324" y="382293"/>
                  </a:lnTo>
                  <a:lnTo>
                    <a:pt x="216324" y="471246"/>
                  </a:lnTo>
                  <a:lnTo>
                    <a:pt x="0" y="471246"/>
                  </a:lnTo>
                  <a:close/>
                  <a:moveTo>
                    <a:pt x="366155" y="229954"/>
                  </a:moveTo>
                  <a:lnTo>
                    <a:pt x="355525" y="495691"/>
                  </a:lnTo>
                  <a:cubicBezTo>
                    <a:pt x="353488" y="547071"/>
                    <a:pt x="339511" y="583060"/>
                    <a:pt x="313595" y="603657"/>
                  </a:cubicBezTo>
                  <a:cubicBezTo>
                    <a:pt x="287679" y="624254"/>
                    <a:pt x="252539" y="634666"/>
                    <a:pt x="208176" y="634892"/>
                  </a:cubicBezTo>
                  <a:lnTo>
                    <a:pt x="61506" y="634892"/>
                  </a:lnTo>
                  <a:cubicBezTo>
                    <a:pt x="56074" y="607278"/>
                    <a:pt x="48152" y="574459"/>
                    <a:pt x="37740" y="536433"/>
                  </a:cubicBezTo>
                  <a:cubicBezTo>
                    <a:pt x="84819" y="538696"/>
                    <a:pt x="130767" y="539828"/>
                    <a:pt x="175583" y="539828"/>
                  </a:cubicBezTo>
                  <a:cubicBezTo>
                    <a:pt x="222662" y="539828"/>
                    <a:pt x="248126" y="525625"/>
                    <a:pt x="251973" y="497219"/>
                  </a:cubicBezTo>
                  <a:cubicBezTo>
                    <a:pt x="255821" y="468813"/>
                    <a:pt x="258651" y="406965"/>
                    <a:pt x="260461" y="311674"/>
                  </a:cubicBezTo>
                  <a:lnTo>
                    <a:pt x="242146" y="311674"/>
                  </a:lnTo>
                  <a:close/>
                  <a:moveTo>
                    <a:pt x="1308202" y="84200"/>
                  </a:moveTo>
                  <a:lnTo>
                    <a:pt x="1308202" y="191486"/>
                  </a:lnTo>
                  <a:lnTo>
                    <a:pt x="1633457" y="191486"/>
                  </a:lnTo>
                  <a:lnTo>
                    <a:pt x="1633457" y="84200"/>
                  </a:lnTo>
                  <a:close/>
                  <a:moveTo>
                    <a:pt x="686251" y="19013"/>
                  </a:moveTo>
                  <a:lnTo>
                    <a:pt x="1088876" y="19013"/>
                  </a:lnTo>
                  <a:lnTo>
                    <a:pt x="1088876" y="111361"/>
                  </a:lnTo>
                  <a:lnTo>
                    <a:pt x="847481" y="111361"/>
                  </a:lnTo>
                  <a:cubicBezTo>
                    <a:pt x="832543" y="149160"/>
                    <a:pt x="814775" y="185602"/>
                    <a:pt x="794177" y="220685"/>
                  </a:cubicBezTo>
                  <a:lnTo>
                    <a:pt x="826771" y="220685"/>
                  </a:lnTo>
                  <a:lnTo>
                    <a:pt x="826771" y="300131"/>
                  </a:lnTo>
                  <a:lnTo>
                    <a:pt x="894674" y="236302"/>
                  </a:lnTo>
                  <a:cubicBezTo>
                    <a:pt x="955786" y="290625"/>
                    <a:pt x="1029574" y="357622"/>
                    <a:pt x="1116037" y="437295"/>
                  </a:cubicBezTo>
                  <a:lnTo>
                    <a:pt x="1036591" y="515383"/>
                  </a:lnTo>
                  <a:cubicBezTo>
                    <a:pt x="978873" y="448386"/>
                    <a:pt x="908933" y="377540"/>
                    <a:pt x="826771" y="302847"/>
                  </a:cubicBezTo>
                  <a:lnTo>
                    <a:pt x="826771" y="647115"/>
                  </a:lnTo>
                  <a:lnTo>
                    <a:pt x="724238" y="647115"/>
                  </a:lnTo>
                  <a:lnTo>
                    <a:pt x="724238" y="321860"/>
                  </a:lnTo>
                  <a:cubicBezTo>
                    <a:pt x="665841" y="394516"/>
                    <a:pt x="593185" y="461061"/>
                    <a:pt x="506269" y="521494"/>
                  </a:cubicBezTo>
                  <a:cubicBezTo>
                    <a:pt x="491783" y="500671"/>
                    <a:pt x="468696" y="470793"/>
                    <a:pt x="437009" y="431863"/>
                  </a:cubicBezTo>
                  <a:cubicBezTo>
                    <a:pt x="580510" y="338383"/>
                    <a:pt x="679195" y="231549"/>
                    <a:pt x="733065" y="111361"/>
                  </a:cubicBezTo>
                  <a:lnTo>
                    <a:pt x="546116" y="111361"/>
                  </a:lnTo>
                  <a:close/>
                  <a:moveTo>
                    <a:pt x="1213817" y="0"/>
                  </a:moveTo>
                  <a:lnTo>
                    <a:pt x="1727841" y="0"/>
                  </a:lnTo>
                  <a:lnTo>
                    <a:pt x="1727841" y="275686"/>
                  </a:lnTo>
                  <a:lnTo>
                    <a:pt x="1530923" y="275686"/>
                  </a:lnTo>
                  <a:lnTo>
                    <a:pt x="1530923" y="365318"/>
                  </a:lnTo>
                  <a:lnTo>
                    <a:pt x="1764509" y="365318"/>
                  </a:lnTo>
                  <a:lnTo>
                    <a:pt x="1764509" y="448838"/>
                  </a:lnTo>
                  <a:lnTo>
                    <a:pt x="1530923" y="448838"/>
                  </a:lnTo>
                  <a:lnTo>
                    <a:pt x="1530923" y="541186"/>
                  </a:lnTo>
                  <a:cubicBezTo>
                    <a:pt x="1590451" y="542318"/>
                    <a:pt x="1683025" y="541639"/>
                    <a:pt x="1808646" y="539149"/>
                  </a:cubicBezTo>
                  <a:cubicBezTo>
                    <a:pt x="1795971" y="576269"/>
                    <a:pt x="1786464" y="606826"/>
                    <a:pt x="1780126" y="630818"/>
                  </a:cubicBezTo>
                  <a:cubicBezTo>
                    <a:pt x="1628251" y="630818"/>
                    <a:pt x="1526113" y="629460"/>
                    <a:pt x="1473715" y="626744"/>
                  </a:cubicBezTo>
                  <a:cubicBezTo>
                    <a:pt x="1421317" y="624028"/>
                    <a:pt x="1379670" y="614974"/>
                    <a:pt x="1348774" y="599583"/>
                  </a:cubicBezTo>
                  <a:cubicBezTo>
                    <a:pt x="1317878" y="584191"/>
                    <a:pt x="1293716" y="562123"/>
                    <a:pt x="1276288" y="533377"/>
                  </a:cubicBezTo>
                  <a:cubicBezTo>
                    <a:pt x="1253653" y="579098"/>
                    <a:pt x="1224682" y="618369"/>
                    <a:pt x="1189372" y="651189"/>
                  </a:cubicBezTo>
                  <a:cubicBezTo>
                    <a:pt x="1175339" y="629460"/>
                    <a:pt x="1156552" y="601620"/>
                    <a:pt x="1133013" y="567668"/>
                  </a:cubicBezTo>
                  <a:cubicBezTo>
                    <a:pt x="1197747" y="511988"/>
                    <a:pt x="1234188" y="425978"/>
                    <a:pt x="1242336" y="309637"/>
                  </a:cubicBezTo>
                  <a:lnTo>
                    <a:pt x="1332647" y="322539"/>
                  </a:lnTo>
                  <a:cubicBezTo>
                    <a:pt x="1328573" y="361923"/>
                    <a:pt x="1322122" y="398703"/>
                    <a:pt x="1313295" y="432881"/>
                  </a:cubicBezTo>
                  <a:cubicBezTo>
                    <a:pt x="1338419" y="487656"/>
                    <a:pt x="1378595" y="521381"/>
                    <a:pt x="1433822" y="534056"/>
                  </a:cubicBezTo>
                  <a:lnTo>
                    <a:pt x="1433822" y="275686"/>
                  </a:lnTo>
                  <a:lnTo>
                    <a:pt x="1213817" y="275686"/>
                  </a:lnTo>
                  <a:close/>
                </a:path>
              </a:pathLst>
            </a:custGeom>
            <a:solidFill>
              <a:srgbClr val="FD5757"/>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r"/>
              <a:endParaRPr lang="zh-CN" altLang="en-US" sz="5500" b="1" dirty="0">
                <a:solidFill>
                  <a:prstClr val="white"/>
                </a:solidFill>
                <a:latin typeface="Century Gothic" panose="020B0502020202020204" pitchFamily="34" charset="0"/>
                <a:ea typeface="微软雅黑" panose="020B0503020204020204" pitchFamily="34" charset="-122"/>
                <a:cs typeface="Arial" panose="020B0604020202020204" pitchFamily="34" charset="0"/>
                <a:sym typeface="Century Gothic" panose="020B0502020202020204" pitchFamily="34" charset="0"/>
              </a:endParaRPr>
            </a:p>
          </p:txBody>
        </p:sp>
      </p:grpSp>
      <p:sp>
        <p:nvSpPr>
          <p:cNvPr id="33" name="矩形 32"/>
          <p:cNvSpPr/>
          <p:nvPr/>
        </p:nvSpPr>
        <p:spPr>
          <a:xfrm>
            <a:off x="4440215" y="2219747"/>
            <a:ext cx="3927677" cy="369332"/>
          </a:xfrm>
          <a:prstGeom prst="rect">
            <a:avLst/>
          </a:prstGeom>
        </p:spPr>
        <p:txBody>
          <a:bodyPr wrap="none">
            <a:spAutoFit/>
          </a:bodyPr>
          <a:lstStyle/>
          <a:p>
            <a:pPr lvl="0" algn="r">
              <a:defRPr/>
            </a:pPr>
            <a:r>
              <a:rPr lang="en-US" altLang="zh-CN" b="1" i="1"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There are deficiencies in the work</a:t>
            </a:r>
            <a:endParaRPr lang="zh-CN" altLang="en-US" b="1" i="1"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t="14022" r="39984" b="66286"/>
          <a:stretch>
            <a:fillRect/>
          </a:stretch>
        </p:blipFill>
        <p:spPr>
          <a:xfrm>
            <a:off x="287117" y="3115089"/>
            <a:ext cx="2052525" cy="1012874"/>
          </a:xfrm>
          <a:prstGeom prst="rect">
            <a:avLst/>
          </a:prstGeom>
        </p:spPr>
      </p:pic>
      <p:pic>
        <p:nvPicPr>
          <p:cNvPr id="35" name="图片 34"/>
          <p:cNvPicPr>
            <a:picLocks noChangeAspect="1"/>
          </p:cNvPicPr>
          <p:nvPr/>
        </p:nvPicPr>
        <p:blipFill rotWithShape="1">
          <a:blip r:embed="rId5" cstate="print">
            <a:extLst>
              <a:ext uri="{28A0092B-C50C-407E-A947-70E740481C1C}">
                <a14:useLocalDpi xmlns:a14="http://schemas.microsoft.com/office/drawing/2010/main" val="0"/>
              </a:ext>
            </a:extLst>
          </a:blip>
          <a:srcRect t="51812" b="10786"/>
          <a:stretch>
            <a:fillRect/>
          </a:stretch>
        </p:blipFill>
        <p:spPr>
          <a:xfrm>
            <a:off x="5273866" y="2770920"/>
            <a:ext cx="3419968" cy="1923732"/>
          </a:xfrm>
          <a:prstGeom prst="rect">
            <a:avLst/>
          </a:prstGeom>
        </p:spPr>
      </p:pic>
      <p:pic>
        <p:nvPicPr>
          <p:cNvPr id="36" name="图片 35"/>
          <p:cNvPicPr>
            <a:picLocks noChangeAspect="1"/>
          </p:cNvPicPr>
          <p:nvPr/>
        </p:nvPicPr>
        <p:blipFill rotWithShape="1">
          <a:blip r:embed="rId6" cstate="print">
            <a:biLevel thresh="7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l="45475" t="47043" b="32444"/>
          <a:stretch>
            <a:fillRect/>
          </a:stretch>
        </p:blipFill>
        <p:spPr>
          <a:xfrm>
            <a:off x="6846033" y="2470426"/>
            <a:ext cx="1864729" cy="1055077"/>
          </a:xfrm>
          <a:prstGeom prst="rect">
            <a:avLst/>
          </a:prstGeom>
        </p:spPr>
      </p:pic>
      <p:sp>
        <p:nvSpPr>
          <p:cNvPr id="37" name="文本框 36"/>
          <p:cNvSpPr txBox="1"/>
          <p:nvPr/>
        </p:nvSpPr>
        <p:spPr>
          <a:xfrm>
            <a:off x="774235" y="3996291"/>
            <a:ext cx="2844800" cy="337185"/>
          </a:xfrm>
          <a:prstGeom prst="rect">
            <a:avLst/>
          </a:prstGeom>
          <a:noFill/>
        </p:spPr>
        <p:txBody>
          <a:bodyPr wrap="none" rtlCol="0">
            <a:spAutoFit/>
          </a:bodyPr>
          <a:lstStyle/>
          <a:p>
            <a:r>
              <a:rPr lang="zh-CN" altLang="en-US"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汇报人</a:t>
            </a:r>
            <a:r>
              <a:rPr lang="en-US" altLang="zh-CN"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/XXX</a:t>
            </a:r>
            <a:r>
              <a:rPr lang="zh-CN" altLang="en-US"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   </a:t>
            </a:r>
            <a:r>
              <a:rPr lang="zh-CN" altLang="en-US"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时间</a:t>
            </a:r>
            <a:r>
              <a:rPr lang="en-US" altLang="zh-CN"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/202X.X.X</a:t>
            </a:r>
            <a:endParaRPr lang="zh-CN" altLang="en-US" sz="1600"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ppt_x"/>
                                          </p:val>
                                        </p:tav>
                                        <p:tav tm="100000">
                                          <p:val>
                                            <p:strVal val="#ppt_x"/>
                                          </p:val>
                                        </p:tav>
                                      </p:tavLst>
                                    </p:anim>
                                    <p:anim calcmode="lin" valueType="num">
                                      <p:cBhvr additive="base">
                                        <p:cTn id="21" dur="500" fill="hold"/>
                                        <p:tgtEl>
                                          <p:spTgt spid="3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6" presetClass="entr" presetSubtype="16"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circle(in)">
                                      <p:cBhvr>
                                        <p:cTn id="25" dur="2000"/>
                                        <p:tgtEl>
                                          <p:spTgt spid="36"/>
                                        </p:tgtEl>
                                      </p:cBhvr>
                                    </p:animEffect>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fill="hold"/>
                                        <p:tgtEl>
                                          <p:spTgt spid="35"/>
                                        </p:tgtEl>
                                        <p:attrNameLst>
                                          <p:attrName>ppt_w</p:attrName>
                                        </p:attrNameLst>
                                      </p:cBhvr>
                                      <p:tavLst>
                                        <p:tav tm="0">
                                          <p:val>
                                            <p:fltVal val="0"/>
                                          </p:val>
                                        </p:tav>
                                        <p:tav tm="100000">
                                          <p:val>
                                            <p:strVal val="#ppt_w"/>
                                          </p:val>
                                        </p:tav>
                                      </p:tavLst>
                                    </p:anim>
                                    <p:anim calcmode="lin" valueType="num">
                                      <p:cBhvr>
                                        <p:cTn id="30" dur="500" fill="hold"/>
                                        <p:tgtEl>
                                          <p:spTgt spid="35"/>
                                        </p:tgtEl>
                                        <p:attrNameLst>
                                          <p:attrName>ppt_h</p:attrName>
                                        </p:attrNameLst>
                                      </p:cBhvr>
                                      <p:tavLst>
                                        <p:tav tm="0">
                                          <p:val>
                                            <p:fltVal val="0"/>
                                          </p:val>
                                        </p:tav>
                                        <p:tav tm="100000">
                                          <p:val>
                                            <p:strVal val="#ppt_h"/>
                                          </p:val>
                                        </p:tav>
                                      </p:tavLst>
                                    </p:anim>
                                    <p:animEffect transition="in" filter="fade">
                                      <p:cBhvr>
                                        <p:cTn id="31" dur="500"/>
                                        <p:tgtEl>
                                          <p:spTgt spid="35"/>
                                        </p:tgtEl>
                                      </p:cBhvr>
                                    </p:animEffect>
                                  </p:childTnLst>
                                </p:cTn>
                              </p:par>
                            </p:childTnLst>
                          </p:cTn>
                        </p:par>
                        <p:par>
                          <p:cTn id="32" fill="hold">
                            <p:stCondLst>
                              <p:cond delay="4500"/>
                            </p:stCondLst>
                            <p:childTnLst>
                              <p:par>
                                <p:cTn id="33" presetID="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24"/>
          <p:cNvSpPr/>
          <p:nvPr/>
        </p:nvSpPr>
        <p:spPr>
          <a:xfrm>
            <a:off x="2047517" y="1508951"/>
            <a:ext cx="5196206" cy="29098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rgbClr val="77D3D8"/>
          </a:solidFill>
          <a:ln w="38100">
            <a:solidFill>
              <a:schemeClr val="bg1"/>
            </a:solidFill>
            <a:miter lim="400000"/>
          </a:ln>
          <a:effectLst>
            <a:outerShdw blurRad="127000" dist="38100" dir="8100000" algn="tr" rotWithShape="0">
              <a:prstClr val="black">
                <a:alpha val="40000"/>
              </a:prstClr>
            </a:outerShdw>
          </a:effectLst>
        </p:spPr>
        <p:txBody>
          <a:bodyPr lIns="0" tIns="0" rIns="0" bIns="0"/>
          <a:lstStyle/>
          <a:p>
            <a:pPr lvl="0"/>
            <a:endParaRPr sz="1300" dirty="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 name="Text Placeholder 3"/>
          <p:cNvSpPr txBox="1"/>
          <p:nvPr/>
        </p:nvSpPr>
        <p:spPr>
          <a:xfrm>
            <a:off x="555226" y="2812915"/>
            <a:ext cx="1564386" cy="306559"/>
          </a:xfrm>
          <a:prstGeom prst="rect">
            <a:avLst/>
          </a:prstGeom>
        </p:spPr>
        <p:txBody>
          <a:bodyPr lIns="68580" tIns="34290" rIns="68580" bIns="3429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Bef>
                <a:spcPts val="1000"/>
              </a:spcBef>
              <a:buNone/>
            </a:pPr>
            <a:r>
              <a:rPr lang="zh-CN" altLang="en-US" sz="1400" b="1" dirty="0">
                <a:solidFill>
                  <a:schemeClr val="tx1">
                    <a:lumMod val="75000"/>
                    <a:lumOff val="2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rPr>
              <a:t>点击输入标题文本</a:t>
            </a:r>
            <a:endParaRPr lang="zh-CN" altLang="en-US" sz="1400" b="1" dirty="0">
              <a:solidFill>
                <a:schemeClr val="tx1">
                  <a:lumMod val="75000"/>
                  <a:lumOff val="2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endParaRPr>
          </a:p>
        </p:txBody>
      </p:sp>
      <p:sp>
        <p:nvSpPr>
          <p:cNvPr id="6" name="Text Placeholder 4"/>
          <p:cNvSpPr txBox="1"/>
          <p:nvPr/>
        </p:nvSpPr>
        <p:spPr>
          <a:xfrm>
            <a:off x="555226" y="3118873"/>
            <a:ext cx="1500567" cy="465821"/>
          </a:xfrm>
          <a:prstGeom prst="rect">
            <a:avLst/>
          </a:prstGeom>
        </p:spPr>
        <p:txBody>
          <a:bodyPr lIns="68580" tIns="34290" rIns="68580" bIns="3429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00"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点击输入本栏的具体文字，简明扼要的说明分项内容，请根据您的具体内容酌情修改。</a:t>
            </a:r>
            <a:endParaRPr lang="en-US" altLang="zh-CN" sz="1000"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7" name="Shape 1626"/>
          <p:cNvSpPr/>
          <p:nvPr/>
        </p:nvSpPr>
        <p:spPr>
          <a:xfrm flipV="1">
            <a:off x="2434554" y="2973044"/>
            <a:ext cx="1" cy="1040216"/>
          </a:xfrm>
          <a:prstGeom prst="line">
            <a:avLst/>
          </a:prstGeom>
          <a:ln w="12700">
            <a:solidFill>
              <a:srgbClr val="A6AAA9"/>
            </a:solidFill>
            <a:miter lim="400000"/>
          </a:ln>
        </p:spPr>
        <p:txBody>
          <a:bodyPr lIns="19050" tIns="19050" rIns="19050" bIns="19050" anchor="ctr"/>
          <a:lstStyle/>
          <a:p>
            <a:pPr lvl="0"/>
            <a:endParaRPr sz="13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 name="Shape 1627"/>
          <p:cNvSpPr/>
          <p:nvPr/>
        </p:nvSpPr>
        <p:spPr>
          <a:xfrm flipV="1">
            <a:off x="3430746" y="1837059"/>
            <a:ext cx="1" cy="1477275"/>
          </a:xfrm>
          <a:prstGeom prst="line">
            <a:avLst/>
          </a:prstGeom>
          <a:ln w="12700">
            <a:solidFill>
              <a:srgbClr val="A6AAA9"/>
            </a:solidFill>
            <a:miter lim="400000"/>
          </a:ln>
        </p:spPr>
        <p:txBody>
          <a:bodyPr lIns="19050" tIns="19050" rIns="19050" bIns="19050" anchor="ctr"/>
          <a:lstStyle/>
          <a:p>
            <a:pPr lvl="0"/>
            <a:endParaRPr sz="13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9" name="Shape 1628"/>
          <p:cNvSpPr/>
          <p:nvPr/>
        </p:nvSpPr>
        <p:spPr>
          <a:xfrm flipV="1">
            <a:off x="4391197" y="1333702"/>
            <a:ext cx="1" cy="1537162"/>
          </a:xfrm>
          <a:prstGeom prst="line">
            <a:avLst/>
          </a:prstGeom>
          <a:ln w="12700">
            <a:solidFill>
              <a:srgbClr val="A6AAA9"/>
            </a:solidFill>
            <a:miter lim="400000"/>
          </a:ln>
        </p:spPr>
        <p:txBody>
          <a:bodyPr lIns="19050" tIns="19050" rIns="19050" bIns="19050" anchor="ctr"/>
          <a:lstStyle/>
          <a:p>
            <a:pPr lvl="0"/>
            <a:endParaRPr sz="13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Shape 1629"/>
          <p:cNvSpPr/>
          <p:nvPr/>
        </p:nvSpPr>
        <p:spPr>
          <a:xfrm flipV="1">
            <a:off x="5736889" y="2453539"/>
            <a:ext cx="1" cy="1020713"/>
          </a:xfrm>
          <a:prstGeom prst="line">
            <a:avLst/>
          </a:prstGeom>
          <a:ln w="12700">
            <a:solidFill>
              <a:srgbClr val="A6AAA9"/>
            </a:solidFill>
            <a:miter lim="400000"/>
          </a:ln>
        </p:spPr>
        <p:txBody>
          <a:bodyPr lIns="19050" tIns="19050" rIns="19050" bIns="19050" anchor="ctr"/>
          <a:lstStyle/>
          <a:p>
            <a:pPr lvl="0"/>
            <a:endParaRPr sz="13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1" name="Shape 1630"/>
          <p:cNvSpPr/>
          <p:nvPr/>
        </p:nvSpPr>
        <p:spPr>
          <a:xfrm>
            <a:off x="2265796" y="2784202"/>
            <a:ext cx="358924" cy="3589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D5757"/>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2" name="Shape 1636"/>
          <p:cNvSpPr/>
          <p:nvPr/>
        </p:nvSpPr>
        <p:spPr>
          <a:xfrm>
            <a:off x="3259479" y="1632325"/>
            <a:ext cx="358925" cy="3589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D5757"/>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3" name="Shape 1642"/>
          <p:cNvSpPr/>
          <p:nvPr/>
        </p:nvSpPr>
        <p:spPr>
          <a:xfrm>
            <a:off x="4224557" y="1004061"/>
            <a:ext cx="358925" cy="3589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D5757"/>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4" name="Shape 1648"/>
          <p:cNvSpPr/>
          <p:nvPr/>
        </p:nvSpPr>
        <p:spPr>
          <a:xfrm>
            <a:off x="5566796" y="3314334"/>
            <a:ext cx="358925" cy="3589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D5757"/>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5" name="Shape 1653"/>
          <p:cNvSpPr/>
          <p:nvPr/>
        </p:nvSpPr>
        <p:spPr>
          <a:xfrm>
            <a:off x="2391224" y="3976097"/>
            <a:ext cx="86660" cy="86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6" name="Shape 1654"/>
          <p:cNvSpPr/>
          <p:nvPr/>
        </p:nvSpPr>
        <p:spPr>
          <a:xfrm>
            <a:off x="3363333" y="3248763"/>
            <a:ext cx="134823" cy="1348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7" name="Shape 1655"/>
          <p:cNvSpPr/>
          <p:nvPr/>
        </p:nvSpPr>
        <p:spPr>
          <a:xfrm>
            <a:off x="4304545" y="2786928"/>
            <a:ext cx="173305" cy="1733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8" name="Shape 1656"/>
          <p:cNvSpPr/>
          <p:nvPr/>
        </p:nvSpPr>
        <p:spPr>
          <a:xfrm>
            <a:off x="5627396" y="2348505"/>
            <a:ext cx="21431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9" name="Text Placeholder 3"/>
          <p:cNvSpPr txBox="1"/>
          <p:nvPr/>
        </p:nvSpPr>
        <p:spPr>
          <a:xfrm>
            <a:off x="1385768" y="1673149"/>
            <a:ext cx="1687871"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b="1"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点击输入标题文本</a:t>
            </a:r>
            <a:endParaRPr lang="zh-CN" altLang="en-US" sz="1400" b="1"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0" name="Text Placeholder 4"/>
          <p:cNvSpPr txBox="1"/>
          <p:nvPr/>
        </p:nvSpPr>
        <p:spPr>
          <a:xfrm>
            <a:off x="1385768" y="1975535"/>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点击输入本栏的具体文字，简明扼要的说明分项内容，请根据您的具体内容酌情修改。</a:t>
            </a:r>
            <a:endParaRPr lang="en-US" altLang="zh-CN"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1" name="Text Placeholder 3"/>
          <p:cNvSpPr txBox="1"/>
          <p:nvPr/>
        </p:nvSpPr>
        <p:spPr>
          <a:xfrm>
            <a:off x="4698137" y="1057741"/>
            <a:ext cx="1506244"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b="1"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点击输入标题文本</a:t>
            </a:r>
            <a:endParaRPr lang="zh-CN" altLang="en-US" sz="1400" b="1"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3" name="Text Placeholder 4"/>
          <p:cNvSpPr txBox="1"/>
          <p:nvPr/>
        </p:nvSpPr>
        <p:spPr>
          <a:xfrm>
            <a:off x="4698137" y="1359187"/>
            <a:ext cx="1401705"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点击输入本栏的具体文字，简明扼要的说明分项内容，请根据您的具体内容酌情修改。</a:t>
            </a:r>
            <a:endParaRPr lang="en-US" altLang="zh-CN"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5" name="Text Placeholder 3"/>
          <p:cNvSpPr txBox="1"/>
          <p:nvPr/>
        </p:nvSpPr>
        <p:spPr>
          <a:xfrm>
            <a:off x="6027834" y="3366701"/>
            <a:ext cx="1426318"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b="1"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点击输入标题文本</a:t>
            </a:r>
            <a:endParaRPr lang="zh-CN" altLang="en-US" sz="1400" b="1"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6" name="Text Placeholder 4"/>
          <p:cNvSpPr txBox="1"/>
          <p:nvPr/>
        </p:nvSpPr>
        <p:spPr>
          <a:xfrm>
            <a:off x="6027834" y="3662790"/>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点击输入本栏的具体文字，简明扼要的说明分项内容，请根据您的具体内容酌情修改。</a:t>
            </a:r>
            <a:endParaRPr lang="en-US" altLang="zh-CN"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7" name="Text Placeholder 4"/>
          <p:cNvSpPr txBox="1"/>
          <p:nvPr/>
        </p:nvSpPr>
        <p:spPr>
          <a:xfrm>
            <a:off x="2346077" y="2853126"/>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Century Gothic" panose="020B0502020202020204" pitchFamily="34" charset="0"/>
                <a:ea typeface="微软雅黑" panose="020B0503020204020204" pitchFamily="34" charset="-122"/>
                <a:sym typeface="Century Gothic" panose="020B0502020202020204" pitchFamily="34" charset="0"/>
              </a:rPr>
              <a:t>01</a:t>
            </a:r>
            <a:endParaRPr lang="id-ID" sz="1200" b="1" dirty="0">
              <a:solidFill>
                <a:srgbClr val="FCFCFC"/>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8" name="Text Placeholder 4"/>
          <p:cNvSpPr txBox="1"/>
          <p:nvPr/>
        </p:nvSpPr>
        <p:spPr>
          <a:xfrm>
            <a:off x="3339762" y="1690692"/>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Century Gothic" panose="020B0502020202020204" pitchFamily="34" charset="0"/>
                <a:ea typeface="微软雅黑" panose="020B0503020204020204" pitchFamily="34" charset="-122"/>
                <a:sym typeface="Century Gothic" panose="020B0502020202020204" pitchFamily="34" charset="0"/>
              </a:rPr>
              <a:t>02</a:t>
            </a:r>
            <a:endParaRPr lang="id-ID" sz="1200" b="1" dirty="0">
              <a:solidFill>
                <a:srgbClr val="FCFCFC"/>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9" name="Text Placeholder 4"/>
          <p:cNvSpPr txBox="1"/>
          <p:nvPr/>
        </p:nvSpPr>
        <p:spPr>
          <a:xfrm>
            <a:off x="4307678" y="1062431"/>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Century Gothic" panose="020B0502020202020204" pitchFamily="34" charset="0"/>
                <a:ea typeface="微软雅黑" panose="020B0503020204020204" pitchFamily="34" charset="-122"/>
                <a:sym typeface="Century Gothic" panose="020B0502020202020204" pitchFamily="34" charset="0"/>
              </a:rPr>
              <a:t>03</a:t>
            </a:r>
            <a:endParaRPr lang="id-ID" sz="1200" b="1" dirty="0">
              <a:solidFill>
                <a:srgbClr val="FCFCFC"/>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0" name="Text Placeholder 4"/>
          <p:cNvSpPr txBox="1"/>
          <p:nvPr/>
        </p:nvSpPr>
        <p:spPr>
          <a:xfrm>
            <a:off x="5647080" y="3388184"/>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Century Gothic" panose="020B0502020202020204" pitchFamily="34" charset="0"/>
                <a:ea typeface="微软雅黑" panose="020B0503020204020204" pitchFamily="34" charset="-122"/>
                <a:sym typeface="Century Gothic" panose="020B0502020202020204" pitchFamily="34" charset="0"/>
              </a:rPr>
              <a:t>04</a:t>
            </a:r>
            <a:endParaRPr lang="id-ID" sz="1200" b="1" dirty="0">
              <a:solidFill>
                <a:srgbClr val="FCFCFC"/>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1" name="Shape 1625"/>
          <p:cNvSpPr/>
          <p:nvPr/>
        </p:nvSpPr>
        <p:spPr>
          <a:xfrm>
            <a:off x="7323979" y="1464668"/>
            <a:ext cx="1040216" cy="10402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D5757"/>
          </a:solidFill>
          <a:ln w="50800">
            <a:solidFill>
              <a:schemeClr val="bg1"/>
            </a:solidFill>
            <a:miter lim="400000"/>
          </a:ln>
          <a:effectLst>
            <a:outerShdw blurRad="127000" dist="38100" dir="8100000" algn="tr" rotWithShape="0">
              <a:prstClr val="black">
                <a:alpha val="40000"/>
              </a:prstClr>
            </a:outerShdw>
          </a:effectLst>
        </p:spPr>
        <p:txBody>
          <a:bodyPr lIns="0" tIns="0" rIns="0" bIns="0"/>
          <a:lstStyle/>
          <a:p>
            <a:pPr lvl="0"/>
            <a:endParaRPr sz="13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2" name="Shape 1657"/>
          <p:cNvSpPr/>
          <p:nvPr/>
        </p:nvSpPr>
        <p:spPr>
          <a:xfrm>
            <a:off x="7689107" y="1634380"/>
            <a:ext cx="310148" cy="31705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30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3" name="Text Placeholder 3"/>
          <p:cNvSpPr txBox="1"/>
          <p:nvPr/>
        </p:nvSpPr>
        <p:spPr>
          <a:xfrm>
            <a:off x="7455166" y="1994420"/>
            <a:ext cx="765012"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输入文本</a:t>
            </a:r>
            <a:endParaRPr lang="id-ID" sz="1400" b="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5" name="文本框 34"/>
          <p:cNvSpPr txBox="1"/>
          <p:nvPr/>
        </p:nvSpPr>
        <p:spPr>
          <a:xfrm>
            <a:off x="3838466" y="150539"/>
            <a:ext cx="1467068"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smtClean="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经验与不足</a:t>
            </a:r>
            <a:endPar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childTnLst>
                          </p:cTn>
                        </p:par>
                        <p:par>
                          <p:cTn id="27" fill="hold">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strips(downLeft)">
                                      <p:cBhvr>
                                        <p:cTn id="30" dur="500"/>
                                        <p:tgtEl>
                                          <p:spTgt spid="5">
                                            <p:txEl>
                                              <p:pRg st="0" end="0"/>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strips(downLeft)">
                                      <p:cBhvr>
                                        <p:cTn id="33" dur="500"/>
                                        <p:tgtEl>
                                          <p:spTgt spid="6">
                                            <p:txEl>
                                              <p:pRg st="0" end="0"/>
                                            </p:txEl>
                                          </p:spTgt>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par>
                          <p:cTn id="53" fill="hold">
                            <p:stCondLst>
                              <p:cond delay="4000"/>
                            </p:stCondLst>
                            <p:childTnLst>
                              <p:par>
                                <p:cTn id="54" presetID="18" presetClass="entr" presetSubtype="12"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strips(downLeft)">
                                      <p:cBhvr>
                                        <p:cTn id="56" dur="500"/>
                                        <p:tgtEl>
                                          <p:spTgt spid="19"/>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strips(downLeft)">
                                      <p:cBhvr>
                                        <p:cTn id="59" dur="500"/>
                                        <p:tgtEl>
                                          <p:spTgt spid="20"/>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par>
                          <p:cTn id="64" fill="hold">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00"/>
                                        <p:tgtEl>
                                          <p:spTgt spid="9"/>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Effect transition="in" filter="fade">
                                      <p:cBhvr>
                                        <p:cTn id="73" dur="500"/>
                                        <p:tgtEl>
                                          <p:spTgt spid="13"/>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strips(downRight)">
                                      <p:cBhvr>
                                        <p:cTn id="82" dur="500"/>
                                        <p:tgtEl>
                                          <p:spTgt spid="21"/>
                                        </p:tgtEl>
                                      </p:cBhvr>
                                    </p:animEffect>
                                  </p:childTnLst>
                                </p:cTn>
                              </p:par>
                              <p:par>
                                <p:cTn id="83" presetID="18" presetClass="entr" presetSubtype="6"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strips(downRight)">
                                      <p:cBhvr>
                                        <p:cTn id="85" dur="500"/>
                                        <p:tgtEl>
                                          <p:spTgt spid="23"/>
                                        </p:tgtEl>
                                      </p:cBhvr>
                                    </p:animEffect>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500"/>
                                        <p:tgtEl>
                                          <p:spTgt spid="18"/>
                                        </p:tgtEl>
                                      </p:cBhvr>
                                    </p:animEffect>
                                  </p:childTnLst>
                                </p:cTn>
                              </p:par>
                            </p:childTnLst>
                          </p:cTn>
                        </p:par>
                        <p:par>
                          <p:cTn id="90" fill="hold">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wipe(up)">
                                      <p:cBhvr>
                                        <p:cTn id="93" dur="500"/>
                                        <p:tgtEl>
                                          <p:spTgt spid="10"/>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p:cTn id="97" dur="500" fill="hold"/>
                                        <p:tgtEl>
                                          <p:spTgt spid="14"/>
                                        </p:tgtEl>
                                        <p:attrNameLst>
                                          <p:attrName>ppt_w</p:attrName>
                                        </p:attrNameLst>
                                      </p:cBhvr>
                                      <p:tavLst>
                                        <p:tav tm="0">
                                          <p:val>
                                            <p:fltVal val="0"/>
                                          </p:val>
                                        </p:tav>
                                        <p:tav tm="100000">
                                          <p:val>
                                            <p:strVal val="#ppt_w"/>
                                          </p:val>
                                        </p:tav>
                                      </p:tavLst>
                                    </p:anim>
                                    <p:anim calcmode="lin" valueType="num">
                                      <p:cBhvr>
                                        <p:cTn id="98" dur="500" fill="hold"/>
                                        <p:tgtEl>
                                          <p:spTgt spid="14"/>
                                        </p:tgtEl>
                                        <p:attrNameLst>
                                          <p:attrName>ppt_h</p:attrName>
                                        </p:attrNameLst>
                                      </p:cBhvr>
                                      <p:tavLst>
                                        <p:tav tm="0">
                                          <p:val>
                                            <p:fltVal val="0"/>
                                          </p:val>
                                        </p:tav>
                                        <p:tav tm="100000">
                                          <p:val>
                                            <p:strVal val="#ppt_h"/>
                                          </p:val>
                                        </p:tav>
                                      </p:tavLst>
                                    </p:anim>
                                    <p:animEffect transition="in" filter="fade">
                                      <p:cBhvr>
                                        <p:cTn id="99" dur="500"/>
                                        <p:tgtEl>
                                          <p:spTgt spid="14"/>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000"/>
                            </p:stCondLst>
                            <p:childTnLst>
                              <p:par>
                                <p:cTn id="106" presetID="18" presetClass="entr" presetSubtype="6"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strips(downRight)">
                                      <p:cBhvr>
                                        <p:cTn id="108" dur="500"/>
                                        <p:tgtEl>
                                          <p:spTgt spid="25"/>
                                        </p:tgtEl>
                                      </p:cBhvr>
                                    </p:animEffect>
                                  </p:childTnLst>
                                </p:cTn>
                              </p:par>
                              <p:par>
                                <p:cTn id="109" presetID="18" presetClass="entr" presetSubtype="6"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strips(downRight)">
                                      <p:cBhvr>
                                        <p:cTn id="111" dur="500"/>
                                        <p:tgtEl>
                                          <p:spTgt spid="26"/>
                                        </p:tgtEl>
                                      </p:cBhvr>
                                    </p:animEffect>
                                  </p:childTnLst>
                                </p:cTn>
                              </p:par>
                            </p:childTnLst>
                          </p:cTn>
                        </p:par>
                        <p:par>
                          <p:cTn id="112" fill="hold">
                            <p:stCondLst>
                              <p:cond delay="8500"/>
                            </p:stCondLst>
                            <p:childTnLst>
                              <p:par>
                                <p:cTn id="113" presetID="1" presetClass="entr" presetSubtype="0"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childTnLst>
                                </p:cTn>
                              </p:par>
                              <p:par>
                                <p:cTn id="115" presetID="27" presetClass="emph" presetSubtype="0" fill="remove" grpId="1" nodeType="withEffect">
                                  <p:stCondLst>
                                    <p:cond delay="0"/>
                                  </p:stCondLst>
                                  <p:childTnLst>
                                    <p:animClr clrSpc="rgb" dir="cw">
                                      <p:cBhvr override="childStyle">
                                        <p:cTn id="116" dur="250" autoRev="1" fill="remove"/>
                                        <p:tgtEl>
                                          <p:spTgt spid="31"/>
                                        </p:tgtEl>
                                        <p:attrNameLst>
                                          <p:attrName>style.color</p:attrName>
                                        </p:attrNameLst>
                                      </p:cBhvr>
                                      <p:to>
                                        <a:schemeClr val="bg1"/>
                                      </p:to>
                                    </p:animClr>
                                    <p:animClr clrSpc="rgb" dir="cw">
                                      <p:cBhvr>
                                        <p:cTn id="117" dur="250" autoRev="1" fill="remove"/>
                                        <p:tgtEl>
                                          <p:spTgt spid="31"/>
                                        </p:tgtEl>
                                        <p:attrNameLst>
                                          <p:attrName>fillcolor</p:attrName>
                                        </p:attrNameLst>
                                      </p:cBhvr>
                                      <p:to>
                                        <a:schemeClr val="bg1"/>
                                      </p:to>
                                    </p:animClr>
                                    <p:set>
                                      <p:cBhvr>
                                        <p:cTn id="118" dur="250" autoRev="1" fill="remove"/>
                                        <p:tgtEl>
                                          <p:spTgt spid="31"/>
                                        </p:tgtEl>
                                        <p:attrNameLst>
                                          <p:attrName>fill.type</p:attrName>
                                        </p:attrNameLst>
                                      </p:cBhvr>
                                      <p:to>
                                        <p:strVal val="solid"/>
                                      </p:to>
                                    </p:set>
                                    <p:set>
                                      <p:cBhvr>
                                        <p:cTn id="119" dur="250" autoRev="1" fill="remove"/>
                                        <p:tgtEl>
                                          <p:spTgt spid="31"/>
                                        </p:tgtEl>
                                        <p:attrNameLst>
                                          <p:attrName>fill.on</p:attrName>
                                        </p:attrNameLst>
                                      </p:cBhvr>
                                      <p:to>
                                        <p:strVal val="true"/>
                                      </p:to>
                                    </p:set>
                                  </p:childTnLst>
                                </p:cTn>
                              </p:par>
                            </p:childTnLst>
                          </p:cTn>
                        </p:par>
                        <p:par>
                          <p:cTn id="120" fill="hold">
                            <p:stCondLst>
                              <p:cond delay="8500"/>
                            </p:stCondLst>
                            <p:childTnLst>
                              <p:par>
                                <p:cTn id="121" presetID="10" presetClass="entr" presetSubtype="0" fill="hold" grpId="0" nodeType="after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fade">
                                      <p:cBhvr>
                                        <p:cTn id="123" dur="500"/>
                                        <p:tgtEl>
                                          <p:spTgt spid="32"/>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3"/>
                                        </p:tgtEl>
                                        <p:attrNameLst>
                                          <p:attrName>style.visibility</p:attrName>
                                        </p:attrNameLst>
                                      </p:cBhvr>
                                      <p:to>
                                        <p:strVal val="visible"/>
                                      </p:to>
                                    </p:set>
                                    <p:animEffect transition="in" filter="fade">
                                      <p:cBhvr>
                                        <p:cTn id="1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6" grpId="0" build="p"/>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3" grpId="0"/>
      <p:bldP spid="25" grpId="0"/>
      <p:bldP spid="26" grpId="0"/>
      <p:bldP spid="27" grpId="0"/>
      <p:bldP spid="28" grpId="0"/>
      <p:bldP spid="29" grpId="0"/>
      <p:bldP spid="30" grpId="0"/>
      <p:bldP spid="31" grpId="0" animBg="1"/>
      <p:bldP spid="31" grpId="1" animBg="1"/>
      <p:bldP spid="32" grpId="0" animBg="1"/>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81509" y="1419622"/>
            <a:ext cx="2667412" cy="2758621"/>
            <a:chOff x="681509" y="1640924"/>
            <a:chExt cx="2667412" cy="2758621"/>
          </a:xfrm>
        </p:grpSpPr>
        <p:sp>
          <p:nvSpPr>
            <p:cNvPr id="5" name="Oval 43"/>
            <p:cNvSpPr/>
            <p:nvPr/>
          </p:nvSpPr>
          <p:spPr>
            <a:xfrm>
              <a:off x="2690733" y="1688122"/>
              <a:ext cx="658188" cy="658188"/>
            </a:xfrm>
            <a:prstGeom prst="ellipse">
              <a:avLst/>
            </a:prstGeom>
            <a:solidFill>
              <a:srgbClr val="77D3D8"/>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6" name="Freeform: Shape 59"/>
            <p:cNvSpPr>
              <a:spLocks noChangeAspect="1"/>
            </p:cNvSpPr>
            <p:nvPr/>
          </p:nvSpPr>
          <p:spPr bwMode="auto">
            <a:xfrm>
              <a:off x="2876931" y="1875307"/>
              <a:ext cx="285790" cy="283818"/>
            </a:xfrm>
            <a:custGeom>
              <a:avLst/>
              <a:gdLst>
                <a:gd name="connsiteX0" fmla="*/ 192690 w 508000"/>
                <a:gd name="connsiteY0" fmla="*/ 147144 h 504495"/>
                <a:gd name="connsiteX1" fmla="*/ 254001 w 508000"/>
                <a:gd name="connsiteY1" fmla="*/ 147144 h 504495"/>
                <a:gd name="connsiteX2" fmla="*/ 297794 w 508000"/>
                <a:gd name="connsiteY2" fmla="*/ 164661 h 504495"/>
                <a:gd name="connsiteX3" fmla="*/ 315311 w 508000"/>
                <a:gd name="connsiteY3" fmla="*/ 199696 h 504495"/>
                <a:gd name="connsiteX4" fmla="*/ 297794 w 508000"/>
                <a:gd name="connsiteY4" fmla="*/ 234730 h 504495"/>
                <a:gd name="connsiteX5" fmla="*/ 254001 w 508000"/>
                <a:gd name="connsiteY5" fmla="*/ 252247 h 504495"/>
                <a:gd name="connsiteX6" fmla="*/ 192690 w 508000"/>
                <a:gd name="connsiteY6" fmla="*/ 252247 h 504495"/>
                <a:gd name="connsiteX7" fmla="*/ 192690 w 508000"/>
                <a:gd name="connsiteY7" fmla="*/ 147144 h 504495"/>
                <a:gd name="connsiteX8" fmla="*/ 140138 w 508000"/>
                <a:gd name="connsiteY8" fmla="*/ 113076 h 504495"/>
                <a:gd name="connsiteX9" fmla="*/ 140138 w 508000"/>
                <a:gd name="connsiteY9" fmla="*/ 391419 h 504495"/>
                <a:gd name="connsiteX10" fmla="*/ 192690 w 508000"/>
                <a:gd name="connsiteY10" fmla="*/ 391419 h 504495"/>
                <a:gd name="connsiteX11" fmla="*/ 192690 w 508000"/>
                <a:gd name="connsiteY11" fmla="*/ 287040 h 504495"/>
                <a:gd name="connsiteX12" fmla="*/ 262759 w 508000"/>
                <a:gd name="connsiteY12" fmla="*/ 287040 h 504495"/>
                <a:gd name="connsiteX13" fmla="*/ 341586 w 508000"/>
                <a:gd name="connsiteY13" fmla="*/ 260946 h 504495"/>
                <a:gd name="connsiteX14" fmla="*/ 367862 w 508000"/>
                <a:gd name="connsiteY14" fmla="*/ 200058 h 504495"/>
                <a:gd name="connsiteX15" fmla="*/ 341586 w 508000"/>
                <a:gd name="connsiteY15" fmla="*/ 139171 h 504495"/>
                <a:gd name="connsiteX16" fmla="*/ 262759 w 508000"/>
                <a:gd name="connsiteY16" fmla="*/ 113076 h 504495"/>
                <a:gd name="connsiteX17" fmla="*/ 140138 w 508000"/>
                <a:gd name="connsiteY17" fmla="*/ 113076 h 504495"/>
                <a:gd name="connsiteX18" fmla="*/ 52552 w 508000"/>
                <a:gd name="connsiteY18" fmla="*/ 0 h 504495"/>
                <a:gd name="connsiteX19" fmla="*/ 446690 w 508000"/>
                <a:gd name="connsiteY19" fmla="*/ 0 h 504495"/>
                <a:gd name="connsiteX20" fmla="*/ 508000 w 508000"/>
                <a:gd name="connsiteY20" fmla="*/ 52189 h 504495"/>
                <a:gd name="connsiteX21" fmla="*/ 508000 w 508000"/>
                <a:gd name="connsiteY21" fmla="*/ 443608 h 504495"/>
                <a:gd name="connsiteX22" fmla="*/ 446690 w 508000"/>
                <a:gd name="connsiteY22" fmla="*/ 504495 h 504495"/>
                <a:gd name="connsiteX23" fmla="*/ 52552 w 508000"/>
                <a:gd name="connsiteY23" fmla="*/ 504495 h 504495"/>
                <a:gd name="connsiteX24" fmla="*/ 0 w 508000"/>
                <a:gd name="connsiteY24" fmla="*/ 443608 h 504495"/>
                <a:gd name="connsiteX25" fmla="*/ 0 w 508000"/>
                <a:gd name="connsiteY25" fmla="*/ 52189 h 504495"/>
                <a:gd name="connsiteX26" fmla="*/ 52552 w 508000"/>
                <a:gd name="connsiteY26" fmla="*/ 0 h 50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8000" h="504495">
                  <a:moveTo>
                    <a:pt x="192690" y="147144"/>
                  </a:moveTo>
                  <a:cubicBezTo>
                    <a:pt x="254001" y="147144"/>
                    <a:pt x="254001" y="147144"/>
                    <a:pt x="254001" y="147144"/>
                  </a:cubicBezTo>
                  <a:cubicBezTo>
                    <a:pt x="271518" y="147144"/>
                    <a:pt x="289035" y="155903"/>
                    <a:pt x="297794" y="164661"/>
                  </a:cubicBezTo>
                  <a:cubicBezTo>
                    <a:pt x="306552" y="173420"/>
                    <a:pt x="315311" y="182178"/>
                    <a:pt x="315311" y="199696"/>
                  </a:cubicBezTo>
                  <a:cubicBezTo>
                    <a:pt x="315311" y="217213"/>
                    <a:pt x="306552" y="225971"/>
                    <a:pt x="297794" y="234730"/>
                  </a:cubicBezTo>
                  <a:cubicBezTo>
                    <a:pt x="289035" y="243488"/>
                    <a:pt x="280277" y="252247"/>
                    <a:pt x="254001" y="252247"/>
                  </a:cubicBezTo>
                  <a:lnTo>
                    <a:pt x="192690" y="252247"/>
                  </a:lnTo>
                  <a:cubicBezTo>
                    <a:pt x="192690" y="147144"/>
                    <a:pt x="192690" y="147144"/>
                    <a:pt x="192690" y="147144"/>
                  </a:cubicBezTo>
                  <a:close/>
                  <a:moveTo>
                    <a:pt x="140138" y="113076"/>
                  </a:moveTo>
                  <a:cubicBezTo>
                    <a:pt x="140138" y="113076"/>
                    <a:pt x="140138" y="113076"/>
                    <a:pt x="140138" y="391419"/>
                  </a:cubicBezTo>
                  <a:cubicBezTo>
                    <a:pt x="140138" y="391419"/>
                    <a:pt x="140138" y="391419"/>
                    <a:pt x="192690" y="391419"/>
                  </a:cubicBezTo>
                  <a:cubicBezTo>
                    <a:pt x="192690" y="391419"/>
                    <a:pt x="192690" y="391419"/>
                    <a:pt x="192690" y="287040"/>
                  </a:cubicBezTo>
                  <a:cubicBezTo>
                    <a:pt x="192690" y="287040"/>
                    <a:pt x="192690" y="287040"/>
                    <a:pt x="262759" y="287040"/>
                  </a:cubicBezTo>
                  <a:cubicBezTo>
                    <a:pt x="306552" y="287040"/>
                    <a:pt x="324069" y="278342"/>
                    <a:pt x="341586" y="260946"/>
                  </a:cubicBezTo>
                  <a:cubicBezTo>
                    <a:pt x="359104" y="252248"/>
                    <a:pt x="367862" y="226153"/>
                    <a:pt x="367862" y="200058"/>
                  </a:cubicBezTo>
                  <a:cubicBezTo>
                    <a:pt x="367862" y="173964"/>
                    <a:pt x="359104" y="156567"/>
                    <a:pt x="341586" y="139171"/>
                  </a:cubicBezTo>
                  <a:cubicBezTo>
                    <a:pt x="324069" y="121775"/>
                    <a:pt x="306552" y="113076"/>
                    <a:pt x="262759" y="113076"/>
                  </a:cubicBezTo>
                  <a:cubicBezTo>
                    <a:pt x="262759" y="113076"/>
                    <a:pt x="262759" y="113076"/>
                    <a:pt x="140138" y="113076"/>
                  </a:cubicBezTo>
                  <a:close/>
                  <a:moveTo>
                    <a:pt x="52552" y="0"/>
                  </a:moveTo>
                  <a:cubicBezTo>
                    <a:pt x="52552" y="0"/>
                    <a:pt x="52552" y="0"/>
                    <a:pt x="446690" y="0"/>
                  </a:cubicBezTo>
                  <a:cubicBezTo>
                    <a:pt x="481724" y="0"/>
                    <a:pt x="508000" y="26095"/>
                    <a:pt x="508000" y="52189"/>
                  </a:cubicBezTo>
                  <a:cubicBezTo>
                    <a:pt x="508000" y="52189"/>
                    <a:pt x="508000" y="52189"/>
                    <a:pt x="508000" y="443608"/>
                  </a:cubicBezTo>
                  <a:cubicBezTo>
                    <a:pt x="508000" y="478401"/>
                    <a:pt x="481724" y="504495"/>
                    <a:pt x="446690" y="504495"/>
                  </a:cubicBezTo>
                  <a:cubicBezTo>
                    <a:pt x="446690" y="504495"/>
                    <a:pt x="446690" y="504495"/>
                    <a:pt x="52552" y="504495"/>
                  </a:cubicBezTo>
                  <a:cubicBezTo>
                    <a:pt x="26276" y="504495"/>
                    <a:pt x="0" y="478401"/>
                    <a:pt x="0" y="443608"/>
                  </a:cubicBezTo>
                  <a:cubicBezTo>
                    <a:pt x="0" y="443608"/>
                    <a:pt x="0" y="443608"/>
                    <a:pt x="0" y="52189"/>
                  </a:cubicBezTo>
                  <a:cubicBezTo>
                    <a:pt x="0" y="26095"/>
                    <a:pt x="26276" y="0"/>
                    <a:pt x="52552" y="0"/>
                  </a:cubicBezTo>
                  <a:close/>
                </a:path>
              </a:pathLst>
            </a:custGeom>
            <a:solidFill>
              <a:schemeClr val="bg1"/>
            </a:solidFill>
            <a:ln>
              <a:noFill/>
            </a:ln>
          </p:spPr>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7" name="Oval 46"/>
            <p:cNvSpPr/>
            <p:nvPr/>
          </p:nvSpPr>
          <p:spPr>
            <a:xfrm>
              <a:off x="2690733" y="2714739"/>
              <a:ext cx="658188" cy="658188"/>
            </a:xfrm>
            <a:prstGeom prst="ellipse">
              <a:avLst/>
            </a:prstGeom>
            <a:solidFill>
              <a:srgbClr val="FD5757"/>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8" name="Freeform: Shape 61"/>
            <p:cNvSpPr>
              <a:spLocks noChangeAspect="1"/>
            </p:cNvSpPr>
            <p:nvPr/>
          </p:nvSpPr>
          <p:spPr bwMode="auto">
            <a:xfrm>
              <a:off x="2872102" y="2903614"/>
              <a:ext cx="285790" cy="241801"/>
            </a:xfrm>
            <a:custGeom>
              <a:avLst/>
              <a:gdLst>
                <a:gd name="T0" fmla="*/ 400 w 434"/>
                <a:gd name="T1" fmla="*/ 34 h 367"/>
                <a:gd name="T2" fmla="*/ 317 w 434"/>
                <a:gd name="T3" fmla="*/ 0 h 367"/>
                <a:gd name="T4" fmla="*/ 235 w 434"/>
                <a:gd name="T5" fmla="*/ 34 h 367"/>
                <a:gd name="T6" fmla="*/ 200 w 434"/>
                <a:gd name="T7" fmla="*/ 117 h 367"/>
                <a:gd name="T8" fmla="*/ 200 w 434"/>
                <a:gd name="T9" fmla="*/ 167 h 367"/>
                <a:gd name="T10" fmla="*/ 25 w 434"/>
                <a:gd name="T11" fmla="*/ 167 h 367"/>
                <a:gd name="T12" fmla="*/ 7 w 434"/>
                <a:gd name="T13" fmla="*/ 174 h 367"/>
                <a:gd name="T14" fmla="*/ 0 w 434"/>
                <a:gd name="T15" fmla="*/ 192 h 367"/>
                <a:gd name="T16" fmla="*/ 0 w 434"/>
                <a:gd name="T17" fmla="*/ 342 h 367"/>
                <a:gd name="T18" fmla="*/ 7 w 434"/>
                <a:gd name="T19" fmla="*/ 360 h 367"/>
                <a:gd name="T20" fmla="*/ 25 w 434"/>
                <a:gd name="T21" fmla="*/ 367 h 367"/>
                <a:gd name="T22" fmla="*/ 275 w 434"/>
                <a:gd name="T23" fmla="*/ 367 h 367"/>
                <a:gd name="T24" fmla="*/ 293 w 434"/>
                <a:gd name="T25" fmla="*/ 360 h 367"/>
                <a:gd name="T26" fmla="*/ 300 w 434"/>
                <a:gd name="T27" fmla="*/ 342 h 367"/>
                <a:gd name="T28" fmla="*/ 300 w 434"/>
                <a:gd name="T29" fmla="*/ 192 h 367"/>
                <a:gd name="T30" fmla="*/ 293 w 434"/>
                <a:gd name="T31" fmla="*/ 174 h 367"/>
                <a:gd name="T32" fmla="*/ 275 w 434"/>
                <a:gd name="T33" fmla="*/ 167 h 367"/>
                <a:gd name="T34" fmla="*/ 250 w 434"/>
                <a:gd name="T35" fmla="*/ 167 h 367"/>
                <a:gd name="T36" fmla="*/ 250 w 434"/>
                <a:gd name="T37" fmla="*/ 117 h 367"/>
                <a:gd name="T38" fmla="*/ 270 w 434"/>
                <a:gd name="T39" fmla="*/ 70 h 367"/>
                <a:gd name="T40" fmla="*/ 317 w 434"/>
                <a:gd name="T41" fmla="*/ 50 h 367"/>
                <a:gd name="T42" fmla="*/ 364 w 434"/>
                <a:gd name="T43" fmla="*/ 70 h 367"/>
                <a:gd name="T44" fmla="*/ 384 w 434"/>
                <a:gd name="T45" fmla="*/ 117 h 367"/>
                <a:gd name="T46" fmla="*/ 384 w 434"/>
                <a:gd name="T47" fmla="*/ 184 h 367"/>
                <a:gd name="T48" fmla="*/ 389 w 434"/>
                <a:gd name="T49" fmla="*/ 195 h 367"/>
                <a:gd name="T50" fmla="*/ 400 w 434"/>
                <a:gd name="T51" fmla="*/ 200 h 367"/>
                <a:gd name="T52" fmla="*/ 417 w 434"/>
                <a:gd name="T53" fmla="*/ 200 h 367"/>
                <a:gd name="T54" fmla="*/ 429 w 434"/>
                <a:gd name="T55" fmla="*/ 195 h 367"/>
                <a:gd name="T56" fmla="*/ 434 w 434"/>
                <a:gd name="T57" fmla="*/ 184 h 367"/>
                <a:gd name="T58" fmla="*/ 434 w 434"/>
                <a:gd name="T59" fmla="*/ 117 h 367"/>
                <a:gd name="T60" fmla="*/ 400 w 434"/>
                <a:gd name="T61" fmla="*/ 34 h 367"/>
                <a:gd name="T62" fmla="*/ 400 w 434"/>
                <a:gd name="T63" fmla="*/ 34 h 367"/>
                <a:gd name="T64" fmla="*/ 400 w 434"/>
                <a:gd name="T65" fmla="*/ 3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4" h="367">
                  <a:moveTo>
                    <a:pt x="400" y="34"/>
                  </a:moveTo>
                  <a:cubicBezTo>
                    <a:pt x="377" y="11"/>
                    <a:pt x="349" y="0"/>
                    <a:pt x="317" y="0"/>
                  </a:cubicBezTo>
                  <a:cubicBezTo>
                    <a:pt x="285" y="0"/>
                    <a:pt x="257" y="11"/>
                    <a:pt x="235" y="34"/>
                  </a:cubicBezTo>
                  <a:cubicBezTo>
                    <a:pt x="212" y="57"/>
                    <a:pt x="200" y="85"/>
                    <a:pt x="200" y="117"/>
                  </a:cubicBezTo>
                  <a:cubicBezTo>
                    <a:pt x="200" y="167"/>
                    <a:pt x="200" y="167"/>
                    <a:pt x="200" y="167"/>
                  </a:cubicBezTo>
                  <a:cubicBezTo>
                    <a:pt x="25" y="167"/>
                    <a:pt x="25" y="167"/>
                    <a:pt x="25" y="167"/>
                  </a:cubicBezTo>
                  <a:cubicBezTo>
                    <a:pt x="18" y="167"/>
                    <a:pt x="12" y="169"/>
                    <a:pt x="7" y="174"/>
                  </a:cubicBezTo>
                  <a:cubicBezTo>
                    <a:pt x="2" y="179"/>
                    <a:pt x="0" y="185"/>
                    <a:pt x="0" y="192"/>
                  </a:cubicBezTo>
                  <a:cubicBezTo>
                    <a:pt x="0" y="342"/>
                    <a:pt x="0" y="342"/>
                    <a:pt x="0" y="342"/>
                  </a:cubicBezTo>
                  <a:cubicBezTo>
                    <a:pt x="0" y="349"/>
                    <a:pt x="2" y="355"/>
                    <a:pt x="7" y="360"/>
                  </a:cubicBezTo>
                  <a:cubicBezTo>
                    <a:pt x="12" y="365"/>
                    <a:pt x="18" y="367"/>
                    <a:pt x="25" y="367"/>
                  </a:cubicBezTo>
                  <a:cubicBezTo>
                    <a:pt x="275" y="367"/>
                    <a:pt x="275" y="367"/>
                    <a:pt x="275" y="367"/>
                  </a:cubicBezTo>
                  <a:cubicBezTo>
                    <a:pt x="282" y="367"/>
                    <a:pt x="288" y="365"/>
                    <a:pt x="293" y="360"/>
                  </a:cubicBezTo>
                  <a:cubicBezTo>
                    <a:pt x="298" y="355"/>
                    <a:pt x="300" y="349"/>
                    <a:pt x="300" y="342"/>
                  </a:cubicBezTo>
                  <a:cubicBezTo>
                    <a:pt x="300" y="192"/>
                    <a:pt x="300" y="192"/>
                    <a:pt x="300" y="192"/>
                  </a:cubicBezTo>
                  <a:cubicBezTo>
                    <a:pt x="300" y="185"/>
                    <a:pt x="298" y="179"/>
                    <a:pt x="293" y="174"/>
                  </a:cubicBezTo>
                  <a:cubicBezTo>
                    <a:pt x="288" y="169"/>
                    <a:pt x="282" y="167"/>
                    <a:pt x="275" y="167"/>
                  </a:cubicBezTo>
                  <a:cubicBezTo>
                    <a:pt x="250" y="167"/>
                    <a:pt x="250" y="167"/>
                    <a:pt x="250" y="167"/>
                  </a:cubicBezTo>
                  <a:cubicBezTo>
                    <a:pt x="250" y="117"/>
                    <a:pt x="250" y="117"/>
                    <a:pt x="250" y="117"/>
                  </a:cubicBezTo>
                  <a:cubicBezTo>
                    <a:pt x="250" y="98"/>
                    <a:pt x="257" y="83"/>
                    <a:pt x="270" y="70"/>
                  </a:cubicBezTo>
                  <a:cubicBezTo>
                    <a:pt x="283" y="57"/>
                    <a:pt x="299" y="50"/>
                    <a:pt x="317" y="50"/>
                  </a:cubicBezTo>
                  <a:cubicBezTo>
                    <a:pt x="335" y="50"/>
                    <a:pt x="351" y="57"/>
                    <a:pt x="364" y="70"/>
                  </a:cubicBezTo>
                  <a:cubicBezTo>
                    <a:pt x="377" y="83"/>
                    <a:pt x="384" y="98"/>
                    <a:pt x="384" y="117"/>
                  </a:cubicBezTo>
                  <a:cubicBezTo>
                    <a:pt x="384" y="184"/>
                    <a:pt x="384" y="184"/>
                    <a:pt x="384" y="184"/>
                  </a:cubicBezTo>
                  <a:cubicBezTo>
                    <a:pt x="384" y="188"/>
                    <a:pt x="385" y="192"/>
                    <a:pt x="389" y="195"/>
                  </a:cubicBezTo>
                  <a:cubicBezTo>
                    <a:pt x="392" y="199"/>
                    <a:pt x="396" y="200"/>
                    <a:pt x="400" y="200"/>
                  </a:cubicBezTo>
                  <a:cubicBezTo>
                    <a:pt x="417" y="200"/>
                    <a:pt x="417" y="200"/>
                    <a:pt x="417" y="200"/>
                  </a:cubicBezTo>
                  <a:cubicBezTo>
                    <a:pt x="422" y="200"/>
                    <a:pt x="426" y="199"/>
                    <a:pt x="429" y="195"/>
                  </a:cubicBezTo>
                  <a:cubicBezTo>
                    <a:pt x="432" y="192"/>
                    <a:pt x="434" y="188"/>
                    <a:pt x="434" y="184"/>
                  </a:cubicBezTo>
                  <a:cubicBezTo>
                    <a:pt x="434" y="117"/>
                    <a:pt x="434" y="117"/>
                    <a:pt x="434" y="117"/>
                  </a:cubicBezTo>
                  <a:cubicBezTo>
                    <a:pt x="434" y="85"/>
                    <a:pt x="422" y="57"/>
                    <a:pt x="400" y="34"/>
                  </a:cubicBezTo>
                  <a:close/>
                  <a:moveTo>
                    <a:pt x="400" y="34"/>
                  </a:moveTo>
                  <a:cubicBezTo>
                    <a:pt x="400" y="34"/>
                    <a:pt x="400" y="34"/>
                    <a:pt x="400" y="34"/>
                  </a:cubicBezTo>
                </a:path>
              </a:pathLst>
            </a:custGeom>
            <a:solidFill>
              <a:schemeClr val="bg1"/>
            </a:solidFill>
            <a:ln>
              <a:noFill/>
            </a:ln>
          </p:spPr>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9" name="Oval 51"/>
            <p:cNvSpPr/>
            <p:nvPr/>
          </p:nvSpPr>
          <p:spPr>
            <a:xfrm>
              <a:off x="2685903" y="3741357"/>
              <a:ext cx="658188" cy="658188"/>
            </a:xfrm>
            <a:prstGeom prst="ellipse">
              <a:avLst/>
            </a:prstGeom>
            <a:solidFill>
              <a:srgbClr val="77D3D8"/>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10" name="Freeform: Shape 62"/>
            <p:cNvSpPr>
              <a:spLocks noChangeAspect="1"/>
            </p:cNvSpPr>
            <p:nvPr/>
          </p:nvSpPr>
          <p:spPr bwMode="auto">
            <a:xfrm>
              <a:off x="2878881" y="3959815"/>
              <a:ext cx="285790" cy="221273"/>
            </a:xfrm>
            <a:custGeom>
              <a:avLst/>
              <a:gdLst>
                <a:gd name="T0" fmla="*/ 168 w 237"/>
                <a:gd name="T1" fmla="*/ 57 h 183"/>
                <a:gd name="T2" fmla="*/ 168 w 237"/>
                <a:gd name="T3" fmla="*/ 41 h 183"/>
                <a:gd name="T4" fmla="*/ 131 w 237"/>
                <a:gd name="T5" fmla="*/ 15 h 183"/>
                <a:gd name="T6" fmla="*/ 37 w 237"/>
                <a:gd name="T7" fmla="*/ 0 h 183"/>
                <a:gd name="T8" fmla="*/ 35 w 237"/>
                <a:gd name="T9" fmla="*/ 41 h 183"/>
                <a:gd name="T10" fmla="*/ 0 w 237"/>
                <a:gd name="T11" fmla="*/ 49 h 183"/>
                <a:gd name="T12" fmla="*/ 35 w 237"/>
                <a:gd name="T13" fmla="*/ 57 h 183"/>
                <a:gd name="T14" fmla="*/ 37 w 237"/>
                <a:gd name="T15" fmla="*/ 177 h 183"/>
                <a:gd name="T16" fmla="*/ 62 w 237"/>
                <a:gd name="T17" fmla="*/ 175 h 183"/>
                <a:gd name="T18" fmla="*/ 98 w 237"/>
                <a:gd name="T19" fmla="*/ 103 h 183"/>
                <a:gd name="T20" fmla="*/ 126 w 237"/>
                <a:gd name="T21" fmla="*/ 177 h 183"/>
                <a:gd name="T22" fmla="*/ 151 w 237"/>
                <a:gd name="T23" fmla="*/ 176 h 183"/>
                <a:gd name="T24" fmla="*/ 122 w 237"/>
                <a:gd name="T25" fmla="*/ 96 h 183"/>
                <a:gd name="T26" fmla="*/ 62 w 237"/>
                <a:gd name="T27" fmla="*/ 22 h 183"/>
                <a:gd name="T28" fmla="*/ 117 w 237"/>
                <a:gd name="T29" fmla="*/ 41 h 183"/>
                <a:gd name="T30" fmla="*/ 62 w 237"/>
                <a:gd name="T31" fmla="*/ 22 h 183"/>
                <a:gd name="T32" fmla="*/ 62 w 237"/>
                <a:gd name="T33" fmla="*/ 82 h 183"/>
                <a:gd name="T34" fmla="*/ 118 w 237"/>
                <a:gd name="T35" fmla="*/ 57 h 183"/>
                <a:gd name="T36" fmla="*/ 237 w 237"/>
                <a:gd name="T37" fmla="*/ 145 h 183"/>
                <a:gd name="T38" fmla="*/ 158 w 237"/>
                <a:gd name="T39" fmla="*/ 174 h 183"/>
                <a:gd name="T40" fmla="*/ 155 w 237"/>
                <a:gd name="T41" fmla="*/ 172 h 183"/>
                <a:gd name="T42" fmla="*/ 163 w 237"/>
                <a:gd name="T43" fmla="*/ 151 h 183"/>
                <a:gd name="T44" fmla="*/ 167 w 237"/>
                <a:gd name="T45" fmla="*/ 153 h 183"/>
                <a:gd name="T46" fmla="*/ 210 w 237"/>
                <a:gd name="T47" fmla="*/ 147 h 183"/>
                <a:gd name="T48" fmla="*/ 159 w 237"/>
                <a:gd name="T49" fmla="*/ 95 h 183"/>
                <a:gd name="T50" fmla="*/ 231 w 237"/>
                <a:gd name="T51" fmla="*/ 66 h 183"/>
                <a:gd name="T52" fmla="*/ 233 w 237"/>
                <a:gd name="T53" fmla="*/ 68 h 183"/>
                <a:gd name="T54" fmla="*/ 226 w 237"/>
                <a:gd name="T55" fmla="*/ 88 h 183"/>
                <a:gd name="T56" fmla="*/ 222 w 237"/>
                <a:gd name="T57" fmla="*/ 87 h 183"/>
                <a:gd name="T58" fmla="*/ 186 w 237"/>
                <a:gd name="T59" fmla="*/ 92 h 183"/>
                <a:gd name="T60" fmla="*/ 237 w 237"/>
                <a:gd name="T61" fmla="*/ 145 h 183"/>
                <a:gd name="T62" fmla="*/ 237 w 237"/>
                <a:gd name="T63" fmla="*/ 14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7" h="183">
                  <a:moveTo>
                    <a:pt x="145" y="57"/>
                  </a:moveTo>
                  <a:cubicBezTo>
                    <a:pt x="168" y="57"/>
                    <a:pt x="168" y="57"/>
                    <a:pt x="168" y="57"/>
                  </a:cubicBezTo>
                  <a:cubicBezTo>
                    <a:pt x="173" y="57"/>
                    <a:pt x="177" y="54"/>
                    <a:pt x="177" y="49"/>
                  </a:cubicBezTo>
                  <a:cubicBezTo>
                    <a:pt x="177" y="45"/>
                    <a:pt x="173" y="41"/>
                    <a:pt x="168" y="41"/>
                  </a:cubicBezTo>
                  <a:cubicBezTo>
                    <a:pt x="145" y="41"/>
                    <a:pt x="145" y="41"/>
                    <a:pt x="145" y="41"/>
                  </a:cubicBezTo>
                  <a:cubicBezTo>
                    <a:pt x="143" y="30"/>
                    <a:pt x="139" y="21"/>
                    <a:pt x="131" y="15"/>
                  </a:cubicBezTo>
                  <a:cubicBezTo>
                    <a:pt x="120" y="5"/>
                    <a:pt x="104" y="0"/>
                    <a:pt x="80" y="0"/>
                  </a:cubicBezTo>
                  <a:cubicBezTo>
                    <a:pt x="37" y="0"/>
                    <a:pt x="37" y="0"/>
                    <a:pt x="37" y="0"/>
                  </a:cubicBezTo>
                  <a:cubicBezTo>
                    <a:pt x="36" y="0"/>
                    <a:pt x="35" y="1"/>
                    <a:pt x="35" y="2"/>
                  </a:cubicBezTo>
                  <a:cubicBezTo>
                    <a:pt x="35" y="41"/>
                    <a:pt x="35" y="41"/>
                    <a:pt x="35" y="41"/>
                  </a:cubicBezTo>
                  <a:cubicBezTo>
                    <a:pt x="8" y="41"/>
                    <a:pt x="8" y="41"/>
                    <a:pt x="8" y="41"/>
                  </a:cubicBezTo>
                  <a:cubicBezTo>
                    <a:pt x="4" y="41"/>
                    <a:pt x="0" y="45"/>
                    <a:pt x="0" y="49"/>
                  </a:cubicBezTo>
                  <a:cubicBezTo>
                    <a:pt x="0" y="54"/>
                    <a:pt x="4" y="57"/>
                    <a:pt x="8" y="57"/>
                  </a:cubicBezTo>
                  <a:cubicBezTo>
                    <a:pt x="35" y="57"/>
                    <a:pt x="35" y="57"/>
                    <a:pt x="35" y="57"/>
                  </a:cubicBezTo>
                  <a:cubicBezTo>
                    <a:pt x="35" y="175"/>
                    <a:pt x="35" y="175"/>
                    <a:pt x="35" y="175"/>
                  </a:cubicBezTo>
                  <a:cubicBezTo>
                    <a:pt x="35" y="176"/>
                    <a:pt x="36" y="177"/>
                    <a:pt x="37" y="177"/>
                  </a:cubicBezTo>
                  <a:cubicBezTo>
                    <a:pt x="60" y="177"/>
                    <a:pt x="60" y="177"/>
                    <a:pt x="60" y="177"/>
                  </a:cubicBezTo>
                  <a:cubicBezTo>
                    <a:pt x="61" y="177"/>
                    <a:pt x="62" y="176"/>
                    <a:pt x="62" y="175"/>
                  </a:cubicBezTo>
                  <a:cubicBezTo>
                    <a:pt x="62" y="103"/>
                    <a:pt x="62" y="103"/>
                    <a:pt x="62" y="103"/>
                  </a:cubicBezTo>
                  <a:cubicBezTo>
                    <a:pt x="98" y="103"/>
                    <a:pt x="98" y="103"/>
                    <a:pt x="98" y="103"/>
                  </a:cubicBezTo>
                  <a:cubicBezTo>
                    <a:pt x="124" y="176"/>
                    <a:pt x="124" y="176"/>
                    <a:pt x="124" y="176"/>
                  </a:cubicBezTo>
                  <a:cubicBezTo>
                    <a:pt x="124" y="177"/>
                    <a:pt x="125" y="177"/>
                    <a:pt x="126" y="177"/>
                  </a:cubicBezTo>
                  <a:cubicBezTo>
                    <a:pt x="149" y="177"/>
                    <a:pt x="149" y="177"/>
                    <a:pt x="149" y="177"/>
                  </a:cubicBezTo>
                  <a:cubicBezTo>
                    <a:pt x="150" y="177"/>
                    <a:pt x="151" y="177"/>
                    <a:pt x="151" y="176"/>
                  </a:cubicBezTo>
                  <a:cubicBezTo>
                    <a:pt x="151" y="176"/>
                    <a:pt x="152" y="175"/>
                    <a:pt x="151" y="174"/>
                  </a:cubicBezTo>
                  <a:cubicBezTo>
                    <a:pt x="122" y="96"/>
                    <a:pt x="122" y="96"/>
                    <a:pt x="122" y="96"/>
                  </a:cubicBezTo>
                  <a:cubicBezTo>
                    <a:pt x="137" y="84"/>
                    <a:pt x="143" y="73"/>
                    <a:pt x="145" y="57"/>
                  </a:cubicBezTo>
                  <a:close/>
                  <a:moveTo>
                    <a:pt x="62" y="22"/>
                  </a:moveTo>
                  <a:cubicBezTo>
                    <a:pt x="81" y="22"/>
                    <a:pt x="81" y="22"/>
                    <a:pt x="81" y="22"/>
                  </a:cubicBezTo>
                  <a:cubicBezTo>
                    <a:pt x="96" y="22"/>
                    <a:pt x="112" y="26"/>
                    <a:pt x="117" y="41"/>
                  </a:cubicBezTo>
                  <a:cubicBezTo>
                    <a:pt x="62" y="41"/>
                    <a:pt x="62" y="41"/>
                    <a:pt x="62" y="41"/>
                  </a:cubicBezTo>
                  <a:lnTo>
                    <a:pt x="62" y="22"/>
                  </a:lnTo>
                  <a:close/>
                  <a:moveTo>
                    <a:pt x="82" y="82"/>
                  </a:moveTo>
                  <a:cubicBezTo>
                    <a:pt x="62" y="82"/>
                    <a:pt x="62" y="82"/>
                    <a:pt x="62" y="82"/>
                  </a:cubicBezTo>
                  <a:cubicBezTo>
                    <a:pt x="62" y="57"/>
                    <a:pt x="62" y="57"/>
                    <a:pt x="62" y="57"/>
                  </a:cubicBezTo>
                  <a:cubicBezTo>
                    <a:pt x="118" y="57"/>
                    <a:pt x="118" y="57"/>
                    <a:pt x="118" y="57"/>
                  </a:cubicBezTo>
                  <a:cubicBezTo>
                    <a:pt x="115" y="72"/>
                    <a:pt x="102" y="82"/>
                    <a:pt x="82" y="82"/>
                  </a:cubicBezTo>
                  <a:close/>
                  <a:moveTo>
                    <a:pt x="237" y="145"/>
                  </a:moveTo>
                  <a:cubicBezTo>
                    <a:pt x="237" y="168"/>
                    <a:pt x="219" y="183"/>
                    <a:pt x="191" y="183"/>
                  </a:cubicBezTo>
                  <a:cubicBezTo>
                    <a:pt x="179" y="183"/>
                    <a:pt x="166" y="180"/>
                    <a:pt x="158" y="174"/>
                  </a:cubicBezTo>
                  <a:cubicBezTo>
                    <a:pt x="156" y="173"/>
                    <a:pt x="156" y="173"/>
                    <a:pt x="156" y="173"/>
                  </a:cubicBezTo>
                  <a:cubicBezTo>
                    <a:pt x="155" y="173"/>
                    <a:pt x="155" y="173"/>
                    <a:pt x="155" y="172"/>
                  </a:cubicBezTo>
                  <a:cubicBezTo>
                    <a:pt x="162" y="152"/>
                    <a:pt x="162" y="152"/>
                    <a:pt x="162" y="152"/>
                  </a:cubicBezTo>
                  <a:cubicBezTo>
                    <a:pt x="162" y="151"/>
                    <a:pt x="162" y="151"/>
                    <a:pt x="163" y="151"/>
                  </a:cubicBezTo>
                  <a:cubicBezTo>
                    <a:pt x="163" y="151"/>
                    <a:pt x="164" y="151"/>
                    <a:pt x="164" y="151"/>
                  </a:cubicBezTo>
                  <a:cubicBezTo>
                    <a:pt x="167" y="153"/>
                    <a:pt x="167" y="153"/>
                    <a:pt x="167" y="153"/>
                  </a:cubicBezTo>
                  <a:cubicBezTo>
                    <a:pt x="172" y="157"/>
                    <a:pt x="182" y="160"/>
                    <a:pt x="191" y="160"/>
                  </a:cubicBezTo>
                  <a:cubicBezTo>
                    <a:pt x="203" y="160"/>
                    <a:pt x="210" y="155"/>
                    <a:pt x="210" y="147"/>
                  </a:cubicBezTo>
                  <a:cubicBezTo>
                    <a:pt x="210" y="139"/>
                    <a:pt x="205" y="135"/>
                    <a:pt x="191" y="130"/>
                  </a:cubicBezTo>
                  <a:cubicBezTo>
                    <a:pt x="165" y="121"/>
                    <a:pt x="159" y="106"/>
                    <a:pt x="159" y="95"/>
                  </a:cubicBezTo>
                  <a:cubicBezTo>
                    <a:pt x="159" y="73"/>
                    <a:pt x="176" y="58"/>
                    <a:pt x="201" y="58"/>
                  </a:cubicBezTo>
                  <a:cubicBezTo>
                    <a:pt x="212" y="58"/>
                    <a:pt x="223" y="61"/>
                    <a:pt x="231" y="66"/>
                  </a:cubicBezTo>
                  <a:cubicBezTo>
                    <a:pt x="233" y="67"/>
                    <a:pt x="233" y="67"/>
                    <a:pt x="233" y="67"/>
                  </a:cubicBezTo>
                  <a:cubicBezTo>
                    <a:pt x="233" y="67"/>
                    <a:pt x="233" y="68"/>
                    <a:pt x="233" y="68"/>
                  </a:cubicBezTo>
                  <a:cubicBezTo>
                    <a:pt x="226" y="88"/>
                    <a:pt x="226" y="88"/>
                    <a:pt x="226" y="88"/>
                  </a:cubicBezTo>
                  <a:cubicBezTo>
                    <a:pt x="226" y="88"/>
                    <a:pt x="226" y="88"/>
                    <a:pt x="226" y="88"/>
                  </a:cubicBezTo>
                  <a:cubicBezTo>
                    <a:pt x="225" y="89"/>
                    <a:pt x="225" y="89"/>
                    <a:pt x="225" y="88"/>
                  </a:cubicBezTo>
                  <a:cubicBezTo>
                    <a:pt x="222" y="87"/>
                    <a:pt x="222" y="87"/>
                    <a:pt x="222" y="87"/>
                  </a:cubicBezTo>
                  <a:cubicBezTo>
                    <a:pt x="219" y="85"/>
                    <a:pt x="211" y="81"/>
                    <a:pt x="201" y="81"/>
                  </a:cubicBezTo>
                  <a:cubicBezTo>
                    <a:pt x="192" y="81"/>
                    <a:pt x="186" y="85"/>
                    <a:pt x="186" y="92"/>
                  </a:cubicBezTo>
                  <a:cubicBezTo>
                    <a:pt x="186" y="99"/>
                    <a:pt x="190" y="103"/>
                    <a:pt x="205" y="108"/>
                  </a:cubicBezTo>
                  <a:cubicBezTo>
                    <a:pt x="227" y="116"/>
                    <a:pt x="237" y="128"/>
                    <a:pt x="237" y="145"/>
                  </a:cubicBezTo>
                  <a:close/>
                  <a:moveTo>
                    <a:pt x="237" y="145"/>
                  </a:moveTo>
                  <a:cubicBezTo>
                    <a:pt x="237" y="145"/>
                    <a:pt x="237" y="145"/>
                    <a:pt x="237" y="145"/>
                  </a:cubicBezTo>
                </a:path>
              </a:pathLst>
            </a:custGeom>
            <a:solidFill>
              <a:schemeClr val="bg1"/>
            </a:solidFill>
            <a:ln>
              <a:noFill/>
            </a:ln>
          </p:spPr>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11" name="TextBox 22"/>
            <p:cNvSpPr txBox="1"/>
            <p:nvPr/>
          </p:nvSpPr>
          <p:spPr>
            <a:xfrm>
              <a:off x="1510840" y="1640924"/>
              <a:ext cx="1061829" cy="253916"/>
            </a:xfrm>
            <a:prstGeom prst="rect">
              <a:avLst/>
            </a:prstGeom>
            <a:noFill/>
          </p:spPr>
          <p:txBody>
            <a:bodyPr wrap="none">
              <a:noAutofit/>
            </a:bodyPr>
            <a:lstStyle/>
            <a:p>
              <a:pPr defTabSz="914400">
                <a:lnSpc>
                  <a:spcPct val="130000"/>
                </a:lnSpc>
                <a:spcBef>
                  <a:spcPts val="1000"/>
                </a:spcBef>
              </a:pPr>
              <a:r>
                <a:rPr lang="zh-CN" altLang="en-US" sz="12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rPr>
                <a:t>点击输入标题</a:t>
              </a:r>
              <a:endParaRPr lang="zh-CN" altLang="en-US" sz="12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endParaRPr>
            </a:p>
          </p:txBody>
        </p:sp>
        <p:sp>
          <p:nvSpPr>
            <p:cNvPr id="12" name="TextBox 23"/>
            <p:cNvSpPr txBox="1"/>
            <p:nvPr/>
          </p:nvSpPr>
          <p:spPr>
            <a:xfrm>
              <a:off x="681509" y="1894840"/>
              <a:ext cx="1891160" cy="401648"/>
            </a:xfrm>
            <a:prstGeom prst="rect">
              <a:avLst/>
            </a:prstGeom>
            <a:noFill/>
          </p:spPr>
          <p:txBody>
            <a:bodyPr wrap="square">
              <a:normAutofit fontScale="70000" lnSpcReduction="20000"/>
            </a:bodyPr>
            <a:lstStyle/>
            <a:p>
              <a:pPr algn="r">
                <a:lnSpc>
                  <a:spcPct val="120000"/>
                </a:lnSpc>
              </a:pPr>
              <a:r>
                <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您的内容打在这里，或者通过复制您的文本后，在此框中选择粘贴</a:t>
              </a:r>
              <a:endPar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13" name="TextBox 25"/>
            <p:cNvSpPr txBox="1"/>
            <p:nvPr/>
          </p:nvSpPr>
          <p:spPr>
            <a:xfrm>
              <a:off x="1510840" y="2667541"/>
              <a:ext cx="1061829" cy="253916"/>
            </a:xfrm>
            <a:prstGeom prst="rect">
              <a:avLst/>
            </a:prstGeom>
            <a:noFill/>
          </p:spPr>
          <p:txBody>
            <a:bodyPr wrap="none">
              <a:noAutofit/>
            </a:bodyPr>
            <a:lstStyle/>
            <a:p>
              <a:pPr defTabSz="914400">
                <a:lnSpc>
                  <a:spcPct val="130000"/>
                </a:lnSpc>
                <a:spcBef>
                  <a:spcPts val="1000"/>
                </a:spcBef>
              </a:pPr>
              <a:r>
                <a:rPr lang="zh-CN" altLang="en-US" sz="12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rPr>
                <a:t>点击输入标题</a:t>
              </a:r>
              <a:endParaRPr lang="zh-CN" altLang="en-US" sz="12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endParaRPr>
            </a:p>
          </p:txBody>
        </p:sp>
        <p:sp>
          <p:nvSpPr>
            <p:cNvPr id="14" name="TextBox 27"/>
            <p:cNvSpPr txBox="1"/>
            <p:nvPr/>
          </p:nvSpPr>
          <p:spPr>
            <a:xfrm>
              <a:off x="681509" y="2921456"/>
              <a:ext cx="1891160" cy="401648"/>
            </a:xfrm>
            <a:prstGeom prst="rect">
              <a:avLst/>
            </a:prstGeom>
            <a:noFill/>
          </p:spPr>
          <p:txBody>
            <a:bodyPr wrap="square">
              <a:normAutofit fontScale="70000" lnSpcReduction="20000"/>
            </a:bodyPr>
            <a:lstStyle/>
            <a:p>
              <a:pPr algn="r">
                <a:lnSpc>
                  <a:spcPct val="120000"/>
                </a:lnSpc>
              </a:pPr>
              <a:r>
                <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您的内容打在这里，或者通过复制您的文本后，在此框中选择粘贴</a:t>
              </a:r>
              <a:endPar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15" name="TextBox 30"/>
            <p:cNvSpPr txBox="1"/>
            <p:nvPr/>
          </p:nvSpPr>
          <p:spPr>
            <a:xfrm>
              <a:off x="1510840" y="3713477"/>
              <a:ext cx="1061829" cy="253916"/>
            </a:xfrm>
            <a:prstGeom prst="rect">
              <a:avLst/>
            </a:prstGeom>
            <a:noFill/>
          </p:spPr>
          <p:txBody>
            <a:bodyPr wrap="none">
              <a:noAutofit/>
            </a:bodyPr>
            <a:lstStyle/>
            <a:p>
              <a:pPr defTabSz="914400">
                <a:lnSpc>
                  <a:spcPct val="130000"/>
                </a:lnSpc>
                <a:spcBef>
                  <a:spcPts val="1000"/>
                </a:spcBef>
              </a:pPr>
              <a:r>
                <a:rPr lang="zh-CN" altLang="en-US" sz="12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rPr>
                <a:t>点击输入标题</a:t>
              </a:r>
              <a:endParaRPr lang="zh-CN" altLang="en-US" sz="12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endParaRPr>
            </a:p>
          </p:txBody>
        </p:sp>
        <p:sp>
          <p:nvSpPr>
            <p:cNvPr id="16" name="TextBox 31"/>
            <p:cNvSpPr txBox="1"/>
            <p:nvPr/>
          </p:nvSpPr>
          <p:spPr>
            <a:xfrm>
              <a:off x="681509" y="3967393"/>
              <a:ext cx="1891160" cy="401648"/>
            </a:xfrm>
            <a:prstGeom prst="rect">
              <a:avLst/>
            </a:prstGeom>
            <a:noFill/>
          </p:spPr>
          <p:txBody>
            <a:bodyPr wrap="square">
              <a:normAutofit fontScale="70000" lnSpcReduction="20000"/>
            </a:bodyPr>
            <a:lstStyle/>
            <a:p>
              <a:pPr algn="r">
                <a:lnSpc>
                  <a:spcPct val="120000"/>
                </a:lnSpc>
              </a:pPr>
              <a:r>
                <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您的内容打在这里，或者通过复制您的文本后，在此框中选择粘贴</a:t>
              </a:r>
              <a:endPar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grpSp>
      <p:grpSp>
        <p:nvGrpSpPr>
          <p:cNvPr id="17" name="组合 16"/>
          <p:cNvGrpSpPr/>
          <p:nvPr/>
        </p:nvGrpSpPr>
        <p:grpSpPr>
          <a:xfrm>
            <a:off x="5796136" y="1441970"/>
            <a:ext cx="2606822" cy="2716954"/>
            <a:chOff x="5880625" y="1663272"/>
            <a:chExt cx="2606822" cy="2716954"/>
          </a:xfrm>
        </p:grpSpPr>
        <p:sp>
          <p:nvSpPr>
            <p:cNvPr id="18" name="Oval 40"/>
            <p:cNvSpPr/>
            <p:nvPr/>
          </p:nvSpPr>
          <p:spPr>
            <a:xfrm>
              <a:off x="5880625" y="3722038"/>
              <a:ext cx="658188" cy="658188"/>
            </a:xfrm>
            <a:prstGeom prst="ellipse">
              <a:avLst/>
            </a:prstGeom>
            <a:solidFill>
              <a:srgbClr val="FD5757"/>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19" name="Freeform: Shape 57"/>
            <p:cNvSpPr>
              <a:spLocks noChangeAspect="1"/>
            </p:cNvSpPr>
            <p:nvPr/>
          </p:nvSpPr>
          <p:spPr bwMode="auto">
            <a:xfrm>
              <a:off x="6114929" y="3927556"/>
              <a:ext cx="231200" cy="285790"/>
            </a:xfrm>
            <a:custGeom>
              <a:avLst/>
              <a:gdLst>
                <a:gd name="connsiteX0" fmla="*/ 89899 w 410966"/>
                <a:gd name="connsiteY0" fmla="*/ 205483 h 508000"/>
                <a:gd name="connsiteX1" fmla="*/ 182930 w 410966"/>
                <a:gd name="connsiteY1" fmla="*/ 205483 h 508000"/>
                <a:gd name="connsiteX2" fmla="*/ 210495 w 410966"/>
                <a:gd name="connsiteY2" fmla="*/ 219243 h 508000"/>
                <a:gd name="connsiteX3" fmla="*/ 296635 w 410966"/>
                <a:gd name="connsiteY3" fmla="*/ 305243 h 508000"/>
                <a:gd name="connsiteX4" fmla="*/ 320754 w 410966"/>
                <a:gd name="connsiteY4" fmla="*/ 284603 h 508000"/>
                <a:gd name="connsiteX5" fmla="*/ 341428 w 410966"/>
                <a:gd name="connsiteY5" fmla="*/ 274283 h 508000"/>
                <a:gd name="connsiteX6" fmla="*/ 365547 w 410966"/>
                <a:gd name="connsiteY6" fmla="*/ 288043 h 508000"/>
                <a:gd name="connsiteX7" fmla="*/ 372438 w 410966"/>
                <a:gd name="connsiteY7" fmla="*/ 308683 h 508000"/>
                <a:gd name="connsiteX8" fmla="*/ 358656 w 410966"/>
                <a:gd name="connsiteY8" fmla="*/ 329323 h 508000"/>
                <a:gd name="connsiteX9" fmla="*/ 324200 w 410966"/>
                <a:gd name="connsiteY9" fmla="*/ 360283 h 508000"/>
                <a:gd name="connsiteX10" fmla="*/ 296635 w 410966"/>
                <a:gd name="connsiteY10" fmla="*/ 370603 h 508000"/>
                <a:gd name="connsiteX11" fmla="*/ 262179 w 410966"/>
                <a:gd name="connsiteY11" fmla="*/ 356843 h 508000"/>
                <a:gd name="connsiteX12" fmla="*/ 217386 w 410966"/>
                <a:gd name="connsiteY12" fmla="*/ 312123 h 508000"/>
                <a:gd name="connsiteX13" fmla="*/ 227723 w 410966"/>
                <a:gd name="connsiteY13" fmla="*/ 398123 h 508000"/>
                <a:gd name="connsiteX14" fmla="*/ 224277 w 410966"/>
                <a:gd name="connsiteY14" fmla="*/ 398123 h 508000"/>
                <a:gd name="connsiteX15" fmla="*/ 89899 w 410966"/>
                <a:gd name="connsiteY15" fmla="*/ 205483 h 508000"/>
                <a:gd name="connsiteX16" fmla="*/ 41444 w 410966"/>
                <a:gd name="connsiteY16" fmla="*/ 205483 h 508000"/>
                <a:gd name="connsiteX17" fmla="*/ 48351 w 410966"/>
                <a:gd name="connsiteY17" fmla="*/ 205483 h 508000"/>
                <a:gd name="connsiteX18" fmla="*/ 193405 w 410966"/>
                <a:gd name="connsiteY18" fmla="*/ 411745 h 508000"/>
                <a:gd name="connsiteX19" fmla="*/ 193405 w 410966"/>
                <a:gd name="connsiteY19" fmla="*/ 418620 h 508000"/>
                <a:gd name="connsiteX20" fmla="*/ 186498 w 410966"/>
                <a:gd name="connsiteY20" fmla="*/ 422058 h 508000"/>
                <a:gd name="connsiteX21" fmla="*/ 79434 w 410966"/>
                <a:gd name="connsiteY21" fmla="*/ 422058 h 508000"/>
                <a:gd name="connsiteX22" fmla="*/ 62166 w 410966"/>
                <a:gd name="connsiteY22" fmla="*/ 439246 h 508000"/>
                <a:gd name="connsiteX23" fmla="*/ 79434 w 410966"/>
                <a:gd name="connsiteY23" fmla="*/ 456435 h 508000"/>
                <a:gd name="connsiteX24" fmla="*/ 234849 w 410966"/>
                <a:gd name="connsiteY24" fmla="*/ 456435 h 508000"/>
                <a:gd name="connsiteX25" fmla="*/ 238303 w 410966"/>
                <a:gd name="connsiteY25" fmla="*/ 490812 h 508000"/>
                <a:gd name="connsiteX26" fmla="*/ 234849 w 410966"/>
                <a:gd name="connsiteY26" fmla="*/ 501125 h 508000"/>
                <a:gd name="connsiteX27" fmla="*/ 224488 w 410966"/>
                <a:gd name="connsiteY27" fmla="*/ 508000 h 508000"/>
                <a:gd name="connsiteX28" fmla="*/ 48351 w 410966"/>
                <a:gd name="connsiteY28" fmla="*/ 508000 h 508000"/>
                <a:gd name="connsiteX29" fmla="*/ 37990 w 410966"/>
                <a:gd name="connsiteY29" fmla="*/ 501125 h 508000"/>
                <a:gd name="connsiteX30" fmla="*/ 34536 w 410966"/>
                <a:gd name="connsiteY30" fmla="*/ 490812 h 508000"/>
                <a:gd name="connsiteX31" fmla="*/ 10361 w 410966"/>
                <a:gd name="connsiteY31" fmla="*/ 480499 h 508000"/>
                <a:gd name="connsiteX32" fmla="*/ 0 w 410966"/>
                <a:gd name="connsiteY32" fmla="*/ 456435 h 508000"/>
                <a:gd name="connsiteX33" fmla="*/ 3453 w 410966"/>
                <a:gd name="connsiteY33" fmla="*/ 243298 h 508000"/>
                <a:gd name="connsiteX34" fmla="*/ 41444 w 410966"/>
                <a:gd name="connsiteY34" fmla="*/ 205483 h 508000"/>
                <a:gd name="connsiteX35" fmla="*/ 317398 w 410966"/>
                <a:gd name="connsiteY35" fmla="*/ 112645 h 508000"/>
                <a:gd name="connsiteX36" fmla="*/ 310467 w 410966"/>
                <a:gd name="connsiteY36" fmla="*/ 116098 h 508000"/>
                <a:gd name="connsiteX37" fmla="*/ 310467 w 410966"/>
                <a:gd name="connsiteY37" fmla="*/ 216243 h 508000"/>
                <a:gd name="connsiteX38" fmla="*/ 317398 w 410966"/>
                <a:gd name="connsiteY38" fmla="*/ 223149 h 508000"/>
                <a:gd name="connsiteX39" fmla="*/ 320864 w 410966"/>
                <a:gd name="connsiteY39" fmla="*/ 223149 h 508000"/>
                <a:gd name="connsiteX40" fmla="*/ 320864 w 410966"/>
                <a:gd name="connsiteY40" fmla="*/ 140271 h 508000"/>
                <a:gd name="connsiteX41" fmla="*/ 334726 w 410966"/>
                <a:gd name="connsiteY41" fmla="*/ 119551 h 508000"/>
                <a:gd name="connsiteX42" fmla="*/ 358984 w 410966"/>
                <a:gd name="connsiteY42" fmla="*/ 112645 h 508000"/>
                <a:gd name="connsiteX43" fmla="*/ 317398 w 410966"/>
                <a:gd name="connsiteY43" fmla="*/ 112645 h 508000"/>
                <a:gd name="connsiteX44" fmla="*/ 317398 w 410966"/>
                <a:gd name="connsiteY44" fmla="*/ 88472 h 508000"/>
                <a:gd name="connsiteX45" fmla="*/ 383242 w 410966"/>
                <a:gd name="connsiteY45" fmla="*/ 88472 h 508000"/>
                <a:gd name="connsiteX46" fmla="*/ 410966 w 410966"/>
                <a:gd name="connsiteY46" fmla="*/ 116098 h 508000"/>
                <a:gd name="connsiteX47" fmla="*/ 410966 w 410966"/>
                <a:gd name="connsiteY47" fmla="*/ 216243 h 508000"/>
                <a:gd name="connsiteX48" fmla="*/ 393639 w 410966"/>
                <a:gd name="connsiteY48" fmla="*/ 240416 h 508000"/>
                <a:gd name="connsiteX49" fmla="*/ 345122 w 410966"/>
                <a:gd name="connsiteY49" fmla="*/ 261135 h 508000"/>
                <a:gd name="connsiteX50" fmla="*/ 327795 w 410966"/>
                <a:gd name="connsiteY50" fmla="*/ 257682 h 508000"/>
                <a:gd name="connsiteX51" fmla="*/ 320864 w 410966"/>
                <a:gd name="connsiteY51" fmla="*/ 243869 h 508000"/>
                <a:gd name="connsiteX52" fmla="*/ 317398 w 410966"/>
                <a:gd name="connsiteY52" fmla="*/ 243869 h 508000"/>
                <a:gd name="connsiteX53" fmla="*/ 289674 w 410966"/>
                <a:gd name="connsiteY53" fmla="*/ 216243 h 508000"/>
                <a:gd name="connsiteX54" fmla="*/ 289674 w 410966"/>
                <a:gd name="connsiteY54" fmla="*/ 116098 h 508000"/>
                <a:gd name="connsiteX55" fmla="*/ 317398 w 410966"/>
                <a:gd name="connsiteY55" fmla="*/ 88472 h 508000"/>
                <a:gd name="connsiteX56" fmla="*/ 58030 w 410966"/>
                <a:gd name="connsiteY56" fmla="*/ 85618 h 508000"/>
                <a:gd name="connsiteX57" fmla="*/ 192521 w 410966"/>
                <a:gd name="connsiteY57" fmla="*/ 85618 h 508000"/>
                <a:gd name="connsiteX58" fmla="*/ 209764 w 410966"/>
                <a:gd name="connsiteY58" fmla="*/ 106230 h 508000"/>
                <a:gd name="connsiteX59" fmla="*/ 209764 w 410966"/>
                <a:gd name="connsiteY59" fmla="*/ 109665 h 508000"/>
                <a:gd name="connsiteX60" fmla="*/ 206315 w 410966"/>
                <a:gd name="connsiteY60" fmla="*/ 113100 h 508000"/>
                <a:gd name="connsiteX61" fmla="*/ 192521 w 410966"/>
                <a:gd name="connsiteY61" fmla="*/ 113100 h 508000"/>
                <a:gd name="connsiteX62" fmla="*/ 120103 w 410966"/>
                <a:gd name="connsiteY62" fmla="*/ 178371 h 508000"/>
                <a:gd name="connsiteX63" fmla="*/ 44236 w 410966"/>
                <a:gd name="connsiteY63" fmla="*/ 102795 h 508000"/>
                <a:gd name="connsiteX64" fmla="*/ 44236 w 410966"/>
                <a:gd name="connsiteY64" fmla="*/ 95924 h 508000"/>
                <a:gd name="connsiteX65" fmla="*/ 58030 w 410966"/>
                <a:gd name="connsiteY65" fmla="*/ 85618 h 508000"/>
                <a:gd name="connsiteX66" fmla="*/ 58030 w 410966"/>
                <a:gd name="connsiteY66" fmla="*/ 0 h 508000"/>
                <a:gd name="connsiteX67" fmla="*/ 206315 w 410966"/>
                <a:gd name="connsiteY67" fmla="*/ 0 h 508000"/>
                <a:gd name="connsiteX68" fmla="*/ 209764 w 410966"/>
                <a:gd name="connsiteY68" fmla="*/ 3409 h 508000"/>
                <a:gd name="connsiteX69" fmla="*/ 209764 w 410966"/>
                <a:gd name="connsiteY69" fmla="*/ 6818 h 508000"/>
                <a:gd name="connsiteX70" fmla="*/ 192521 w 410966"/>
                <a:gd name="connsiteY70" fmla="*/ 51133 h 508000"/>
                <a:gd name="connsiteX71" fmla="*/ 178727 w 410966"/>
                <a:gd name="connsiteY71" fmla="*/ 61360 h 508000"/>
                <a:gd name="connsiteX72" fmla="*/ 58030 w 410966"/>
                <a:gd name="connsiteY72" fmla="*/ 61360 h 508000"/>
                <a:gd name="connsiteX73" fmla="*/ 44236 w 410966"/>
                <a:gd name="connsiteY73" fmla="*/ 47724 h 508000"/>
                <a:gd name="connsiteX74" fmla="*/ 44236 w 410966"/>
                <a:gd name="connsiteY74" fmla="*/ 13635 h 508000"/>
                <a:gd name="connsiteX75" fmla="*/ 58030 w 410966"/>
                <a:gd name="connsiteY75"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10966" h="508000">
                  <a:moveTo>
                    <a:pt x="89899" y="205483"/>
                  </a:moveTo>
                  <a:cubicBezTo>
                    <a:pt x="89899" y="205483"/>
                    <a:pt x="89899" y="205483"/>
                    <a:pt x="182930" y="205483"/>
                  </a:cubicBezTo>
                  <a:cubicBezTo>
                    <a:pt x="193267" y="205483"/>
                    <a:pt x="203603" y="212363"/>
                    <a:pt x="210495" y="219243"/>
                  </a:cubicBezTo>
                  <a:cubicBezTo>
                    <a:pt x="210495" y="219243"/>
                    <a:pt x="210495" y="219243"/>
                    <a:pt x="296635" y="305243"/>
                  </a:cubicBezTo>
                  <a:cubicBezTo>
                    <a:pt x="296635" y="305243"/>
                    <a:pt x="296635" y="305243"/>
                    <a:pt x="320754" y="284603"/>
                  </a:cubicBezTo>
                  <a:cubicBezTo>
                    <a:pt x="327645" y="277723"/>
                    <a:pt x="334537" y="274283"/>
                    <a:pt x="341428" y="274283"/>
                  </a:cubicBezTo>
                  <a:cubicBezTo>
                    <a:pt x="351765" y="277723"/>
                    <a:pt x="358656" y="281163"/>
                    <a:pt x="365547" y="288043"/>
                  </a:cubicBezTo>
                  <a:cubicBezTo>
                    <a:pt x="368993" y="291483"/>
                    <a:pt x="372438" y="301803"/>
                    <a:pt x="372438" y="308683"/>
                  </a:cubicBezTo>
                  <a:cubicBezTo>
                    <a:pt x="368993" y="315563"/>
                    <a:pt x="365547" y="325883"/>
                    <a:pt x="358656" y="329323"/>
                  </a:cubicBezTo>
                  <a:cubicBezTo>
                    <a:pt x="358656" y="329323"/>
                    <a:pt x="358656" y="329323"/>
                    <a:pt x="324200" y="360283"/>
                  </a:cubicBezTo>
                  <a:cubicBezTo>
                    <a:pt x="317309" y="367163"/>
                    <a:pt x="306972" y="370603"/>
                    <a:pt x="296635" y="370603"/>
                  </a:cubicBezTo>
                  <a:cubicBezTo>
                    <a:pt x="282852" y="370603"/>
                    <a:pt x="272515" y="367163"/>
                    <a:pt x="262179" y="356843"/>
                  </a:cubicBezTo>
                  <a:cubicBezTo>
                    <a:pt x="262179" y="356843"/>
                    <a:pt x="262179" y="356843"/>
                    <a:pt x="217386" y="312123"/>
                  </a:cubicBezTo>
                  <a:cubicBezTo>
                    <a:pt x="217386" y="312123"/>
                    <a:pt x="217386" y="312123"/>
                    <a:pt x="227723" y="398123"/>
                  </a:cubicBezTo>
                  <a:cubicBezTo>
                    <a:pt x="227723" y="398123"/>
                    <a:pt x="227723" y="398123"/>
                    <a:pt x="224277" y="398123"/>
                  </a:cubicBezTo>
                  <a:cubicBezTo>
                    <a:pt x="224277" y="398123"/>
                    <a:pt x="224277" y="398123"/>
                    <a:pt x="89899" y="205483"/>
                  </a:cubicBezTo>
                  <a:close/>
                  <a:moveTo>
                    <a:pt x="41444" y="205483"/>
                  </a:moveTo>
                  <a:cubicBezTo>
                    <a:pt x="41444" y="205483"/>
                    <a:pt x="41444" y="205483"/>
                    <a:pt x="48351" y="205483"/>
                  </a:cubicBezTo>
                  <a:cubicBezTo>
                    <a:pt x="48351" y="208921"/>
                    <a:pt x="193405" y="411745"/>
                    <a:pt x="193405" y="411745"/>
                  </a:cubicBezTo>
                  <a:cubicBezTo>
                    <a:pt x="193405" y="415182"/>
                    <a:pt x="193405" y="418620"/>
                    <a:pt x="193405" y="418620"/>
                  </a:cubicBezTo>
                  <a:cubicBezTo>
                    <a:pt x="193405" y="422058"/>
                    <a:pt x="189951" y="422058"/>
                    <a:pt x="186498" y="422058"/>
                  </a:cubicBezTo>
                  <a:cubicBezTo>
                    <a:pt x="186498" y="422058"/>
                    <a:pt x="186498" y="422058"/>
                    <a:pt x="79434" y="422058"/>
                  </a:cubicBezTo>
                  <a:cubicBezTo>
                    <a:pt x="69073" y="422058"/>
                    <a:pt x="62166" y="428933"/>
                    <a:pt x="62166" y="439246"/>
                  </a:cubicBezTo>
                  <a:cubicBezTo>
                    <a:pt x="62166" y="446122"/>
                    <a:pt x="69073" y="456435"/>
                    <a:pt x="79434" y="456435"/>
                  </a:cubicBezTo>
                  <a:cubicBezTo>
                    <a:pt x="79434" y="456435"/>
                    <a:pt x="79434" y="456435"/>
                    <a:pt x="234849" y="456435"/>
                  </a:cubicBezTo>
                  <a:lnTo>
                    <a:pt x="238303" y="490812"/>
                  </a:lnTo>
                  <a:cubicBezTo>
                    <a:pt x="238303" y="494249"/>
                    <a:pt x="238303" y="497687"/>
                    <a:pt x="234849" y="501125"/>
                  </a:cubicBezTo>
                  <a:cubicBezTo>
                    <a:pt x="231395" y="504562"/>
                    <a:pt x="227942" y="508000"/>
                    <a:pt x="224488" y="508000"/>
                  </a:cubicBezTo>
                  <a:cubicBezTo>
                    <a:pt x="224488" y="508000"/>
                    <a:pt x="224488" y="508000"/>
                    <a:pt x="48351" y="508000"/>
                  </a:cubicBezTo>
                  <a:cubicBezTo>
                    <a:pt x="44897" y="508000"/>
                    <a:pt x="41444" y="504562"/>
                    <a:pt x="37990" y="501125"/>
                  </a:cubicBezTo>
                  <a:cubicBezTo>
                    <a:pt x="34536" y="497687"/>
                    <a:pt x="34536" y="494249"/>
                    <a:pt x="34536" y="490812"/>
                  </a:cubicBezTo>
                  <a:cubicBezTo>
                    <a:pt x="24175" y="490812"/>
                    <a:pt x="17268" y="487374"/>
                    <a:pt x="10361" y="480499"/>
                  </a:cubicBezTo>
                  <a:cubicBezTo>
                    <a:pt x="3453" y="473623"/>
                    <a:pt x="0" y="466748"/>
                    <a:pt x="0" y="456435"/>
                  </a:cubicBezTo>
                  <a:cubicBezTo>
                    <a:pt x="0" y="456435"/>
                    <a:pt x="0" y="456435"/>
                    <a:pt x="3453" y="243298"/>
                  </a:cubicBezTo>
                  <a:cubicBezTo>
                    <a:pt x="3453" y="222672"/>
                    <a:pt x="20722" y="205483"/>
                    <a:pt x="41444" y="205483"/>
                  </a:cubicBezTo>
                  <a:close/>
                  <a:moveTo>
                    <a:pt x="317398" y="112645"/>
                  </a:moveTo>
                  <a:cubicBezTo>
                    <a:pt x="313933" y="112645"/>
                    <a:pt x="310467" y="116098"/>
                    <a:pt x="310467" y="116098"/>
                  </a:cubicBezTo>
                  <a:cubicBezTo>
                    <a:pt x="310467" y="116098"/>
                    <a:pt x="310467" y="116098"/>
                    <a:pt x="310467" y="216243"/>
                  </a:cubicBezTo>
                  <a:cubicBezTo>
                    <a:pt x="310467" y="219696"/>
                    <a:pt x="313933" y="223149"/>
                    <a:pt x="317398" y="223149"/>
                  </a:cubicBezTo>
                  <a:cubicBezTo>
                    <a:pt x="317398" y="223149"/>
                    <a:pt x="317398" y="223149"/>
                    <a:pt x="320864" y="223149"/>
                  </a:cubicBezTo>
                  <a:cubicBezTo>
                    <a:pt x="320864" y="223149"/>
                    <a:pt x="320864" y="223149"/>
                    <a:pt x="320864" y="140271"/>
                  </a:cubicBezTo>
                  <a:cubicBezTo>
                    <a:pt x="320864" y="129911"/>
                    <a:pt x="327795" y="123005"/>
                    <a:pt x="334726" y="119551"/>
                  </a:cubicBezTo>
                  <a:lnTo>
                    <a:pt x="358984" y="112645"/>
                  </a:lnTo>
                  <a:cubicBezTo>
                    <a:pt x="358984" y="112645"/>
                    <a:pt x="358984" y="112645"/>
                    <a:pt x="317398" y="112645"/>
                  </a:cubicBezTo>
                  <a:close/>
                  <a:moveTo>
                    <a:pt x="317398" y="88472"/>
                  </a:moveTo>
                  <a:cubicBezTo>
                    <a:pt x="317398" y="88472"/>
                    <a:pt x="317398" y="88472"/>
                    <a:pt x="383242" y="88472"/>
                  </a:cubicBezTo>
                  <a:cubicBezTo>
                    <a:pt x="400570" y="88472"/>
                    <a:pt x="410966" y="102285"/>
                    <a:pt x="410966" y="116098"/>
                  </a:cubicBezTo>
                  <a:cubicBezTo>
                    <a:pt x="410966" y="116098"/>
                    <a:pt x="410966" y="116098"/>
                    <a:pt x="410966" y="216243"/>
                  </a:cubicBezTo>
                  <a:cubicBezTo>
                    <a:pt x="410966" y="226602"/>
                    <a:pt x="404035" y="236962"/>
                    <a:pt x="393639" y="240416"/>
                  </a:cubicBezTo>
                  <a:cubicBezTo>
                    <a:pt x="393639" y="243869"/>
                    <a:pt x="345122" y="261135"/>
                    <a:pt x="345122" y="261135"/>
                  </a:cubicBezTo>
                  <a:cubicBezTo>
                    <a:pt x="338191" y="261135"/>
                    <a:pt x="334726" y="261135"/>
                    <a:pt x="327795" y="257682"/>
                  </a:cubicBezTo>
                  <a:cubicBezTo>
                    <a:pt x="324329" y="254229"/>
                    <a:pt x="320864" y="247322"/>
                    <a:pt x="320864" y="243869"/>
                  </a:cubicBezTo>
                  <a:cubicBezTo>
                    <a:pt x="320864" y="243869"/>
                    <a:pt x="320864" y="243869"/>
                    <a:pt x="317398" y="243869"/>
                  </a:cubicBezTo>
                  <a:cubicBezTo>
                    <a:pt x="303536" y="243869"/>
                    <a:pt x="289674" y="230056"/>
                    <a:pt x="289674" y="216243"/>
                  </a:cubicBezTo>
                  <a:cubicBezTo>
                    <a:pt x="289674" y="216243"/>
                    <a:pt x="289674" y="216243"/>
                    <a:pt x="289674" y="116098"/>
                  </a:cubicBezTo>
                  <a:cubicBezTo>
                    <a:pt x="289674" y="102285"/>
                    <a:pt x="303536" y="88472"/>
                    <a:pt x="317398" y="88472"/>
                  </a:cubicBezTo>
                  <a:close/>
                  <a:moveTo>
                    <a:pt x="58030" y="85618"/>
                  </a:moveTo>
                  <a:cubicBezTo>
                    <a:pt x="58030" y="85618"/>
                    <a:pt x="58030" y="85618"/>
                    <a:pt x="192521" y="85618"/>
                  </a:cubicBezTo>
                  <a:cubicBezTo>
                    <a:pt x="192521" y="85618"/>
                    <a:pt x="192521" y="85618"/>
                    <a:pt x="209764" y="106230"/>
                  </a:cubicBezTo>
                  <a:cubicBezTo>
                    <a:pt x="209764" y="106230"/>
                    <a:pt x="209764" y="109665"/>
                    <a:pt x="209764" y="109665"/>
                  </a:cubicBezTo>
                  <a:cubicBezTo>
                    <a:pt x="209764" y="113100"/>
                    <a:pt x="209764" y="113100"/>
                    <a:pt x="206315" y="113100"/>
                  </a:cubicBezTo>
                  <a:cubicBezTo>
                    <a:pt x="206315" y="113100"/>
                    <a:pt x="206315" y="113100"/>
                    <a:pt x="192521" y="113100"/>
                  </a:cubicBezTo>
                  <a:cubicBezTo>
                    <a:pt x="189073" y="150889"/>
                    <a:pt x="158036" y="178371"/>
                    <a:pt x="120103" y="178371"/>
                  </a:cubicBezTo>
                  <a:cubicBezTo>
                    <a:pt x="78721" y="178371"/>
                    <a:pt x="44236" y="147453"/>
                    <a:pt x="44236" y="102795"/>
                  </a:cubicBezTo>
                  <a:cubicBezTo>
                    <a:pt x="44236" y="102795"/>
                    <a:pt x="44236" y="99359"/>
                    <a:pt x="44236" y="95924"/>
                  </a:cubicBezTo>
                  <a:cubicBezTo>
                    <a:pt x="44236" y="89053"/>
                    <a:pt x="51133" y="85618"/>
                    <a:pt x="58030" y="85618"/>
                  </a:cubicBezTo>
                  <a:close/>
                  <a:moveTo>
                    <a:pt x="58030" y="0"/>
                  </a:moveTo>
                  <a:cubicBezTo>
                    <a:pt x="58030" y="0"/>
                    <a:pt x="58030" y="0"/>
                    <a:pt x="206315" y="0"/>
                  </a:cubicBezTo>
                  <a:cubicBezTo>
                    <a:pt x="206315" y="0"/>
                    <a:pt x="209764" y="0"/>
                    <a:pt x="209764" y="3409"/>
                  </a:cubicBezTo>
                  <a:cubicBezTo>
                    <a:pt x="209764" y="3409"/>
                    <a:pt x="209764" y="3409"/>
                    <a:pt x="209764" y="6818"/>
                  </a:cubicBezTo>
                  <a:cubicBezTo>
                    <a:pt x="209764" y="6818"/>
                    <a:pt x="209764" y="6818"/>
                    <a:pt x="192521" y="51133"/>
                  </a:cubicBezTo>
                  <a:cubicBezTo>
                    <a:pt x="189073" y="57951"/>
                    <a:pt x="182176" y="61360"/>
                    <a:pt x="178727" y="61360"/>
                  </a:cubicBezTo>
                  <a:cubicBezTo>
                    <a:pt x="178727" y="61360"/>
                    <a:pt x="178727" y="61360"/>
                    <a:pt x="58030" y="61360"/>
                  </a:cubicBezTo>
                  <a:cubicBezTo>
                    <a:pt x="51133" y="61360"/>
                    <a:pt x="44236" y="54542"/>
                    <a:pt x="44236" y="47724"/>
                  </a:cubicBezTo>
                  <a:cubicBezTo>
                    <a:pt x="44236" y="47724"/>
                    <a:pt x="44236" y="47724"/>
                    <a:pt x="44236" y="13635"/>
                  </a:cubicBezTo>
                  <a:cubicBezTo>
                    <a:pt x="44236" y="6818"/>
                    <a:pt x="51133" y="0"/>
                    <a:pt x="58030" y="0"/>
                  </a:cubicBezTo>
                  <a:close/>
                </a:path>
              </a:pathLst>
            </a:custGeom>
            <a:solidFill>
              <a:schemeClr val="bg1"/>
            </a:solidFill>
            <a:ln>
              <a:noFill/>
            </a:ln>
          </p:spPr>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20" name="Oval 32"/>
            <p:cNvSpPr/>
            <p:nvPr/>
          </p:nvSpPr>
          <p:spPr>
            <a:xfrm>
              <a:off x="5885454" y="2695420"/>
              <a:ext cx="658188" cy="658188"/>
            </a:xfrm>
            <a:prstGeom prst="ellipse">
              <a:avLst/>
            </a:prstGeom>
            <a:solidFill>
              <a:srgbClr val="77D3D8"/>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21" name="Freeform: Shape 58"/>
            <p:cNvSpPr>
              <a:spLocks noChangeAspect="1"/>
            </p:cNvSpPr>
            <p:nvPr/>
          </p:nvSpPr>
          <p:spPr bwMode="auto">
            <a:xfrm>
              <a:off x="6114929" y="2891279"/>
              <a:ext cx="199236" cy="285790"/>
            </a:xfrm>
            <a:custGeom>
              <a:avLst/>
              <a:gdLst>
                <a:gd name="connsiteX0" fmla="*/ 282306 w 351712"/>
                <a:gd name="connsiteY0" fmla="*/ 315622 h 504506"/>
                <a:gd name="connsiteX1" fmla="*/ 348346 w 351712"/>
                <a:gd name="connsiteY1" fmla="*/ 381431 h 504506"/>
                <a:gd name="connsiteX2" fmla="*/ 282306 w 351712"/>
                <a:gd name="connsiteY2" fmla="*/ 447240 h 504506"/>
                <a:gd name="connsiteX3" fmla="*/ 216266 w 351712"/>
                <a:gd name="connsiteY3" fmla="*/ 381431 h 504506"/>
                <a:gd name="connsiteX4" fmla="*/ 282306 w 351712"/>
                <a:gd name="connsiteY4" fmla="*/ 315622 h 504506"/>
                <a:gd name="connsiteX5" fmla="*/ 67932 w 351712"/>
                <a:gd name="connsiteY5" fmla="*/ 42226 h 504506"/>
                <a:gd name="connsiteX6" fmla="*/ 134061 w 351712"/>
                <a:gd name="connsiteY6" fmla="*/ 108123 h 504506"/>
                <a:gd name="connsiteX7" fmla="*/ 67932 w 351712"/>
                <a:gd name="connsiteY7" fmla="*/ 172921 h 504506"/>
                <a:gd name="connsiteX8" fmla="*/ 2905 w 351712"/>
                <a:gd name="connsiteY8" fmla="*/ 108123 h 504506"/>
                <a:gd name="connsiteX9" fmla="*/ 67932 w 351712"/>
                <a:gd name="connsiteY9" fmla="*/ 42226 h 504506"/>
                <a:gd name="connsiteX10" fmla="*/ 320601 w 351712"/>
                <a:gd name="connsiteY10" fmla="*/ 483 h 504506"/>
                <a:gd name="connsiteX11" fmla="*/ 339863 w 351712"/>
                <a:gd name="connsiteY11" fmla="*/ 4186 h 504506"/>
                <a:gd name="connsiteX12" fmla="*/ 347568 w 351712"/>
                <a:gd name="connsiteY12" fmla="*/ 39297 h 504506"/>
                <a:gd name="connsiteX13" fmla="*/ 47073 w 351712"/>
                <a:gd name="connsiteY13" fmla="*/ 492437 h 504506"/>
                <a:gd name="connsiteX14" fmla="*/ 25059 w 351712"/>
                <a:gd name="connsiteY14" fmla="*/ 504506 h 504506"/>
                <a:gd name="connsiteX15" fmla="*/ 11850 w 351712"/>
                <a:gd name="connsiteY15" fmla="*/ 500117 h 504506"/>
                <a:gd name="connsiteX16" fmla="*/ 4145 w 351712"/>
                <a:gd name="connsiteY16" fmla="*/ 465007 h 504506"/>
                <a:gd name="connsiteX17" fmla="*/ 304640 w 351712"/>
                <a:gd name="connsiteY17" fmla="*/ 10770 h 504506"/>
                <a:gd name="connsiteX18" fmla="*/ 320601 w 351712"/>
                <a:gd name="connsiteY18" fmla="*/ 483 h 50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1712" h="504506">
                  <a:moveTo>
                    <a:pt x="282306" y="315622"/>
                  </a:moveTo>
                  <a:cubicBezTo>
                    <a:pt x="318628" y="315622"/>
                    <a:pt x="348346" y="345236"/>
                    <a:pt x="348346" y="381431"/>
                  </a:cubicBezTo>
                  <a:cubicBezTo>
                    <a:pt x="348346" y="417626"/>
                    <a:pt x="318628" y="447240"/>
                    <a:pt x="282306" y="447240"/>
                  </a:cubicBezTo>
                  <a:cubicBezTo>
                    <a:pt x="245984" y="447240"/>
                    <a:pt x="216266" y="417626"/>
                    <a:pt x="216266" y="381431"/>
                  </a:cubicBezTo>
                  <a:cubicBezTo>
                    <a:pt x="216266" y="345236"/>
                    <a:pt x="245984" y="315622"/>
                    <a:pt x="282306" y="315622"/>
                  </a:cubicBezTo>
                  <a:close/>
                  <a:moveTo>
                    <a:pt x="67932" y="42226"/>
                  </a:moveTo>
                  <a:cubicBezTo>
                    <a:pt x="104303" y="42226"/>
                    <a:pt x="134061" y="71880"/>
                    <a:pt x="134061" y="108123"/>
                  </a:cubicBezTo>
                  <a:cubicBezTo>
                    <a:pt x="134061" y="144366"/>
                    <a:pt x="104303" y="172921"/>
                    <a:pt x="67932" y="172921"/>
                  </a:cubicBezTo>
                  <a:cubicBezTo>
                    <a:pt x="31561" y="172921"/>
                    <a:pt x="2905" y="144366"/>
                    <a:pt x="2905" y="108123"/>
                  </a:cubicBezTo>
                  <a:cubicBezTo>
                    <a:pt x="2905" y="71880"/>
                    <a:pt x="31561" y="42226"/>
                    <a:pt x="67932" y="42226"/>
                  </a:cubicBezTo>
                  <a:close/>
                  <a:moveTo>
                    <a:pt x="320601" y="483"/>
                  </a:moveTo>
                  <a:cubicBezTo>
                    <a:pt x="326930" y="-751"/>
                    <a:pt x="333809" y="346"/>
                    <a:pt x="339863" y="4186"/>
                  </a:cubicBezTo>
                  <a:cubicBezTo>
                    <a:pt x="351971" y="11867"/>
                    <a:pt x="355273" y="27227"/>
                    <a:pt x="347568" y="39297"/>
                  </a:cubicBezTo>
                  <a:cubicBezTo>
                    <a:pt x="347568" y="39297"/>
                    <a:pt x="347568" y="39297"/>
                    <a:pt x="47073" y="492437"/>
                  </a:cubicBezTo>
                  <a:cubicBezTo>
                    <a:pt x="41569" y="500117"/>
                    <a:pt x="33864" y="504506"/>
                    <a:pt x="25059" y="504506"/>
                  </a:cubicBezTo>
                  <a:cubicBezTo>
                    <a:pt x="20656" y="504506"/>
                    <a:pt x="15152" y="503409"/>
                    <a:pt x="11850" y="500117"/>
                  </a:cubicBezTo>
                  <a:cubicBezTo>
                    <a:pt x="-258" y="492437"/>
                    <a:pt x="-3560" y="475979"/>
                    <a:pt x="4145" y="465007"/>
                  </a:cubicBezTo>
                  <a:cubicBezTo>
                    <a:pt x="4145" y="465007"/>
                    <a:pt x="4145" y="465007"/>
                    <a:pt x="304640" y="10770"/>
                  </a:cubicBezTo>
                  <a:cubicBezTo>
                    <a:pt x="308493" y="5284"/>
                    <a:pt x="314271" y="1718"/>
                    <a:pt x="320601" y="483"/>
                  </a:cubicBezTo>
                  <a:close/>
                </a:path>
              </a:pathLst>
            </a:custGeom>
            <a:solidFill>
              <a:schemeClr val="bg1"/>
            </a:solidFill>
            <a:ln>
              <a:noFill/>
            </a:ln>
          </p:spPr>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23" name="Oval 29"/>
            <p:cNvSpPr/>
            <p:nvPr/>
          </p:nvSpPr>
          <p:spPr>
            <a:xfrm>
              <a:off x="5885454" y="1668803"/>
              <a:ext cx="658188" cy="658188"/>
            </a:xfrm>
            <a:prstGeom prst="ellipse">
              <a:avLst/>
            </a:prstGeom>
            <a:solidFill>
              <a:srgbClr val="FD5757"/>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25" name="Freeform: Shape 60"/>
            <p:cNvSpPr>
              <a:spLocks noChangeAspect="1"/>
            </p:cNvSpPr>
            <p:nvPr/>
          </p:nvSpPr>
          <p:spPr bwMode="auto">
            <a:xfrm>
              <a:off x="6071653" y="1880623"/>
              <a:ext cx="285790" cy="285790"/>
            </a:xfrm>
            <a:custGeom>
              <a:avLst/>
              <a:gdLst>
                <a:gd name="connsiteX0" fmla="*/ 216713 w 508000"/>
                <a:gd name="connsiteY0" fmla="*/ 169383 h 508000"/>
                <a:gd name="connsiteX1" fmla="*/ 207086 w 508000"/>
                <a:gd name="connsiteY1" fmla="*/ 175769 h 508000"/>
                <a:gd name="connsiteX2" fmla="*/ 207086 w 508000"/>
                <a:gd name="connsiteY2" fmla="*/ 236438 h 508000"/>
                <a:gd name="connsiteX3" fmla="*/ 216713 w 508000"/>
                <a:gd name="connsiteY3" fmla="*/ 246017 h 508000"/>
                <a:gd name="connsiteX4" fmla="*/ 258429 w 508000"/>
                <a:gd name="connsiteY4" fmla="*/ 246017 h 508000"/>
                <a:gd name="connsiteX5" fmla="*/ 287310 w 508000"/>
                <a:gd name="connsiteY5" fmla="*/ 236438 h 508000"/>
                <a:gd name="connsiteX6" fmla="*/ 296937 w 508000"/>
                <a:gd name="connsiteY6" fmla="*/ 207700 h 508000"/>
                <a:gd name="connsiteX7" fmla="*/ 287310 w 508000"/>
                <a:gd name="connsiteY7" fmla="*/ 175769 h 508000"/>
                <a:gd name="connsiteX8" fmla="*/ 258429 w 508000"/>
                <a:gd name="connsiteY8" fmla="*/ 169383 h 508000"/>
                <a:gd name="connsiteX9" fmla="*/ 216713 w 508000"/>
                <a:gd name="connsiteY9" fmla="*/ 169383 h 508000"/>
                <a:gd name="connsiteX10" fmla="*/ 162160 w 508000"/>
                <a:gd name="connsiteY10" fmla="*/ 124679 h 508000"/>
                <a:gd name="connsiteX11" fmla="*/ 264847 w 508000"/>
                <a:gd name="connsiteY11" fmla="*/ 124679 h 508000"/>
                <a:gd name="connsiteX12" fmla="*/ 329026 w 508000"/>
                <a:gd name="connsiteY12" fmla="*/ 143838 h 508000"/>
                <a:gd name="connsiteX13" fmla="*/ 351489 w 508000"/>
                <a:gd name="connsiteY13" fmla="*/ 204507 h 508000"/>
                <a:gd name="connsiteX14" fmla="*/ 329026 w 508000"/>
                <a:gd name="connsiteY14" fmla="*/ 271562 h 508000"/>
                <a:gd name="connsiteX15" fmla="*/ 261638 w 508000"/>
                <a:gd name="connsiteY15" fmla="*/ 290721 h 508000"/>
                <a:gd name="connsiteX16" fmla="*/ 216713 w 508000"/>
                <a:gd name="connsiteY16" fmla="*/ 290721 h 508000"/>
                <a:gd name="connsiteX17" fmla="*/ 207086 w 508000"/>
                <a:gd name="connsiteY17" fmla="*/ 300300 h 508000"/>
                <a:gd name="connsiteX18" fmla="*/ 207086 w 508000"/>
                <a:gd name="connsiteY18" fmla="*/ 376935 h 508000"/>
                <a:gd name="connsiteX19" fmla="*/ 200668 w 508000"/>
                <a:gd name="connsiteY19" fmla="*/ 383321 h 508000"/>
                <a:gd name="connsiteX20" fmla="*/ 162160 w 508000"/>
                <a:gd name="connsiteY20" fmla="*/ 383321 h 508000"/>
                <a:gd name="connsiteX21" fmla="*/ 152533 w 508000"/>
                <a:gd name="connsiteY21" fmla="*/ 376935 h 508000"/>
                <a:gd name="connsiteX22" fmla="*/ 152533 w 508000"/>
                <a:gd name="connsiteY22" fmla="*/ 131065 h 508000"/>
                <a:gd name="connsiteX23" fmla="*/ 162160 w 508000"/>
                <a:gd name="connsiteY23" fmla="*/ 124679 h 508000"/>
                <a:gd name="connsiteX24" fmla="*/ 79164 w 508000"/>
                <a:gd name="connsiteY24" fmla="*/ 80490 h 508000"/>
                <a:gd name="connsiteX25" fmla="*/ 79164 w 508000"/>
                <a:gd name="connsiteY25" fmla="*/ 425639 h 508000"/>
                <a:gd name="connsiteX26" fmla="*/ 424313 w 508000"/>
                <a:gd name="connsiteY26" fmla="*/ 425639 h 508000"/>
                <a:gd name="connsiteX27" fmla="*/ 424313 w 508000"/>
                <a:gd name="connsiteY27" fmla="*/ 80490 h 508000"/>
                <a:gd name="connsiteX28" fmla="*/ 79164 w 508000"/>
                <a:gd name="connsiteY28" fmla="*/ 80490 h 508000"/>
                <a:gd name="connsiteX29" fmla="*/ 72772 w 508000"/>
                <a:gd name="connsiteY29" fmla="*/ 51728 h 508000"/>
                <a:gd name="connsiteX30" fmla="*/ 433901 w 508000"/>
                <a:gd name="connsiteY30" fmla="*/ 51728 h 508000"/>
                <a:gd name="connsiteX31" fmla="*/ 456271 w 508000"/>
                <a:gd name="connsiteY31" fmla="*/ 74099 h 508000"/>
                <a:gd name="connsiteX32" fmla="*/ 456271 w 508000"/>
                <a:gd name="connsiteY32" fmla="*/ 435226 h 508000"/>
                <a:gd name="connsiteX33" fmla="*/ 433901 w 508000"/>
                <a:gd name="connsiteY33" fmla="*/ 457597 h 508000"/>
                <a:gd name="connsiteX34" fmla="*/ 72772 w 508000"/>
                <a:gd name="connsiteY34" fmla="*/ 457597 h 508000"/>
                <a:gd name="connsiteX35" fmla="*/ 50402 w 508000"/>
                <a:gd name="connsiteY35" fmla="*/ 435226 h 508000"/>
                <a:gd name="connsiteX36" fmla="*/ 50402 w 508000"/>
                <a:gd name="connsiteY36" fmla="*/ 74099 h 508000"/>
                <a:gd name="connsiteX37" fmla="*/ 72772 w 508000"/>
                <a:gd name="connsiteY37" fmla="*/ 51728 h 508000"/>
                <a:gd name="connsiteX38" fmla="*/ 31949 w 508000"/>
                <a:gd name="connsiteY38" fmla="*/ 31950 h 508000"/>
                <a:gd name="connsiteX39" fmla="*/ 31949 w 508000"/>
                <a:gd name="connsiteY39" fmla="*/ 476050 h 508000"/>
                <a:gd name="connsiteX40" fmla="*/ 476051 w 508000"/>
                <a:gd name="connsiteY40" fmla="*/ 476050 h 508000"/>
                <a:gd name="connsiteX41" fmla="*/ 476051 w 508000"/>
                <a:gd name="connsiteY41" fmla="*/ 31950 h 508000"/>
                <a:gd name="connsiteX42" fmla="*/ 31949 w 508000"/>
                <a:gd name="connsiteY42" fmla="*/ 31950 h 508000"/>
                <a:gd name="connsiteX43" fmla="*/ 25559 w 508000"/>
                <a:gd name="connsiteY43" fmla="*/ 0 h 508000"/>
                <a:gd name="connsiteX44" fmla="*/ 482440 w 508000"/>
                <a:gd name="connsiteY44" fmla="*/ 0 h 508000"/>
                <a:gd name="connsiteX45" fmla="*/ 508000 w 508000"/>
                <a:gd name="connsiteY45" fmla="*/ 25560 h 508000"/>
                <a:gd name="connsiteX46" fmla="*/ 508000 w 508000"/>
                <a:gd name="connsiteY46" fmla="*/ 482440 h 508000"/>
                <a:gd name="connsiteX47" fmla="*/ 482440 w 508000"/>
                <a:gd name="connsiteY47" fmla="*/ 508000 h 508000"/>
                <a:gd name="connsiteX48" fmla="*/ 25559 w 508000"/>
                <a:gd name="connsiteY48" fmla="*/ 508000 h 508000"/>
                <a:gd name="connsiteX49" fmla="*/ 0 w 508000"/>
                <a:gd name="connsiteY49" fmla="*/ 482440 h 508000"/>
                <a:gd name="connsiteX50" fmla="*/ 0 w 508000"/>
                <a:gd name="connsiteY50" fmla="*/ 25560 h 508000"/>
                <a:gd name="connsiteX51" fmla="*/ 25559 w 508000"/>
                <a:gd name="connsiteY51"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08000" h="508000">
                  <a:moveTo>
                    <a:pt x="216713" y="169383"/>
                  </a:moveTo>
                  <a:cubicBezTo>
                    <a:pt x="210295" y="169383"/>
                    <a:pt x="207086" y="172576"/>
                    <a:pt x="207086" y="175769"/>
                  </a:cubicBezTo>
                  <a:cubicBezTo>
                    <a:pt x="207086" y="175769"/>
                    <a:pt x="207086" y="175769"/>
                    <a:pt x="207086" y="236438"/>
                  </a:cubicBezTo>
                  <a:cubicBezTo>
                    <a:pt x="207086" y="242824"/>
                    <a:pt x="210295" y="246017"/>
                    <a:pt x="216713" y="246017"/>
                  </a:cubicBezTo>
                  <a:cubicBezTo>
                    <a:pt x="216713" y="246017"/>
                    <a:pt x="216713" y="246017"/>
                    <a:pt x="258429" y="246017"/>
                  </a:cubicBezTo>
                  <a:cubicBezTo>
                    <a:pt x="271265" y="246017"/>
                    <a:pt x="280892" y="242824"/>
                    <a:pt x="287310" y="236438"/>
                  </a:cubicBezTo>
                  <a:cubicBezTo>
                    <a:pt x="293728" y="230052"/>
                    <a:pt x="296937" y="220472"/>
                    <a:pt x="296937" y="207700"/>
                  </a:cubicBezTo>
                  <a:cubicBezTo>
                    <a:pt x="296937" y="191734"/>
                    <a:pt x="293728" y="182155"/>
                    <a:pt x="287310" y="175769"/>
                  </a:cubicBezTo>
                  <a:cubicBezTo>
                    <a:pt x="280892" y="172576"/>
                    <a:pt x="271265" y="169383"/>
                    <a:pt x="258429" y="169383"/>
                  </a:cubicBezTo>
                  <a:cubicBezTo>
                    <a:pt x="258429" y="169383"/>
                    <a:pt x="258429" y="169383"/>
                    <a:pt x="216713" y="169383"/>
                  </a:cubicBezTo>
                  <a:close/>
                  <a:moveTo>
                    <a:pt x="162160" y="124679"/>
                  </a:moveTo>
                  <a:cubicBezTo>
                    <a:pt x="162160" y="124679"/>
                    <a:pt x="162160" y="124679"/>
                    <a:pt x="264847" y="124679"/>
                  </a:cubicBezTo>
                  <a:cubicBezTo>
                    <a:pt x="290519" y="124679"/>
                    <a:pt x="312982" y="131065"/>
                    <a:pt x="329026" y="143838"/>
                  </a:cubicBezTo>
                  <a:cubicBezTo>
                    <a:pt x="345071" y="156610"/>
                    <a:pt x="351489" y="178962"/>
                    <a:pt x="351489" y="204507"/>
                  </a:cubicBezTo>
                  <a:cubicBezTo>
                    <a:pt x="351489" y="236438"/>
                    <a:pt x="345071" y="258790"/>
                    <a:pt x="329026" y="271562"/>
                  </a:cubicBezTo>
                  <a:cubicBezTo>
                    <a:pt x="312982" y="284335"/>
                    <a:pt x="290519" y="290721"/>
                    <a:pt x="261638" y="290721"/>
                  </a:cubicBezTo>
                  <a:cubicBezTo>
                    <a:pt x="261638" y="290721"/>
                    <a:pt x="261638" y="290721"/>
                    <a:pt x="216713" y="290721"/>
                  </a:cubicBezTo>
                  <a:cubicBezTo>
                    <a:pt x="210295" y="290721"/>
                    <a:pt x="207086" y="293914"/>
                    <a:pt x="207086" y="300300"/>
                  </a:cubicBezTo>
                  <a:cubicBezTo>
                    <a:pt x="207086" y="300300"/>
                    <a:pt x="207086" y="300300"/>
                    <a:pt x="207086" y="376935"/>
                  </a:cubicBezTo>
                  <a:cubicBezTo>
                    <a:pt x="207086" y="380128"/>
                    <a:pt x="203877" y="383321"/>
                    <a:pt x="200668" y="383321"/>
                  </a:cubicBezTo>
                  <a:cubicBezTo>
                    <a:pt x="200668" y="383321"/>
                    <a:pt x="200668" y="383321"/>
                    <a:pt x="162160" y="383321"/>
                  </a:cubicBezTo>
                  <a:cubicBezTo>
                    <a:pt x="155742" y="383321"/>
                    <a:pt x="152533" y="380128"/>
                    <a:pt x="152533" y="376935"/>
                  </a:cubicBezTo>
                  <a:cubicBezTo>
                    <a:pt x="152533" y="376935"/>
                    <a:pt x="152533" y="376935"/>
                    <a:pt x="152533" y="131065"/>
                  </a:cubicBezTo>
                  <a:cubicBezTo>
                    <a:pt x="152533" y="127872"/>
                    <a:pt x="155742" y="124679"/>
                    <a:pt x="162160" y="124679"/>
                  </a:cubicBezTo>
                  <a:close/>
                  <a:moveTo>
                    <a:pt x="79164" y="80490"/>
                  </a:moveTo>
                  <a:lnTo>
                    <a:pt x="79164" y="425639"/>
                  </a:lnTo>
                  <a:cubicBezTo>
                    <a:pt x="79164" y="425639"/>
                    <a:pt x="79164" y="425639"/>
                    <a:pt x="424313" y="425639"/>
                  </a:cubicBezTo>
                  <a:cubicBezTo>
                    <a:pt x="424313" y="425639"/>
                    <a:pt x="424313" y="425639"/>
                    <a:pt x="424313" y="80490"/>
                  </a:cubicBezTo>
                  <a:cubicBezTo>
                    <a:pt x="424313" y="80490"/>
                    <a:pt x="424313" y="80490"/>
                    <a:pt x="79164" y="80490"/>
                  </a:cubicBezTo>
                  <a:close/>
                  <a:moveTo>
                    <a:pt x="72772" y="51728"/>
                  </a:moveTo>
                  <a:cubicBezTo>
                    <a:pt x="72772" y="51728"/>
                    <a:pt x="72772" y="51728"/>
                    <a:pt x="433901" y="51728"/>
                  </a:cubicBezTo>
                  <a:cubicBezTo>
                    <a:pt x="446684" y="51728"/>
                    <a:pt x="456271" y="61315"/>
                    <a:pt x="456271" y="74099"/>
                  </a:cubicBezTo>
                  <a:cubicBezTo>
                    <a:pt x="456271" y="74099"/>
                    <a:pt x="456271" y="74099"/>
                    <a:pt x="456271" y="435226"/>
                  </a:cubicBezTo>
                  <a:cubicBezTo>
                    <a:pt x="456271" y="448010"/>
                    <a:pt x="446684" y="457597"/>
                    <a:pt x="433901" y="457597"/>
                  </a:cubicBezTo>
                  <a:cubicBezTo>
                    <a:pt x="433901" y="457597"/>
                    <a:pt x="433901" y="457597"/>
                    <a:pt x="72772" y="457597"/>
                  </a:cubicBezTo>
                  <a:cubicBezTo>
                    <a:pt x="59989" y="457597"/>
                    <a:pt x="50402" y="448010"/>
                    <a:pt x="50402" y="435226"/>
                  </a:cubicBezTo>
                  <a:cubicBezTo>
                    <a:pt x="50402" y="435226"/>
                    <a:pt x="50402" y="435226"/>
                    <a:pt x="50402" y="74099"/>
                  </a:cubicBezTo>
                  <a:cubicBezTo>
                    <a:pt x="50402" y="61315"/>
                    <a:pt x="59989" y="51728"/>
                    <a:pt x="72772" y="51728"/>
                  </a:cubicBezTo>
                  <a:close/>
                  <a:moveTo>
                    <a:pt x="31949" y="31950"/>
                  </a:moveTo>
                  <a:cubicBezTo>
                    <a:pt x="31949" y="31950"/>
                    <a:pt x="31949" y="31950"/>
                    <a:pt x="31949" y="476050"/>
                  </a:cubicBezTo>
                  <a:cubicBezTo>
                    <a:pt x="31949" y="476050"/>
                    <a:pt x="31949" y="476050"/>
                    <a:pt x="476051" y="476050"/>
                  </a:cubicBezTo>
                  <a:lnTo>
                    <a:pt x="476051" y="31950"/>
                  </a:lnTo>
                  <a:cubicBezTo>
                    <a:pt x="476051" y="31950"/>
                    <a:pt x="476051" y="31950"/>
                    <a:pt x="31949" y="31950"/>
                  </a:cubicBezTo>
                  <a:close/>
                  <a:moveTo>
                    <a:pt x="25559" y="0"/>
                  </a:moveTo>
                  <a:cubicBezTo>
                    <a:pt x="25559" y="0"/>
                    <a:pt x="25559" y="0"/>
                    <a:pt x="482440" y="0"/>
                  </a:cubicBezTo>
                  <a:cubicBezTo>
                    <a:pt x="495220" y="0"/>
                    <a:pt x="508000" y="12780"/>
                    <a:pt x="508000" y="25560"/>
                  </a:cubicBezTo>
                  <a:cubicBezTo>
                    <a:pt x="508000" y="25560"/>
                    <a:pt x="508000" y="25560"/>
                    <a:pt x="508000" y="482440"/>
                  </a:cubicBezTo>
                  <a:cubicBezTo>
                    <a:pt x="508000" y="495220"/>
                    <a:pt x="495220" y="508000"/>
                    <a:pt x="482440" y="508000"/>
                  </a:cubicBezTo>
                  <a:cubicBezTo>
                    <a:pt x="482440" y="508000"/>
                    <a:pt x="482440" y="508000"/>
                    <a:pt x="25559" y="508000"/>
                  </a:cubicBezTo>
                  <a:cubicBezTo>
                    <a:pt x="12780" y="508000"/>
                    <a:pt x="0" y="495220"/>
                    <a:pt x="0" y="482440"/>
                  </a:cubicBezTo>
                  <a:cubicBezTo>
                    <a:pt x="0" y="482440"/>
                    <a:pt x="0" y="482440"/>
                    <a:pt x="0" y="25560"/>
                  </a:cubicBezTo>
                  <a:cubicBezTo>
                    <a:pt x="0" y="12780"/>
                    <a:pt x="12780" y="0"/>
                    <a:pt x="25559" y="0"/>
                  </a:cubicBezTo>
                  <a:close/>
                </a:path>
              </a:pathLst>
            </a:custGeom>
            <a:solidFill>
              <a:schemeClr val="bg1"/>
            </a:solidFill>
            <a:ln>
              <a:noFill/>
            </a:ln>
          </p:spPr>
          <p:txBody>
            <a:bodyPr anchor="ctr"/>
            <a:lstStyle/>
            <a:p>
              <a:pPr algn="ctr"/>
              <a:endParaRPr>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26" name="TextBox 37"/>
            <p:cNvSpPr txBox="1"/>
            <p:nvPr/>
          </p:nvSpPr>
          <p:spPr>
            <a:xfrm flipH="1">
              <a:off x="6596286" y="1663272"/>
              <a:ext cx="1061829" cy="253916"/>
            </a:xfrm>
            <a:prstGeom prst="rect">
              <a:avLst/>
            </a:prstGeom>
            <a:noFill/>
          </p:spPr>
          <p:txBody>
            <a:bodyPr wrap="none">
              <a:noAutofit/>
            </a:bodyPr>
            <a:lstStyle/>
            <a:p>
              <a:pPr defTabSz="914400">
                <a:lnSpc>
                  <a:spcPct val="130000"/>
                </a:lnSpc>
                <a:spcBef>
                  <a:spcPts val="1000"/>
                </a:spcBef>
              </a:pPr>
              <a:r>
                <a:rPr lang="zh-CN" altLang="en-US" sz="12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rPr>
                <a:t>点击输入标题</a:t>
              </a:r>
              <a:endParaRPr lang="zh-CN" altLang="en-US" sz="12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endParaRPr>
            </a:p>
          </p:txBody>
        </p:sp>
        <p:sp>
          <p:nvSpPr>
            <p:cNvPr id="27" name="TextBox 38"/>
            <p:cNvSpPr txBox="1"/>
            <p:nvPr/>
          </p:nvSpPr>
          <p:spPr>
            <a:xfrm flipH="1">
              <a:off x="6596287" y="1917187"/>
              <a:ext cx="1891160" cy="401648"/>
            </a:xfrm>
            <a:prstGeom prst="rect">
              <a:avLst/>
            </a:prstGeom>
            <a:noFill/>
          </p:spPr>
          <p:txBody>
            <a:bodyPr wrap="square">
              <a:normAutofit fontScale="70000" lnSpcReduction="20000"/>
            </a:bodyPr>
            <a:lstStyle/>
            <a:p>
              <a:pPr>
                <a:lnSpc>
                  <a:spcPct val="120000"/>
                </a:lnSpc>
              </a:pPr>
              <a:r>
                <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您的内容打在这里，或者通过复制您的文本后，在此框中选择粘贴</a:t>
              </a:r>
              <a:endPar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28" name="TextBox 41"/>
            <p:cNvSpPr txBox="1"/>
            <p:nvPr/>
          </p:nvSpPr>
          <p:spPr>
            <a:xfrm flipH="1">
              <a:off x="6596286" y="2677201"/>
              <a:ext cx="1061829" cy="253916"/>
            </a:xfrm>
            <a:prstGeom prst="rect">
              <a:avLst/>
            </a:prstGeom>
            <a:noFill/>
          </p:spPr>
          <p:txBody>
            <a:bodyPr wrap="none">
              <a:noAutofit/>
            </a:bodyPr>
            <a:lstStyle/>
            <a:p>
              <a:pPr defTabSz="914400">
                <a:lnSpc>
                  <a:spcPct val="130000"/>
                </a:lnSpc>
                <a:spcBef>
                  <a:spcPts val="1000"/>
                </a:spcBef>
              </a:pPr>
              <a:r>
                <a:rPr lang="zh-CN" altLang="en-US" sz="12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rPr>
                <a:t>点击输入标题</a:t>
              </a:r>
              <a:endParaRPr lang="zh-CN" altLang="en-US" sz="12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endParaRPr>
            </a:p>
          </p:txBody>
        </p:sp>
        <p:sp>
          <p:nvSpPr>
            <p:cNvPr id="29" name="TextBox 42"/>
            <p:cNvSpPr txBox="1"/>
            <p:nvPr/>
          </p:nvSpPr>
          <p:spPr>
            <a:xfrm flipH="1">
              <a:off x="6596287" y="2931116"/>
              <a:ext cx="1891160" cy="401648"/>
            </a:xfrm>
            <a:prstGeom prst="rect">
              <a:avLst/>
            </a:prstGeom>
            <a:noFill/>
          </p:spPr>
          <p:txBody>
            <a:bodyPr wrap="square">
              <a:normAutofit fontScale="70000" lnSpcReduction="20000"/>
            </a:bodyPr>
            <a:lstStyle/>
            <a:p>
              <a:pPr>
                <a:lnSpc>
                  <a:spcPct val="120000"/>
                </a:lnSpc>
              </a:pPr>
              <a:r>
                <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您的内容打在这里，或者通过复制您的文本后，在此框中选择粘贴</a:t>
              </a:r>
              <a:endPar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30" name="TextBox 45"/>
            <p:cNvSpPr txBox="1"/>
            <p:nvPr/>
          </p:nvSpPr>
          <p:spPr>
            <a:xfrm flipH="1">
              <a:off x="6596286" y="3691129"/>
              <a:ext cx="1061829" cy="253916"/>
            </a:xfrm>
            <a:prstGeom prst="rect">
              <a:avLst/>
            </a:prstGeom>
            <a:noFill/>
          </p:spPr>
          <p:txBody>
            <a:bodyPr wrap="none">
              <a:noAutofit/>
            </a:bodyPr>
            <a:lstStyle/>
            <a:p>
              <a:pPr defTabSz="914400">
                <a:lnSpc>
                  <a:spcPct val="130000"/>
                </a:lnSpc>
                <a:spcBef>
                  <a:spcPts val="1000"/>
                </a:spcBef>
              </a:pPr>
              <a:r>
                <a:rPr lang="zh-CN" altLang="en-US" sz="12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rPr>
                <a:t>点击输入标题</a:t>
              </a:r>
              <a:endParaRPr lang="zh-CN" altLang="en-US" sz="12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endParaRPr>
            </a:p>
          </p:txBody>
        </p:sp>
        <p:sp>
          <p:nvSpPr>
            <p:cNvPr id="31" name="TextBox 47"/>
            <p:cNvSpPr txBox="1"/>
            <p:nvPr/>
          </p:nvSpPr>
          <p:spPr>
            <a:xfrm flipH="1">
              <a:off x="6596286" y="3945045"/>
              <a:ext cx="1891160" cy="401648"/>
            </a:xfrm>
            <a:prstGeom prst="rect">
              <a:avLst/>
            </a:prstGeom>
            <a:noFill/>
          </p:spPr>
          <p:txBody>
            <a:bodyPr wrap="square">
              <a:normAutofit fontScale="70000" lnSpcReduction="20000"/>
            </a:bodyPr>
            <a:lstStyle/>
            <a:p>
              <a:pPr>
                <a:lnSpc>
                  <a:spcPct val="120000"/>
                </a:lnSpc>
              </a:pPr>
              <a:r>
                <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您的内容打在这里，或者通过复制您的文本后，在此框中选择粘贴</a:t>
              </a:r>
              <a:endPar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grpSp>
      <p:pic>
        <p:nvPicPr>
          <p:cNvPr id="33" name="Picture 2" descr="E:\PPT改稿\商务\6113596_231744383000_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07354" y="1554436"/>
            <a:ext cx="1730349" cy="2516871"/>
          </a:xfrm>
          <a:prstGeom prst="rect">
            <a:avLst/>
          </a:prstGeom>
          <a:noFill/>
          <a:extLst>
            <a:ext uri="{909E8E84-426E-40DD-AFC4-6F175D3DCCD1}">
              <a14:hiddenFill xmlns:a14="http://schemas.microsoft.com/office/drawing/2010/main">
                <a:solidFill>
                  <a:srgbClr val="FFFFFF"/>
                </a:solidFill>
              </a14:hiddenFill>
            </a:ext>
          </a:extLst>
        </p:spPr>
      </p:pic>
      <p:sp>
        <p:nvSpPr>
          <p:cNvPr id="32" name="文本框 31"/>
          <p:cNvSpPr txBox="1"/>
          <p:nvPr/>
        </p:nvSpPr>
        <p:spPr>
          <a:xfrm>
            <a:off x="3838466" y="150539"/>
            <a:ext cx="1467068"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smtClean="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经验与不足</a:t>
            </a:r>
            <a:endPar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39554" y="1910736"/>
            <a:ext cx="8030306" cy="1559152"/>
            <a:chOff x="806609" y="3509755"/>
            <a:chExt cx="10343040" cy="2008187"/>
          </a:xfrm>
        </p:grpSpPr>
        <p:grpSp>
          <p:nvGrpSpPr>
            <p:cNvPr id="5" name="组合 44"/>
            <p:cNvGrpSpPr/>
            <p:nvPr/>
          </p:nvGrpSpPr>
          <p:grpSpPr bwMode="auto">
            <a:xfrm>
              <a:off x="806609" y="3532106"/>
              <a:ext cx="10343040" cy="1959292"/>
              <a:chOff x="1278168" y="2752056"/>
              <a:chExt cx="9402532" cy="1781844"/>
            </a:xfrm>
          </p:grpSpPr>
          <p:sp>
            <p:nvSpPr>
              <p:cNvPr id="18" name="椭圆 28"/>
              <p:cNvSpPr/>
              <p:nvPr/>
            </p:nvSpPr>
            <p:spPr>
              <a:xfrm>
                <a:off x="2406852"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84AEF7"/>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9" name="椭圆 28"/>
              <p:cNvSpPr/>
              <p:nvPr/>
            </p:nvSpPr>
            <p:spPr>
              <a:xfrm flipV="1">
                <a:off x="4191159" y="2752056"/>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84AEF7"/>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0" name="椭圆 28"/>
              <p:cNvSpPr/>
              <p:nvPr/>
            </p:nvSpPr>
            <p:spPr>
              <a:xfrm>
                <a:off x="5978640"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84AEF7"/>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1" name="椭圆 28"/>
              <p:cNvSpPr/>
              <p:nvPr/>
            </p:nvSpPr>
            <p:spPr>
              <a:xfrm flipV="1">
                <a:off x="7764534" y="2752056"/>
                <a:ext cx="1785893"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84AEF7"/>
                  </a:solidFill>
                  <a:latin typeface="Century Gothic" panose="020B0502020202020204" pitchFamily="34" charset="0"/>
                  <a:ea typeface="微软雅黑" panose="020B0503020204020204" pitchFamily="34" charset="-122"/>
                  <a:sym typeface="Century Gothic" panose="020B0502020202020204" pitchFamily="34" charset="0"/>
                </a:endParaRPr>
              </a:p>
            </p:txBody>
          </p:sp>
          <p:cxnSp>
            <p:nvCxnSpPr>
              <p:cNvPr id="23" name="直接连接符 22"/>
              <p:cNvCxnSpPr/>
              <p:nvPr/>
            </p:nvCxnSpPr>
            <p:spPr>
              <a:xfrm>
                <a:off x="9552016" y="3641390"/>
                <a:ext cx="1128684" cy="0"/>
              </a:xfrm>
              <a:prstGeom prst="line">
                <a:avLst/>
              </a:prstGeom>
              <a:ln w="9525">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278168" y="3642979"/>
                <a:ext cx="1128684" cy="0"/>
              </a:xfrm>
              <a:prstGeom prst="line">
                <a:avLst/>
              </a:prstGeom>
              <a:ln w="9525">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1999647" y="3520931"/>
              <a:ext cx="1997013" cy="1997011"/>
              <a:chOff x="2389188" y="2700655"/>
              <a:chExt cx="1815465" cy="1815465"/>
            </a:xfrm>
          </p:grpSpPr>
          <p:sp>
            <p:nvSpPr>
              <p:cNvPr id="16" name="矩形 15"/>
              <p:cNvSpPr/>
              <p:nvPr/>
            </p:nvSpPr>
            <p:spPr>
              <a:xfrm rot="16200000">
                <a:off x="2389188" y="27006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84AEF7"/>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7" name="空心弧 16"/>
              <p:cNvSpPr/>
              <p:nvPr/>
            </p:nvSpPr>
            <p:spPr>
              <a:xfrm rot="19800000">
                <a:off x="2398394" y="2704383"/>
                <a:ext cx="1797050" cy="1797050"/>
              </a:xfrm>
              <a:prstGeom prst="blockArc">
                <a:avLst>
                  <a:gd name="adj1" fmla="val 10782304"/>
                  <a:gd name="adj2" fmla="val 12569082"/>
                  <a:gd name="adj3" fmla="val 2151"/>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84AEF7"/>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7" name="组合 6"/>
            <p:cNvGrpSpPr/>
            <p:nvPr/>
          </p:nvGrpSpPr>
          <p:grpSpPr>
            <a:xfrm>
              <a:off x="3984039" y="3509755"/>
              <a:ext cx="1997013" cy="1997012"/>
              <a:chOff x="4166508" y="2732405"/>
              <a:chExt cx="1815465" cy="1815465"/>
            </a:xfrm>
          </p:grpSpPr>
          <p:sp>
            <p:nvSpPr>
              <p:cNvPr id="14" name="矩形 13"/>
              <p:cNvSpPr/>
              <p:nvPr/>
            </p:nvSpPr>
            <p:spPr>
              <a:xfrm rot="16200000">
                <a:off x="4166508" y="273240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84AEF7"/>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5" name="空心弧 14"/>
              <p:cNvSpPr/>
              <p:nvPr/>
            </p:nvSpPr>
            <p:spPr>
              <a:xfrm>
                <a:off x="4178300" y="2746375"/>
                <a:ext cx="1797050" cy="1797050"/>
              </a:xfrm>
              <a:prstGeom prst="blockArc">
                <a:avLst>
                  <a:gd name="adj1" fmla="val 10861918"/>
                  <a:gd name="adj2" fmla="val 12575204"/>
                  <a:gd name="adj3" fmla="val 2129"/>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84AEF7"/>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8" name="组合 7"/>
            <p:cNvGrpSpPr/>
            <p:nvPr/>
          </p:nvGrpSpPr>
          <p:grpSpPr>
            <a:xfrm>
              <a:off x="5973764" y="3518136"/>
              <a:ext cx="1997013" cy="1997012"/>
              <a:chOff x="5975350" y="2740024"/>
              <a:chExt cx="1815465" cy="1815465"/>
            </a:xfrm>
          </p:grpSpPr>
          <p:sp>
            <p:nvSpPr>
              <p:cNvPr id="12" name="矩形 11"/>
              <p:cNvSpPr/>
              <p:nvPr/>
            </p:nvSpPr>
            <p:spPr>
              <a:xfrm rot="14400000">
                <a:off x="5975350" y="2740024"/>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84AEF7"/>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3" name="空心弧 12"/>
              <p:cNvSpPr/>
              <p:nvPr/>
            </p:nvSpPr>
            <p:spPr>
              <a:xfrm rot="19800000">
                <a:off x="5983288" y="2751138"/>
                <a:ext cx="1797050" cy="1797050"/>
              </a:xfrm>
              <a:prstGeom prst="blockArc">
                <a:avLst>
                  <a:gd name="adj1" fmla="val 10800000"/>
                  <a:gd name="adj2" fmla="val 12569082"/>
                  <a:gd name="adj3" fmla="val 2151"/>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84AEF7"/>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9" name="组合 8"/>
            <p:cNvGrpSpPr/>
            <p:nvPr/>
          </p:nvGrpSpPr>
          <p:grpSpPr>
            <a:xfrm>
              <a:off x="7930612" y="3516740"/>
              <a:ext cx="1997013" cy="1997012"/>
              <a:chOff x="7754303" y="2738755"/>
              <a:chExt cx="1815465" cy="1815465"/>
            </a:xfrm>
          </p:grpSpPr>
          <p:sp>
            <p:nvSpPr>
              <p:cNvPr id="10" name="矩形 9"/>
              <p:cNvSpPr/>
              <p:nvPr/>
            </p:nvSpPr>
            <p:spPr>
              <a:xfrm rot="10800000">
                <a:off x="7754303" y="27387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84AEF7"/>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1" name="空心弧 10"/>
              <p:cNvSpPr/>
              <p:nvPr/>
            </p:nvSpPr>
            <p:spPr>
              <a:xfrm>
                <a:off x="7759700" y="2746375"/>
                <a:ext cx="1797050" cy="1797050"/>
              </a:xfrm>
              <a:prstGeom prst="blockArc">
                <a:avLst>
                  <a:gd name="adj1" fmla="val 10861918"/>
                  <a:gd name="adj2" fmla="val 12575204"/>
                  <a:gd name="adj3" fmla="val 2129"/>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84AEF7"/>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sp>
        <p:nvSpPr>
          <p:cNvPr id="26" name="椭圆 25"/>
          <p:cNvSpPr/>
          <p:nvPr/>
        </p:nvSpPr>
        <p:spPr>
          <a:xfrm>
            <a:off x="3211801" y="2096234"/>
            <a:ext cx="1164618" cy="1164619"/>
          </a:xfrm>
          <a:prstGeom prst="ellipse">
            <a:avLst/>
          </a:prstGeom>
          <a:solidFill>
            <a:srgbClr val="77D3D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nchor="ctr"/>
          <a:lstStyle/>
          <a:p>
            <a:pPr algn="ctr">
              <a:defRPr/>
            </a:pPr>
            <a:endParaRPr lang="zh-CN" altLang="en-US">
              <a:solidFill>
                <a:srgbClr val="84AEF7"/>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7" name="椭圆 26"/>
          <p:cNvSpPr/>
          <p:nvPr/>
        </p:nvSpPr>
        <p:spPr>
          <a:xfrm>
            <a:off x="1682477" y="2090810"/>
            <a:ext cx="1164618" cy="1164619"/>
          </a:xfrm>
          <a:prstGeom prst="ellipse">
            <a:avLst/>
          </a:prstGeom>
          <a:solidFill>
            <a:srgbClr val="FD575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nchor="ctr"/>
          <a:lstStyle/>
          <a:p>
            <a:pPr algn="ctr">
              <a:defRPr/>
            </a:pPr>
            <a:endParaRPr lang="zh-CN" altLang="en-US" sz="4800" dirty="0">
              <a:solidFill>
                <a:srgbClr val="84AEF7"/>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8" name="椭圆 27"/>
          <p:cNvSpPr/>
          <p:nvPr/>
        </p:nvSpPr>
        <p:spPr>
          <a:xfrm>
            <a:off x="4732991" y="2090810"/>
            <a:ext cx="1164618" cy="1164619"/>
          </a:xfrm>
          <a:prstGeom prst="ellipse">
            <a:avLst/>
          </a:prstGeom>
          <a:solidFill>
            <a:srgbClr val="FD575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nchor="ctr"/>
          <a:lstStyle/>
          <a:p>
            <a:pPr algn="ctr">
              <a:defRPr/>
            </a:pPr>
            <a:endParaRPr lang="zh-CN" altLang="en-US">
              <a:solidFill>
                <a:srgbClr val="84AEF7"/>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9" name="椭圆 28"/>
          <p:cNvSpPr/>
          <p:nvPr/>
        </p:nvSpPr>
        <p:spPr>
          <a:xfrm>
            <a:off x="6263670" y="2096234"/>
            <a:ext cx="1164618" cy="1164619"/>
          </a:xfrm>
          <a:prstGeom prst="ellipse">
            <a:avLst/>
          </a:prstGeom>
          <a:solidFill>
            <a:srgbClr val="77D3D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nchor="ctr"/>
          <a:lstStyle/>
          <a:p>
            <a:pPr algn="ctr">
              <a:defRPr/>
            </a:pPr>
            <a:endParaRPr lang="zh-CN" altLang="en-US">
              <a:solidFill>
                <a:srgbClr val="84AEF7"/>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0" name="矩形 29"/>
          <p:cNvSpPr/>
          <p:nvPr/>
        </p:nvSpPr>
        <p:spPr>
          <a:xfrm>
            <a:off x="1931827" y="2455868"/>
            <a:ext cx="703886" cy="400110"/>
          </a:xfrm>
          <a:prstGeom prst="rect">
            <a:avLst/>
          </a:prstGeom>
        </p:spPr>
        <p:txBody>
          <a:bodyPr wrap="square" lIns="91360" tIns="45680" rIns="91360" bIns="45680">
            <a:spAutoFit/>
          </a:bodyPr>
          <a:lstStyle/>
          <a:p>
            <a:r>
              <a:rPr lang="zh-CN" altLang="en-US" sz="2000" b="1" dirty="0">
                <a:solidFill>
                  <a:srgbClr val="FFFFFF"/>
                </a:solidFill>
                <a:latin typeface="Century Gothic" panose="020B0502020202020204" pitchFamily="34" charset="0"/>
                <a:ea typeface="微软雅黑" panose="020B0503020204020204" pitchFamily="34" charset="-122"/>
                <a:sym typeface="Century Gothic" panose="020B0502020202020204" pitchFamily="34" charset="0"/>
              </a:rPr>
              <a:t>标题</a:t>
            </a:r>
            <a:endParaRPr lang="zh-CN" altLang="en-US" sz="2000" b="1" dirty="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1" name="矩形 30"/>
          <p:cNvSpPr/>
          <p:nvPr/>
        </p:nvSpPr>
        <p:spPr>
          <a:xfrm>
            <a:off x="3446143" y="2455868"/>
            <a:ext cx="703886" cy="400110"/>
          </a:xfrm>
          <a:prstGeom prst="rect">
            <a:avLst/>
          </a:prstGeom>
        </p:spPr>
        <p:txBody>
          <a:bodyPr wrap="square" lIns="91360" tIns="45680" rIns="91360" bIns="45680">
            <a:spAutoFit/>
          </a:bodyPr>
          <a:lstStyle/>
          <a:p>
            <a:r>
              <a:rPr lang="zh-CN" altLang="en-US" sz="2000" b="1" dirty="0">
                <a:solidFill>
                  <a:srgbClr val="FFFFFF"/>
                </a:solidFill>
                <a:latin typeface="Century Gothic" panose="020B0502020202020204" pitchFamily="34" charset="0"/>
                <a:ea typeface="微软雅黑" panose="020B0503020204020204" pitchFamily="34" charset="-122"/>
                <a:sym typeface="Century Gothic" panose="020B0502020202020204" pitchFamily="34" charset="0"/>
              </a:rPr>
              <a:t>标题</a:t>
            </a:r>
            <a:endParaRPr lang="zh-CN" altLang="en-US" sz="2000" b="1" dirty="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2" name="矩形 31"/>
          <p:cNvSpPr/>
          <p:nvPr/>
        </p:nvSpPr>
        <p:spPr>
          <a:xfrm>
            <a:off x="4968673" y="2455868"/>
            <a:ext cx="703886" cy="400110"/>
          </a:xfrm>
          <a:prstGeom prst="rect">
            <a:avLst/>
          </a:prstGeom>
        </p:spPr>
        <p:txBody>
          <a:bodyPr wrap="square" lIns="91360" tIns="45680" rIns="91360" bIns="45680">
            <a:spAutoFit/>
          </a:bodyPr>
          <a:lstStyle/>
          <a:p>
            <a:r>
              <a:rPr lang="zh-CN" altLang="en-US" sz="2000" b="1" dirty="0">
                <a:solidFill>
                  <a:srgbClr val="FFFFFF"/>
                </a:solidFill>
                <a:latin typeface="Century Gothic" panose="020B0502020202020204" pitchFamily="34" charset="0"/>
                <a:ea typeface="微软雅黑" panose="020B0503020204020204" pitchFamily="34" charset="-122"/>
                <a:sym typeface="Century Gothic" panose="020B0502020202020204" pitchFamily="34" charset="0"/>
              </a:rPr>
              <a:t>标题</a:t>
            </a:r>
            <a:endParaRPr lang="zh-CN" altLang="en-US" sz="2000" b="1" dirty="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3" name="矩形 32"/>
          <p:cNvSpPr/>
          <p:nvPr/>
        </p:nvSpPr>
        <p:spPr>
          <a:xfrm>
            <a:off x="6503083" y="2455868"/>
            <a:ext cx="703886" cy="400110"/>
          </a:xfrm>
          <a:prstGeom prst="rect">
            <a:avLst/>
          </a:prstGeom>
        </p:spPr>
        <p:txBody>
          <a:bodyPr wrap="square" lIns="91360" tIns="45680" rIns="91360" bIns="45680">
            <a:spAutoFit/>
          </a:bodyPr>
          <a:lstStyle/>
          <a:p>
            <a:r>
              <a:rPr lang="zh-CN" altLang="en-US" sz="2000" b="1" dirty="0">
                <a:solidFill>
                  <a:srgbClr val="FFFFFF"/>
                </a:solidFill>
                <a:latin typeface="Century Gothic" panose="020B0502020202020204" pitchFamily="34" charset="0"/>
                <a:ea typeface="微软雅黑" panose="020B0503020204020204" pitchFamily="34" charset="-122"/>
                <a:sym typeface="Century Gothic" panose="020B0502020202020204" pitchFamily="34" charset="0"/>
              </a:rPr>
              <a:t>标题</a:t>
            </a:r>
            <a:endParaRPr lang="zh-CN" altLang="en-US" sz="2000" b="1" dirty="0">
              <a:solidFill>
                <a:srgbClr val="FFFFFF"/>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4" name="TextBox 11"/>
          <p:cNvSpPr txBox="1">
            <a:spLocks noChangeArrowheads="1"/>
          </p:cNvSpPr>
          <p:nvPr/>
        </p:nvSpPr>
        <p:spPr bwMode="auto">
          <a:xfrm flipH="1">
            <a:off x="1172942" y="1294664"/>
            <a:ext cx="1944000" cy="646250"/>
          </a:xfrm>
          <a:prstGeom prst="rect">
            <a:avLst/>
          </a:prstGeom>
          <a:noFill/>
          <a:ln>
            <a:noFill/>
          </a:ln>
          <a:effectLst/>
        </p:spPr>
        <p:txBody>
          <a:bodyPr wrap="square"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您的内容打在这里，或者通过复制您的文本后，在此框中选择粘贴，并选择只保留文字。</a:t>
            </a:r>
            <a:endParaRPr lang="en-US" altLang="zh-CN" sz="10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35" name="TextBox 11"/>
          <p:cNvSpPr txBox="1">
            <a:spLocks noChangeArrowheads="1"/>
          </p:cNvSpPr>
          <p:nvPr/>
        </p:nvSpPr>
        <p:spPr bwMode="auto">
          <a:xfrm flipH="1">
            <a:off x="1172951" y="974863"/>
            <a:ext cx="1628775" cy="392334"/>
          </a:xfrm>
          <a:prstGeom prst="rect">
            <a:avLst/>
          </a:prstGeom>
          <a:noFill/>
          <a:ln>
            <a:noFill/>
          </a:ln>
          <a:effectLst/>
        </p:spPr>
        <p:txBody>
          <a:bodyPr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lnSpc>
                <a:spcPct val="130000"/>
              </a:lnSpc>
              <a:spcBef>
                <a:spcPts val="1000"/>
              </a:spcBef>
              <a:defRPr/>
            </a:pPr>
            <a:r>
              <a:rPr lang="zh-CN" altLang="en-US" sz="15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rPr>
              <a:t>点击添加标题    </a:t>
            </a:r>
            <a:endParaRPr lang="en-US" altLang="zh-CN" sz="15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endParaRPr>
          </a:p>
        </p:txBody>
      </p:sp>
      <p:sp>
        <p:nvSpPr>
          <p:cNvPr id="36" name="TextBox 11"/>
          <p:cNvSpPr txBox="1">
            <a:spLocks noChangeArrowheads="1"/>
          </p:cNvSpPr>
          <p:nvPr/>
        </p:nvSpPr>
        <p:spPr bwMode="auto">
          <a:xfrm flipH="1">
            <a:off x="3001687" y="3686723"/>
            <a:ext cx="1944000" cy="646250"/>
          </a:xfrm>
          <a:prstGeom prst="rect">
            <a:avLst/>
          </a:prstGeom>
          <a:noFill/>
          <a:ln>
            <a:noFill/>
          </a:ln>
          <a:effectLst/>
        </p:spPr>
        <p:txBody>
          <a:bodyPr wrap="square"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您的内容打在这里，或者通过复制您的文本后，在此框中选择粘贴，并选择只保留文字。</a:t>
            </a:r>
            <a:endParaRPr lang="en-US" altLang="zh-CN" sz="10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37" name="TextBox 11"/>
          <p:cNvSpPr txBox="1">
            <a:spLocks noChangeArrowheads="1"/>
          </p:cNvSpPr>
          <p:nvPr/>
        </p:nvSpPr>
        <p:spPr bwMode="auto">
          <a:xfrm flipH="1">
            <a:off x="3001697" y="3366922"/>
            <a:ext cx="1628775" cy="392334"/>
          </a:xfrm>
          <a:prstGeom prst="rect">
            <a:avLst/>
          </a:prstGeom>
          <a:noFill/>
          <a:ln>
            <a:noFill/>
          </a:ln>
          <a:effectLst/>
        </p:spPr>
        <p:txBody>
          <a:bodyPr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lnSpc>
                <a:spcPct val="130000"/>
              </a:lnSpc>
              <a:spcBef>
                <a:spcPts val="1000"/>
              </a:spcBef>
              <a:defRPr/>
            </a:pPr>
            <a:r>
              <a:rPr lang="zh-CN" altLang="en-US" sz="15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rPr>
              <a:t>点击添加标题    </a:t>
            </a:r>
            <a:endParaRPr lang="en-US" altLang="zh-CN" sz="15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endParaRPr>
          </a:p>
        </p:txBody>
      </p:sp>
      <p:sp>
        <p:nvSpPr>
          <p:cNvPr id="38" name="TextBox 11"/>
          <p:cNvSpPr txBox="1">
            <a:spLocks noChangeArrowheads="1"/>
          </p:cNvSpPr>
          <p:nvPr/>
        </p:nvSpPr>
        <p:spPr bwMode="auto">
          <a:xfrm flipH="1">
            <a:off x="4478690" y="1294664"/>
            <a:ext cx="1944000" cy="646250"/>
          </a:xfrm>
          <a:prstGeom prst="rect">
            <a:avLst/>
          </a:prstGeom>
          <a:noFill/>
          <a:ln>
            <a:noFill/>
          </a:ln>
          <a:effectLst/>
        </p:spPr>
        <p:txBody>
          <a:bodyPr wrap="square"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您的内容打在这里，或者通过复制您的文本后，在此框中选择粘贴，并选择只保留文字。</a:t>
            </a:r>
            <a:endParaRPr lang="en-US" altLang="zh-CN" sz="10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39" name="TextBox 11"/>
          <p:cNvSpPr txBox="1">
            <a:spLocks noChangeArrowheads="1"/>
          </p:cNvSpPr>
          <p:nvPr/>
        </p:nvSpPr>
        <p:spPr bwMode="auto">
          <a:xfrm flipH="1">
            <a:off x="4478699" y="974863"/>
            <a:ext cx="1628775" cy="392334"/>
          </a:xfrm>
          <a:prstGeom prst="rect">
            <a:avLst/>
          </a:prstGeom>
          <a:noFill/>
          <a:ln>
            <a:noFill/>
          </a:ln>
          <a:effectLst/>
        </p:spPr>
        <p:txBody>
          <a:bodyPr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lnSpc>
                <a:spcPct val="130000"/>
              </a:lnSpc>
              <a:spcBef>
                <a:spcPts val="1000"/>
              </a:spcBef>
              <a:defRPr/>
            </a:pPr>
            <a:r>
              <a:rPr lang="zh-CN" altLang="en-US" sz="15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rPr>
              <a:t>点击添加标题    </a:t>
            </a:r>
            <a:endParaRPr lang="en-US" altLang="zh-CN" sz="15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endParaRPr>
          </a:p>
        </p:txBody>
      </p:sp>
      <p:sp>
        <p:nvSpPr>
          <p:cNvPr id="40" name="TextBox 11"/>
          <p:cNvSpPr txBox="1">
            <a:spLocks noChangeArrowheads="1"/>
          </p:cNvSpPr>
          <p:nvPr/>
        </p:nvSpPr>
        <p:spPr bwMode="auto">
          <a:xfrm flipH="1">
            <a:off x="6145269" y="3686723"/>
            <a:ext cx="1944000" cy="646250"/>
          </a:xfrm>
          <a:prstGeom prst="rect">
            <a:avLst/>
          </a:prstGeom>
          <a:noFill/>
          <a:ln>
            <a:noFill/>
          </a:ln>
          <a:effectLst/>
        </p:spPr>
        <p:txBody>
          <a:bodyPr wrap="square"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0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您的内容打在这里，或者通过复制您的文本后，在此框中选择粘贴，并选择只保留文字。</a:t>
            </a:r>
            <a:endParaRPr lang="en-US" altLang="zh-CN" sz="10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41" name="TextBox 11"/>
          <p:cNvSpPr txBox="1">
            <a:spLocks noChangeArrowheads="1"/>
          </p:cNvSpPr>
          <p:nvPr/>
        </p:nvSpPr>
        <p:spPr bwMode="auto">
          <a:xfrm flipH="1">
            <a:off x="6145277" y="3366922"/>
            <a:ext cx="1628775" cy="392334"/>
          </a:xfrm>
          <a:prstGeom prst="rect">
            <a:avLst/>
          </a:prstGeom>
          <a:noFill/>
          <a:ln>
            <a:noFill/>
          </a:ln>
          <a:effectLst/>
        </p:spPr>
        <p:txBody>
          <a:bodyPr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lnSpc>
                <a:spcPct val="130000"/>
              </a:lnSpc>
              <a:spcBef>
                <a:spcPts val="1000"/>
              </a:spcBef>
              <a:defRPr/>
            </a:pPr>
            <a:r>
              <a:rPr lang="zh-CN" altLang="en-US" sz="15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rPr>
              <a:t>点击添加标题    </a:t>
            </a:r>
            <a:endParaRPr lang="en-US" altLang="zh-CN" sz="1500"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endParaRPr>
          </a:p>
        </p:txBody>
      </p:sp>
      <p:sp>
        <p:nvSpPr>
          <p:cNvPr id="42" name="文本框 41"/>
          <p:cNvSpPr txBox="1"/>
          <p:nvPr/>
        </p:nvSpPr>
        <p:spPr>
          <a:xfrm>
            <a:off x="3838466" y="150539"/>
            <a:ext cx="1467068"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smtClean="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经验与不足</a:t>
            </a:r>
            <a:endPar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1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200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200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2500"/>
                            </p:stCondLst>
                            <p:childTnLst>
                              <p:par>
                                <p:cTn id="33" presetID="45"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anim calcmode="lin" valueType="num">
                                      <p:cBhvr>
                                        <p:cTn id="36" dur="500" fill="hold"/>
                                        <p:tgtEl>
                                          <p:spTgt spid="35"/>
                                        </p:tgtEl>
                                        <p:attrNameLst>
                                          <p:attrName>ppt_w</p:attrName>
                                        </p:attrNameLst>
                                      </p:cBhvr>
                                      <p:tavLst>
                                        <p:tav tm="0" fmla="#ppt_w*sin(2.5*pi*$)">
                                          <p:val>
                                            <p:fltVal val="0"/>
                                          </p:val>
                                        </p:tav>
                                        <p:tav tm="100000">
                                          <p:val>
                                            <p:fltVal val="1"/>
                                          </p:val>
                                        </p:tav>
                                      </p:tavLst>
                                    </p:anim>
                                    <p:anim calcmode="lin" valueType="num">
                                      <p:cBhvr>
                                        <p:cTn id="37" dur="500" fill="hold"/>
                                        <p:tgtEl>
                                          <p:spTgt spid="35"/>
                                        </p:tgtEl>
                                        <p:attrNameLst>
                                          <p:attrName>ppt_h</p:attrName>
                                        </p:attrNameLst>
                                      </p:cBhvr>
                                      <p:tavLst>
                                        <p:tav tm="0">
                                          <p:val>
                                            <p:strVal val="#ppt_h"/>
                                          </p:val>
                                        </p:tav>
                                        <p:tav tm="100000">
                                          <p:val>
                                            <p:strVal val="#ppt_h"/>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1000"/>
                                        <p:tgtEl>
                                          <p:spTgt spid="34"/>
                                        </p:tgtEl>
                                      </p:cBhvr>
                                    </p:animEffect>
                                  </p:childTnLst>
                                </p:cTn>
                              </p:par>
                            </p:childTnLst>
                          </p:cTn>
                        </p:par>
                        <p:par>
                          <p:cTn id="42" fill="hold">
                            <p:stCondLst>
                              <p:cond delay="4000"/>
                            </p:stCondLst>
                            <p:childTnLst>
                              <p:par>
                                <p:cTn id="43" presetID="45"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anim calcmode="lin" valueType="num">
                                      <p:cBhvr>
                                        <p:cTn id="46" dur="500" fill="hold"/>
                                        <p:tgtEl>
                                          <p:spTgt spid="37"/>
                                        </p:tgtEl>
                                        <p:attrNameLst>
                                          <p:attrName>ppt_w</p:attrName>
                                        </p:attrNameLst>
                                      </p:cBhvr>
                                      <p:tavLst>
                                        <p:tav tm="0" fmla="#ppt_w*sin(2.5*pi*$)">
                                          <p:val>
                                            <p:fltVal val="0"/>
                                          </p:val>
                                        </p:tav>
                                        <p:tav tm="100000">
                                          <p:val>
                                            <p:fltVal val="1"/>
                                          </p:val>
                                        </p:tav>
                                      </p:tavLst>
                                    </p:anim>
                                    <p:anim calcmode="lin" valueType="num">
                                      <p:cBhvr>
                                        <p:cTn id="47" dur="500" fill="hold"/>
                                        <p:tgtEl>
                                          <p:spTgt spid="37"/>
                                        </p:tgtEl>
                                        <p:attrNameLst>
                                          <p:attrName>ppt_h</p:attrName>
                                        </p:attrNameLst>
                                      </p:cBhvr>
                                      <p:tavLst>
                                        <p:tav tm="0">
                                          <p:val>
                                            <p:strVal val="#ppt_h"/>
                                          </p:val>
                                        </p:tav>
                                        <p:tav tm="100000">
                                          <p:val>
                                            <p:strVal val="#ppt_h"/>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1000"/>
                                        <p:tgtEl>
                                          <p:spTgt spid="36"/>
                                        </p:tgtEl>
                                      </p:cBhvr>
                                    </p:animEffect>
                                  </p:childTnLst>
                                </p:cTn>
                              </p:par>
                            </p:childTnLst>
                          </p:cTn>
                        </p:par>
                        <p:par>
                          <p:cTn id="52" fill="hold">
                            <p:stCondLst>
                              <p:cond delay="5500"/>
                            </p:stCondLst>
                            <p:childTnLst>
                              <p:par>
                                <p:cTn id="53" presetID="45"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anim calcmode="lin" valueType="num">
                                      <p:cBhvr>
                                        <p:cTn id="56" dur="500" fill="hold"/>
                                        <p:tgtEl>
                                          <p:spTgt spid="39"/>
                                        </p:tgtEl>
                                        <p:attrNameLst>
                                          <p:attrName>ppt_w</p:attrName>
                                        </p:attrNameLst>
                                      </p:cBhvr>
                                      <p:tavLst>
                                        <p:tav tm="0" fmla="#ppt_w*sin(2.5*pi*$)">
                                          <p:val>
                                            <p:fltVal val="0"/>
                                          </p:val>
                                        </p:tav>
                                        <p:tav tm="100000">
                                          <p:val>
                                            <p:fltVal val="1"/>
                                          </p:val>
                                        </p:tav>
                                      </p:tavLst>
                                    </p:anim>
                                    <p:anim calcmode="lin" valueType="num">
                                      <p:cBhvr>
                                        <p:cTn id="57" dur="500" fill="hold"/>
                                        <p:tgtEl>
                                          <p:spTgt spid="39"/>
                                        </p:tgtEl>
                                        <p:attrNameLst>
                                          <p:attrName>ppt_h</p:attrName>
                                        </p:attrNameLst>
                                      </p:cBhvr>
                                      <p:tavLst>
                                        <p:tav tm="0">
                                          <p:val>
                                            <p:strVal val="#ppt_h"/>
                                          </p:val>
                                        </p:tav>
                                        <p:tav tm="100000">
                                          <p:val>
                                            <p:strVal val="#ppt_h"/>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left)">
                                      <p:cBhvr>
                                        <p:cTn id="61" dur="1000"/>
                                        <p:tgtEl>
                                          <p:spTgt spid="38"/>
                                        </p:tgtEl>
                                      </p:cBhvr>
                                    </p:animEffect>
                                  </p:childTnLst>
                                </p:cTn>
                              </p:par>
                            </p:childTnLst>
                          </p:cTn>
                        </p:par>
                        <p:par>
                          <p:cTn id="62" fill="hold">
                            <p:stCondLst>
                              <p:cond delay="7000"/>
                            </p:stCondLst>
                            <p:childTnLst>
                              <p:par>
                                <p:cTn id="63" presetID="45"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anim calcmode="lin" valueType="num">
                                      <p:cBhvr>
                                        <p:cTn id="66" dur="500" fill="hold"/>
                                        <p:tgtEl>
                                          <p:spTgt spid="41"/>
                                        </p:tgtEl>
                                        <p:attrNameLst>
                                          <p:attrName>ppt_w</p:attrName>
                                        </p:attrNameLst>
                                      </p:cBhvr>
                                      <p:tavLst>
                                        <p:tav tm="0" fmla="#ppt_w*sin(2.5*pi*$)">
                                          <p:val>
                                            <p:fltVal val="0"/>
                                          </p:val>
                                        </p:tav>
                                        <p:tav tm="100000">
                                          <p:val>
                                            <p:fltVal val="1"/>
                                          </p:val>
                                        </p:tav>
                                      </p:tavLst>
                                    </p:anim>
                                    <p:anim calcmode="lin" valueType="num">
                                      <p:cBhvr>
                                        <p:cTn id="67" dur="500" fill="hold"/>
                                        <p:tgtEl>
                                          <p:spTgt spid="41"/>
                                        </p:tgtEl>
                                        <p:attrNameLst>
                                          <p:attrName>ppt_h</p:attrName>
                                        </p:attrNameLst>
                                      </p:cBhvr>
                                      <p:tavLst>
                                        <p:tav tm="0">
                                          <p:val>
                                            <p:strVal val="#ppt_h"/>
                                          </p:val>
                                        </p:tav>
                                        <p:tav tm="100000">
                                          <p:val>
                                            <p:strVal val="#ppt_h"/>
                                          </p:val>
                                        </p:tav>
                                      </p:tavLst>
                                    </p:anim>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left)">
                                      <p:cBhvr>
                                        <p:cTn id="71"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p:bldP spid="31" grpId="0"/>
      <p:bldP spid="32" grpId="0"/>
      <p:bldP spid="33" grpId="0"/>
      <p:bldP spid="34" grpId="0"/>
      <p:bldP spid="35" grpId="0"/>
      <p:bldP spid="36" grpId="0"/>
      <p:bldP spid="37" grpId="0"/>
      <p:bldP spid="38" grpId="0"/>
      <p:bldP spid="39"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组合 13"/>
          <p:cNvGrpSpPr/>
          <p:nvPr/>
        </p:nvGrpSpPr>
        <p:grpSpPr bwMode="auto">
          <a:xfrm>
            <a:off x="3135492" y="1322579"/>
            <a:ext cx="2758679" cy="447376"/>
            <a:chOff x="0" y="1900"/>
            <a:chExt cx="3240360" cy="391388"/>
          </a:xfrm>
          <a:solidFill>
            <a:srgbClr val="0145C5"/>
          </a:solidFill>
        </p:grpSpPr>
        <p:sp>
          <p:nvSpPr>
            <p:cNvPr id="83" name="矩形 14"/>
            <p:cNvSpPr>
              <a:spLocks noChangeArrowheads="1"/>
            </p:cNvSpPr>
            <p:nvPr/>
          </p:nvSpPr>
          <p:spPr bwMode="auto">
            <a:xfrm>
              <a:off x="0" y="1900"/>
              <a:ext cx="3240360" cy="326896"/>
            </a:xfrm>
            <a:prstGeom prst="rect">
              <a:avLst/>
            </a:prstGeom>
            <a:solidFill>
              <a:srgbClr val="77D3D8"/>
            </a:solidFill>
            <a:ln>
              <a:noFill/>
            </a:ln>
            <a:effectLst/>
          </p:spPr>
          <p:txBody>
            <a:bodyPr vert="horz" wrap="square" lIns="68580" tIns="34290" rIns="68580" bIns="34290" numCol="1" anchor="t" anchorCtr="0" compatLnSpc="1"/>
            <a:lstStyle/>
            <a:p>
              <a:pPr marL="0" marR="0" lvl="0" indent="0" defTabSz="913130" eaLnBrk="1" fontAlgn="auto" latinLnBrk="0" hangingPunct="1">
                <a:lnSpc>
                  <a:spcPct val="100000"/>
                </a:lnSpc>
                <a:spcBef>
                  <a:spcPts val="0"/>
                </a:spcBef>
                <a:spcAft>
                  <a:spcPts val="0"/>
                </a:spcAft>
                <a:buClrTx/>
                <a:buSzTx/>
                <a:buFontTx/>
                <a:buNone/>
                <a:defRPr/>
              </a:pPr>
              <a:endParaRPr kumimoji="0" lang="zh-CN" altLang="zh-CN" sz="1200" b="1" i="0" u="none" strike="noStrike" kern="0" cap="none" spc="0" normalizeH="0" baseline="0" noProof="0">
                <a:ln>
                  <a:noFill/>
                </a:ln>
                <a:solidFill>
                  <a:srgbClr val="FFFFFF"/>
                </a:solidFill>
                <a:effectLst/>
                <a:uLnTx/>
                <a:uFillTx/>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4" name="文本框 11"/>
            <p:cNvSpPr>
              <a:spLocks noChangeArrowheads="1"/>
            </p:cNvSpPr>
            <p:nvPr/>
          </p:nvSpPr>
          <p:spPr bwMode="auto">
            <a:xfrm>
              <a:off x="72008" y="46846"/>
              <a:ext cx="1952110" cy="346442"/>
            </a:xfrm>
            <a:prstGeom prst="rect">
              <a:avLst/>
            </a:prstGeom>
            <a:noFill/>
            <a:ln>
              <a:noFill/>
            </a:ln>
            <a:effectLst/>
          </p:spPr>
          <p:txBody>
            <a:bodyPr vert="horz" wrap="square" lIns="68580" tIns="34290" rIns="68580" bIns="34290" numCol="1" anchor="t" anchorCtr="0" compatLnSpc="1"/>
            <a:lstStyle/>
            <a:p>
              <a:pPr marL="0" marR="0" lvl="0" indent="0" defTabSz="91313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FFFFFF"/>
                  </a:solidFill>
                  <a:effectLst/>
                  <a:uLnTx/>
                  <a:uFillTx/>
                  <a:latin typeface="Century Gothic" panose="020B0502020202020204" pitchFamily="34" charset="0"/>
                  <a:ea typeface="微软雅黑" panose="020B0503020204020204" pitchFamily="34" charset="-122"/>
                  <a:sym typeface="Century Gothic" panose="020B0502020202020204" pitchFamily="34" charset="0"/>
                </a:rPr>
                <a:t>1  </a:t>
              </a:r>
              <a:r>
                <a:rPr kumimoji="0" lang="en-US" altLang="zh-CN" sz="1200" b="1" i="0" u="none" strike="noStrike" kern="0" cap="none" spc="0" normalizeH="0" baseline="0" noProof="0" dirty="0">
                  <a:ln>
                    <a:noFill/>
                  </a:ln>
                  <a:solidFill>
                    <a:srgbClr val="FFFFFF"/>
                  </a:solidFill>
                  <a:effectLst/>
                  <a:uLnTx/>
                  <a:uFillTx/>
                  <a:latin typeface="Century Gothic" panose="020B0502020202020204" pitchFamily="34" charset="0"/>
                  <a:ea typeface="微软雅黑" panose="020B0503020204020204" pitchFamily="34" charset="-122"/>
                  <a:sym typeface="Century Gothic" panose="020B0502020202020204" pitchFamily="34" charset="0"/>
                </a:rPr>
                <a:t>  </a:t>
              </a:r>
              <a:r>
                <a:rPr kumimoji="0" lang="zh-CN" altLang="en-US" sz="1200" b="1" i="0" u="none" strike="noStrike" kern="0" cap="none" spc="0" normalizeH="0" baseline="0" noProof="0" dirty="0">
                  <a:ln>
                    <a:noFill/>
                  </a:ln>
                  <a:solidFill>
                    <a:srgbClr val="FFFFFF"/>
                  </a:solidFill>
                  <a:effectLst/>
                  <a:uLnTx/>
                  <a:uFillTx/>
                  <a:latin typeface="Century Gothic" panose="020B0502020202020204" pitchFamily="34" charset="0"/>
                  <a:ea typeface="微软雅黑" panose="020B0503020204020204" pitchFamily="34" charset="-122"/>
                  <a:sym typeface="Century Gothic" panose="020B0502020202020204" pitchFamily="34" charset="0"/>
                </a:rPr>
                <a:t>标题文字</a:t>
              </a:r>
              <a:endParaRPr kumimoji="0" lang="zh-CN" altLang="en-US" sz="1200" b="1" i="0" u="none" strike="noStrike" kern="0" cap="none" spc="0" normalizeH="0" baseline="0" noProof="0" dirty="0">
                <a:ln>
                  <a:noFill/>
                </a:ln>
                <a:solidFill>
                  <a:srgbClr val="FFFFFF"/>
                </a:solidFill>
                <a:effectLst/>
                <a:uLnTx/>
                <a:uFillTx/>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85" name="组合 18"/>
          <p:cNvGrpSpPr/>
          <p:nvPr/>
        </p:nvGrpSpPr>
        <p:grpSpPr bwMode="auto">
          <a:xfrm>
            <a:off x="3135492" y="2501778"/>
            <a:ext cx="2758679" cy="350306"/>
            <a:chOff x="0" y="1900"/>
            <a:chExt cx="3240360" cy="326896"/>
          </a:xfrm>
          <a:solidFill>
            <a:srgbClr val="0145C5"/>
          </a:solidFill>
        </p:grpSpPr>
        <p:sp>
          <p:nvSpPr>
            <p:cNvPr id="86" name="矩形 19"/>
            <p:cNvSpPr>
              <a:spLocks noChangeArrowheads="1"/>
            </p:cNvSpPr>
            <p:nvPr/>
          </p:nvSpPr>
          <p:spPr bwMode="auto">
            <a:xfrm>
              <a:off x="0" y="1900"/>
              <a:ext cx="3240360" cy="326896"/>
            </a:xfrm>
            <a:prstGeom prst="rect">
              <a:avLst/>
            </a:prstGeom>
            <a:solidFill>
              <a:srgbClr val="FD5757"/>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marL="0" marR="0" lvl="0" indent="0" algn="ctr" defTabSz="91313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200" b="1" i="0" u="none" strike="noStrike" kern="0" cap="none" spc="0" normalizeH="0" baseline="0" noProof="0">
                <a:ln>
                  <a:noFill/>
                </a:ln>
                <a:solidFill>
                  <a:srgbClr val="080808"/>
                </a:solidFill>
                <a:effectLst/>
                <a:uLnTx/>
                <a:uFillTx/>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7" name="文本框 11"/>
            <p:cNvSpPr>
              <a:spLocks noChangeArrowheads="1"/>
            </p:cNvSpPr>
            <p:nvPr/>
          </p:nvSpPr>
          <p:spPr bwMode="auto">
            <a:xfrm>
              <a:off x="72008" y="65345"/>
              <a:ext cx="1263801" cy="25848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marL="0" marR="0" lvl="0" indent="0" defTabSz="91313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200" b="0" i="0" u="none" strike="noStrike" kern="0" cap="none" spc="0" normalizeH="0" baseline="0" noProof="0" dirty="0">
                  <a:ln>
                    <a:noFill/>
                  </a:ln>
                  <a:solidFill>
                    <a:srgbClr val="FFFFFF"/>
                  </a:solidFill>
                  <a:effectLst/>
                  <a:uLnTx/>
                  <a:uFillTx/>
                  <a:latin typeface="Century Gothic" panose="020B0502020202020204" pitchFamily="34" charset="0"/>
                  <a:ea typeface="微软雅黑" panose="020B0503020204020204" pitchFamily="34" charset="-122"/>
                  <a:sym typeface="Century Gothic" panose="020B0502020202020204" pitchFamily="34" charset="0"/>
                </a:rPr>
                <a:t>2</a:t>
              </a:r>
              <a:r>
                <a:rPr kumimoji="0" lang="en-US" altLang="zh-CN" sz="1200" b="1" i="0" u="none" strike="noStrike" kern="0" cap="none" spc="0" normalizeH="0" baseline="0" noProof="0" dirty="0">
                  <a:ln>
                    <a:noFill/>
                  </a:ln>
                  <a:solidFill>
                    <a:srgbClr val="FFFFFF"/>
                  </a:solidFill>
                  <a:effectLst/>
                  <a:uLnTx/>
                  <a:uFillTx/>
                  <a:latin typeface="Century Gothic" panose="020B0502020202020204" pitchFamily="34" charset="0"/>
                  <a:ea typeface="微软雅黑" panose="020B0503020204020204" pitchFamily="34" charset="-122"/>
                  <a:sym typeface="Century Gothic" panose="020B0502020202020204" pitchFamily="34" charset="0"/>
                </a:rPr>
                <a:t>    </a:t>
              </a:r>
              <a:r>
                <a:rPr kumimoji="0" lang="zh-CN" altLang="en-US" sz="1200" b="1" i="0" u="none" strike="noStrike" kern="0" cap="none" spc="0" normalizeH="0" baseline="0" noProof="0" dirty="0">
                  <a:ln>
                    <a:noFill/>
                  </a:ln>
                  <a:solidFill>
                    <a:srgbClr val="FFFFFF"/>
                  </a:solidFill>
                  <a:effectLst/>
                  <a:uLnTx/>
                  <a:uFillTx/>
                  <a:latin typeface="Century Gothic" panose="020B0502020202020204" pitchFamily="34" charset="0"/>
                  <a:ea typeface="微软雅黑" panose="020B0503020204020204" pitchFamily="34" charset="-122"/>
                  <a:sym typeface="Century Gothic" panose="020B0502020202020204" pitchFamily="34" charset="0"/>
                </a:rPr>
                <a:t>标题文字</a:t>
              </a:r>
              <a:endParaRPr kumimoji="0" lang="zh-CN" altLang="en-US" sz="1200" b="1" i="0" u="none" strike="noStrike" kern="0" cap="none" spc="0" normalizeH="0" baseline="0" noProof="0" dirty="0">
                <a:ln>
                  <a:noFill/>
                </a:ln>
                <a:solidFill>
                  <a:srgbClr val="FFFFFF"/>
                </a:solidFill>
                <a:effectLst/>
                <a:uLnTx/>
                <a:uFillTx/>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88" name="组合 22"/>
          <p:cNvGrpSpPr/>
          <p:nvPr/>
        </p:nvGrpSpPr>
        <p:grpSpPr bwMode="auto">
          <a:xfrm>
            <a:off x="3135492" y="3621537"/>
            <a:ext cx="2758679" cy="350305"/>
            <a:chOff x="0" y="1900"/>
            <a:chExt cx="3240360" cy="326896"/>
          </a:xfrm>
          <a:solidFill>
            <a:srgbClr val="0145C5"/>
          </a:solidFill>
        </p:grpSpPr>
        <p:sp>
          <p:nvSpPr>
            <p:cNvPr id="89" name="矩形 23"/>
            <p:cNvSpPr>
              <a:spLocks noChangeArrowheads="1"/>
            </p:cNvSpPr>
            <p:nvPr/>
          </p:nvSpPr>
          <p:spPr bwMode="auto">
            <a:xfrm>
              <a:off x="0" y="1900"/>
              <a:ext cx="3240360" cy="326896"/>
            </a:xfrm>
            <a:prstGeom prst="rect">
              <a:avLst/>
            </a:prstGeom>
            <a:solidFill>
              <a:srgbClr val="77D3D8"/>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marL="0" marR="0" lvl="0" indent="0" algn="ctr" defTabSz="91313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200" b="1" i="0" u="none" strike="noStrike" kern="0" cap="none" spc="0" normalizeH="0" baseline="0" noProof="0">
                <a:ln>
                  <a:noFill/>
                </a:ln>
                <a:solidFill>
                  <a:srgbClr val="080808"/>
                </a:solidFill>
                <a:effectLst/>
                <a:uLnTx/>
                <a:uFillTx/>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90" name="文本框 11"/>
            <p:cNvSpPr>
              <a:spLocks noChangeArrowheads="1"/>
            </p:cNvSpPr>
            <p:nvPr/>
          </p:nvSpPr>
          <p:spPr bwMode="auto">
            <a:xfrm>
              <a:off x="72008" y="34594"/>
              <a:ext cx="1254386" cy="25848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marL="0" marR="0" lvl="0" indent="0" defTabSz="91313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200" b="0" i="0" u="none" strike="noStrike" kern="0" cap="none" spc="0" normalizeH="0" baseline="0" noProof="0" dirty="0">
                  <a:ln>
                    <a:noFill/>
                  </a:ln>
                  <a:solidFill>
                    <a:srgbClr val="FFFFFF"/>
                  </a:solidFill>
                  <a:effectLst/>
                  <a:uLnTx/>
                  <a:uFillTx/>
                  <a:latin typeface="Century Gothic" panose="020B0502020202020204" pitchFamily="34" charset="0"/>
                  <a:ea typeface="微软雅黑" panose="020B0503020204020204" pitchFamily="34" charset="-122"/>
                  <a:sym typeface="Century Gothic" panose="020B0502020202020204" pitchFamily="34" charset="0"/>
                </a:rPr>
                <a:t>3</a:t>
              </a:r>
              <a:r>
                <a:rPr kumimoji="0" lang="en-US" altLang="zh-CN" sz="1200" b="1" i="0" u="none" strike="noStrike" kern="0" cap="none" spc="0" normalizeH="0" baseline="0" noProof="0" dirty="0">
                  <a:ln>
                    <a:noFill/>
                  </a:ln>
                  <a:solidFill>
                    <a:srgbClr val="FFFFFF"/>
                  </a:solidFill>
                  <a:effectLst/>
                  <a:uLnTx/>
                  <a:uFillTx/>
                  <a:latin typeface="Century Gothic" panose="020B0502020202020204" pitchFamily="34" charset="0"/>
                  <a:ea typeface="微软雅黑" panose="020B0503020204020204" pitchFamily="34" charset="-122"/>
                  <a:sym typeface="Century Gothic" panose="020B0502020202020204" pitchFamily="34" charset="0"/>
                </a:rPr>
                <a:t>    </a:t>
              </a:r>
              <a:r>
                <a:rPr kumimoji="0" lang="zh-CN" altLang="en-US" sz="1200" b="1" i="0" u="none" strike="noStrike" kern="0" cap="none" spc="0" normalizeH="0" baseline="0" noProof="0" dirty="0">
                  <a:ln>
                    <a:noFill/>
                  </a:ln>
                  <a:solidFill>
                    <a:srgbClr val="FFFFFF"/>
                  </a:solidFill>
                  <a:effectLst/>
                  <a:uLnTx/>
                  <a:uFillTx/>
                  <a:latin typeface="Century Gothic" panose="020B0502020202020204" pitchFamily="34" charset="0"/>
                  <a:ea typeface="微软雅黑" panose="020B0503020204020204" pitchFamily="34" charset="-122"/>
                  <a:sym typeface="Century Gothic" panose="020B0502020202020204" pitchFamily="34" charset="0"/>
                </a:rPr>
                <a:t>标题文字</a:t>
              </a:r>
              <a:endParaRPr kumimoji="0" lang="zh-CN" altLang="en-US" sz="1200" b="1" i="0" u="none" strike="noStrike" kern="0" cap="none" spc="0" normalizeH="0" baseline="0" noProof="0" dirty="0">
                <a:ln>
                  <a:noFill/>
                </a:ln>
                <a:solidFill>
                  <a:srgbClr val="FFFFFF"/>
                </a:solidFill>
                <a:effectLst/>
                <a:uLnTx/>
                <a:uFillTx/>
                <a:latin typeface="Century Gothic" panose="020B0502020202020204" pitchFamily="34" charset="0"/>
                <a:ea typeface="微软雅黑" panose="020B0503020204020204" pitchFamily="34" charset="-122"/>
                <a:sym typeface="Century Gothic" panose="020B0502020202020204" pitchFamily="34" charset="0"/>
              </a:endParaRPr>
            </a:p>
          </p:txBody>
        </p:sp>
      </p:grpSp>
      <p:sp>
        <p:nvSpPr>
          <p:cNvPr id="91" name="TextBox 11"/>
          <p:cNvSpPr txBox="1">
            <a:spLocks noChangeArrowheads="1"/>
          </p:cNvSpPr>
          <p:nvPr/>
        </p:nvSpPr>
        <p:spPr bwMode="auto">
          <a:xfrm flipH="1">
            <a:off x="3135484" y="1701121"/>
            <a:ext cx="3246094" cy="553978"/>
          </a:xfrm>
          <a:prstGeom prst="rect">
            <a:avLst/>
          </a:prstGeom>
          <a:noFill/>
          <a:ln>
            <a:noFill/>
          </a:ln>
        </p:spPr>
        <p:txBody>
          <a:bodyPr wrap="square" lIns="91420" tIns="45710" rIns="91420" bIns="4571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130" eaLnBrk="1" hangingPunct="1">
              <a:lnSpc>
                <a:spcPct val="150000"/>
              </a:lnSpc>
            </a:pPr>
            <a:r>
              <a:rPr lang="zh-CN" altLang="en-US" sz="10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您的内容打在这里，或者通过复制您的文本后，在此框中选择粘贴，并选择只保留文字。</a:t>
            </a:r>
            <a:endParaRPr lang="zh-CN" altLang="en-US" sz="10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92" name="TextBox 11"/>
          <p:cNvSpPr txBox="1">
            <a:spLocks noChangeArrowheads="1"/>
          </p:cNvSpPr>
          <p:nvPr/>
        </p:nvSpPr>
        <p:spPr bwMode="auto">
          <a:xfrm flipH="1">
            <a:off x="3135484" y="2852585"/>
            <a:ext cx="3246094" cy="553978"/>
          </a:xfrm>
          <a:prstGeom prst="rect">
            <a:avLst/>
          </a:prstGeom>
          <a:noFill/>
          <a:ln>
            <a:noFill/>
          </a:ln>
        </p:spPr>
        <p:txBody>
          <a:bodyPr wrap="square" lIns="91420" tIns="45710" rIns="91420" bIns="4571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130" eaLnBrk="1" hangingPunct="1">
              <a:lnSpc>
                <a:spcPct val="150000"/>
              </a:lnSpc>
            </a:pPr>
            <a:r>
              <a:rPr lang="zh-CN" altLang="en-US" sz="10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您的内容打在这里，或者通过复制您的文本后，在此框中选择粘贴，并选择只保留文字。</a:t>
            </a:r>
            <a:endParaRPr lang="zh-CN" altLang="en-US" sz="10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93" name="TextBox 11"/>
          <p:cNvSpPr txBox="1">
            <a:spLocks noChangeArrowheads="1"/>
          </p:cNvSpPr>
          <p:nvPr/>
        </p:nvSpPr>
        <p:spPr bwMode="auto">
          <a:xfrm flipH="1">
            <a:off x="3135484" y="3961215"/>
            <a:ext cx="3246094" cy="553978"/>
          </a:xfrm>
          <a:prstGeom prst="rect">
            <a:avLst/>
          </a:prstGeom>
          <a:noFill/>
          <a:ln>
            <a:noFill/>
          </a:ln>
        </p:spPr>
        <p:txBody>
          <a:bodyPr wrap="square" lIns="91420" tIns="45710" rIns="91420" bIns="4571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130" eaLnBrk="1" hangingPunct="1">
              <a:lnSpc>
                <a:spcPct val="150000"/>
              </a:lnSpc>
            </a:pPr>
            <a:r>
              <a:rPr lang="zh-CN" altLang="en-US" sz="10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您的内容打在这里，或者通过复制您的文本后，在此框中选择粘贴，并选择只保留文字。</a:t>
            </a:r>
            <a:endParaRPr lang="zh-CN" altLang="en-US" sz="10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94" name="矩形: 圆角 3"/>
          <p:cNvSpPr/>
          <p:nvPr/>
        </p:nvSpPr>
        <p:spPr>
          <a:xfrm>
            <a:off x="548930" y="1322579"/>
            <a:ext cx="1909864" cy="3106351"/>
          </a:xfrm>
          <a:prstGeom prst="roundRect">
            <a:avLst>
              <a:gd name="adj" fmla="val 1879"/>
            </a:avLst>
          </a:prstGeom>
          <a:blipFill dpi="0" rotWithShape="1">
            <a:blip r:embed="rId1"/>
            <a:srcRect/>
            <a:tile tx="0" ty="0" sx="100000" sy="100000" flip="none" algn="tl"/>
          </a:blipFill>
          <a:ln w="3175" cap="flat" cmpd="sng" algn="ctr">
            <a:noFill/>
            <a:prstDash val="solid"/>
            <a:miter lim="800000"/>
          </a:ln>
          <a:effectLst/>
        </p:spPr>
        <p:txBody>
          <a:bodyPr anchor="ctr"/>
          <a:lstStyle/>
          <a:p>
            <a:pPr marL="0" marR="0" lvl="0" indent="0" algn="ctr" defTabSz="91313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grpSp>
        <p:nvGrpSpPr>
          <p:cNvPr id="95" name="组合 94"/>
          <p:cNvGrpSpPr/>
          <p:nvPr/>
        </p:nvGrpSpPr>
        <p:grpSpPr>
          <a:xfrm>
            <a:off x="836911" y="2951523"/>
            <a:ext cx="1333901" cy="1333030"/>
            <a:chOff x="2124972" y="581722"/>
            <a:chExt cx="1829996" cy="1828800"/>
          </a:xfrm>
          <a:solidFill>
            <a:srgbClr val="0145C5"/>
          </a:solidFill>
        </p:grpSpPr>
        <p:sp>
          <p:nvSpPr>
            <p:cNvPr id="96" name="矩形: 圆角 20"/>
            <p:cNvSpPr/>
            <p:nvPr/>
          </p:nvSpPr>
          <p:spPr>
            <a:xfrm>
              <a:off x="2126167" y="581722"/>
              <a:ext cx="1828800" cy="1828800"/>
            </a:xfrm>
            <a:prstGeom prst="roundRect">
              <a:avLst>
                <a:gd name="adj" fmla="val 4356"/>
              </a:avLst>
            </a:prstGeom>
            <a:solidFill>
              <a:srgbClr val="FD5757">
                <a:alpha val="60000"/>
              </a:srgbClr>
            </a:solidFill>
            <a:ln w="12700" cap="flat" cmpd="sng" algn="ctr">
              <a:noFill/>
              <a:prstDash val="solid"/>
              <a:miter lim="800000"/>
            </a:ln>
            <a:effectLst/>
          </p:spPr>
          <p:txBody>
            <a:bodyPr anchor="ctr"/>
            <a:lstStyle/>
            <a:p>
              <a:pPr marL="0" marR="0" lvl="0" indent="0" algn="ctr" defTabSz="91313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97" name="文本框 2"/>
            <p:cNvSpPr txBox="1"/>
            <p:nvPr/>
          </p:nvSpPr>
          <p:spPr>
            <a:xfrm>
              <a:off x="2124972" y="1709188"/>
              <a:ext cx="1829996" cy="340607"/>
            </a:xfrm>
            <a:prstGeom prst="rect">
              <a:avLst/>
            </a:prstGeom>
            <a:noFill/>
            <a:ln>
              <a:noFill/>
            </a:ln>
          </p:spPr>
          <p:txBody>
            <a:bodyPr wrap="none">
              <a:normAutofit fontScale="77500" lnSpcReduction="20000"/>
            </a:bodyPr>
            <a:lstStyle/>
            <a:p>
              <a:pPr marL="0" marR="0" lvl="0" indent="0" defTabSz="91313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Century Gothic" panose="020B0502020202020204" pitchFamily="34" charset="0"/>
                  <a:ea typeface="微软雅黑" panose="020B0503020204020204" pitchFamily="34" charset="-122"/>
                  <a:cs typeface="+mn-ea"/>
                  <a:sym typeface="Century Gothic" panose="020B0502020202020204" pitchFamily="34" charset="0"/>
                </a:rPr>
                <a:t>点击输入标题</a:t>
              </a:r>
              <a:endParaRPr kumimoji="0" lang="zh-CN" altLang="en-US" sz="1600" b="0" i="0" u="none" strike="noStrike" kern="0" cap="none" spc="0" normalizeH="0" baseline="0" noProof="0" dirty="0">
                <a:ln>
                  <a:noFill/>
                </a:ln>
                <a:solidFill>
                  <a:srgbClr val="FFFFFF"/>
                </a:solidFill>
                <a:effectLst/>
                <a:uLnTx/>
                <a:uFillTx/>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grpSp>
      <p:sp>
        <p:nvSpPr>
          <p:cNvPr id="99" name="矩形: 圆角 9"/>
          <p:cNvSpPr/>
          <p:nvPr/>
        </p:nvSpPr>
        <p:spPr>
          <a:xfrm>
            <a:off x="6669610" y="1337159"/>
            <a:ext cx="1909864" cy="3106351"/>
          </a:xfrm>
          <a:prstGeom prst="roundRect">
            <a:avLst>
              <a:gd name="adj" fmla="val 1879"/>
            </a:avLst>
          </a:prstGeom>
          <a:blipFill dpi="0" rotWithShape="1">
            <a:blip r:embed="rId2"/>
            <a:srcRect/>
            <a:tile tx="0" ty="0" sx="100000" sy="100000" flip="none" algn="tl"/>
          </a:blipFill>
          <a:ln w="3175" cap="flat" cmpd="sng" algn="ctr">
            <a:noFill/>
            <a:prstDash val="solid"/>
            <a:miter lim="800000"/>
          </a:ln>
          <a:effectLst/>
        </p:spPr>
        <p:txBody>
          <a:bodyPr anchor="ctr"/>
          <a:lstStyle/>
          <a:p>
            <a:pPr marL="0" marR="0" lvl="0" indent="0" algn="ctr" defTabSz="91313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FFFFFF"/>
              </a:solidFill>
              <a:effectLst/>
              <a:uLnTx/>
              <a:uFillTx/>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grpSp>
        <p:nvGrpSpPr>
          <p:cNvPr id="100" name="组合 99"/>
          <p:cNvGrpSpPr/>
          <p:nvPr/>
        </p:nvGrpSpPr>
        <p:grpSpPr>
          <a:xfrm>
            <a:off x="6957590" y="2890335"/>
            <a:ext cx="1333901" cy="1333030"/>
            <a:chOff x="2124972" y="581722"/>
            <a:chExt cx="1829996" cy="1828800"/>
          </a:xfrm>
          <a:solidFill>
            <a:srgbClr val="0145C5"/>
          </a:solidFill>
        </p:grpSpPr>
        <p:sp>
          <p:nvSpPr>
            <p:cNvPr id="101" name="矩形: 圆角 11"/>
            <p:cNvSpPr/>
            <p:nvPr/>
          </p:nvSpPr>
          <p:spPr>
            <a:xfrm>
              <a:off x="2126167" y="581722"/>
              <a:ext cx="1828800" cy="1828800"/>
            </a:xfrm>
            <a:prstGeom prst="roundRect">
              <a:avLst>
                <a:gd name="adj" fmla="val 4356"/>
              </a:avLst>
            </a:prstGeom>
            <a:solidFill>
              <a:srgbClr val="77D3D8">
                <a:alpha val="60000"/>
              </a:srgbClr>
            </a:solidFill>
            <a:ln w="12700" cap="flat" cmpd="sng" algn="ctr">
              <a:noFill/>
              <a:prstDash val="solid"/>
              <a:miter lim="800000"/>
            </a:ln>
            <a:effectLst/>
          </p:spPr>
          <p:txBody>
            <a:bodyPr anchor="ctr"/>
            <a:lstStyle/>
            <a:p>
              <a:pPr marL="0" marR="0" lvl="0" indent="0" algn="ctr" defTabSz="91313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102" name="文本框 18"/>
            <p:cNvSpPr txBox="1"/>
            <p:nvPr/>
          </p:nvSpPr>
          <p:spPr>
            <a:xfrm>
              <a:off x="2124972" y="1709188"/>
              <a:ext cx="1829996" cy="340607"/>
            </a:xfrm>
            <a:prstGeom prst="rect">
              <a:avLst/>
            </a:prstGeom>
            <a:noFill/>
            <a:ln>
              <a:noFill/>
            </a:ln>
          </p:spPr>
          <p:txBody>
            <a:bodyPr wrap="none">
              <a:normAutofit fontScale="77500" lnSpcReduction="20000"/>
            </a:bodyPr>
            <a:lstStyle/>
            <a:p>
              <a:pPr marL="0" marR="0" lvl="0" indent="0" defTabSz="91313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Century Gothic" panose="020B0502020202020204" pitchFamily="34" charset="0"/>
                  <a:ea typeface="微软雅黑" panose="020B0503020204020204" pitchFamily="34" charset="-122"/>
                  <a:cs typeface="+mn-ea"/>
                  <a:sym typeface="Century Gothic" panose="020B0502020202020204" pitchFamily="34" charset="0"/>
                </a:rPr>
                <a:t>点击输入标题</a:t>
              </a:r>
              <a:endParaRPr kumimoji="0" lang="zh-CN" altLang="en-US" sz="1600" b="0" i="0" u="none" strike="noStrike" kern="0" cap="none" spc="0" normalizeH="0" baseline="0" noProof="0" dirty="0">
                <a:ln>
                  <a:noFill/>
                </a:ln>
                <a:solidFill>
                  <a:srgbClr val="FFFFFF"/>
                </a:solidFill>
                <a:effectLst/>
                <a:uLnTx/>
                <a:uFillTx/>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grpSp>
      <p:sp>
        <p:nvSpPr>
          <p:cNvPr id="27" name="文本框 26"/>
          <p:cNvSpPr txBox="1"/>
          <p:nvPr/>
        </p:nvSpPr>
        <p:spPr>
          <a:xfrm>
            <a:off x="3838466" y="150539"/>
            <a:ext cx="1467068"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smtClean="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经验与不足</a:t>
            </a:r>
            <a:endPar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95"/>
                                        </p:tgtEl>
                                        <p:attrNameLst>
                                          <p:attrName>style.visibility</p:attrName>
                                        </p:attrNameLst>
                                      </p:cBhvr>
                                      <p:to>
                                        <p:strVal val="visible"/>
                                      </p:to>
                                    </p:set>
                                    <p:anim calcmode="lin" valueType="num">
                                      <p:cBhvr additive="base">
                                        <p:cTn id="13" dur="500" fill="hold"/>
                                        <p:tgtEl>
                                          <p:spTgt spid="95"/>
                                        </p:tgtEl>
                                        <p:attrNameLst>
                                          <p:attrName>ppt_x</p:attrName>
                                        </p:attrNameLst>
                                      </p:cBhvr>
                                      <p:tavLst>
                                        <p:tav tm="0">
                                          <p:val>
                                            <p:strVal val="#ppt_x"/>
                                          </p:val>
                                        </p:tav>
                                        <p:tav tm="100000">
                                          <p:val>
                                            <p:strVal val="#ppt_x"/>
                                          </p:val>
                                        </p:tav>
                                      </p:tavLst>
                                    </p:anim>
                                    <p:anim calcmode="lin" valueType="num">
                                      <p:cBhvr additive="base">
                                        <p:cTn id="14" dur="500" fill="hold"/>
                                        <p:tgtEl>
                                          <p:spTgt spid="95"/>
                                        </p:tgtEl>
                                        <p:attrNameLst>
                                          <p:attrName>ppt_y</p:attrName>
                                        </p:attrNameLst>
                                      </p:cBhvr>
                                      <p:tavLst>
                                        <p:tav tm="0">
                                          <p:val>
                                            <p:strVal val="0-#ppt_h/2"/>
                                          </p:val>
                                        </p:tav>
                                        <p:tav tm="100000">
                                          <p:val>
                                            <p:strVal val="#ppt_y"/>
                                          </p:val>
                                        </p:tav>
                                      </p:tavLst>
                                    </p:anim>
                                  </p:childTnLst>
                                </p:cTn>
                              </p:par>
                              <p:par>
                                <p:cTn id="15" presetID="2" presetClass="entr" presetSubtype="2" fill="hold" nodeType="withEffect">
                                  <p:stCondLst>
                                    <p:cond delay="750"/>
                                  </p:stCondLst>
                                  <p:childTnLst>
                                    <p:set>
                                      <p:cBhvr>
                                        <p:cTn id="16" dur="1" fill="hold">
                                          <p:stCondLst>
                                            <p:cond delay="0"/>
                                          </p:stCondLst>
                                        </p:cTn>
                                        <p:tgtEl>
                                          <p:spTgt spid="82"/>
                                        </p:tgtEl>
                                        <p:attrNameLst>
                                          <p:attrName>style.visibility</p:attrName>
                                        </p:attrNameLst>
                                      </p:cBhvr>
                                      <p:to>
                                        <p:strVal val="visible"/>
                                      </p:to>
                                    </p:set>
                                    <p:anim calcmode="lin" valueType="num">
                                      <p:cBhvr>
                                        <p:cTn id="17" dur="750" fill="hold"/>
                                        <p:tgtEl>
                                          <p:spTgt spid="82"/>
                                        </p:tgtEl>
                                        <p:attrNameLst>
                                          <p:attrName>ppt_x</p:attrName>
                                        </p:attrNameLst>
                                      </p:cBhvr>
                                      <p:tavLst>
                                        <p:tav tm="0">
                                          <p:val>
                                            <p:strVal val="1+#ppt_w/2"/>
                                          </p:val>
                                        </p:tav>
                                        <p:tav tm="100000">
                                          <p:val>
                                            <p:strVal val="#ppt_x"/>
                                          </p:val>
                                        </p:tav>
                                      </p:tavLst>
                                    </p:anim>
                                    <p:anim calcmode="lin" valueType="num">
                                      <p:cBhvr>
                                        <p:cTn id="18" dur="750" fill="hold"/>
                                        <p:tgtEl>
                                          <p:spTgt spid="82"/>
                                        </p:tgtEl>
                                        <p:attrNameLst>
                                          <p:attrName>ppt_y</p:attrName>
                                        </p:attrNameLst>
                                      </p:cBhvr>
                                      <p:tavLst>
                                        <p:tav tm="0">
                                          <p:val>
                                            <p:strVal val="#ppt_y"/>
                                          </p:val>
                                        </p:tav>
                                        <p:tav tm="100000">
                                          <p:val>
                                            <p:strVal val="#ppt_y"/>
                                          </p:val>
                                        </p:tav>
                                      </p:tavLst>
                                    </p:anim>
                                  </p:childTnLst>
                                </p:cTn>
                              </p:par>
                              <p:par>
                                <p:cTn id="19" presetID="47" presetClass="entr" presetSubtype="0" fill="hold" grpId="0" nodeType="withEffect">
                                  <p:stCondLst>
                                    <p:cond delay="150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250"/>
                                        <p:tgtEl>
                                          <p:spTgt spid="91"/>
                                        </p:tgtEl>
                                      </p:cBhvr>
                                    </p:animEffect>
                                    <p:anim calcmode="lin" valueType="num">
                                      <p:cBhvr>
                                        <p:cTn id="22" dur="250" fill="hold"/>
                                        <p:tgtEl>
                                          <p:spTgt spid="91"/>
                                        </p:tgtEl>
                                        <p:attrNameLst>
                                          <p:attrName>ppt_x</p:attrName>
                                        </p:attrNameLst>
                                      </p:cBhvr>
                                      <p:tavLst>
                                        <p:tav tm="0">
                                          <p:val>
                                            <p:strVal val="#ppt_x"/>
                                          </p:val>
                                        </p:tav>
                                        <p:tav tm="100000">
                                          <p:val>
                                            <p:strVal val="#ppt_x"/>
                                          </p:val>
                                        </p:tav>
                                      </p:tavLst>
                                    </p:anim>
                                    <p:anim calcmode="lin" valueType="num">
                                      <p:cBhvr>
                                        <p:cTn id="23" dur="250" fill="hold"/>
                                        <p:tgtEl>
                                          <p:spTgt spid="91"/>
                                        </p:tgtEl>
                                        <p:attrNameLst>
                                          <p:attrName>ppt_y</p:attrName>
                                        </p:attrNameLst>
                                      </p:cBhvr>
                                      <p:tavLst>
                                        <p:tav tm="0">
                                          <p:val>
                                            <p:strVal val="#ppt_y-.1"/>
                                          </p:val>
                                        </p:tav>
                                        <p:tav tm="100000">
                                          <p:val>
                                            <p:strVal val="#ppt_y"/>
                                          </p:val>
                                        </p:tav>
                                      </p:tavLst>
                                    </p:anim>
                                  </p:childTnLst>
                                </p:cTn>
                              </p:par>
                              <p:par>
                                <p:cTn id="24" presetID="2" presetClass="entr" presetSubtype="2" fill="hold" nodeType="withEffect">
                                  <p:stCondLst>
                                    <p:cond delay="1500"/>
                                  </p:stCondLst>
                                  <p:childTnLst>
                                    <p:set>
                                      <p:cBhvr>
                                        <p:cTn id="25" dur="1" fill="hold">
                                          <p:stCondLst>
                                            <p:cond delay="0"/>
                                          </p:stCondLst>
                                        </p:cTn>
                                        <p:tgtEl>
                                          <p:spTgt spid="85"/>
                                        </p:tgtEl>
                                        <p:attrNameLst>
                                          <p:attrName>style.visibility</p:attrName>
                                        </p:attrNameLst>
                                      </p:cBhvr>
                                      <p:to>
                                        <p:strVal val="visible"/>
                                      </p:to>
                                    </p:set>
                                    <p:anim calcmode="lin" valueType="num">
                                      <p:cBhvr>
                                        <p:cTn id="26" dur="750" fill="hold"/>
                                        <p:tgtEl>
                                          <p:spTgt spid="85"/>
                                        </p:tgtEl>
                                        <p:attrNameLst>
                                          <p:attrName>ppt_x</p:attrName>
                                        </p:attrNameLst>
                                      </p:cBhvr>
                                      <p:tavLst>
                                        <p:tav tm="0">
                                          <p:val>
                                            <p:strVal val="1+#ppt_w/2"/>
                                          </p:val>
                                        </p:tav>
                                        <p:tav tm="100000">
                                          <p:val>
                                            <p:strVal val="#ppt_x"/>
                                          </p:val>
                                        </p:tav>
                                      </p:tavLst>
                                    </p:anim>
                                    <p:anim calcmode="lin" valueType="num">
                                      <p:cBhvr>
                                        <p:cTn id="27" dur="750" fill="hold"/>
                                        <p:tgtEl>
                                          <p:spTgt spid="85"/>
                                        </p:tgtEl>
                                        <p:attrNameLst>
                                          <p:attrName>ppt_y</p:attrName>
                                        </p:attrNameLst>
                                      </p:cBhvr>
                                      <p:tavLst>
                                        <p:tav tm="0">
                                          <p:val>
                                            <p:strVal val="#ppt_y"/>
                                          </p:val>
                                        </p:tav>
                                        <p:tav tm="100000">
                                          <p:val>
                                            <p:strVal val="#ppt_y"/>
                                          </p:val>
                                        </p:tav>
                                      </p:tavLst>
                                    </p:anim>
                                  </p:childTnLst>
                                </p:cTn>
                              </p:par>
                              <p:par>
                                <p:cTn id="28" presetID="47" presetClass="entr" presetSubtype="0" fill="hold" grpId="0" nodeType="withEffect">
                                  <p:stCondLst>
                                    <p:cond delay="2250"/>
                                  </p:stCondLst>
                                  <p:childTnLst>
                                    <p:set>
                                      <p:cBhvr>
                                        <p:cTn id="29" dur="1" fill="hold">
                                          <p:stCondLst>
                                            <p:cond delay="0"/>
                                          </p:stCondLst>
                                        </p:cTn>
                                        <p:tgtEl>
                                          <p:spTgt spid="92"/>
                                        </p:tgtEl>
                                        <p:attrNameLst>
                                          <p:attrName>style.visibility</p:attrName>
                                        </p:attrNameLst>
                                      </p:cBhvr>
                                      <p:to>
                                        <p:strVal val="visible"/>
                                      </p:to>
                                    </p:set>
                                    <p:animEffect transition="in" filter="fade">
                                      <p:cBhvr>
                                        <p:cTn id="30" dur="250"/>
                                        <p:tgtEl>
                                          <p:spTgt spid="92"/>
                                        </p:tgtEl>
                                      </p:cBhvr>
                                    </p:animEffect>
                                    <p:anim calcmode="lin" valueType="num">
                                      <p:cBhvr>
                                        <p:cTn id="31" dur="250" fill="hold"/>
                                        <p:tgtEl>
                                          <p:spTgt spid="92"/>
                                        </p:tgtEl>
                                        <p:attrNameLst>
                                          <p:attrName>ppt_x</p:attrName>
                                        </p:attrNameLst>
                                      </p:cBhvr>
                                      <p:tavLst>
                                        <p:tav tm="0">
                                          <p:val>
                                            <p:strVal val="#ppt_x"/>
                                          </p:val>
                                        </p:tav>
                                        <p:tav tm="100000">
                                          <p:val>
                                            <p:strVal val="#ppt_x"/>
                                          </p:val>
                                        </p:tav>
                                      </p:tavLst>
                                    </p:anim>
                                    <p:anim calcmode="lin" valueType="num">
                                      <p:cBhvr>
                                        <p:cTn id="32" dur="250" fill="hold"/>
                                        <p:tgtEl>
                                          <p:spTgt spid="92"/>
                                        </p:tgtEl>
                                        <p:attrNameLst>
                                          <p:attrName>ppt_y</p:attrName>
                                        </p:attrNameLst>
                                      </p:cBhvr>
                                      <p:tavLst>
                                        <p:tav tm="0">
                                          <p:val>
                                            <p:strVal val="#ppt_y-.1"/>
                                          </p:val>
                                        </p:tav>
                                        <p:tav tm="100000">
                                          <p:val>
                                            <p:strVal val="#ppt_y"/>
                                          </p:val>
                                        </p:tav>
                                      </p:tavLst>
                                    </p:anim>
                                  </p:childTnLst>
                                </p:cTn>
                              </p:par>
                              <p:par>
                                <p:cTn id="33" presetID="2" presetClass="entr" presetSubtype="2" fill="hold" nodeType="withEffect">
                                  <p:stCondLst>
                                    <p:cond delay="2250"/>
                                  </p:stCondLst>
                                  <p:childTnLst>
                                    <p:set>
                                      <p:cBhvr>
                                        <p:cTn id="34" dur="1" fill="hold">
                                          <p:stCondLst>
                                            <p:cond delay="0"/>
                                          </p:stCondLst>
                                        </p:cTn>
                                        <p:tgtEl>
                                          <p:spTgt spid="88"/>
                                        </p:tgtEl>
                                        <p:attrNameLst>
                                          <p:attrName>style.visibility</p:attrName>
                                        </p:attrNameLst>
                                      </p:cBhvr>
                                      <p:to>
                                        <p:strVal val="visible"/>
                                      </p:to>
                                    </p:set>
                                    <p:anim calcmode="lin" valueType="num">
                                      <p:cBhvr>
                                        <p:cTn id="35" dur="750" fill="hold"/>
                                        <p:tgtEl>
                                          <p:spTgt spid="88"/>
                                        </p:tgtEl>
                                        <p:attrNameLst>
                                          <p:attrName>ppt_x</p:attrName>
                                        </p:attrNameLst>
                                      </p:cBhvr>
                                      <p:tavLst>
                                        <p:tav tm="0">
                                          <p:val>
                                            <p:strVal val="1+#ppt_w/2"/>
                                          </p:val>
                                        </p:tav>
                                        <p:tav tm="100000">
                                          <p:val>
                                            <p:strVal val="#ppt_x"/>
                                          </p:val>
                                        </p:tav>
                                      </p:tavLst>
                                    </p:anim>
                                    <p:anim calcmode="lin" valueType="num">
                                      <p:cBhvr>
                                        <p:cTn id="36" dur="750" fill="hold"/>
                                        <p:tgtEl>
                                          <p:spTgt spid="88"/>
                                        </p:tgtEl>
                                        <p:attrNameLst>
                                          <p:attrName>ppt_y</p:attrName>
                                        </p:attrNameLst>
                                      </p:cBhvr>
                                      <p:tavLst>
                                        <p:tav tm="0">
                                          <p:val>
                                            <p:strVal val="#ppt_y"/>
                                          </p:val>
                                        </p:tav>
                                        <p:tav tm="100000">
                                          <p:val>
                                            <p:strVal val="#ppt_y"/>
                                          </p:val>
                                        </p:tav>
                                      </p:tavLst>
                                    </p:anim>
                                  </p:childTnLst>
                                </p:cTn>
                              </p:par>
                              <p:par>
                                <p:cTn id="37" presetID="47" presetClass="entr" presetSubtype="0" fill="hold" grpId="0" nodeType="withEffect">
                                  <p:stCondLst>
                                    <p:cond delay="300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250"/>
                                        <p:tgtEl>
                                          <p:spTgt spid="93"/>
                                        </p:tgtEl>
                                      </p:cBhvr>
                                    </p:animEffect>
                                    <p:anim calcmode="lin" valueType="num">
                                      <p:cBhvr>
                                        <p:cTn id="40" dur="250" fill="hold"/>
                                        <p:tgtEl>
                                          <p:spTgt spid="93"/>
                                        </p:tgtEl>
                                        <p:attrNameLst>
                                          <p:attrName>ppt_x</p:attrName>
                                        </p:attrNameLst>
                                      </p:cBhvr>
                                      <p:tavLst>
                                        <p:tav tm="0">
                                          <p:val>
                                            <p:strVal val="#ppt_x"/>
                                          </p:val>
                                        </p:tav>
                                        <p:tav tm="100000">
                                          <p:val>
                                            <p:strVal val="#ppt_x"/>
                                          </p:val>
                                        </p:tav>
                                      </p:tavLst>
                                    </p:anim>
                                    <p:anim calcmode="lin" valueType="num">
                                      <p:cBhvr>
                                        <p:cTn id="41" dur="250" fill="hold"/>
                                        <p:tgtEl>
                                          <p:spTgt spid="93"/>
                                        </p:tgtEl>
                                        <p:attrNameLst>
                                          <p:attrName>ppt_y</p:attrName>
                                        </p:attrNameLst>
                                      </p:cBhvr>
                                      <p:tavLst>
                                        <p:tav tm="0">
                                          <p:val>
                                            <p:strVal val="#ppt_y-.1"/>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99"/>
                                        </p:tgtEl>
                                        <p:attrNameLst>
                                          <p:attrName>style.visibility</p:attrName>
                                        </p:attrNameLst>
                                      </p:cBhvr>
                                      <p:to>
                                        <p:strVal val="visible"/>
                                      </p:to>
                                    </p:set>
                                    <p:anim calcmode="lin" valueType="num">
                                      <p:cBhvr additive="base">
                                        <p:cTn id="44" dur="500" fill="hold"/>
                                        <p:tgtEl>
                                          <p:spTgt spid="99"/>
                                        </p:tgtEl>
                                        <p:attrNameLst>
                                          <p:attrName>ppt_x</p:attrName>
                                        </p:attrNameLst>
                                      </p:cBhvr>
                                      <p:tavLst>
                                        <p:tav tm="0">
                                          <p:val>
                                            <p:strVal val="#ppt_x"/>
                                          </p:val>
                                        </p:tav>
                                        <p:tav tm="100000">
                                          <p:val>
                                            <p:strVal val="#ppt_x"/>
                                          </p:val>
                                        </p:tav>
                                      </p:tavLst>
                                    </p:anim>
                                    <p:anim calcmode="lin" valueType="num">
                                      <p:cBhvr additive="base">
                                        <p:cTn id="45" dur="500" fill="hold"/>
                                        <p:tgtEl>
                                          <p:spTgt spid="99"/>
                                        </p:tgtEl>
                                        <p:attrNameLst>
                                          <p:attrName>ppt_y</p:attrName>
                                        </p:attrNameLst>
                                      </p:cBhvr>
                                      <p:tavLst>
                                        <p:tav tm="0">
                                          <p:val>
                                            <p:strVal val="1+#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100"/>
                                        </p:tgtEl>
                                        <p:attrNameLst>
                                          <p:attrName>style.visibility</p:attrName>
                                        </p:attrNameLst>
                                      </p:cBhvr>
                                      <p:to>
                                        <p:strVal val="visible"/>
                                      </p:to>
                                    </p:set>
                                    <p:anim calcmode="lin" valueType="num">
                                      <p:cBhvr additive="base">
                                        <p:cTn id="48" dur="500" fill="hold"/>
                                        <p:tgtEl>
                                          <p:spTgt spid="100"/>
                                        </p:tgtEl>
                                        <p:attrNameLst>
                                          <p:attrName>ppt_x</p:attrName>
                                        </p:attrNameLst>
                                      </p:cBhvr>
                                      <p:tavLst>
                                        <p:tav tm="0">
                                          <p:val>
                                            <p:strVal val="#ppt_x"/>
                                          </p:val>
                                        </p:tav>
                                        <p:tav tm="100000">
                                          <p:val>
                                            <p:strVal val="#ppt_x"/>
                                          </p:val>
                                        </p:tav>
                                      </p:tavLst>
                                    </p:anim>
                                    <p:anim calcmode="lin" valueType="num">
                                      <p:cBhvr additive="base">
                                        <p:cTn id="49" dur="500" fill="hold"/>
                                        <p:tgtEl>
                                          <p:spTgt spid="1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P spid="94" grpId="0" animBg="1"/>
      <p:bldP spid="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t="2524" r="1677" b="27596"/>
          <a:stretch>
            <a:fillRect/>
          </a:stretch>
        </p:blipFill>
        <p:spPr>
          <a:xfrm>
            <a:off x="450167" y="448848"/>
            <a:ext cx="8243667" cy="4245804"/>
          </a:xfrm>
          <a:prstGeom prst="rect">
            <a:avLst/>
          </a:prstGeom>
          <a:effectLst>
            <a:outerShdw blurRad="254000" algn="ctr" rotWithShape="0">
              <a:prstClr val="black">
                <a:alpha val="40000"/>
              </a:prstClr>
            </a:outerShdw>
          </a:effectLst>
        </p:spPr>
      </p:pic>
      <p:grpSp>
        <p:nvGrpSpPr>
          <p:cNvPr id="13" name="组合 12"/>
          <p:cNvGrpSpPr/>
          <p:nvPr/>
        </p:nvGrpSpPr>
        <p:grpSpPr>
          <a:xfrm>
            <a:off x="4521896" y="1378420"/>
            <a:ext cx="3814208" cy="744885"/>
            <a:chOff x="4521896" y="1378420"/>
            <a:chExt cx="3814208" cy="744885"/>
          </a:xfrm>
        </p:grpSpPr>
        <p:sp>
          <p:nvSpPr>
            <p:cNvPr id="14" name="文本框 13"/>
            <p:cNvSpPr txBox="1"/>
            <p:nvPr/>
          </p:nvSpPr>
          <p:spPr>
            <a:xfrm>
              <a:off x="6398362" y="1378420"/>
              <a:ext cx="1937742" cy="744885"/>
            </a:xfrm>
            <a:custGeom>
              <a:avLst/>
              <a:gdLst/>
              <a:ahLst/>
              <a:cxnLst/>
              <a:rect l="l" t="t" r="r" b="b"/>
              <a:pathLst>
                <a:path w="1937742" h="744885">
                  <a:moveTo>
                    <a:pt x="890365" y="506760"/>
                  </a:moveTo>
                  <a:cubicBezTo>
                    <a:pt x="907976" y="527099"/>
                    <a:pt x="927696" y="545207"/>
                    <a:pt x="949524" y="561082"/>
                  </a:cubicBezTo>
                  <a:lnTo>
                    <a:pt x="1043658" y="506760"/>
                  </a:lnTo>
                  <a:close/>
                  <a:moveTo>
                    <a:pt x="752327" y="506760"/>
                  </a:moveTo>
                  <a:lnTo>
                    <a:pt x="752327" y="626566"/>
                  </a:lnTo>
                  <a:cubicBezTo>
                    <a:pt x="783829" y="617389"/>
                    <a:pt x="821408" y="606846"/>
                    <a:pt x="865064" y="594940"/>
                  </a:cubicBezTo>
                  <a:cubicBezTo>
                    <a:pt x="840507" y="568647"/>
                    <a:pt x="819424" y="539254"/>
                    <a:pt x="801812" y="506760"/>
                  </a:cubicBezTo>
                  <a:close/>
                  <a:moveTo>
                    <a:pt x="195709" y="455715"/>
                  </a:moveTo>
                  <a:lnTo>
                    <a:pt x="195709" y="545455"/>
                  </a:lnTo>
                  <a:lnTo>
                    <a:pt x="59531" y="545455"/>
                  </a:lnTo>
                  <a:close/>
                  <a:moveTo>
                    <a:pt x="1231553" y="396627"/>
                  </a:moveTo>
                  <a:lnTo>
                    <a:pt x="1907977" y="396627"/>
                  </a:lnTo>
                  <a:lnTo>
                    <a:pt x="1907977" y="474762"/>
                  </a:lnTo>
                  <a:lnTo>
                    <a:pt x="1622971" y="474762"/>
                  </a:lnTo>
                  <a:lnTo>
                    <a:pt x="1622971" y="517178"/>
                  </a:lnTo>
                  <a:lnTo>
                    <a:pt x="1877467" y="517178"/>
                  </a:lnTo>
                  <a:lnTo>
                    <a:pt x="1877467" y="593824"/>
                  </a:lnTo>
                  <a:lnTo>
                    <a:pt x="1622971" y="593824"/>
                  </a:lnTo>
                  <a:lnTo>
                    <a:pt x="1622971" y="636240"/>
                  </a:lnTo>
                  <a:lnTo>
                    <a:pt x="1937742" y="636240"/>
                  </a:lnTo>
                  <a:lnTo>
                    <a:pt x="1937742" y="714375"/>
                  </a:lnTo>
                  <a:lnTo>
                    <a:pt x="1201044" y="714375"/>
                  </a:lnTo>
                  <a:lnTo>
                    <a:pt x="1201044" y="636240"/>
                  </a:lnTo>
                  <a:lnTo>
                    <a:pt x="1518047" y="636240"/>
                  </a:lnTo>
                  <a:lnTo>
                    <a:pt x="1518047" y="593824"/>
                  </a:lnTo>
                  <a:lnTo>
                    <a:pt x="1266528" y="593824"/>
                  </a:lnTo>
                  <a:lnTo>
                    <a:pt x="1266528" y="517178"/>
                  </a:lnTo>
                  <a:lnTo>
                    <a:pt x="1518047" y="517178"/>
                  </a:lnTo>
                  <a:lnTo>
                    <a:pt x="1518047" y="474762"/>
                  </a:lnTo>
                  <a:lnTo>
                    <a:pt x="1231553" y="474762"/>
                  </a:lnTo>
                  <a:close/>
                  <a:moveTo>
                    <a:pt x="800696" y="375791"/>
                  </a:moveTo>
                  <a:lnTo>
                    <a:pt x="800696" y="432345"/>
                  </a:lnTo>
                  <a:lnTo>
                    <a:pt x="915294" y="432345"/>
                  </a:lnTo>
                  <a:lnTo>
                    <a:pt x="915294" y="375791"/>
                  </a:lnTo>
                  <a:close/>
                  <a:moveTo>
                    <a:pt x="600894" y="375791"/>
                  </a:moveTo>
                  <a:cubicBezTo>
                    <a:pt x="600398" y="395883"/>
                    <a:pt x="599654" y="414734"/>
                    <a:pt x="598662" y="432345"/>
                  </a:cubicBezTo>
                  <a:lnTo>
                    <a:pt x="705446" y="432345"/>
                  </a:lnTo>
                  <a:lnTo>
                    <a:pt x="705446" y="375791"/>
                  </a:lnTo>
                  <a:close/>
                  <a:moveTo>
                    <a:pt x="357176" y="349310"/>
                  </a:moveTo>
                  <a:lnTo>
                    <a:pt x="348258" y="572244"/>
                  </a:lnTo>
                  <a:cubicBezTo>
                    <a:pt x="346026" y="628551"/>
                    <a:pt x="330709" y="667990"/>
                    <a:pt x="302308" y="690562"/>
                  </a:cubicBezTo>
                  <a:cubicBezTo>
                    <a:pt x="273906" y="713135"/>
                    <a:pt x="235397" y="724545"/>
                    <a:pt x="186780" y="724793"/>
                  </a:cubicBezTo>
                  <a:lnTo>
                    <a:pt x="26045" y="724793"/>
                  </a:lnTo>
                  <a:cubicBezTo>
                    <a:pt x="20092" y="694531"/>
                    <a:pt x="11411" y="658564"/>
                    <a:pt x="0" y="616892"/>
                  </a:cubicBezTo>
                  <a:cubicBezTo>
                    <a:pt x="51594" y="619373"/>
                    <a:pt x="101948" y="620613"/>
                    <a:pt x="151061" y="620613"/>
                  </a:cubicBezTo>
                  <a:cubicBezTo>
                    <a:pt x="202655" y="620613"/>
                    <a:pt x="230560" y="605048"/>
                    <a:pt x="234777" y="573918"/>
                  </a:cubicBezTo>
                  <a:cubicBezTo>
                    <a:pt x="237940" y="550571"/>
                    <a:pt x="240474" y="506608"/>
                    <a:pt x="242381" y="442031"/>
                  </a:cubicBezTo>
                  <a:lnTo>
                    <a:pt x="242793" y="424687"/>
                  </a:lnTo>
                  <a:close/>
                  <a:moveTo>
                    <a:pt x="800696" y="246310"/>
                  </a:moveTo>
                  <a:lnTo>
                    <a:pt x="800696" y="302865"/>
                  </a:lnTo>
                  <a:lnTo>
                    <a:pt x="915294" y="302865"/>
                  </a:lnTo>
                  <a:lnTo>
                    <a:pt x="915294" y="246310"/>
                  </a:lnTo>
                  <a:close/>
                  <a:moveTo>
                    <a:pt x="602754" y="246310"/>
                  </a:moveTo>
                  <a:lnTo>
                    <a:pt x="602382" y="302865"/>
                  </a:lnTo>
                  <a:lnTo>
                    <a:pt x="705446" y="302865"/>
                  </a:lnTo>
                  <a:lnTo>
                    <a:pt x="705446" y="246310"/>
                  </a:lnTo>
                  <a:close/>
                  <a:moveTo>
                    <a:pt x="1610321" y="191244"/>
                  </a:moveTo>
                  <a:lnTo>
                    <a:pt x="1609949" y="228451"/>
                  </a:lnTo>
                  <a:lnTo>
                    <a:pt x="1796356" y="228451"/>
                  </a:lnTo>
                  <a:lnTo>
                    <a:pt x="1796356" y="191244"/>
                  </a:lnTo>
                  <a:close/>
                  <a:moveTo>
                    <a:pt x="1610321" y="101203"/>
                  </a:moveTo>
                  <a:lnTo>
                    <a:pt x="1610321" y="138410"/>
                  </a:lnTo>
                  <a:lnTo>
                    <a:pt x="1796356" y="138410"/>
                  </a:lnTo>
                  <a:lnTo>
                    <a:pt x="1796356" y="101203"/>
                  </a:lnTo>
                  <a:close/>
                  <a:moveTo>
                    <a:pt x="836430" y="33486"/>
                  </a:moveTo>
                  <a:lnTo>
                    <a:pt x="1131094" y="33486"/>
                  </a:lnTo>
                  <a:lnTo>
                    <a:pt x="1131094" y="246310"/>
                  </a:lnTo>
                  <a:lnTo>
                    <a:pt x="1010544" y="246310"/>
                  </a:lnTo>
                  <a:lnTo>
                    <a:pt x="1010544" y="302865"/>
                  </a:lnTo>
                  <a:lnTo>
                    <a:pt x="1141512" y="302865"/>
                  </a:lnTo>
                  <a:lnTo>
                    <a:pt x="1141512" y="375791"/>
                  </a:lnTo>
                  <a:lnTo>
                    <a:pt x="1010544" y="375791"/>
                  </a:lnTo>
                  <a:lnTo>
                    <a:pt x="1010544" y="432345"/>
                  </a:lnTo>
                  <a:lnTo>
                    <a:pt x="1162348" y="432345"/>
                  </a:lnTo>
                  <a:lnTo>
                    <a:pt x="1162348" y="506760"/>
                  </a:lnTo>
                  <a:lnTo>
                    <a:pt x="1105421" y="506760"/>
                  </a:lnTo>
                  <a:lnTo>
                    <a:pt x="1140024" y="555129"/>
                  </a:lnTo>
                  <a:lnTo>
                    <a:pt x="1030635" y="605358"/>
                  </a:lnTo>
                  <a:cubicBezTo>
                    <a:pt x="1071811" y="621729"/>
                    <a:pt x="1118196" y="632519"/>
                    <a:pt x="1169790" y="637728"/>
                  </a:cubicBezTo>
                  <a:cubicBezTo>
                    <a:pt x="1164829" y="644178"/>
                    <a:pt x="1143497" y="675431"/>
                    <a:pt x="1105794" y="731490"/>
                  </a:cubicBezTo>
                  <a:cubicBezTo>
                    <a:pt x="1006575" y="704453"/>
                    <a:pt x="927324" y="659929"/>
                    <a:pt x="868041" y="597917"/>
                  </a:cubicBezTo>
                  <a:cubicBezTo>
                    <a:pt x="866800" y="625946"/>
                    <a:pt x="866428" y="655588"/>
                    <a:pt x="866924" y="686842"/>
                  </a:cubicBezTo>
                  <a:cubicBezTo>
                    <a:pt x="770682" y="710654"/>
                    <a:pt x="705694" y="729506"/>
                    <a:pt x="671960" y="743396"/>
                  </a:cubicBezTo>
                  <a:lnTo>
                    <a:pt x="636985" y="664517"/>
                  </a:lnTo>
                  <a:cubicBezTo>
                    <a:pt x="648395" y="653107"/>
                    <a:pt x="653604" y="626070"/>
                    <a:pt x="652612" y="583406"/>
                  </a:cubicBezTo>
                  <a:lnTo>
                    <a:pt x="652612" y="506760"/>
                  </a:lnTo>
                  <a:lnTo>
                    <a:pt x="593453" y="506760"/>
                  </a:lnTo>
                  <a:cubicBezTo>
                    <a:pt x="583779" y="599033"/>
                    <a:pt x="560090" y="678408"/>
                    <a:pt x="522387" y="744885"/>
                  </a:cubicBezTo>
                  <a:cubicBezTo>
                    <a:pt x="497582" y="709662"/>
                    <a:pt x="472530" y="678160"/>
                    <a:pt x="447229" y="650379"/>
                  </a:cubicBezTo>
                  <a:cubicBezTo>
                    <a:pt x="481955" y="577949"/>
                    <a:pt x="499567" y="451445"/>
                    <a:pt x="500063" y="270867"/>
                  </a:cubicBezTo>
                  <a:lnTo>
                    <a:pt x="500063" y="255149"/>
                  </a:lnTo>
                  <a:lnTo>
                    <a:pt x="624138" y="173385"/>
                  </a:lnTo>
                  <a:lnTo>
                    <a:pt x="1031379" y="173385"/>
                  </a:lnTo>
                  <a:lnTo>
                    <a:pt x="1031379" y="115342"/>
                  </a:lnTo>
                  <a:lnTo>
                    <a:pt x="712216" y="115342"/>
                  </a:lnTo>
                  <a:close/>
                  <a:moveTo>
                    <a:pt x="1510606" y="27533"/>
                  </a:moveTo>
                  <a:lnTo>
                    <a:pt x="1896071" y="27533"/>
                  </a:lnTo>
                  <a:lnTo>
                    <a:pt x="1896071" y="299888"/>
                  </a:lnTo>
                  <a:cubicBezTo>
                    <a:pt x="1896071" y="323949"/>
                    <a:pt x="1889498" y="343235"/>
                    <a:pt x="1876351" y="357745"/>
                  </a:cubicBezTo>
                  <a:cubicBezTo>
                    <a:pt x="1863205" y="372256"/>
                    <a:pt x="1836602" y="380256"/>
                    <a:pt x="1796542" y="381744"/>
                  </a:cubicBezTo>
                  <a:cubicBezTo>
                    <a:pt x="1756483" y="383232"/>
                    <a:pt x="1720950" y="383728"/>
                    <a:pt x="1689944" y="383232"/>
                  </a:cubicBezTo>
                  <a:cubicBezTo>
                    <a:pt x="1683991" y="361404"/>
                    <a:pt x="1676549" y="339328"/>
                    <a:pt x="1667619" y="317004"/>
                  </a:cubicBezTo>
                  <a:cubicBezTo>
                    <a:pt x="1703835" y="319484"/>
                    <a:pt x="1737321" y="320724"/>
                    <a:pt x="1768078" y="320724"/>
                  </a:cubicBezTo>
                  <a:cubicBezTo>
                    <a:pt x="1786930" y="320724"/>
                    <a:pt x="1796356" y="310058"/>
                    <a:pt x="1796356" y="288726"/>
                  </a:cubicBezTo>
                  <a:lnTo>
                    <a:pt x="1796356" y="281285"/>
                  </a:lnTo>
                  <a:lnTo>
                    <a:pt x="1607344" y="281285"/>
                  </a:lnTo>
                  <a:cubicBezTo>
                    <a:pt x="1606848" y="320476"/>
                    <a:pt x="1594942" y="358676"/>
                    <a:pt x="1571625" y="395883"/>
                  </a:cubicBezTo>
                  <a:cubicBezTo>
                    <a:pt x="1537395" y="381000"/>
                    <a:pt x="1503413" y="368101"/>
                    <a:pt x="1469678" y="357187"/>
                  </a:cubicBezTo>
                  <a:cubicBezTo>
                    <a:pt x="1496964" y="320476"/>
                    <a:pt x="1510606" y="263922"/>
                    <a:pt x="1510606" y="187523"/>
                  </a:cubicBezTo>
                  <a:close/>
                  <a:moveTo>
                    <a:pt x="1369219" y="0"/>
                  </a:moveTo>
                  <a:cubicBezTo>
                    <a:pt x="1380629" y="23316"/>
                    <a:pt x="1393032" y="50105"/>
                    <a:pt x="1406426" y="80367"/>
                  </a:cubicBezTo>
                  <a:lnTo>
                    <a:pt x="1361034" y="93017"/>
                  </a:lnTo>
                  <a:lnTo>
                    <a:pt x="1486049" y="93017"/>
                  </a:lnTo>
                  <a:lnTo>
                    <a:pt x="1486049" y="177849"/>
                  </a:lnTo>
                  <a:lnTo>
                    <a:pt x="1352104" y="177849"/>
                  </a:lnTo>
                  <a:lnTo>
                    <a:pt x="1352104" y="267890"/>
                  </a:lnTo>
                  <a:cubicBezTo>
                    <a:pt x="1388815" y="257473"/>
                    <a:pt x="1429991" y="244326"/>
                    <a:pt x="1475631" y="228451"/>
                  </a:cubicBezTo>
                  <a:cubicBezTo>
                    <a:pt x="1475135" y="259705"/>
                    <a:pt x="1475383" y="290215"/>
                    <a:pt x="1476375" y="319980"/>
                  </a:cubicBezTo>
                  <a:cubicBezTo>
                    <a:pt x="1382614" y="348258"/>
                    <a:pt x="1320106" y="370086"/>
                    <a:pt x="1288852" y="385465"/>
                  </a:cubicBezTo>
                  <a:lnTo>
                    <a:pt x="1236762" y="328166"/>
                  </a:lnTo>
                  <a:cubicBezTo>
                    <a:pt x="1250157" y="313779"/>
                    <a:pt x="1256854" y="292447"/>
                    <a:pt x="1256854" y="264170"/>
                  </a:cubicBezTo>
                  <a:lnTo>
                    <a:pt x="1256854" y="177849"/>
                  </a:lnTo>
                  <a:lnTo>
                    <a:pt x="1211462" y="177849"/>
                  </a:lnTo>
                  <a:lnTo>
                    <a:pt x="1211462" y="93017"/>
                  </a:lnTo>
                  <a:lnTo>
                    <a:pt x="1304851" y="93017"/>
                  </a:lnTo>
                  <a:cubicBezTo>
                    <a:pt x="1296169" y="71437"/>
                    <a:pt x="1286372" y="49361"/>
                    <a:pt x="1275458" y="26789"/>
                  </a:cubicBezTo>
                  <a:close/>
                </a:path>
              </a:pathLst>
            </a:custGeom>
            <a:solidFill>
              <a:srgbClr val="FD5757"/>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r"/>
              <a:endParaRPr lang="zh-CN" altLang="en-US" sz="6000" b="1" dirty="0">
                <a:solidFill>
                  <a:prstClr val="white"/>
                </a:solidFill>
                <a:latin typeface="Century Gothic" panose="020B0502020202020204" pitchFamily="34" charset="0"/>
                <a:ea typeface="微软雅黑" panose="020B0503020204020204" pitchFamily="34" charset="-122"/>
                <a:cs typeface="Arial" panose="020B0604020202020204" pitchFamily="34" charset="0"/>
                <a:sym typeface="Century Gothic" panose="020B0502020202020204" pitchFamily="34" charset="0"/>
              </a:endParaRPr>
            </a:p>
          </p:txBody>
        </p:sp>
        <p:sp>
          <p:nvSpPr>
            <p:cNvPr id="15" name="文本框 14"/>
            <p:cNvSpPr txBox="1"/>
            <p:nvPr/>
          </p:nvSpPr>
          <p:spPr>
            <a:xfrm>
              <a:off x="4521896" y="1381396"/>
              <a:ext cx="2712897" cy="738932"/>
            </a:xfrm>
            <a:custGeom>
              <a:avLst/>
              <a:gdLst>
                <a:gd name="connsiteX0" fmla="*/ 0 w 2712897"/>
                <a:gd name="connsiteY0" fmla="*/ 591346 h 738932"/>
                <a:gd name="connsiteX1" fmla="*/ 1977 w 2712897"/>
                <a:gd name="connsiteY1" fmla="*/ 592336 h 738932"/>
                <a:gd name="connsiteX2" fmla="*/ 0 w 2712897"/>
                <a:gd name="connsiteY2" fmla="*/ 595135 h 738932"/>
                <a:gd name="connsiteX3" fmla="*/ 1563184 w 2712897"/>
                <a:gd name="connsiteY3" fmla="*/ 444997 h 738932"/>
                <a:gd name="connsiteX4" fmla="*/ 2072176 w 2712897"/>
                <a:gd name="connsiteY4" fmla="*/ 444997 h 738932"/>
                <a:gd name="connsiteX5" fmla="*/ 2072176 w 2712897"/>
                <a:gd name="connsiteY5" fmla="*/ 452739 h 738932"/>
                <a:gd name="connsiteX6" fmla="*/ 1935998 w 2712897"/>
                <a:gd name="connsiteY6" fmla="*/ 542479 h 738932"/>
                <a:gd name="connsiteX7" fmla="*/ 1563184 w 2712897"/>
                <a:gd name="connsiteY7" fmla="*/ 542479 h 738932"/>
                <a:gd name="connsiteX8" fmla="*/ 476739 w 2712897"/>
                <a:gd name="connsiteY8" fmla="*/ 172641 h 738932"/>
                <a:gd name="connsiteX9" fmla="*/ 575710 w 2712897"/>
                <a:gd name="connsiteY9" fmla="*/ 172641 h 738932"/>
                <a:gd name="connsiteX10" fmla="*/ 554130 w 2712897"/>
                <a:gd name="connsiteY10" fmla="*/ 438299 h 738932"/>
                <a:gd name="connsiteX11" fmla="*/ 604731 w 2712897"/>
                <a:gd name="connsiteY11" fmla="*/ 438299 h 738932"/>
                <a:gd name="connsiteX12" fmla="*/ 604731 w 2712897"/>
                <a:gd name="connsiteY12" fmla="*/ 607219 h 738932"/>
                <a:gd name="connsiteX13" fmla="*/ 630776 w 2712897"/>
                <a:gd name="connsiteY13" fmla="*/ 636985 h 738932"/>
                <a:gd name="connsiteX14" fmla="*/ 638962 w 2712897"/>
                <a:gd name="connsiteY14" fmla="*/ 636985 h 738932"/>
                <a:gd name="connsiteX15" fmla="*/ 662588 w 2712897"/>
                <a:gd name="connsiteY15" fmla="*/ 620242 h 738932"/>
                <a:gd name="connsiteX16" fmla="*/ 675424 w 2712897"/>
                <a:gd name="connsiteY16" fmla="*/ 517178 h 738932"/>
                <a:gd name="connsiteX17" fmla="*/ 768442 w 2712897"/>
                <a:gd name="connsiteY17" fmla="*/ 558850 h 738932"/>
                <a:gd name="connsiteX18" fmla="*/ 735700 w 2712897"/>
                <a:gd name="connsiteY18" fmla="*/ 695772 h 738932"/>
                <a:gd name="connsiteX19" fmla="*/ 668727 w 2712897"/>
                <a:gd name="connsiteY19" fmla="*/ 723305 h 738932"/>
                <a:gd name="connsiteX20" fmla="*/ 601755 w 2712897"/>
                <a:gd name="connsiteY20" fmla="*/ 723305 h 738932"/>
                <a:gd name="connsiteX21" fmla="*/ 516178 w 2712897"/>
                <a:gd name="connsiteY21" fmla="*/ 642938 h 738932"/>
                <a:gd name="connsiteX22" fmla="*/ 516178 w 2712897"/>
                <a:gd name="connsiteY22" fmla="*/ 556990 h 738932"/>
                <a:gd name="connsiteX23" fmla="*/ 328655 w 2712897"/>
                <a:gd name="connsiteY23" fmla="*/ 738932 h 738932"/>
                <a:gd name="connsiteX24" fmla="*/ 260938 w 2712897"/>
                <a:gd name="connsiteY24" fmla="*/ 654100 h 738932"/>
                <a:gd name="connsiteX25" fmla="*/ 439160 w 2712897"/>
                <a:gd name="connsiteY25" fmla="*/ 494482 h 738932"/>
                <a:gd name="connsiteX26" fmla="*/ 476739 w 2712897"/>
                <a:gd name="connsiteY26" fmla="*/ 172641 h 738932"/>
                <a:gd name="connsiteX27" fmla="*/ 1232042 w 2712897"/>
                <a:gd name="connsiteY27" fmla="*/ 76647 h 738932"/>
                <a:gd name="connsiteX28" fmla="*/ 1330268 w 2712897"/>
                <a:gd name="connsiteY28" fmla="*/ 76647 h 738932"/>
                <a:gd name="connsiteX29" fmla="*/ 1330268 w 2712897"/>
                <a:gd name="connsiteY29" fmla="*/ 526852 h 738932"/>
                <a:gd name="connsiteX30" fmla="*/ 1232042 w 2712897"/>
                <a:gd name="connsiteY30" fmla="*/ 526852 h 738932"/>
                <a:gd name="connsiteX31" fmla="*/ 2376530 w 2712897"/>
                <a:gd name="connsiteY31" fmla="*/ 30510 h 738932"/>
                <a:gd name="connsiteX32" fmla="*/ 2712897 w 2712897"/>
                <a:gd name="connsiteY32" fmla="*/ 30510 h 738932"/>
                <a:gd name="connsiteX33" fmla="*/ 2588684 w 2712897"/>
                <a:gd name="connsiteY33" fmla="*/ 112366 h 738932"/>
                <a:gd name="connsiteX34" fmla="*/ 2479221 w 2712897"/>
                <a:gd name="connsiteY34" fmla="*/ 112366 h 738932"/>
                <a:gd name="connsiteX35" fmla="*/ 2479221 w 2712897"/>
                <a:gd name="connsiteY35" fmla="*/ 170409 h 738932"/>
                <a:gd name="connsiteX36" fmla="*/ 2500605 w 2712897"/>
                <a:gd name="connsiteY36" fmla="*/ 170409 h 738932"/>
                <a:gd name="connsiteX37" fmla="*/ 2376530 w 2712897"/>
                <a:gd name="connsiteY37" fmla="*/ 252173 h 738932"/>
                <a:gd name="connsiteX38" fmla="*/ 333120 w 2712897"/>
                <a:gd name="connsiteY38" fmla="*/ 30510 h 738932"/>
                <a:gd name="connsiteX39" fmla="*/ 721561 w 2712897"/>
                <a:gd name="connsiteY39" fmla="*/ 30510 h 738932"/>
                <a:gd name="connsiteX40" fmla="*/ 721561 w 2712897"/>
                <a:gd name="connsiteY40" fmla="*/ 491133 h 738932"/>
                <a:gd name="connsiteX41" fmla="*/ 624823 w 2712897"/>
                <a:gd name="connsiteY41" fmla="*/ 491133 h 738932"/>
                <a:gd name="connsiteX42" fmla="*/ 624823 w 2712897"/>
                <a:gd name="connsiteY42" fmla="*/ 126504 h 738932"/>
                <a:gd name="connsiteX43" fmla="*/ 429858 w 2712897"/>
                <a:gd name="connsiteY43" fmla="*/ 126504 h 738932"/>
                <a:gd name="connsiteX44" fmla="*/ 429858 w 2712897"/>
                <a:gd name="connsiteY44" fmla="*/ 499319 h 738932"/>
                <a:gd name="connsiteX45" fmla="*/ 333120 w 2712897"/>
                <a:gd name="connsiteY45" fmla="*/ 499319 h 738932"/>
                <a:gd name="connsiteX46" fmla="*/ 880807 w 2712897"/>
                <a:gd name="connsiteY46" fmla="*/ 6698 h 738932"/>
                <a:gd name="connsiteX47" fmla="*/ 985731 w 2712897"/>
                <a:gd name="connsiteY47" fmla="*/ 6698 h 738932"/>
                <a:gd name="connsiteX48" fmla="*/ 991312 w 2712897"/>
                <a:gd name="connsiteY48" fmla="*/ 187152 h 738932"/>
                <a:gd name="connsiteX49" fmla="*/ 1187393 w 2712897"/>
                <a:gd name="connsiteY49" fmla="*/ 157758 h 738932"/>
                <a:gd name="connsiteX50" fmla="*/ 1202276 w 2712897"/>
                <a:gd name="connsiteY50" fmla="*/ 248543 h 738932"/>
                <a:gd name="connsiteX51" fmla="*/ 996521 w 2712897"/>
                <a:gd name="connsiteY51" fmla="*/ 281285 h 738932"/>
                <a:gd name="connsiteX52" fmla="*/ 1015497 w 2712897"/>
                <a:gd name="connsiteY52" fmla="*/ 431974 h 738932"/>
                <a:gd name="connsiteX53" fmla="*/ 1109258 w 2712897"/>
                <a:gd name="connsiteY53" fmla="*/ 289471 h 738932"/>
                <a:gd name="connsiteX54" fmla="*/ 1197067 w 2712897"/>
                <a:gd name="connsiteY54" fmla="*/ 335608 h 738932"/>
                <a:gd name="connsiteX55" fmla="*/ 1043774 w 2712897"/>
                <a:gd name="connsiteY55" fmla="*/ 542851 h 738932"/>
                <a:gd name="connsiteX56" fmla="*/ 1079679 w 2712897"/>
                <a:gd name="connsiteY56" fmla="*/ 598662 h 738932"/>
                <a:gd name="connsiteX57" fmla="*/ 1117072 w 2712897"/>
                <a:gd name="connsiteY57" fmla="*/ 620242 h 738932"/>
                <a:gd name="connsiteX58" fmla="*/ 1127490 w 2712897"/>
                <a:gd name="connsiteY58" fmla="*/ 617451 h 738932"/>
                <a:gd name="connsiteX59" fmla="*/ 1141443 w 2712897"/>
                <a:gd name="connsiteY59" fmla="*/ 573919 h 738932"/>
                <a:gd name="connsiteX60" fmla="*/ 1153163 w 2712897"/>
                <a:gd name="connsiteY60" fmla="*/ 503784 h 738932"/>
                <a:gd name="connsiteX61" fmla="*/ 1243948 w 2712897"/>
                <a:gd name="connsiteY61" fmla="*/ 545456 h 738932"/>
                <a:gd name="connsiteX62" fmla="*/ 1197439 w 2712897"/>
                <a:gd name="connsiteY62" fmla="*/ 695772 h 738932"/>
                <a:gd name="connsiteX63" fmla="*/ 1130094 w 2712897"/>
                <a:gd name="connsiteY63" fmla="*/ 730002 h 738932"/>
                <a:gd name="connsiteX64" fmla="*/ 961919 w 2712897"/>
                <a:gd name="connsiteY64" fmla="*/ 617265 h 738932"/>
                <a:gd name="connsiteX65" fmla="*/ 846577 w 2712897"/>
                <a:gd name="connsiteY65" fmla="*/ 698004 h 738932"/>
                <a:gd name="connsiteX66" fmla="*/ 789278 w 2712897"/>
                <a:gd name="connsiteY66" fmla="*/ 605731 h 738932"/>
                <a:gd name="connsiteX67" fmla="*/ 927316 w 2712897"/>
                <a:gd name="connsiteY67" fmla="*/ 516806 h 738932"/>
                <a:gd name="connsiteX68" fmla="*/ 895318 w 2712897"/>
                <a:gd name="connsiteY68" fmla="*/ 297285 h 738932"/>
                <a:gd name="connsiteX69" fmla="*/ 808626 w 2712897"/>
                <a:gd name="connsiteY69" fmla="*/ 311051 h 738932"/>
                <a:gd name="connsiteX70" fmla="*/ 792255 w 2712897"/>
                <a:gd name="connsiteY70" fmla="*/ 217289 h 738932"/>
                <a:gd name="connsiteX71" fmla="*/ 890481 w 2712897"/>
                <a:gd name="connsiteY71" fmla="*/ 202407 h 738932"/>
                <a:gd name="connsiteX72" fmla="*/ 1677782 w 2712897"/>
                <a:gd name="connsiteY72" fmla="*/ 5954 h 738932"/>
                <a:gd name="connsiteX73" fmla="*/ 1790891 w 2712897"/>
                <a:gd name="connsiteY73" fmla="*/ 5954 h 738932"/>
                <a:gd name="connsiteX74" fmla="*/ 1785682 w 2712897"/>
                <a:gd name="connsiteY74" fmla="*/ 90041 h 738932"/>
                <a:gd name="connsiteX75" fmla="*/ 2272350 w 2712897"/>
                <a:gd name="connsiteY75" fmla="*/ 90041 h 738932"/>
                <a:gd name="connsiteX76" fmla="*/ 2272350 w 2712897"/>
                <a:gd name="connsiteY76" fmla="*/ 187524 h 738932"/>
                <a:gd name="connsiteX77" fmla="*/ 1779729 w 2712897"/>
                <a:gd name="connsiteY77" fmla="*/ 187524 h 738932"/>
                <a:gd name="connsiteX78" fmla="*/ 1774520 w 2712897"/>
                <a:gd name="connsiteY78" fmla="*/ 271612 h 738932"/>
                <a:gd name="connsiteX79" fmla="*/ 2236632 w 2712897"/>
                <a:gd name="connsiteY79" fmla="*/ 271612 h 738932"/>
                <a:gd name="connsiteX80" fmla="*/ 2233643 w 2712897"/>
                <a:gd name="connsiteY80" fmla="*/ 346334 h 738932"/>
                <a:gd name="connsiteX81" fmla="*/ 2119260 w 2712897"/>
                <a:gd name="connsiteY81" fmla="*/ 421711 h 738932"/>
                <a:gd name="connsiteX82" fmla="*/ 2120546 w 2712897"/>
                <a:gd name="connsiteY82" fmla="*/ 367606 h 738932"/>
                <a:gd name="connsiteX83" fmla="*/ 1656946 w 2712897"/>
                <a:gd name="connsiteY83" fmla="*/ 367606 h 738932"/>
                <a:gd name="connsiteX84" fmla="*/ 1396497 w 2712897"/>
                <a:gd name="connsiteY84" fmla="*/ 5954 h 738932"/>
                <a:gd name="connsiteX85" fmla="*/ 1497700 w 2712897"/>
                <a:gd name="connsiteY85" fmla="*/ 5954 h 738932"/>
                <a:gd name="connsiteX86" fmla="*/ 1497700 w 2712897"/>
                <a:gd name="connsiteY86" fmla="*/ 636241 h 738932"/>
                <a:gd name="connsiteX87" fmla="*/ 1477794 w 2712897"/>
                <a:gd name="connsiteY87" fmla="*/ 699307 h 738932"/>
                <a:gd name="connsiteX88" fmla="*/ 1408217 w 2712897"/>
                <a:gd name="connsiteY88" fmla="*/ 723677 h 738932"/>
                <a:gd name="connsiteX89" fmla="*/ 1319850 w 2712897"/>
                <a:gd name="connsiteY89" fmla="*/ 725538 h 738932"/>
                <a:gd name="connsiteX90" fmla="*/ 1294549 w 2712897"/>
                <a:gd name="connsiteY90" fmla="*/ 628055 h 738932"/>
                <a:gd name="connsiteX91" fmla="*/ 1356685 w 2712897"/>
                <a:gd name="connsiteY91" fmla="*/ 630287 h 738932"/>
                <a:gd name="connsiteX92" fmla="*/ 1389055 w 2712897"/>
                <a:gd name="connsiteY92" fmla="*/ 623032 h 738932"/>
                <a:gd name="connsiteX93" fmla="*/ 1396497 w 2712897"/>
                <a:gd name="connsiteY93" fmla="*/ 594569 h 738932"/>
                <a:gd name="connsiteX94" fmla="*/ 124016 w 2712897"/>
                <a:gd name="connsiteY94" fmla="*/ 4465 h 738932"/>
                <a:gd name="connsiteX95" fmla="*/ 219266 w 2712897"/>
                <a:gd name="connsiteY95" fmla="*/ 4465 h 738932"/>
                <a:gd name="connsiteX96" fmla="*/ 219266 w 2712897"/>
                <a:gd name="connsiteY96" fmla="*/ 122784 h 738932"/>
                <a:gd name="connsiteX97" fmla="*/ 303354 w 2712897"/>
                <a:gd name="connsiteY97" fmla="*/ 122784 h 738932"/>
                <a:gd name="connsiteX98" fmla="*/ 303354 w 2712897"/>
                <a:gd name="connsiteY98" fmla="*/ 215057 h 738932"/>
                <a:gd name="connsiteX99" fmla="*/ 219266 w 2712897"/>
                <a:gd name="connsiteY99" fmla="*/ 215057 h 738932"/>
                <a:gd name="connsiteX100" fmla="*/ 219266 w 2712897"/>
                <a:gd name="connsiteY100" fmla="*/ 304354 h 738932"/>
                <a:gd name="connsiteX101" fmla="*/ 313772 w 2712897"/>
                <a:gd name="connsiteY101" fmla="*/ 304354 h 738932"/>
                <a:gd name="connsiteX102" fmla="*/ 313772 w 2712897"/>
                <a:gd name="connsiteY102" fmla="*/ 397371 h 738932"/>
                <a:gd name="connsiteX103" fmla="*/ 217034 w 2712897"/>
                <a:gd name="connsiteY103" fmla="*/ 397371 h 738932"/>
                <a:gd name="connsiteX104" fmla="*/ 213685 w 2712897"/>
                <a:gd name="connsiteY104" fmla="*/ 436439 h 738932"/>
                <a:gd name="connsiteX105" fmla="*/ 333120 w 2712897"/>
                <a:gd name="connsiteY105" fmla="*/ 554385 h 738932"/>
                <a:gd name="connsiteX106" fmla="*/ 266147 w 2712897"/>
                <a:gd name="connsiteY106" fmla="*/ 622846 h 738932"/>
                <a:gd name="connsiteX107" fmla="*/ 196942 w 2712897"/>
                <a:gd name="connsiteY107" fmla="*/ 539874 h 738932"/>
                <a:gd name="connsiteX108" fmla="*/ 109134 w 2712897"/>
                <a:gd name="connsiteY108" fmla="*/ 738188 h 738932"/>
                <a:gd name="connsiteX109" fmla="*/ 26534 w 2712897"/>
                <a:gd name="connsiteY109" fmla="*/ 654844 h 738932"/>
                <a:gd name="connsiteX110" fmla="*/ 120668 w 2712897"/>
                <a:gd name="connsiteY110" fmla="*/ 397371 h 738932"/>
                <a:gd name="connsiteX111" fmla="*/ 28022 w 2712897"/>
                <a:gd name="connsiteY111" fmla="*/ 397371 h 738932"/>
                <a:gd name="connsiteX112" fmla="*/ 28022 w 2712897"/>
                <a:gd name="connsiteY112" fmla="*/ 304354 h 738932"/>
                <a:gd name="connsiteX113" fmla="*/ 124016 w 2712897"/>
                <a:gd name="connsiteY113" fmla="*/ 304354 h 738932"/>
                <a:gd name="connsiteX114" fmla="*/ 124016 w 2712897"/>
                <a:gd name="connsiteY114" fmla="*/ 215057 h 738932"/>
                <a:gd name="connsiteX115" fmla="*/ 39928 w 2712897"/>
                <a:gd name="connsiteY115" fmla="*/ 215057 h 738932"/>
                <a:gd name="connsiteX116" fmla="*/ 39928 w 2712897"/>
                <a:gd name="connsiteY116" fmla="*/ 122784 h 738932"/>
                <a:gd name="connsiteX117" fmla="*/ 124016 w 2712897"/>
                <a:gd name="connsiteY117" fmla="*/ 122784 h 738932"/>
                <a:gd name="connsiteX118" fmla="*/ 1072051 w 2712897"/>
                <a:gd name="connsiteY118" fmla="*/ 0 h 738932"/>
                <a:gd name="connsiteX119" fmla="*/ 1182184 w 2712897"/>
                <a:gd name="connsiteY119" fmla="*/ 92274 h 738932"/>
                <a:gd name="connsiteX120" fmla="*/ 1117444 w 2712897"/>
                <a:gd name="connsiteY120" fmla="*/ 154782 h 738932"/>
                <a:gd name="connsiteX121" fmla="*/ 1013264 w 2712897"/>
                <a:gd name="connsiteY121" fmla="*/ 57299 h 73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712897" h="738932">
                  <a:moveTo>
                    <a:pt x="0" y="591346"/>
                  </a:moveTo>
                  <a:lnTo>
                    <a:pt x="1977" y="592336"/>
                  </a:lnTo>
                  <a:lnTo>
                    <a:pt x="0" y="595135"/>
                  </a:lnTo>
                  <a:close/>
                  <a:moveTo>
                    <a:pt x="1563184" y="444997"/>
                  </a:moveTo>
                  <a:lnTo>
                    <a:pt x="2072176" y="444997"/>
                  </a:lnTo>
                  <a:lnTo>
                    <a:pt x="2072176" y="452739"/>
                  </a:lnTo>
                  <a:lnTo>
                    <a:pt x="1935998" y="542479"/>
                  </a:lnTo>
                  <a:lnTo>
                    <a:pt x="1563184" y="542479"/>
                  </a:lnTo>
                  <a:close/>
                  <a:moveTo>
                    <a:pt x="476739" y="172641"/>
                  </a:moveTo>
                  <a:lnTo>
                    <a:pt x="575710" y="172641"/>
                  </a:lnTo>
                  <a:cubicBezTo>
                    <a:pt x="574718" y="280541"/>
                    <a:pt x="567524" y="369094"/>
                    <a:pt x="554130" y="438299"/>
                  </a:cubicBezTo>
                  <a:lnTo>
                    <a:pt x="604731" y="438299"/>
                  </a:lnTo>
                  <a:lnTo>
                    <a:pt x="604731" y="607219"/>
                  </a:lnTo>
                  <a:cubicBezTo>
                    <a:pt x="604731" y="627063"/>
                    <a:pt x="613413" y="636985"/>
                    <a:pt x="630776" y="636985"/>
                  </a:cubicBezTo>
                  <a:lnTo>
                    <a:pt x="638962" y="636985"/>
                  </a:lnTo>
                  <a:cubicBezTo>
                    <a:pt x="650868" y="636985"/>
                    <a:pt x="658743" y="631404"/>
                    <a:pt x="662588" y="620242"/>
                  </a:cubicBezTo>
                  <a:cubicBezTo>
                    <a:pt x="666433" y="609079"/>
                    <a:pt x="670712" y="574725"/>
                    <a:pt x="675424" y="517178"/>
                  </a:cubicBezTo>
                  <a:cubicBezTo>
                    <a:pt x="713128" y="535534"/>
                    <a:pt x="744133" y="549424"/>
                    <a:pt x="768442" y="558850"/>
                  </a:cubicBezTo>
                  <a:cubicBezTo>
                    <a:pt x="758768" y="631776"/>
                    <a:pt x="747854" y="677416"/>
                    <a:pt x="735700" y="695772"/>
                  </a:cubicBezTo>
                  <a:cubicBezTo>
                    <a:pt x="723546" y="714127"/>
                    <a:pt x="701221" y="723305"/>
                    <a:pt x="668727" y="723305"/>
                  </a:cubicBezTo>
                  <a:lnTo>
                    <a:pt x="601755" y="723305"/>
                  </a:lnTo>
                  <a:cubicBezTo>
                    <a:pt x="544704" y="723305"/>
                    <a:pt x="516178" y="696516"/>
                    <a:pt x="516178" y="642938"/>
                  </a:cubicBezTo>
                  <a:lnTo>
                    <a:pt x="516178" y="556990"/>
                  </a:lnTo>
                  <a:cubicBezTo>
                    <a:pt x="479716" y="631652"/>
                    <a:pt x="417208" y="692299"/>
                    <a:pt x="328655" y="738932"/>
                  </a:cubicBezTo>
                  <a:cubicBezTo>
                    <a:pt x="311292" y="714127"/>
                    <a:pt x="288719" y="685850"/>
                    <a:pt x="260938" y="654100"/>
                  </a:cubicBezTo>
                  <a:cubicBezTo>
                    <a:pt x="354700" y="609203"/>
                    <a:pt x="414107" y="555997"/>
                    <a:pt x="439160" y="494482"/>
                  </a:cubicBezTo>
                  <a:cubicBezTo>
                    <a:pt x="464213" y="432966"/>
                    <a:pt x="476739" y="325686"/>
                    <a:pt x="476739" y="172641"/>
                  </a:cubicBezTo>
                  <a:close/>
                  <a:moveTo>
                    <a:pt x="1232042" y="76647"/>
                  </a:moveTo>
                  <a:lnTo>
                    <a:pt x="1330268" y="76647"/>
                  </a:lnTo>
                  <a:lnTo>
                    <a:pt x="1330268" y="526852"/>
                  </a:lnTo>
                  <a:lnTo>
                    <a:pt x="1232042" y="526852"/>
                  </a:lnTo>
                  <a:close/>
                  <a:moveTo>
                    <a:pt x="2376530" y="30510"/>
                  </a:moveTo>
                  <a:lnTo>
                    <a:pt x="2712897" y="30510"/>
                  </a:lnTo>
                  <a:lnTo>
                    <a:pt x="2588684" y="112366"/>
                  </a:lnTo>
                  <a:lnTo>
                    <a:pt x="2479221" y="112366"/>
                  </a:lnTo>
                  <a:lnTo>
                    <a:pt x="2479221" y="170409"/>
                  </a:lnTo>
                  <a:lnTo>
                    <a:pt x="2500605" y="170409"/>
                  </a:lnTo>
                  <a:lnTo>
                    <a:pt x="2376530" y="252173"/>
                  </a:lnTo>
                  <a:close/>
                  <a:moveTo>
                    <a:pt x="333120" y="30510"/>
                  </a:moveTo>
                  <a:lnTo>
                    <a:pt x="721561" y="30510"/>
                  </a:lnTo>
                  <a:lnTo>
                    <a:pt x="721561" y="491133"/>
                  </a:lnTo>
                  <a:lnTo>
                    <a:pt x="624823" y="491133"/>
                  </a:lnTo>
                  <a:lnTo>
                    <a:pt x="624823" y="126504"/>
                  </a:lnTo>
                  <a:lnTo>
                    <a:pt x="429858" y="126504"/>
                  </a:lnTo>
                  <a:lnTo>
                    <a:pt x="429858" y="499319"/>
                  </a:lnTo>
                  <a:lnTo>
                    <a:pt x="333120" y="499319"/>
                  </a:lnTo>
                  <a:close/>
                  <a:moveTo>
                    <a:pt x="880807" y="6698"/>
                  </a:moveTo>
                  <a:lnTo>
                    <a:pt x="985731" y="6698"/>
                  </a:lnTo>
                  <a:cubicBezTo>
                    <a:pt x="986723" y="67469"/>
                    <a:pt x="988584" y="127621"/>
                    <a:pt x="991312" y="187152"/>
                  </a:cubicBezTo>
                  <a:lnTo>
                    <a:pt x="1187393" y="157758"/>
                  </a:lnTo>
                  <a:lnTo>
                    <a:pt x="1202276" y="248543"/>
                  </a:lnTo>
                  <a:lnTo>
                    <a:pt x="996521" y="281285"/>
                  </a:lnTo>
                  <a:cubicBezTo>
                    <a:pt x="1000490" y="331391"/>
                    <a:pt x="1006815" y="381620"/>
                    <a:pt x="1015497" y="431974"/>
                  </a:cubicBezTo>
                  <a:cubicBezTo>
                    <a:pt x="1052952" y="388814"/>
                    <a:pt x="1084206" y="341313"/>
                    <a:pt x="1109258" y="289471"/>
                  </a:cubicBezTo>
                  <a:lnTo>
                    <a:pt x="1197067" y="335608"/>
                  </a:lnTo>
                  <a:cubicBezTo>
                    <a:pt x="1155147" y="412254"/>
                    <a:pt x="1104049" y="481335"/>
                    <a:pt x="1043774" y="542851"/>
                  </a:cubicBezTo>
                  <a:cubicBezTo>
                    <a:pt x="1053448" y="565671"/>
                    <a:pt x="1065416" y="584275"/>
                    <a:pt x="1079679" y="598662"/>
                  </a:cubicBezTo>
                  <a:cubicBezTo>
                    <a:pt x="1093942" y="613048"/>
                    <a:pt x="1106406" y="620242"/>
                    <a:pt x="1117072" y="620242"/>
                  </a:cubicBezTo>
                  <a:cubicBezTo>
                    <a:pt x="1120049" y="620242"/>
                    <a:pt x="1123521" y="619311"/>
                    <a:pt x="1127490" y="617451"/>
                  </a:cubicBezTo>
                  <a:cubicBezTo>
                    <a:pt x="1131459" y="615591"/>
                    <a:pt x="1136109" y="601080"/>
                    <a:pt x="1141443" y="573919"/>
                  </a:cubicBezTo>
                  <a:cubicBezTo>
                    <a:pt x="1146776" y="546758"/>
                    <a:pt x="1150682" y="523379"/>
                    <a:pt x="1153163" y="503784"/>
                  </a:cubicBezTo>
                  <a:cubicBezTo>
                    <a:pt x="1163581" y="509737"/>
                    <a:pt x="1193843" y="523627"/>
                    <a:pt x="1243948" y="545456"/>
                  </a:cubicBezTo>
                  <a:cubicBezTo>
                    <a:pt x="1230057" y="622846"/>
                    <a:pt x="1214554" y="672952"/>
                    <a:pt x="1197439" y="695772"/>
                  </a:cubicBezTo>
                  <a:cubicBezTo>
                    <a:pt x="1180324" y="718592"/>
                    <a:pt x="1157876" y="730002"/>
                    <a:pt x="1130094" y="730002"/>
                  </a:cubicBezTo>
                  <a:cubicBezTo>
                    <a:pt x="1055928" y="730002"/>
                    <a:pt x="999870" y="692423"/>
                    <a:pt x="961919" y="617265"/>
                  </a:cubicBezTo>
                  <a:cubicBezTo>
                    <a:pt x="925952" y="646287"/>
                    <a:pt x="887505" y="673200"/>
                    <a:pt x="846577" y="698004"/>
                  </a:cubicBezTo>
                  <a:cubicBezTo>
                    <a:pt x="828717" y="664766"/>
                    <a:pt x="809618" y="634008"/>
                    <a:pt x="789278" y="605731"/>
                  </a:cubicBezTo>
                  <a:cubicBezTo>
                    <a:pt x="840128" y="579438"/>
                    <a:pt x="886140" y="549796"/>
                    <a:pt x="927316" y="516806"/>
                  </a:cubicBezTo>
                  <a:cubicBezTo>
                    <a:pt x="911441" y="448841"/>
                    <a:pt x="900775" y="375667"/>
                    <a:pt x="895318" y="297285"/>
                  </a:cubicBezTo>
                  <a:lnTo>
                    <a:pt x="808626" y="311051"/>
                  </a:lnTo>
                  <a:lnTo>
                    <a:pt x="792255" y="217289"/>
                  </a:lnTo>
                  <a:lnTo>
                    <a:pt x="890481" y="202407"/>
                  </a:lnTo>
                  <a:close/>
                  <a:moveTo>
                    <a:pt x="1677782" y="5954"/>
                  </a:moveTo>
                  <a:lnTo>
                    <a:pt x="1790891" y="5954"/>
                  </a:lnTo>
                  <a:lnTo>
                    <a:pt x="1785682" y="90041"/>
                  </a:lnTo>
                  <a:lnTo>
                    <a:pt x="2272350" y="90041"/>
                  </a:lnTo>
                  <a:lnTo>
                    <a:pt x="2272350" y="187524"/>
                  </a:lnTo>
                  <a:lnTo>
                    <a:pt x="1779729" y="187524"/>
                  </a:lnTo>
                  <a:lnTo>
                    <a:pt x="1774520" y="271612"/>
                  </a:lnTo>
                  <a:lnTo>
                    <a:pt x="2236632" y="271612"/>
                  </a:lnTo>
                  <a:lnTo>
                    <a:pt x="2233643" y="346334"/>
                  </a:lnTo>
                  <a:lnTo>
                    <a:pt x="2119260" y="421711"/>
                  </a:lnTo>
                  <a:lnTo>
                    <a:pt x="2120546" y="367606"/>
                  </a:lnTo>
                  <a:lnTo>
                    <a:pt x="1656946" y="367606"/>
                  </a:lnTo>
                  <a:close/>
                  <a:moveTo>
                    <a:pt x="1396497" y="5954"/>
                  </a:moveTo>
                  <a:lnTo>
                    <a:pt x="1497700" y="5954"/>
                  </a:lnTo>
                  <a:lnTo>
                    <a:pt x="1497700" y="636241"/>
                  </a:lnTo>
                  <a:cubicBezTo>
                    <a:pt x="1497700" y="663774"/>
                    <a:pt x="1491065" y="684796"/>
                    <a:pt x="1477794" y="699307"/>
                  </a:cubicBezTo>
                  <a:cubicBezTo>
                    <a:pt x="1464524" y="713817"/>
                    <a:pt x="1441331" y="721941"/>
                    <a:pt x="1408217" y="723677"/>
                  </a:cubicBezTo>
                  <a:cubicBezTo>
                    <a:pt x="1375103" y="725414"/>
                    <a:pt x="1345647" y="726034"/>
                    <a:pt x="1319850" y="725538"/>
                  </a:cubicBezTo>
                  <a:cubicBezTo>
                    <a:pt x="1313401" y="690315"/>
                    <a:pt x="1304967" y="657821"/>
                    <a:pt x="1294549" y="628055"/>
                  </a:cubicBezTo>
                  <a:cubicBezTo>
                    <a:pt x="1317122" y="629543"/>
                    <a:pt x="1337834" y="630287"/>
                    <a:pt x="1356685" y="630287"/>
                  </a:cubicBezTo>
                  <a:cubicBezTo>
                    <a:pt x="1373304" y="630287"/>
                    <a:pt x="1384094" y="627869"/>
                    <a:pt x="1389055" y="623032"/>
                  </a:cubicBezTo>
                  <a:cubicBezTo>
                    <a:pt x="1394016" y="618195"/>
                    <a:pt x="1396497" y="608707"/>
                    <a:pt x="1396497" y="594569"/>
                  </a:cubicBezTo>
                  <a:close/>
                  <a:moveTo>
                    <a:pt x="124016" y="4465"/>
                  </a:moveTo>
                  <a:lnTo>
                    <a:pt x="219266" y="4465"/>
                  </a:lnTo>
                  <a:lnTo>
                    <a:pt x="219266" y="122784"/>
                  </a:lnTo>
                  <a:lnTo>
                    <a:pt x="303354" y="122784"/>
                  </a:lnTo>
                  <a:lnTo>
                    <a:pt x="303354" y="215057"/>
                  </a:lnTo>
                  <a:lnTo>
                    <a:pt x="219266" y="215057"/>
                  </a:lnTo>
                  <a:lnTo>
                    <a:pt x="219266" y="304354"/>
                  </a:lnTo>
                  <a:lnTo>
                    <a:pt x="313772" y="304354"/>
                  </a:lnTo>
                  <a:lnTo>
                    <a:pt x="313772" y="397371"/>
                  </a:lnTo>
                  <a:lnTo>
                    <a:pt x="217034" y="397371"/>
                  </a:lnTo>
                  <a:cubicBezTo>
                    <a:pt x="216290" y="410766"/>
                    <a:pt x="215174" y="423788"/>
                    <a:pt x="213685" y="436439"/>
                  </a:cubicBezTo>
                  <a:cubicBezTo>
                    <a:pt x="248908" y="468933"/>
                    <a:pt x="288719" y="508248"/>
                    <a:pt x="333120" y="554385"/>
                  </a:cubicBezTo>
                  <a:cubicBezTo>
                    <a:pt x="305835" y="580182"/>
                    <a:pt x="283510" y="603002"/>
                    <a:pt x="266147" y="622846"/>
                  </a:cubicBezTo>
                  <a:cubicBezTo>
                    <a:pt x="248784" y="600770"/>
                    <a:pt x="225716" y="573113"/>
                    <a:pt x="196942" y="539874"/>
                  </a:cubicBezTo>
                  <a:cubicBezTo>
                    <a:pt x="178835" y="617761"/>
                    <a:pt x="149565" y="683866"/>
                    <a:pt x="109134" y="738188"/>
                  </a:cubicBezTo>
                  <a:cubicBezTo>
                    <a:pt x="77383" y="703957"/>
                    <a:pt x="49850" y="676176"/>
                    <a:pt x="26534" y="654844"/>
                  </a:cubicBezTo>
                  <a:cubicBezTo>
                    <a:pt x="79864" y="597049"/>
                    <a:pt x="111242" y="511225"/>
                    <a:pt x="120668" y="397371"/>
                  </a:cubicBezTo>
                  <a:lnTo>
                    <a:pt x="28022" y="397371"/>
                  </a:lnTo>
                  <a:lnTo>
                    <a:pt x="28022" y="304354"/>
                  </a:lnTo>
                  <a:lnTo>
                    <a:pt x="124016" y="304354"/>
                  </a:lnTo>
                  <a:lnTo>
                    <a:pt x="124016" y="215057"/>
                  </a:lnTo>
                  <a:lnTo>
                    <a:pt x="39928" y="215057"/>
                  </a:lnTo>
                  <a:lnTo>
                    <a:pt x="39928" y="122784"/>
                  </a:lnTo>
                  <a:lnTo>
                    <a:pt x="124016" y="122784"/>
                  </a:lnTo>
                  <a:close/>
                  <a:moveTo>
                    <a:pt x="1072051" y="0"/>
                  </a:moveTo>
                  <a:cubicBezTo>
                    <a:pt x="1108266" y="26789"/>
                    <a:pt x="1144977" y="57547"/>
                    <a:pt x="1182184" y="92274"/>
                  </a:cubicBezTo>
                  <a:lnTo>
                    <a:pt x="1117444" y="154782"/>
                  </a:lnTo>
                  <a:cubicBezTo>
                    <a:pt x="1086190" y="121543"/>
                    <a:pt x="1051463" y="89049"/>
                    <a:pt x="1013264" y="57299"/>
                  </a:cubicBezTo>
                  <a:close/>
                </a:path>
              </a:pathLst>
            </a:custGeom>
            <a:solidFill>
              <a:prstClr val="white"/>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r"/>
              <a:endParaRPr lang="zh-CN" altLang="en-US" sz="6000" b="1" dirty="0">
                <a:solidFill>
                  <a:prstClr val="white"/>
                </a:solidFill>
                <a:latin typeface="Century Gothic" panose="020B0502020202020204" pitchFamily="34" charset="0"/>
                <a:ea typeface="微软雅黑" panose="020B0503020204020204" pitchFamily="34" charset="-122"/>
                <a:cs typeface="Arial" panose="020B0604020202020204" pitchFamily="34" charset="0"/>
                <a:sym typeface="Century Gothic" panose="020B0502020202020204" pitchFamily="34" charset="0"/>
              </a:endParaRPr>
            </a:p>
          </p:txBody>
        </p:sp>
      </p:grpSp>
      <p:sp>
        <p:nvSpPr>
          <p:cNvPr id="3" name="文本框 2"/>
          <p:cNvSpPr txBox="1"/>
          <p:nvPr/>
        </p:nvSpPr>
        <p:spPr>
          <a:xfrm rot="2467998">
            <a:off x="759077" y="1948870"/>
            <a:ext cx="3315057" cy="689291"/>
          </a:xfrm>
          <a:prstGeom prst="rect">
            <a:avLst/>
          </a:prstGeom>
          <a:noFill/>
        </p:spPr>
        <p:txBody>
          <a:bodyPr wrap="square" rtlCol="0">
            <a:spAutoFit/>
          </a:bodyPr>
          <a:lstStyle/>
          <a:p>
            <a:pPr>
              <a:lnSpc>
                <a:spcPct val="40000"/>
              </a:lnSpc>
            </a:pPr>
            <a:r>
              <a:rPr lang="en-US" altLang="zh-CN" sz="4400" b="1" dirty="0">
                <a:latin typeface="Century Gothic" panose="020B0502020202020204" pitchFamily="34" charset="0"/>
                <a:ea typeface="微软雅黑" panose="020B0503020204020204" pitchFamily="34" charset="-122"/>
                <a:sym typeface="Century Gothic" panose="020B0502020202020204" pitchFamily="34" charset="0"/>
              </a:rPr>
              <a:t>PART    </a:t>
            </a:r>
            <a:endParaRPr lang="en-US" altLang="zh-CN" sz="4400" b="1" dirty="0">
              <a:latin typeface="Century Gothic" panose="020B0502020202020204" pitchFamily="34" charset="0"/>
              <a:ea typeface="微软雅黑" panose="020B0503020204020204" pitchFamily="34" charset="-122"/>
              <a:sym typeface="Century Gothic" panose="020B0502020202020204" pitchFamily="34" charset="0"/>
            </a:endParaRPr>
          </a:p>
          <a:p>
            <a:pPr algn="ctr">
              <a:lnSpc>
                <a:spcPct val="40000"/>
              </a:lnSpc>
            </a:pPr>
            <a:r>
              <a:rPr lang="en-US" altLang="zh-CN" sz="4400" b="1" dirty="0">
                <a:latin typeface="Century Gothic" panose="020B0502020202020204" pitchFamily="34" charset="0"/>
                <a:ea typeface="微软雅黑" panose="020B0503020204020204" pitchFamily="34" charset="-122"/>
                <a:sym typeface="Century Gothic" panose="020B0502020202020204" pitchFamily="34" charset="0"/>
              </a:rPr>
              <a:t>          FOUR </a:t>
            </a:r>
            <a:endParaRPr lang="zh-CN" altLang="en-US" sz="4400" b="1" dirty="0">
              <a:latin typeface="Century Gothic" panose="020B0502020202020204" pitchFamily="34" charset="0"/>
              <a:ea typeface="微软雅黑" panose="020B0503020204020204" pitchFamily="34" charset="-122"/>
              <a:sym typeface="Century Gothic" panose="020B0502020202020204" pitchFamily="34" charset="0"/>
            </a:endParaRPr>
          </a:p>
        </p:txBody>
      </p:sp>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t="78723"/>
          <a:stretch>
            <a:fillRect/>
          </a:stretch>
        </p:blipFill>
        <p:spPr>
          <a:xfrm>
            <a:off x="5141117" y="239151"/>
            <a:ext cx="3419968" cy="1094386"/>
          </a:xfrm>
          <a:prstGeom prst="rect">
            <a:avLst/>
          </a:prstGeom>
        </p:spPr>
      </p:pic>
      <p:sp>
        <p:nvSpPr>
          <p:cNvPr id="16" name="矩形 15"/>
          <p:cNvSpPr/>
          <p:nvPr/>
        </p:nvSpPr>
        <p:spPr>
          <a:xfrm>
            <a:off x="5208053" y="2219747"/>
            <a:ext cx="3159839" cy="369332"/>
          </a:xfrm>
          <a:prstGeom prst="rect">
            <a:avLst/>
          </a:prstGeom>
        </p:spPr>
        <p:txBody>
          <a:bodyPr wrap="none">
            <a:spAutoFit/>
          </a:bodyPr>
          <a:lstStyle/>
          <a:p>
            <a:pPr lvl="0" algn="r">
              <a:defRPr/>
            </a:pPr>
            <a:r>
              <a:rPr lang="en-US" altLang="zh-CN" b="1" i="1"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Work target plan next year</a:t>
            </a:r>
            <a:endParaRPr lang="zh-CN" altLang="en-US" b="1" i="1"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t="14022" r="39984" b="66286"/>
          <a:stretch>
            <a:fillRect/>
          </a:stretch>
        </p:blipFill>
        <p:spPr>
          <a:xfrm>
            <a:off x="287117" y="3115089"/>
            <a:ext cx="2052525" cy="1012874"/>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t="51812" b="10786"/>
          <a:stretch>
            <a:fillRect/>
          </a:stretch>
        </p:blipFill>
        <p:spPr>
          <a:xfrm>
            <a:off x="5273866" y="2770920"/>
            <a:ext cx="3419968" cy="1923732"/>
          </a:xfrm>
          <a:prstGeom prst="rect">
            <a:avLst/>
          </a:prstGeom>
        </p:spPr>
      </p:pic>
      <p:pic>
        <p:nvPicPr>
          <p:cNvPr id="19" name="图片 18"/>
          <p:cNvPicPr>
            <a:picLocks noChangeAspect="1"/>
          </p:cNvPicPr>
          <p:nvPr/>
        </p:nvPicPr>
        <p:blipFill rotWithShape="1">
          <a:blip r:embed="rId6" cstate="print">
            <a:biLevel thresh="7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l="45475" t="47043" b="32444"/>
          <a:stretch>
            <a:fillRect/>
          </a:stretch>
        </p:blipFill>
        <p:spPr>
          <a:xfrm>
            <a:off x="6846033" y="2470426"/>
            <a:ext cx="1864729" cy="1055077"/>
          </a:xfrm>
          <a:prstGeom prst="rect">
            <a:avLst/>
          </a:prstGeom>
        </p:spPr>
      </p:pic>
      <p:sp>
        <p:nvSpPr>
          <p:cNvPr id="20" name="文本框 19"/>
          <p:cNvSpPr txBox="1"/>
          <p:nvPr/>
        </p:nvSpPr>
        <p:spPr>
          <a:xfrm>
            <a:off x="774235" y="3996291"/>
            <a:ext cx="2844800" cy="337185"/>
          </a:xfrm>
          <a:prstGeom prst="rect">
            <a:avLst/>
          </a:prstGeom>
          <a:noFill/>
        </p:spPr>
        <p:txBody>
          <a:bodyPr wrap="none" rtlCol="0">
            <a:spAutoFit/>
          </a:bodyPr>
          <a:lstStyle/>
          <a:p>
            <a:r>
              <a:rPr lang="zh-CN" altLang="en-US"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汇报人</a:t>
            </a:r>
            <a:r>
              <a:rPr lang="en-US" altLang="zh-CN"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/XXX</a:t>
            </a:r>
            <a:r>
              <a:rPr lang="zh-CN" altLang="en-US"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   </a:t>
            </a:r>
            <a:r>
              <a:rPr lang="zh-CN" altLang="en-US"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时间</a:t>
            </a:r>
            <a:r>
              <a:rPr lang="en-US" altLang="zh-CN"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/202X.X.X</a:t>
            </a:r>
            <a:endParaRPr lang="zh-CN" altLang="en-US" sz="1600"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6" presetClass="entr" presetSubtype="16"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par>
                          <p:cTn id="32" fill="hold">
                            <p:stCondLst>
                              <p:cond delay="4500"/>
                            </p:stCondLst>
                            <p:childTnLst>
                              <p:par>
                                <p:cTn id="33" presetID="2" presetClass="entr" presetSubtype="8"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black">
          <a:xfrm>
            <a:off x="4697241" y="1353127"/>
            <a:ext cx="3508375" cy="40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pPr>
            <a:r>
              <a:rPr lang="zh-CN" altLang="en-US" sz="2000" b="1"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点击输入标题</a:t>
            </a:r>
            <a:endParaRPr lang="en-US" altLang="zh-CN" sz="1100"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 name="Line 4"/>
          <p:cNvSpPr>
            <a:spLocks noChangeShapeType="1"/>
          </p:cNvSpPr>
          <p:nvPr/>
        </p:nvSpPr>
        <p:spPr bwMode="auto">
          <a:xfrm flipH="1">
            <a:off x="4473310" y="1403696"/>
            <a:ext cx="4266" cy="2772872"/>
          </a:xfrm>
          <a:prstGeom prst="line">
            <a:avLst/>
          </a:prstGeom>
          <a:noFill/>
          <a:ln w="12700">
            <a:solidFill>
              <a:schemeClr val="bg1">
                <a:lumMod val="50000"/>
              </a:schemeClr>
            </a:solidFill>
            <a:prstDash val="dash"/>
            <a:round/>
          </a:ln>
          <a:extLst>
            <a:ext uri="{909E8E84-426E-40DD-AFC4-6F175D3DCCD1}">
              <a14:hiddenFill xmlns:a14="http://schemas.microsoft.com/office/drawing/2010/main">
                <a:noFill/>
              </a14:hiddenFill>
            </a:ext>
          </a:extLst>
        </p:spPr>
        <p:txBody>
          <a:bodyPr wrap="none" lIns="91360" tIns="45680" rIns="91360" bIns="45680" anchor="ctr"/>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6" name="组合 5"/>
          <p:cNvGrpSpPr/>
          <p:nvPr/>
        </p:nvGrpSpPr>
        <p:grpSpPr>
          <a:xfrm>
            <a:off x="1115550" y="1115215"/>
            <a:ext cx="3122680" cy="3136900"/>
            <a:chOff x="842963" y="948903"/>
            <a:chExt cx="3486150" cy="3502025"/>
          </a:xfrm>
        </p:grpSpPr>
        <p:sp>
          <p:nvSpPr>
            <p:cNvPr id="7" name="AutoShape 5"/>
            <p:cNvSpPr>
              <a:spLocks noChangeArrowheads="1"/>
            </p:cNvSpPr>
            <p:nvPr/>
          </p:nvSpPr>
          <p:spPr bwMode="gray">
            <a:xfrm rot="2692993">
              <a:off x="846138" y="987003"/>
              <a:ext cx="3449637" cy="3463925"/>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close/>
                </a:path>
              </a:pathLst>
            </a:custGeom>
            <a:solidFill>
              <a:srgbClr val="FD5757"/>
            </a:solidFill>
            <a:ln>
              <a:noFill/>
            </a:ln>
            <a:effectLst/>
          </p:spPr>
          <p:txBody>
            <a:bodyPr wrap="none" anchor="ctr">
              <a:flatTx/>
            </a:bodyPr>
            <a:lstStyle/>
            <a:p>
              <a:pPr>
                <a:defRPr/>
              </a:pPr>
              <a:endParaRPr lang="zh-CN" altLang="en-US">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 name="AutoShape 6"/>
            <p:cNvSpPr>
              <a:spLocks noChangeArrowheads="1"/>
            </p:cNvSpPr>
            <p:nvPr/>
          </p:nvSpPr>
          <p:spPr bwMode="gray">
            <a:xfrm rot="18892993">
              <a:off x="872332" y="986209"/>
              <a:ext cx="3449637" cy="34639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726 w 21600"/>
                <a:gd name="T13" fmla="*/ 0 h 21600"/>
                <a:gd name="T14" fmla="*/ 19874 w 21600"/>
                <a:gd name="T15" fmla="*/ 7031 h 21600"/>
              </a:gdLst>
              <a:ahLst/>
              <a:cxnLst>
                <a:cxn ang="T8">
                  <a:pos x="T0" y="T1"/>
                </a:cxn>
                <a:cxn ang="T9">
                  <a:pos x="T2" y="T3"/>
                </a:cxn>
                <a:cxn ang="T10">
                  <a:pos x="T4" y="T5"/>
                </a:cxn>
                <a:cxn ang="T11">
                  <a:pos x="T6" y="T7"/>
                </a:cxn>
              </a:cxnLst>
              <a:rect l="T12" t="T13" r="T14" b="T15"/>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lnTo>
                    <a:pt x="5908" y="5862"/>
                  </a:lnTo>
                  <a:close/>
                </a:path>
              </a:pathLst>
            </a:custGeom>
            <a:solidFill>
              <a:srgbClr val="77D3D8"/>
            </a:solidFill>
            <a:ln w="9525">
              <a:round/>
            </a:ln>
          </p:spPr>
          <p:txBody>
            <a:bodyPr wrap="none" anchor="ctr">
              <a:flatTx/>
            </a:bodyPr>
            <a:lstStyle/>
            <a:p>
              <a:endParaRPr lang="zh-CN" altLang="en-US" dirty="0">
                <a:solidFill>
                  <a:schemeClr val="accent2"/>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9" name="组合 8"/>
            <p:cNvGrpSpPr/>
            <p:nvPr/>
          </p:nvGrpSpPr>
          <p:grpSpPr>
            <a:xfrm>
              <a:off x="842963" y="948903"/>
              <a:ext cx="3478212" cy="3463925"/>
              <a:chOff x="842963" y="948903"/>
              <a:chExt cx="3478212" cy="3463925"/>
            </a:xfrm>
          </p:grpSpPr>
          <p:sp>
            <p:nvSpPr>
              <p:cNvPr id="10" name="AutoShape 8"/>
              <p:cNvSpPr>
                <a:spLocks noChangeArrowheads="1"/>
              </p:cNvSpPr>
              <p:nvPr/>
            </p:nvSpPr>
            <p:spPr bwMode="gray">
              <a:xfrm rot="2692993" flipH="1" flipV="1">
                <a:off x="871538" y="948903"/>
                <a:ext cx="3449637" cy="3463925"/>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close/>
                  </a:path>
                </a:pathLst>
              </a:custGeom>
              <a:solidFill>
                <a:srgbClr val="FD5757"/>
              </a:solidFill>
              <a:ln>
                <a:noFill/>
              </a:ln>
              <a:effectLst/>
            </p:spPr>
            <p:txBody>
              <a:bodyPr wrap="none" anchor="ctr">
                <a:flatTx/>
              </a:bodyPr>
              <a:lstStyle/>
              <a:p>
                <a:pPr>
                  <a:defRPr/>
                </a:pPr>
                <a:endParaRPr lang="zh-CN" altLang="en-US">
                  <a:solidFill>
                    <a:schemeClr val="accent2"/>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11" name="组合 10"/>
              <p:cNvGrpSpPr/>
              <p:nvPr/>
            </p:nvGrpSpPr>
            <p:grpSpPr>
              <a:xfrm>
                <a:off x="842963" y="948903"/>
                <a:ext cx="3449637" cy="3463925"/>
                <a:chOff x="842963" y="948903"/>
                <a:chExt cx="3449637" cy="3463925"/>
              </a:xfrm>
            </p:grpSpPr>
            <p:sp>
              <p:nvSpPr>
                <p:cNvPr id="12" name="AutoShape 7"/>
                <p:cNvSpPr>
                  <a:spLocks noChangeArrowheads="1"/>
                </p:cNvSpPr>
                <p:nvPr/>
              </p:nvSpPr>
              <p:spPr bwMode="black">
                <a:xfrm rot="18907007" flipV="1">
                  <a:off x="842963" y="948903"/>
                  <a:ext cx="3449637" cy="3463925"/>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close/>
                    </a:path>
                  </a:pathLst>
                </a:custGeom>
                <a:solidFill>
                  <a:srgbClr val="77D3D8"/>
                </a:solidFill>
                <a:ln>
                  <a:noFill/>
                </a:ln>
                <a:effectLst/>
              </p:spPr>
              <p:txBody>
                <a:bodyPr wrap="none" anchor="ctr">
                  <a:flatTx/>
                </a:bodyPr>
                <a:lstStyle/>
                <a:p>
                  <a:pPr>
                    <a:defRPr/>
                  </a:pPr>
                  <a:endParaRPr lang="zh-CN" altLang="en-US">
                    <a:solidFill>
                      <a:schemeClr val="accent2"/>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13" name="组合 12"/>
                <p:cNvGrpSpPr/>
                <p:nvPr/>
              </p:nvGrpSpPr>
              <p:grpSpPr>
                <a:xfrm>
                  <a:off x="917575" y="1090190"/>
                  <a:ext cx="2843213" cy="3302000"/>
                  <a:chOff x="917575" y="1090190"/>
                  <a:chExt cx="2843213" cy="3302000"/>
                </a:xfrm>
              </p:grpSpPr>
              <p:sp>
                <p:nvSpPr>
                  <p:cNvPr id="14" name="WordArt 9"/>
                  <p:cNvSpPr>
                    <a:spLocks noChangeArrowheads="1" noChangeShapeType="1" noTextEdit="1"/>
                  </p:cNvSpPr>
                  <p:nvPr/>
                </p:nvSpPr>
                <p:spPr bwMode="gray">
                  <a:xfrm rot="18992296">
                    <a:off x="917575" y="1574378"/>
                    <a:ext cx="2162175" cy="107950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3755278"/>
                      </a:avLst>
                    </a:prstTxWarp>
                  </a:bodyPr>
                  <a:lstStyle/>
                  <a:p>
                    <a:pPr algn="ctr"/>
                    <a:r>
                      <a:rPr lang="zh-CN" altLang="en-US" sz="50000" kern="1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请添加文字标题</a:t>
                    </a:r>
                    <a:endParaRPr lang="zh-CN" altLang="en-US" sz="50000" kern="10" spc="-3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5" name="WordArt 10"/>
                  <p:cNvSpPr>
                    <a:spLocks noChangeArrowheads="1" noChangeShapeType="1" noTextEdit="1"/>
                  </p:cNvSpPr>
                  <p:nvPr/>
                </p:nvSpPr>
                <p:spPr bwMode="white">
                  <a:xfrm rot="2855621">
                    <a:off x="2084387" y="1631528"/>
                    <a:ext cx="2162175" cy="107950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3909536"/>
                      </a:avLst>
                    </a:prstTxWarp>
                  </a:bodyPr>
                  <a:lstStyle/>
                  <a:p>
                    <a:r>
                      <a:rPr lang="zh-CN" altLang="en-US" kern="1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请添加文字标题</a:t>
                    </a:r>
                    <a:endParaRPr lang="zh-CN" altLang="en-US" kern="1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6" name="WordArt 11"/>
                  <p:cNvSpPr>
                    <a:spLocks noChangeArrowheads="1" noChangeShapeType="1" noTextEdit="1"/>
                  </p:cNvSpPr>
                  <p:nvPr/>
                </p:nvSpPr>
                <p:spPr bwMode="gray">
                  <a:xfrm rot="2855621">
                    <a:off x="911225" y="2771353"/>
                    <a:ext cx="2162175" cy="107950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Down">
                      <a:avLst>
                        <a:gd name="adj" fmla="val 3157258"/>
                      </a:avLst>
                    </a:prstTxWarp>
                  </a:bodyPr>
                  <a:lstStyle/>
                  <a:p>
                    <a:r>
                      <a:rPr lang="zh-CN" altLang="en-US" kern="1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请添加文字标题</a:t>
                    </a:r>
                    <a:endParaRPr lang="zh-CN" altLang="en-US" kern="1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7" name="WordArt 12"/>
                  <p:cNvSpPr>
                    <a:spLocks noChangeArrowheads="1" noChangeShapeType="1" noTextEdit="1"/>
                  </p:cNvSpPr>
                  <p:nvPr/>
                </p:nvSpPr>
                <p:spPr bwMode="gray">
                  <a:xfrm rot="18739395">
                    <a:off x="2107406" y="2710234"/>
                    <a:ext cx="2162175" cy="1144588"/>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Down">
                      <a:avLst>
                        <a:gd name="adj" fmla="val 3159672"/>
                      </a:avLst>
                    </a:prstTxWarp>
                  </a:bodyPr>
                  <a:lstStyle/>
                  <a:p>
                    <a:r>
                      <a:rPr lang="zh-CN" altLang="en-US" kern="1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请添加文字标题</a:t>
                    </a:r>
                    <a:endParaRPr lang="zh-CN" altLang="en-US" kern="1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8" name="Text Box 18"/>
                  <p:cNvSpPr txBox="1">
                    <a:spLocks noChangeArrowheads="1"/>
                  </p:cNvSpPr>
                  <p:nvPr/>
                </p:nvSpPr>
                <p:spPr bwMode="gray">
                  <a:xfrm>
                    <a:off x="1626276" y="2437794"/>
                    <a:ext cx="1949450" cy="51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工作不足</a:t>
                    </a:r>
                    <a:endParaRPr lang="zh-CN" altLang="en-US" sz="22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grpSp>
      </p:grpSp>
      <p:sp>
        <p:nvSpPr>
          <p:cNvPr id="19" name="AutoShape 20"/>
          <p:cNvSpPr>
            <a:spLocks noChangeArrowheads="1"/>
          </p:cNvSpPr>
          <p:nvPr/>
        </p:nvSpPr>
        <p:spPr bwMode="gray">
          <a:xfrm>
            <a:off x="4787957" y="2685837"/>
            <a:ext cx="247650" cy="247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77D3D8"/>
          </a:solidFill>
          <a:ln>
            <a:noFill/>
          </a:ln>
        </p:spPr>
        <p:txBody>
          <a:bodyPr wrap="none" lIns="91360" tIns="45680" rIns="91360" bIns="45680" anchor="ctr"/>
          <a:lstStyle/>
          <a:p>
            <a:endParaRPr lang="zh-CN" altLang="en-US" sz="140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0" name="AutoShape 21"/>
          <p:cNvSpPr>
            <a:spLocks noChangeArrowheads="1"/>
          </p:cNvSpPr>
          <p:nvPr/>
        </p:nvSpPr>
        <p:spPr bwMode="gray">
          <a:xfrm>
            <a:off x="4787957" y="3002279"/>
            <a:ext cx="247650" cy="247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D5757"/>
          </a:solidFill>
          <a:ln>
            <a:noFill/>
          </a:ln>
        </p:spPr>
        <p:txBody>
          <a:bodyPr wrap="none" lIns="91360" tIns="45680" rIns="91360" bIns="45680" anchor="ctr"/>
          <a:lstStyle/>
          <a:p>
            <a:endParaRPr lang="zh-CN" altLang="en-US" sz="140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1" name="AutoShape 22"/>
          <p:cNvSpPr>
            <a:spLocks noChangeArrowheads="1"/>
          </p:cNvSpPr>
          <p:nvPr/>
        </p:nvSpPr>
        <p:spPr bwMode="gray">
          <a:xfrm>
            <a:off x="4787957" y="3318721"/>
            <a:ext cx="247650" cy="247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77D3D8"/>
          </a:solidFill>
          <a:ln>
            <a:noFill/>
          </a:ln>
        </p:spPr>
        <p:txBody>
          <a:bodyPr wrap="none" lIns="91360" tIns="45680" rIns="91360" bIns="45680" anchor="ctr"/>
          <a:lstStyle/>
          <a:p>
            <a:endParaRPr lang="zh-CN" altLang="en-US" sz="140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3" name="AutoShape 23"/>
          <p:cNvSpPr>
            <a:spLocks noChangeArrowheads="1"/>
          </p:cNvSpPr>
          <p:nvPr/>
        </p:nvSpPr>
        <p:spPr bwMode="invGray">
          <a:xfrm>
            <a:off x="4787957" y="3635162"/>
            <a:ext cx="247650" cy="247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D5757"/>
          </a:solidFill>
          <a:ln>
            <a:noFill/>
          </a:ln>
        </p:spPr>
        <p:txBody>
          <a:bodyPr wrap="none" lIns="91360" tIns="45680" rIns="91360" bIns="45680" anchor="ctr"/>
          <a:lstStyle/>
          <a:p>
            <a:endParaRPr lang="zh-CN" altLang="en-US" sz="1400">
              <a:solidFill>
                <a:schemeClr val="accent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5" name="Text Box 24"/>
          <p:cNvSpPr txBox="1">
            <a:spLocks noChangeArrowheads="1"/>
          </p:cNvSpPr>
          <p:nvPr/>
        </p:nvSpPr>
        <p:spPr bwMode="gray">
          <a:xfrm>
            <a:off x="5041957" y="2683665"/>
            <a:ext cx="1908000" cy="27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1.</a:t>
            </a:r>
            <a:r>
              <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文字标题文字标题</a:t>
            </a:r>
            <a:endPar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6" name="Text Box 25"/>
          <p:cNvSpPr txBox="1">
            <a:spLocks noChangeArrowheads="1"/>
          </p:cNvSpPr>
          <p:nvPr/>
        </p:nvSpPr>
        <p:spPr bwMode="gray">
          <a:xfrm>
            <a:off x="5041957" y="3000106"/>
            <a:ext cx="1908000" cy="46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2.</a:t>
            </a:r>
            <a:r>
              <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文字标题文字标题</a:t>
            </a:r>
            <a:endPar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a:p>
            <a:endPar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7" name="Text Box 26"/>
          <p:cNvSpPr txBox="1">
            <a:spLocks noChangeArrowheads="1"/>
          </p:cNvSpPr>
          <p:nvPr/>
        </p:nvSpPr>
        <p:spPr bwMode="gray">
          <a:xfrm>
            <a:off x="5041957" y="3316549"/>
            <a:ext cx="1908000" cy="46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3.</a:t>
            </a:r>
            <a:r>
              <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文字标题文字标题</a:t>
            </a:r>
            <a:endPar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a:p>
            <a:endPar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8" name="Text Box 27"/>
          <p:cNvSpPr txBox="1">
            <a:spLocks noChangeArrowheads="1"/>
          </p:cNvSpPr>
          <p:nvPr/>
        </p:nvSpPr>
        <p:spPr bwMode="gray">
          <a:xfrm>
            <a:off x="5041957" y="3632989"/>
            <a:ext cx="1908000" cy="46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4.</a:t>
            </a:r>
            <a:r>
              <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文字标题文字标题</a:t>
            </a:r>
            <a:endPar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a:p>
            <a:endPar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9" name="Line 28"/>
          <p:cNvSpPr>
            <a:spLocks noChangeShapeType="1"/>
          </p:cNvSpPr>
          <p:nvPr/>
        </p:nvSpPr>
        <p:spPr bwMode="auto">
          <a:xfrm rot="16200000" flipH="1">
            <a:off x="6291298" y="34310"/>
            <a:ext cx="6350" cy="3557588"/>
          </a:xfrm>
          <a:prstGeom prst="line">
            <a:avLst/>
          </a:prstGeom>
          <a:noFill/>
          <a:ln w="9525">
            <a:solidFill>
              <a:schemeClr val="bg1">
                <a:lumMod val="50000"/>
              </a:schemeClr>
            </a:solidFill>
            <a:prstDash val="dash"/>
            <a:round/>
          </a:ln>
          <a:extLst>
            <a:ext uri="{909E8E84-426E-40DD-AFC4-6F175D3DCCD1}">
              <a14:hiddenFill xmlns:a14="http://schemas.microsoft.com/office/drawing/2010/main">
                <a:noFill/>
              </a14:hiddenFill>
            </a:ext>
          </a:extLst>
        </p:spPr>
        <p:txBody>
          <a:bodyPr wrap="none" lIns="91360" tIns="45680" rIns="91360" bIns="45680" anchor="ctr"/>
          <a:lstStyle/>
          <a:p>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0" name="矩形 29"/>
          <p:cNvSpPr/>
          <p:nvPr/>
        </p:nvSpPr>
        <p:spPr>
          <a:xfrm>
            <a:off x="4709767" y="1919512"/>
            <a:ext cx="3487562" cy="498598"/>
          </a:xfrm>
          <a:prstGeom prst="rect">
            <a:avLst/>
          </a:prstGeom>
        </p:spPr>
        <p:txBody>
          <a:bodyPr wrap="square" lIns="91360" tIns="45680" rIns="91360" bIns="45680">
            <a:spAutoFit/>
          </a:bodyPr>
          <a:lstStyle/>
          <a:p>
            <a:pPr>
              <a:lnSpc>
                <a:spcPct val="110000"/>
              </a:lnSpc>
            </a:pPr>
            <a:r>
              <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您的内容打在这里，或者通过复制您的文本后，在此框中选择粘贴，并选择只保留文字。</a:t>
            </a:r>
            <a:endParaRPr lang="zh-CN" altLang="en-US" sz="12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1" name="文本框 30"/>
          <p:cNvSpPr txBox="1"/>
          <p:nvPr/>
        </p:nvSpPr>
        <p:spPr>
          <a:xfrm>
            <a:off x="3838466" y="150539"/>
            <a:ext cx="1467068"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smtClean="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规划与展望</a:t>
            </a:r>
            <a:endPar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8" presetClass="emph" presetSubtype="0" fill="hold" nodeType="afterEffect">
                                  <p:stCondLst>
                                    <p:cond delay="0"/>
                                  </p:stCondLst>
                                  <p:childTnLst>
                                    <p:animRot by="21600000">
                                      <p:cBhvr>
                                        <p:cTn id="12" dur="500" fill="hold"/>
                                        <p:tgtEl>
                                          <p:spTgt spid="6"/>
                                        </p:tgtEl>
                                        <p:attrNameLst>
                                          <p:attrName>r</p:attrName>
                                        </p:attrNameLst>
                                      </p:cBhvr>
                                    </p:animRo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randombar(horizontal)">
                                      <p:cBhvr>
                                        <p:cTn id="31" dur="500"/>
                                        <p:tgtEl>
                                          <p:spTgt spid="30"/>
                                        </p:tgtEl>
                                      </p:cBhvr>
                                    </p:animEffect>
                                  </p:childTnLst>
                                </p:cTn>
                              </p:par>
                            </p:childTnLst>
                          </p:cTn>
                        </p:par>
                        <p:par>
                          <p:cTn id="32" fill="hold">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p:tgtEl>
                                          <p:spTgt spid="19"/>
                                        </p:tgtEl>
                                        <p:attrNameLst>
                                          <p:attrName>ppt_x</p:attrName>
                                        </p:attrNameLst>
                                      </p:cBhvr>
                                      <p:tavLst>
                                        <p:tav tm="0">
                                          <p:val>
                                            <p:strVal val="#ppt_x+#ppt_w*1.125000"/>
                                          </p:val>
                                        </p:tav>
                                        <p:tav tm="100000">
                                          <p:val>
                                            <p:strVal val="#ppt_x"/>
                                          </p:val>
                                        </p:tav>
                                      </p:tavLst>
                                    </p:anim>
                                    <p:animEffect transition="in" filter="wipe(left)">
                                      <p:cBhvr>
                                        <p:cTn id="36" dur="500"/>
                                        <p:tgtEl>
                                          <p:spTgt spid="19"/>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p:tgtEl>
                                          <p:spTgt spid="25"/>
                                        </p:tgtEl>
                                        <p:attrNameLst>
                                          <p:attrName>ppt_x</p:attrName>
                                        </p:attrNameLst>
                                      </p:cBhvr>
                                      <p:tavLst>
                                        <p:tav tm="0">
                                          <p:val>
                                            <p:strVal val="#ppt_x-#ppt_w*1.125000"/>
                                          </p:val>
                                        </p:tav>
                                        <p:tav tm="100000">
                                          <p:val>
                                            <p:strVal val="#ppt_x"/>
                                          </p:val>
                                        </p:tav>
                                      </p:tavLst>
                                    </p:anim>
                                    <p:animEffect transition="in" filter="wipe(right)">
                                      <p:cBhvr>
                                        <p:cTn id="40" dur="500"/>
                                        <p:tgtEl>
                                          <p:spTgt spid="25"/>
                                        </p:tgtEl>
                                      </p:cBhvr>
                                    </p:animEffect>
                                  </p:childTnLst>
                                </p:cTn>
                              </p:par>
                            </p:childTnLst>
                          </p:cTn>
                        </p:par>
                        <p:par>
                          <p:cTn id="41" fill="hold">
                            <p:stCondLst>
                              <p:cond delay="4000"/>
                            </p:stCondLst>
                            <p:childTnLst>
                              <p:par>
                                <p:cTn id="42" presetID="12" presetClass="entr" presetSubtype="2"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p:tgtEl>
                                          <p:spTgt spid="20"/>
                                        </p:tgtEl>
                                        <p:attrNameLst>
                                          <p:attrName>ppt_x</p:attrName>
                                        </p:attrNameLst>
                                      </p:cBhvr>
                                      <p:tavLst>
                                        <p:tav tm="0">
                                          <p:val>
                                            <p:strVal val="#ppt_x+#ppt_w*1.125000"/>
                                          </p:val>
                                        </p:tav>
                                        <p:tav tm="100000">
                                          <p:val>
                                            <p:strVal val="#ppt_x"/>
                                          </p:val>
                                        </p:tav>
                                      </p:tavLst>
                                    </p:anim>
                                    <p:animEffect transition="in" filter="wipe(left)">
                                      <p:cBhvr>
                                        <p:cTn id="45" dur="500"/>
                                        <p:tgtEl>
                                          <p:spTgt spid="20"/>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p:tgtEl>
                                          <p:spTgt spid="26"/>
                                        </p:tgtEl>
                                        <p:attrNameLst>
                                          <p:attrName>ppt_x</p:attrName>
                                        </p:attrNameLst>
                                      </p:cBhvr>
                                      <p:tavLst>
                                        <p:tav tm="0">
                                          <p:val>
                                            <p:strVal val="#ppt_x-#ppt_w*1.125000"/>
                                          </p:val>
                                        </p:tav>
                                        <p:tav tm="100000">
                                          <p:val>
                                            <p:strVal val="#ppt_x"/>
                                          </p:val>
                                        </p:tav>
                                      </p:tavLst>
                                    </p:anim>
                                    <p:animEffect transition="in" filter="wipe(right)">
                                      <p:cBhvr>
                                        <p:cTn id="49" dur="500"/>
                                        <p:tgtEl>
                                          <p:spTgt spid="26"/>
                                        </p:tgtEl>
                                      </p:cBhvr>
                                    </p:animEffect>
                                  </p:childTnLst>
                                </p:cTn>
                              </p:par>
                            </p:childTnLst>
                          </p:cTn>
                        </p:par>
                        <p:par>
                          <p:cTn id="50" fill="hold">
                            <p:stCondLst>
                              <p:cond delay="4500"/>
                            </p:stCondLst>
                            <p:childTnLst>
                              <p:par>
                                <p:cTn id="51" presetID="12" presetClass="entr" presetSubtype="2"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p:tgtEl>
                                          <p:spTgt spid="21"/>
                                        </p:tgtEl>
                                        <p:attrNameLst>
                                          <p:attrName>ppt_x</p:attrName>
                                        </p:attrNameLst>
                                      </p:cBhvr>
                                      <p:tavLst>
                                        <p:tav tm="0">
                                          <p:val>
                                            <p:strVal val="#ppt_x+#ppt_w*1.125000"/>
                                          </p:val>
                                        </p:tav>
                                        <p:tav tm="100000">
                                          <p:val>
                                            <p:strVal val="#ppt_x"/>
                                          </p:val>
                                        </p:tav>
                                      </p:tavLst>
                                    </p:anim>
                                    <p:animEffect transition="in" filter="wipe(left)">
                                      <p:cBhvr>
                                        <p:cTn id="54" dur="500"/>
                                        <p:tgtEl>
                                          <p:spTgt spid="21"/>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p:tgtEl>
                                          <p:spTgt spid="27"/>
                                        </p:tgtEl>
                                        <p:attrNameLst>
                                          <p:attrName>ppt_x</p:attrName>
                                        </p:attrNameLst>
                                      </p:cBhvr>
                                      <p:tavLst>
                                        <p:tav tm="0">
                                          <p:val>
                                            <p:strVal val="#ppt_x-#ppt_w*1.125000"/>
                                          </p:val>
                                        </p:tav>
                                        <p:tav tm="100000">
                                          <p:val>
                                            <p:strVal val="#ppt_x"/>
                                          </p:val>
                                        </p:tav>
                                      </p:tavLst>
                                    </p:anim>
                                    <p:animEffect transition="in" filter="wipe(right)">
                                      <p:cBhvr>
                                        <p:cTn id="58" dur="500"/>
                                        <p:tgtEl>
                                          <p:spTgt spid="27"/>
                                        </p:tgtEl>
                                      </p:cBhvr>
                                    </p:animEffect>
                                  </p:childTnLst>
                                </p:cTn>
                              </p:par>
                            </p:childTnLst>
                          </p:cTn>
                        </p:par>
                        <p:par>
                          <p:cTn id="59" fill="hold">
                            <p:stCondLst>
                              <p:cond delay="5000"/>
                            </p:stCondLst>
                            <p:childTnLst>
                              <p:par>
                                <p:cTn id="60" presetID="12" presetClass="entr" presetSubtype="2"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p:tgtEl>
                                          <p:spTgt spid="23"/>
                                        </p:tgtEl>
                                        <p:attrNameLst>
                                          <p:attrName>ppt_x</p:attrName>
                                        </p:attrNameLst>
                                      </p:cBhvr>
                                      <p:tavLst>
                                        <p:tav tm="0">
                                          <p:val>
                                            <p:strVal val="#ppt_x+#ppt_w*1.125000"/>
                                          </p:val>
                                        </p:tav>
                                        <p:tav tm="100000">
                                          <p:val>
                                            <p:strVal val="#ppt_x"/>
                                          </p:val>
                                        </p:tav>
                                      </p:tavLst>
                                    </p:anim>
                                    <p:animEffect transition="in" filter="wipe(left)">
                                      <p:cBhvr>
                                        <p:cTn id="63" dur="500"/>
                                        <p:tgtEl>
                                          <p:spTgt spid="23"/>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p:tgtEl>
                                          <p:spTgt spid="28"/>
                                        </p:tgtEl>
                                        <p:attrNameLst>
                                          <p:attrName>ppt_x</p:attrName>
                                        </p:attrNameLst>
                                      </p:cBhvr>
                                      <p:tavLst>
                                        <p:tav tm="0">
                                          <p:val>
                                            <p:strVal val="#ppt_x-#ppt_w*1.125000"/>
                                          </p:val>
                                        </p:tav>
                                        <p:tav tm="100000">
                                          <p:val>
                                            <p:strVal val="#ppt_x"/>
                                          </p:val>
                                        </p:tav>
                                      </p:tavLst>
                                    </p:anim>
                                    <p:animEffect transition="in" filter="wipe(right)">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9" grpId="0" animBg="1"/>
      <p:bldP spid="20" grpId="0" animBg="1"/>
      <p:bldP spid="21" grpId="0" animBg="1"/>
      <p:bldP spid="23" grpId="0" animBg="1"/>
      <p:bldP spid="25" grpId="0"/>
      <p:bldP spid="26" grpId="0"/>
      <p:bldP spid="27" grpId="0"/>
      <p:bldP spid="28" grpId="0"/>
      <p:bldP spid="29" grpId="0" animBg="1"/>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0167" y="448848"/>
            <a:ext cx="8243667" cy="4245804"/>
          </a:xfrm>
          <a:prstGeom prst="rect">
            <a:avLst/>
          </a:prstGeom>
          <a:blipFill>
            <a:blip r:embed="rId1"/>
            <a:stretch>
              <a:fillRect/>
            </a:stretch>
          </a:blipFill>
          <a:ln>
            <a:noFill/>
          </a:ln>
          <a:effectLst>
            <a:outerShdw blurRad="25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67" y="1191967"/>
            <a:ext cx="4035045" cy="2690030"/>
          </a:xfrm>
          <a:prstGeom prst="parallelogram">
            <a:avLst>
              <a:gd name="adj" fmla="val 0"/>
            </a:avLst>
          </a:prstGeom>
        </p:spPr>
      </p:pic>
      <p:sp>
        <p:nvSpPr>
          <p:cNvPr id="72" name="直角三角形 71"/>
          <p:cNvSpPr/>
          <p:nvPr/>
        </p:nvSpPr>
        <p:spPr>
          <a:xfrm flipV="1">
            <a:off x="450167" y="1191965"/>
            <a:ext cx="1497204" cy="2690030"/>
          </a:xfrm>
          <a:prstGeom prst="rtTriangle">
            <a:avLst/>
          </a:prstGeom>
          <a:solidFill>
            <a:srgbClr val="FD5757">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pic>
        <p:nvPicPr>
          <p:cNvPr id="73" name="Picture 3" descr="C:\Users\Maibenben\Desktop\未标题-1 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3741" y="1191968"/>
            <a:ext cx="2091472" cy="269002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5" name="文本框 74"/>
          <p:cNvSpPr txBox="1"/>
          <p:nvPr/>
        </p:nvSpPr>
        <p:spPr>
          <a:xfrm>
            <a:off x="2673796" y="1942205"/>
            <a:ext cx="1531363" cy="1189554"/>
          </a:xfrm>
          <a:prstGeom prst="rect">
            <a:avLst/>
          </a:prstGeom>
          <a:noFill/>
        </p:spPr>
        <p:txBody>
          <a:bodyPr wrap="square" lIns="68520" tIns="34289" rIns="68520" bIns="34289" rtlCol="0">
            <a:spAutoFit/>
            <a:scene3d>
              <a:camera prst="orthographicFront"/>
              <a:lightRig rig="threePt" dir="t"/>
            </a:scene3d>
            <a:sp3d contourW="12700"/>
          </a:bodyPr>
          <a:lstStyle/>
          <a:p>
            <a:pPr algn="ctr" defTabSz="684530">
              <a:lnSpc>
                <a:spcPct val="130000"/>
              </a:lnSpc>
            </a:pPr>
            <a:r>
              <a:rPr lang="zh-CN" altLang="en-US" sz="3600" b="1" spc="600" dirty="0">
                <a:solidFill>
                  <a:schemeClr val="tx1">
                    <a:lumMod val="75000"/>
                    <a:lumOff val="25000"/>
                  </a:schemeClr>
                </a:solidFill>
                <a:latin typeface="Century Gothic" panose="020B0502020202020204" pitchFamily="34" charset="0"/>
                <a:ea typeface="微软雅黑" panose="020B0503020204020204" pitchFamily="34" charset="-122"/>
                <a:cs typeface="经典综艺体简" panose="02010609000101010101" pitchFamily="49" charset="-122"/>
                <a:sym typeface="Century Gothic" panose="020B0502020202020204" pitchFamily="34" charset="0"/>
              </a:rPr>
              <a:t>目录</a:t>
            </a:r>
            <a:r>
              <a:rPr lang="zh-CN" altLang="en-US" sz="3600" b="1" dirty="0">
                <a:solidFill>
                  <a:schemeClr val="tx1">
                    <a:lumMod val="75000"/>
                    <a:lumOff val="25000"/>
                  </a:schemeClr>
                </a:solidFill>
                <a:latin typeface="Century Gothic" panose="020B0502020202020204" pitchFamily="34" charset="0"/>
                <a:ea typeface="微软雅黑" panose="020B0503020204020204" pitchFamily="34" charset="-122"/>
                <a:cs typeface="经典综艺体简" panose="02010609000101010101" pitchFamily="49" charset="-122"/>
                <a:sym typeface="Century Gothic" panose="020B0502020202020204" pitchFamily="34" charset="0"/>
              </a:rPr>
              <a:t> </a:t>
            </a:r>
            <a:r>
              <a:rPr lang="en-US" altLang="zh-CN" sz="2000" b="1" i="1"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CONTENTS</a:t>
            </a:r>
            <a:endParaRPr lang="en-US" altLang="zh-CN" sz="2000" b="1" i="1"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79" name="组合 78"/>
          <p:cNvGrpSpPr/>
          <p:nvPr/>
        </p:nvGrpSpPr>
        <p:grpSpPr>
          <a:xfrm>
            <a:off x="4648363" y="3410732"/>
            <a:ext cx="3515952" cy="597985"/>
            <a:chOff x="755576" y="3506312"/>
            <a:chExt cx="3515952" cy="597985"/>
          </a:xfrm>
        </p:grpSpPr>
        <p:sp>
          <p:nvSpPr>
            <p:cNvPr id="80" name="矩形 79"/>
            <p:cNvSpPr/>
            <p:nvPr/>
          </p:nvSpPr>
          <p:spPr>
            <a:xfrm>
              <a:off x="1394759" y="3858076"/>
              <a:ext cx="2876769" cy="246221"/>
            </a:xfrm>
            <a:prstGeom prst="rect">
              <a:avLst/>
            </a:prstGeom>
          </p:spPr>
          <p:txBody>
            <a:bodyPr wrap="square">
              <a:spAutoFit/>
              <a:scene3d>
                <a:camera prst="orthographicFront"/>
                <a:lightRig rig="threePt" dir="t"/>
              </a:scene3d>
              <a:sp3d contourW="12700"/>
            </a:bodyPr>
            <a:lstStyle/>
            <a:p>
              <a:pPr lvl="0">
                <a:defRPr/>
              </a:pPr>
              <a:r>
                <a:rPr lang="en-US" altLang="zh-CN" sz="1000"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Work target plan next year</a:t>
              </a:r>
              <a:endParaRPr lang="zh-CN" altLang="en-US" sz="1000"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1" name="文本框 22"/>
            <p:cNvSpPr txBox="1"/>
            <p:nvPr/>
          </p:nvSpPr>
          <p:spPr>
            <a:xfrm>
              <a:off x="1394759" y="3521037"/>
              <a:ext cx="1467068" cy="400110"/>
            </a:xfrm>
            <a:prstGeom prst="rect">
              <a:avLst/>
            </a:prstGeom>
            <a:noFill/>
          </p:spPr>
          <p:txBody>
            <a:bodyPr wrap="none" rtlCol="0">
              <a:spAutoFit/>
              <a:scene3d>
                <a:camera prst="orthographicFront"/>
                <a:lightRig rig="threePt" dir="t"/>
              </a:scene3d>
              <a:sp3d contourW="12700"/>
            </a:bodyPr>
            <a:lstStyle/>
            <a:p>
              <a:r>
                <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规划与展望</a:t>
              </a:r>
              <a:endPar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2" name="文本框 20"/>
            <p:cNvSpPr txBox="1"/>
            <p:nvPr/>
          </p:nvSpPr>
          <p:spPr>
            <a:xfrm>
              <a:off x="755576" y="3506312"/>
              <a:ext cx="686406" cy="523220"/>
            </a:xfrm>
            <a:prstGeom prst="rect">
              <a:avLst/>
            </a:prstGeom>
            <a:noFill/>
          </p:spPr>
          <p:txBody>
            <a:bodyPr wrap="none" rtlCol="0">
              <a:spAutoFit/>
              <a:scene3d>
                <a:camera prst="orthographicFront"/>
                <a:lightRig rig="threePt" dir="t"/>
              </a:scene3d>
              <a:sp3d contourW="12700"/>
            </a:bodyPr>
            <a:lstStyle/>
            <a:p>
              <a:r>
                <a:rPr lang="en-US" altLang="zh-CN" sz="2800" b="1" dirty="0">
                  <a:solidFill>
                    <a:srgbClr val="77D3D8"/>
                  </a:solidFill>
                  <a:latin typeface="Century Gothic" panose="020B0502020202020204" pitchFamily="34" charset="0"/>
                  <a:ea typeface="微软雅黑" panose="020B0503020204020204" pitchFamily="34" charset="-122"/>
                  <a:sym typeface="Century Gothic" panose="020B0502020202020204" pitchFamily="34" charset="0"/>
                </a:rPr>
                <a:t>04.</a:t>
              </a:r>
              <a:endParaRPr lang="zh-CN" altLang="en-US" sz="2800" b="1" dirty="0">
                <a:solidFill>
                  <a:srgbClr val="77D3D8"/>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83" name="组合 82"/>
          <p:cNvGrpSpPr/>
          <p:nvPr/>
        </p:nvGrpSpPr>
        <p:grpSpPr>
          <a:xfrm>
            <a:off x="4648363" y="1056389"/>
            <a:ext cx="3515952" cy="597984"/>
            <a:chOff x="6629352" y="1760489"/>
            <a:chExt cx="4687936" cy="797314"/>
          </a:xfrm>
        </p:grpSpPr>
        <p:grpSp>
          <p:nvGrpSpPr>
            <p:cNvPr id="84" name="组合 83"/>
            <p:cNvGrpSpPr/>
            <p:nvPr/>
          </p:nvGrpSpPr>
          <p:grpSpPr>
            <a:xfrm>
              <a:off x="7481596" y="1780122"/>
              <a:ext cx="3835692" cy="777681"/>
              <a:chOff x="6875851" y="2143368"/>
              <a:chExt cx="3835692" cy="777681"/>
            </a:xfrm>
          </p:grpSpPr>
          <p:sp>
            <p:nvSpPr>
              <p:cNvPr id="86" name="矩形 85"/>
              <p:cNvSpPr/>
              <p:nvPr/>
            </p:nvSpPr>
            <p:spPr>
              <a:xfrm>
                <a:off x="6875851" y="2592753"/>
                <a:ext cx="3835692" cy="328296"/>
              </a:xfrm>
              <a:prstGeom prst="rect">
                <a:avLst/>
              </a:prstGeom>
            </p:spPr>
            <p:txBody>
              <a:bodyPr wrap="square">
                <a:spAutoFit/>
                <a:scene3d>
                  <a:camera prst="orthographicFront"/>
                  <a:lightRig rig="threePt" dir="t"/>
                </a:scene3d>
                <a:sp3d contourW="12700"/>
              </a:bodyPr>
              <a:lstStyle/>
              <a:p>
                <a:pPr lvl="0">
                  <a:defRPr/>
                </a:pPr>
                <a:r>
                  <a:rPr lang="en-US" altLang="zh-CN" sz="1000"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Overview of annual work</a:t>
                </a:r>
                <a:endParaRPr lang="zh-CN" altLang="en-US" sz="1000"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7" name="文本框 7"/>
              <p:cNvSpPr txBox="1"/>
              <p:nvPr/>
            </p:nvSpPr>
            <p:spPr>
              <a:xfrm>
                <a:off x="6875851" y="2143368"/>
                <a:ext cx="2298065" cy="533482"/>
              </a:xfrm>
              <a:prstGeom prst="rect">
                <a:avLst/>
              </a:prstGeom>
              <a:noFill/>
            </p:spPr>
            <p:txBody>
              <a:bodyPr wrap="none" rtlCol="0">
                <a:spAutoFit/>
                <a:scene3d>
                  <a:camera prst="orthographicFront"/>
                  <a:lightRig rig="threePt" dir="t"/>
                </a:scene3d>
                <a:sp3d contourW="12700"/>
              </a:bodyPr>
              <a:lstStyle/>
              <a:p>
                <a:r>
                  <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基本情况介绍</a:t>
                </a:r>
                <a:endPar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sp>
          <p:nvSpPr>
            <p:cNvPr id="85" name="文本框 5"/>
            <p:cNvSpPr txBox="1"/>
            <p:nvPr/>
          </p:nvSpPr>
          <p:spPr>
            <a:xfrm>
              <a:off x="6629352" y="1760489"/>
              <a:ext cx="915208" cy="697628"/>
            </a:xfrm>
            <a:prstGeom prst="rect">
              <a:avLst/>
            </a:prstGeom>
            <a:noFill/>
          </p:spPr>
          <p:txBody>
            <a:bodyPr wrap="none" rtlCol="0">
              <a:spAutoFit/>
              <a:scene3d>
                <a:camera prst="orthographicFront"/>
                <a:lightRig rig="threePt" dir="t"/>
              </a:scene3d>
              <a:sp3d contourW="12700"/>
            </a:bodyPr>
            <a:lstStyle/>
            <a:p>
              <a:r>
                <a:rPr lang="en-US" altLang="zh-CN" sz="2800" b="1" dirty="0">
                  <a:solidFill>
                    <a:srgbClr val="77D3D8"/>
                  </a:solidFill>
                  <a:latin typeface="Century Gothic" panose="020B0502020202020204" pitchFamily="34" charset="0"/>
                  <a:ea typeface="微软雅黑" panose="020B0503020204020204" pitchFamily="34" charset="-122"/>
                  <a:sym typeface="Century Gothic" panose="020B0502020202020204" pitchFamily="34" charset="0"/>
                </a:rPr>
                <a:t>01.</a:t>
              </a:r>
              <a:endParaRPr lang="zh-CN" altLang="en-US" sz="2800" b="1" dirty="0">
                <a:solidFill>
                  <a:srgbClr val="77D3D8"/>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88" name="组合 87"/>
          <p:cNvGrpSpPr/>
          <p:nvPr/>
        </p:nvGrpSpPr>
        <p:grpSpPr>
          <a:xfrm>
            <a:off x="4648363" y="1841170"/>
            <a:ext cx="3515952" cy="597984"/>
            <a:chOff x="6629352" y="2767253"/>
            <a:chExt cx="4687936" cy="797314"/>
          </a:xfrm>
        </p:grpSpPr>
        <p:grpSp>
          <p:nvGrpSpPr>
            <p:cNvPr id="89" name="组合 88"/>
            <p:cNvGrpSpPr/>
            <p:nvPr/>
          </p:nvGrpSpPr>
          <p:grpSpPr>
            <a:xfrm>
              <a:off x="7481596" y="2786886"/>
              <a:ext cx="3835692" cy="777681"/>
              <a:chOff x="6875851" y="2143368"/>
              <a:chExt cx="3835692" cy="777681"/>
            </a:xfrm>
          </p:grpSpPr>
          <p:sp>
            <p:nvSpPr>
              <p:cNvPr id="91" name="矩形 90"/>
              <p:cNvSpPr/>
              <p:nvPr/>
            </p:nvSpPr>
            <p:spPr>
              <a:xfrm>
                <a:off x="6875851" y="2592753"/>
                <a:ext cx="3835692" cy="328296"/>
              </a:xfrm>
              <a:prstGeom prst="rect">
                <a:avLst/>
              </a:prstGeom>
            </p:spPr>
            <p:txBody>
              <a:bodyPr wrap="square">
                <a:spAutoFit/>
                <a:scene3d>
                  <a:camera prst="orthographicFront"/>
                  <a:lightRig rig="threePt" dir="t"/>
                </a:scene3d>
                <a:sp3d contourW="12700"/>
              </a:bodyPr>
              <a:lstStyle/>
              <a:p>
                <a:pPr lvl="0">
                  <a:defRPr/>
                </a:pPr>
                <a:r>
                  <a:rPr lang="en-US" altLang="zh-CN" sz="1000"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Successful projects are shown in detail</a:t>
                </a:r>
                <a:endParaRPr lang="zh-CN" altLang="en-US" sz="1000"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92" name="文本框 12"/>
              <p:cNvSpPr txBox="1"/>
              <p:nvPr/>
            </p:nvSpPr>
            <p:spPr>
              <a:xfrm>
                <a:off x="6875851" y="2143368"/>
                <a:ext cx="1956091" cy="533482"/>
              </a:xfrm>
              <a:prstGeom prst="rect">
                <a:avLst/>
              </a:prstGeom>
              <a:noFill/>
            </p:spPr>
            <p:txBody>
              <a:bodyPr wrap="none" rtlCol="0">
                <a:spAutoFit/>
                <a:scene3d>
                  <a:camera prst="orthographicFront"/>
                  <a:lightRig rig="threePt" dir="t"/>
                </a:scene3d>
                <a:sp3d contourW="12700"/>
              </a:bodyPr>
              <a:lstStyle/>
              <a:p>
                <a:r>
                  <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成绩与经验</a:t>
                </a:r>
                <a:endPar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sp>
          <p:nvSpPr>
            <p:cNvPr id="90" name="文本框 10"/>
            <p:cNvSpPr txBox="1"/>
            <p:nvPr/>
          </p:nvSpPr>
          <p:spPr>
            <a:xfrm>
              <a:off x="6629352" y="2767253"/>
              <a:ext cx="915208" cy="697628"/>
            </a:xfrm>
            <a:prstGeom prst="rect">
              <a:avLst/>
            </a:prstGeom>
            <a:noFill/>
          </p:spPr>
          <p:txBody>
            <a:bodyPr wrap="none" rtlCol="0">
              <a:spAutoFit/>
              <a:scene3d>
                <a:camera prst="orthographicFront"/>
                <a:lightRig rig="threePt" dir="t"/>
              </a:scene3d>
              <a:sp3d contourW="12700"/>
            </a:bodyPr>
            <a:lstStyle/>
            <a:p>
              <a:r>
                <a:rPr lang="en-US" altLang="zh-CN" sz="2800" b="1" dirty="0">
                  <a:solidFill>
                    <a:srgbClr val="77D3D8"/>
                  </a:solidFill>
                  <a:latin typeface="Century Gothic" panose="020B0502020202020204" pitchFamily="34" charset="0"/>
                  <a:ea typeface="微软雅黑" panose="020B0503020204020204" pitchFamily="34" charset="-122"/>
                  <a:sym typeface="Century Gothic" panose="020B0502020202020204" pitchFamily="34" charset="0"/>
                </a:rPr>
                <a:t>02.</a:t>
              </a:r>
              <a:endParaRPr lang="zh-CN" altLang="en-US" sz="2800" b="1" dirty="0">
                <a:solidFill>
                  <a:srgbClr val="77D3D8"/>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93" name="组合 92"/>
          <p:cNvGrpSpPr/>
          <p:nvPr/>
        </p:nvGrpSpPr>
        <p:grpSpPr>
          <a:xfrm>
            <a:off x="4648363" y="2625951"/>
            <a:ext cx="3515952" cy="597984"/>
            <a:chOff x="6629352" y="3774017"/>
            <a:chExt cx="4687936" cy="797314"/>
          </a:xfrm>
        </p:grpSpPr>
        <p:grpSp>
          <p:nvGrpSpPr>
            <p:cNvPr id="94" name="组合 93"/>
            <p:cNvGrpSpPr/>
            <p:nvPr/>
          </p:nvGrpSpPr>
          <p:grpSpPr>
            <a:xfrm>
              <a:off x="7481596" y="3793650"/>
              <a:ext cx="3835692" cy="777681"/>
              <a:chOff x="6875851" y="2143368"/>
              <a:chExt cx="3835692" cy="777681"/>
            </a:xfrm>
          </p:grpSpPr>
          <p:sp>
            <p:nvSpPr>
              <p:cNvPr id="96" name="矩形 95"/>
              <p:cNvSpPr/>
              <p:nvPr/>
            </p:nvSpPr>
            <p:spPr>
              <a:xfrm>
                <a:off x="6875851" y="2592753"/>
                <a:ext cx="3835692" cy="328296"/>
              </a:xfrm>
              <a:prstGeom prst="rect">
                <a:avLst/>
              </a:prstGeom>
            </p:spPr>
            <p:txBody>
              <a:bodyPr wrap="square">
                <a:spAutoFit/>
                <a:scene3d>
                  <a:camera prst="orthographicFront"/>
                  <a:lightRig rig="threePt" dir="t"/>
                </a:scene3d>
                <a:sp3d contourW="12700"/>
              </a:bodyPr>
              <a:lstStyle/>
              <a:p>
                <a:pPr lvl="0">
                  <a:defRPr/>
                </a:pPr>
                <a:r>
                  <a:rPr lang="en-US" altLang="zh-CN" sz="1000"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There are deficiencies in the work</a:t>
                </a:r>
                <a:endParaRPr lang="zh-CN" altLang="en-US" sz="1000"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97" name="文本框 17"/>
              <p:cNvSpPr txBox="1"/>
              <p:nvPr/>
            </p:nvSpPr>
            <p:spPr>
              <a:xfrm>
                <a:off x="6875851" y="2143368"/>
                <a:ext cx="1956091" cy="533482"/>
              </a:xfrm>
              <a:prstGeom prst="rect">
                <a:avLst/>
              </a:prstGeom>
              <a:noFill/>
            </p:spPr>
            <p:txBody>
              <a:bodyPr wrap="none" rtlCol="0">
                <a:spAutoFit/>
                <a:scene3d>
                  <a:camera prst="orthographicFront"/>
                  <a:lightRig rig="threePt" dir="t"/>
                </a:scene3d>
                <a:sp3d contourW="12700"/>
              </a:bodyPr>
              <a:lstStyle/>
              <a:p>
                <a:r>
                  <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经验与不足</a:t>
                </a:r>
                <a:endPar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sp>
          <p:nvSpPr>
            <p:cNvPr id="95" name="文本框 15"/>
            <p:cNvSpPr txBox="1"/>
            <p:nvPr/>
          </p:nvSpPr>
          <p:spPr>
            <a:xfrm>
              <a:off x="6629352" y="3774017"/>
              <a:ext cx="915208" cy="697628"/>
            </a:xfrm>
            <a:prstGeom prst="rect">
              <a:avLst/>
            </a:prstGeom>
            <a:noFill/>
          </p:spPr>
          <p:txBody>
            <a:bodyPr wrap="none" rtlCol="0">
              <a:spAutoFit/>
              <a:scene3d>
                <a:camera prst="orthographicFront"/>
                <a:lightRig rig="threePt" dir="t"/>
              </a:scene3d>
              <a:sp3d contourW="12700"/>
            </a:bodyPr>
            <a:lstStyle/>
            <a:p>
              <a:r>
                <a:rPr lang="en-US" altLang="zh-CN" sz="2800" b="1" dirty="0">
                  <a:solidFill>
                    <a:srgbClr val="77D3D8"/>
                  </a:solidFill>
                  <a:latin typeface="Century Gothic" panose="020B0502020202020204" pitchFamily="34" charset="0"/>
                  <a:ea typeface="微软雅黑" panose="020B0503020204020204" pitchFamily="34" charset="-122"/>
                  <a:sym typeface="Century Gothic" panose="020B0502020202020204" pitchFamily="34" charset="0"/>
                </a:rPr>
                <a:t>03.</a:t>
              </a:r>
              <a:endParaRPr lang="zh-CN" altLang="en-US" sz="2800" b="1" dirty="0">
                <a:solidFill>
                  <a:srgbClr val="77D3D8"/>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sp>
        <p:nvSpPr>
          <p:cNvPr id="98" name="矩形 97"/>
          <p:cNvSpPr/>
          <p:nvPr/>
        </p:nvSpPr>
        <p:spPr>
          <a:xfrm>
            <a:off x="7980599" y="1180359"/>
            <a:ext cx="713235" cy="2706793"/>
          </a:xfrm>
          <a:prstGeom prst="rect">
            <a:avLst/>
          </a:prstGeom>
          <a:solidFill>
            <a:srgbClr val="77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p:transition spd="slow" advClick="0" advTm="3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down)">
                                          <p:cBhvr>
                                            <p:cTn id="11" dur="500"/>
                                            <p:tgtEl>
                                              <p:spTgt spid="72"/>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barn(outHorizontal)">
                                          <p:cBhvr>
                                            <p:cTn id="15" dur="500"/>
                                            <p:tgtEl>
                                              <p:spTgt spid="7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1000"/>
                                            <p:tgtEl>
                                              <p:spTgt spid="75"/>
                                            </p:tgtEl>
                                          </p:cBhvr>
                                        </p:animEffect>
                                        <p:anim calcmode="lin" valueType="num">
                                          <p:cBhvr>
                                            <p:cTn id="20" dur="1000" fill="hold"/>
                                            <p:tgtEl>
                                              <p:spTgt spid="75"/>
                                            </p:tgtEl>
                                            <p:attrNameLst>
                                              <p:attrName>ppt_x</p:attrName>
                                            </p:attrNameLst>
                                          </p:cBhvr>
                                          <p:tavLst>
                                            <p:tav tm="0">
                                              <p:val>
                                                <p:strVal val="#ppt_x"/>
                                              </p:val>
                                            </p:tav>
                                            <p:tav tm="100000">
                                              <p:val>
                                                <p:strVal val="#ppt_x"/>
                                              </p:val>
                                            </p:tav>
                                          </p:tavLst>
                                        </p:anim>
                                        <p:anim calcmode="lin" valueType="num">
                                          <p:cBhvr>
                                            <p:cTn id="21" dur="1000" fill="hold"/>
                                            <p:tgtEl>
                                              <p:spTgt spid="75"/>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wipe(left)">
                                          <p:cBhvr>
                                            <p:cTn id="25" dur="500"/>
                                            <p:tgtEl>
                                              <p:spTgt spid="83"/>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wipe(left)">
                                          <p:cBhvr>
                                            <p:cTn id="29" dur="500"/>
                                            <p:tgtEl>
                                              <p:spTgt spid="88"/>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93"/>
                                            </p:tgtEl>
                                            <p:attrNameLst>
                                              <p:attrName>style.visibility</p:attrName>
                                            </p:attrNameLst>
                                          </p:cBhvr>
                                          <p:to>
                                            <p:strVal val="visible"/>
                                          </p:to>
                                        </p:set>
                                        <p:animEffect transition="in" filter="wipe(left)">
                                          <p:cBhvr>
                                            <p:cTn id="33" dur="500"/>
                                            <p:tgtEl>
                                              <p:spTgt spid="93"/>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500"/>
                                            <p:tgtEl>
                                              <p:spTgt spid="79"/>
                                            </p:tgtEl>
                                          </p:cBhvr>
                                        </p:animEffect>
                                      </p:childTnLst>
                                    </p:cTn>
                                  </p:par>
                                </p:childTnLst>
                              </p:cTn>
                            </p:par>
                            <p:par>
                              <p:cTn id="38" fill="hold">
                                <p:stCondLst>
                                  <p:cond delay="4500"/>
                                </p:stCondLst>
                                <p:childTnLst>
                                  <p:par>
                                    <p:cTn id="39" presetID="2" presetClass="entr" presetSubtype="2" accel="35000" fill="hold" grpId="0" nodeType="afterEffect" p14:presetBounceEnd="55000">
                                      <p:stCondLst>
                                        <p:cond delay="0"/>
                                      </p:stCondLst>
                                      <p:childTnLst>
                                        <p:set>
                                          <p:cBhvr>
                                            <p:cTn id="40" dur="1" fill="hold">
                                              <p:stCondLst>
                                                <p:cond delay="0"/>
                                              </p:stCondLst>
                                            </p:cTn>
                                            <p:tgtEl>
                                              <p:spTgt spid="98"/>
                                            </p:tgtEl>
                                            <p:attrNameLst>
                                              <p:attrName>style.visibility</p:attrName>
                                            </p:attrNameLst>
                                          </p:cBhvr>
                                          <p:to>
                                            <p:strVal val="visible"/>
                                          </p:to>
                                        </p:set>
                                        <p:anim calcmode="lin" valueType="num" p14:bounceEnd="55000">
                                          <p:cBhvr additive="base">
                                            <p:cTn id="41" dur="750" fill="hold"/>
                                            <p:tgtEl>
                                              <p:spTgt spid="98"/>
                                            </p:tgtEl>
                                            <p:attrNameLst>
                                              <p:attrName>ppt_x</p:attrName>
                                            </p:attrNameLst>
                                          </p:cBhvr>
                                          <p:tavLst>
                                            <p:tav tm="0">
                                              <p:val>
                                                <p:strVal val="1+#ppt_w/2"/>
                                              </p:val>
                                            </p:tav>
                                            <p:tav tm="100000">
                                              <p:val>
                                                <p:strVal val="#ppt_x"/>
                                              </p:val>
                                            </p:tav>
                                          </p:tavLst>
                                        </p:anim>
                                        <p:anim calcmode="lin" valueType="num" p14:bounceEnd="55000">
                                          <p:cBhvr additive="base">
                                            <p:cTn id="42" dur="750" fill="hold"/>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5" grpId="0"/>
          <p:bldP spid="9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down)">
                                          <p:cBhvr>
                                            <p:cTn id="11" dur="500"/>
                                            <p:tgtEl>
                                              <p:spTgt spid="72"/>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barn(outHorizontal)">
                                          <p:cBhvr>
                                            <p:cTn id="15" dur="500"/>
                                            <p:tgtEl>
                                              <p:spTgt spid="7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1000"/>
                                            <p:tgtEl>
                                              <p:spTgt spid="75"/>
                                            </p:tgtEl>
                                          </p:cBhvr>
                                        </p:animEffect>
                                        <p:anim calcmode="lin" valueType="num">
                                          <p:cBhvr>
                                            <p:cTn id="20" dur="1000" fill="hold"/>
                                            <p:tgtEl>
                                              <p:spTgt spid="75"/>
                                            </p:tgtEl>
                                            <p:attrNameLst>
                                              <p:attrName>ppt_x</p:attrName>
                                            </p:attrNameLst>
                                          </p:cBhvr>
                                          <p:tavLst>
                                            <p:tav tm="0">
                                              <p:val>
                                                <p:strVal val="#ppt_x"/>
                                              </p:val>
                                            </p:tav>
                                            <p:tav tm="100000">
                                              <p:val>
                                                <p:strVal val="#ppt_x"/>
                                              </p:val>
                                            </p:tav>
                                          </p:tavLst>
                                        </p:anim>
                                        <p:anim calcmode="lin" valueType="num">
                                          <p:cBhvr>
                                            <p:cTn id="21" dur="1000" fill="hold"/>
                                            <p:tgtEl>
                                              <p:spTgt spid="75"/>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wipe(left)">
                                          <p:cBhvr>
                                            <p:cTn id="25" dur="500"/>
                                            <p:tgtEl>
                                              <p:spTgt spid="83"/>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wipe(left)">
                                          <p:cBhvr>
                                            <p:cTn id="29" dur="500"/>
                                            <p:tgtEl>
                                              <p:spTgt spid="88"/>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93"/>
                                            </p:tgtEl>
                                            <p:attrNameLst>
                                              <p:attrName>style.visibility</p:attrName>
                                            </p:attrNameLst>
                                          </p:cBhvr>
                                          <p:to>
                                            <p:strVal val="visible"/>
                                          </p:to>
                                        </p:set>
                                        <p:animEffect transition="in" filter="wipe(left)">
                                          <p:cBhvr>
                                            <p:cTn id="33" dur="500"/>
                                            <p:tgtEl>
                                              <p:spTgt spid="93"/>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500"/>
                                            <p:tgtEl>
                                              <p:spTgt spid="79"/>
                                            </p:tgtEl>
                                          </p:cBhvr>
                                        </p:animEffect>
                                      </p:childTnLst>
                                    </p:cTn>
                                  </p:par>
                                </p:childTnLst>
                              </p:cTn>
                            </p:par>
                            <p:par>
                              <p:cTn id="38" fill="hold">
                                <p:stCondLst>
                                  <p:cond delay="4500"/>
                                </p:stCondLst>
                                <p:childTnLst>
                                  <p:par>
                                    <p:cTn id="39" presetID="2" presetClass="entr" presetSubtype="2" accel="35000" fill="hold" grpId="0" nodeType="afterEffect">
                                      <p:stCondLst>
                                        <p:cond delay="0"/>
                                      </p:stCondLst>
                                      <p:childTnLst>
                                        <p:set>
                                          <p:cBhvr>
                                            <p:cTn id="40" dur="1" fill="hold">
                                              <p:stCondLst>
                                                <p:cond delay="0"/>
                                              </p:stCondLst>
                                            </p:cTn>
                                            <p:tgtEl>
                                              <p:spTgt spid="98"/>
                                            </p:tgtEl>
                                            <p:attrNameLst>
                                              <p:attrName>style.visibility</p:attrName>
                                            </p:attrNameLst>
                                          </p:cBhvr>
                                          <p:to>
                                            <p:strVal val="visible"/>
                                          </p:to>
                                        </p:set>
                                        <p:anim calcmode="lin" valueType="num">
                                          <p:cBhvr additive="base">
                                            <p:cTn id="41" dur="750" fill="hold"/>
                                            <p:tgtEl>
                                              <p:spTgt spid="98"/>
                                            </p:tgtEl>
                                            <p:attrNameLst>
                                              <p:attrName>ppt_x</p:attrName>
                                            </p:attrNameLst>
                                          </p:cBhvr>
                                          <p:tavLst>
                                            <p:tav tm="0">
                                              <p:val>
                                                <p:strVal val="1+#ppt_w/2"/>
                                              </p:val>
                                            </p:tav>
                                            <p:tav tm="100000">
                                              <p:val>
                                                <p:strVal val="#ppt_x"/>
                                              </p:val>
                                            </p:tav>
                                          </p:tavLst>
                                        </p:anim>
                                        <p:anim calcmode="lin" valueType="num">
                                          <p:cBhvr additive="base">
                                            <p:cTn id="42" dur="750" fill="hold"/>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5" grpId="0"/>
          <p:bldP spid="98"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等腰三角形 27"/>
          <p:cNvSpPr/>
          <p:nvPr/>
        </p:nvSpPr>
        <p:spPr>
          <a:xfrm>
            <a:off x="2952750" y="2402321"/>
            <a:ext cx="755650" cy="650875"/>
          </a:xfrm>
          <a:prstGeom prst="triangle">
            <a:avLst/>
          </a:prstGeom>
          <a:solidFill>
            <a:srgbClr val="FD575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rgbClr val="DCB68A"/>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9" name="等腰三角形 28"/>
          <p:cNvSpPr/>
          <p:nvPr/>
        </p:nvSpPr>
        <p:spPr>
          <a:xfrm>
            <a:off x="5400675" y="2402321"/>
            <a:ext cx="755650" cy="650875"/>
          </a:xfrm>
          <a:prstGeom prst="triangle">
            <a:avLst/>
          </a:prstGeom>
          <a:solidFill>
            <a:srgbClr val="77D3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rgbClr val="DCB68A"/>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0" name="等腰三角形 29"/>
          <p:cNvSpPr/>
          <p:nvPr/>
        </p:nvSpPr>
        <p:spPr>
          <a:xfrm flipV="1">
            <a:off x="2952750" y="1252971"/>
            <a:ext cx="755650" cy="650875"/>
          </a:xfrm>
          <a:prstGeom prst="triangle">
            <a:avLst/>
          </a:prstGeom>
          <a:solidFill>
            <a:srgbClr val="FD575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rgbClr val="DCB68A"/>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1" name="等腰三角形 30"/>
          <p:cNvSpPr/>
          <p:nvPr/>
        </p:nvSpPr>
        <p:spPr>
          <a:xfrm flipV="1">
            <a:off x="5400675" y="1252971"/>
            <a:ext cx="755650" cy="650875"/>
          </a:xfrm>
          <a:prstGeom prst="triangle">
            <a:avLst/>
          </a:prstGeom>
          <a:solidFill>
            <a:srgbClr val="77D3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rgbClr val="DCB68A"/>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32" name="组合 31"/>
          <p:cNvGrpSpPr/>
          <p:nvPr/>
        </p:nvGrpSpPr>
        <p:grpSpPr bwMode="auto">
          <a:xfrm>
            <a:off x="1233488" y="3429434"/>
            <a:ext cx="1682750" cy="847725"/>
            <a:chOff x="3762506" y="1807841"/>
            <a:chExt cx="2244151" cy="1131456"/>
          </a:xfrm>
        </p:grpSpPr>
        <p:sp>
          <p:nvSpPr>
            <p:cNvPr id="33" name="矩形 32"/>
            <p:cNvSpPr/>
            <p:nvPr/>
          </p:nvSpPr>
          <p:spPr>
            <a:xfrm>
              <a:off x="3762583" y="2262189"/>
              <a:ext cx="2244074" cy="677108"/>
            </a:xfrm>
            <a:prstGeom prst="rect">
              <a:avLst/>
            </a:prstGeom>
          </p:spPr>
          <p:txBody>
            <a:bodyPr>
              <a:spAutoFit/>
              <a:scene3d>
                <a:camera prst="orthographicFront"/>
                <a:lightRig rig="threePt" dir="t"/>
              </a:scene3d>
              <a:sp3d contourW="12700"/>
            </a:bodyPr>
            <a:lstStyle/>
            <a:p>
              <a:pPr algn="ctr">
                <a:defRPr/>
              </a:pPr>
              <a:r>
                <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您的内容打在这里，或者通过复制您的文本后，在此框中选择粘贴，并选择只保留文字。</a:t>
              </a:r>
              <a:endParaRPr lang="en-US" altLang="zh-CN" sz="9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34" name="文本框 74"/>
            <p:cNvSpPr txBox="1"/>
            <p:nvPr/>
          </p:nvSpPr>
          <p:spPr>
            <a:xfrm>
              <a:off x="3762506" y="1807841"/>
              <a:ext cx="2175197" cy="451867"/>
            </a:xfrm>
            <a:prstGeom prst="rect">
              <a:avLst/>
            </a:prstGeom>
            <a:noFill/>
          </p:spPr>
          <p:txBody>
            <a:bodyPr>
              <a:spAutoFit/>
              <a:scene3d>
                <a:camera prst="orthographicFront"/>
                <a:lightRig rig="threePt" dir="t"/>
              </a:scene3d>
              <a:sp3d contourW="12700"/>
            </a:bodyPr>
            <a:lstStyle/>
            <a:p>
              <a:pPr algn="ctr">
                <a:defRPr/>
              </a:pPr>
              <a:r>
                <a:rPr lang="zh-CN" altLang="en-US" sz="16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添加标题</a:t>
              </a:r>
              <a:endParaRPr lang="en-US" altLang="zh-CN" sz="16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35" name="组合 34"/>
          <p:cNvGrpSpPr/>
          <p:nvPr/>
        </p:nvGrpSpPr>
        <p:grpSpPr bwMode="auto">
          <a:xfrm>
            <a:off x="3711575" y="3413559"/>
            <a:ext cx="1682750" cy="863600"/>
            <a:chOff x="3762506" y="1787199"/>
            <a:chExt cx="2244151" cy="1152095"/>
          </a:xfrm>
        </p:grpSpPr>
        <p:sp>
          <p:nvSpPr>
            <p:cNvPr id="60" name="矩形 59"/>
            <p:cNvSpPr/>
            <p:nvPr/>
          </p:nvSpPr>
          <p:spPr>
            <a:xfrm>
              <a:off x="3762583" y="2262185"/>
              <a:ext cx="2244074" cy="677109"/>
            </a:xfrm>
            <a:prstGeom prst="rect">
              <a:avLst/>
            </a:prstGeom>
          </p:spPr>
          <p:txBody>
            <a:bodyPr>
              <a:spAutoFit/>
              <a:scene3d>
                <a:camera prst="orthographicFront"/>
                <a:lightRig rig="threePt" dir="t"/>
              </a:scene3d>
              <a:sp3d contourW="12700"/>
            </a:bodyPr>
            <a:lstStyle/>
            <a:p>
              <a:pPr algn="ctr">
                <a:defRPr/>
              </a:pPr>
              <a:r>
                <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您的内容打在这里，或者通过复制您的文本后，在此框中选择粘贴，并选择只保留文字。</a:t>
              </a:r>
              <a:endParaRPr lang="en-US" altLang="zh-CN" sz="9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61" name="文本框 77"/>
            <p:cNvSpPr txBox="1"/>
            <p:nvPr/>
          </p:nvSpPr>
          <p:spPr>
            <a:xfrm>
              <a:off x="3762506" y="1787199"/>
              <a:ext cx="2175197" cy="451652"/>
            </a:xfrm>
            <a:prstGeom prst="rect">
              <a:avLst/>
            </a:prstGeom>
            <a:noFill/>
          </p:spPr>
          <p:txBody>
            <a:bodyPr>
              <a:spAutoFit/>
              <a:scene3d>
                <a:camera prst="orthographicFront"/>
                <a:lightRig rig="threePt" dir="t"/>
              </a:scene3d>
              <a:sp3d contourW="12700"/>
            </a:bodyPr>
            <a:lstStyle/>
            <a:p>
              <a:pPr algn="ctr">
                <a:defRPr/>
              </a:pPr>
              <a:r>
                <a:rPr lang="zh-CN" altLang="en-US" sz="16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添加标题</a:t>
              </a:r>
              <a:endParaRPr lang="en-US" altLang="zh-CN" sz="16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62" name="组合 61"/>
          <p:cNvGrpSpPr/>
          <p:nvPr/>
        </p:nvGrpSpPr>
        <p:grpSpPr bwMode="auto">
          <a:xfrm>
            <a:off x="6273800" y="3429434"/>
            <a:ext cx="1682750" cy="847725"/>
            <a:chOff x="3762506" y="1807841"/>
            <a:chExt cx="2244151" cy="1131456"/>
          </a:xfrm>
        </p:grpSpPr>
        <p:sp>
          <p:nvSpPr>
            <p:cNvPr id="63" name="矩形 62"/>
            <p:cNvSpPr/>
            <p:nvPr/>
          </p:nvSpPr>
          <p:spPr>
            <a:xfrm>
              <a:off x="3762583" y="2262189"/>
              <a:ext cx="2244074" cy="677108"/>
            </a:xfrm>
            <a:prstGeom prst="rect">
              <a:avLst/>
            </a:prstGeom>
          </p:spPr>
          <p:txBody>
            <a:bodyPr>
              <a:spAutoFit/>
              <a:scene3d>
                <a:camera prst="orthographicFront"/>
                <a:lightRig rig="threePt" dir="t"/>
              </a:scene3d>
              <a:sp3d contourW="12700"/>
            </a:bodyPr>
            <a:lstStyle/>
            <a:p>
              <a:pPr algn="ctr">
                <a:defRPr/>
              </a:pPr>
              <a:r>
                <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您的内容打在这里，或者通过复制您的文本后，在此框中选择粘贴，并选择只保留文字。</a:t>
              </a:r>
              <a:endParaRPr lang="en-US" altLang="zh-CN" sz="9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64" name="文本框 80"/>
            <p:cNvSpPr txBox="1"/>
            <p:nvPr/>
          </p:nvSpPr>
          <p:spPr>
            <a:xfrm>
              <a:off x="3762506" y="1807841"/>
              <a:ext cx="2175197" cy="451867"/>
            </a:xfrm>
            <a:prstGeom prst="rect">
              <a:avLst/>
            </a:prstGeom>
            <a:noFill/>
          </p:spPr>
          <p:txBody>
            <a:bodyPr>
              <a:spAutoFit/>
              <a:scene3d>
                <a:camera prst="orthographicFront"/>
                <a:lightRig rig="threePt" dir="t"/>
              </a:scene3d>
              <a:sp3d contourW="12700"/>
            </a:bodyPr>
            <a:lstStyle/>
            <a:p>
              <a:pPr algn="ctr">
                <a:defRPr/>
              </a:pPr>
              <a:r>
                <a:rPr lang="zh-CN" altLang="en-US" sz="16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添加标题</a:t>
              </a:r>
              <a:endParaRPr lang="en-US" altLang="zh-CN" sz="1600" b="1" dirty="0">
                <a:solidFill>
                  <a:schemeClr val="tx1">
                    <a:lumMod val="85000"/>
                    <a:lumOff val="1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grpSp>
      <p:pic>
        <p:nvPicPr>
          <p:cNvPr id="65" name="图片 6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08804" y="1252971"/>
            <a:ext cx="2069129" cy="1800225"/>
          </a:xfrm>
          <a:prstGeom prst="hexagon">
            <a:avLst/>
          </a:prstGeom>
        </p:spPr>
      </p:pic>
      <p:pic>
        <p:nvPicPr>
          <p:cNvPr id="66" name="图片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9038" y="1252971"/>
            <a:ext cx="2193262" cy="1800226"/>
          </a:xfrm>
          <a:prstGeom prst="hexagon">
            <a:avLst/>
          </a:prstGeom>
        </p:spPr>
      </p:pic>
      <p:pic>
        <p:nvPicPr>
          <p:cNvPr id="67" name="图片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700" y="1252971"/>
            <a:ext cx="2193262" cy="1800226"/>
          </a:xfrm>
          <a:prstGeom prst="hexagon">
            <a:avLst/>
          </a:prstGeom>
        </p:spPr>
      </p:pic>
      <p:sp>
        <p:nvSpPr>
          <p:cNvPr id="21" name="文本框 20"/>
          <p:cNvSpPr txBox="1"/>
          <p:nvPr/>
        </p:nvSpPr>
        <p:spPr>
          <a:xfrm>
            <a:off x="3838466" y="150539"/>
            <a:ext cx="1467068"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smtClean="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规划与展望</a:t>
            </a:r>
            <a:endPar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30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1" fill="hold" grpId="0" nodeType="withEffect">
                                  <p:stCondLst>
                                    <p:cond delay="300"/>
                                  </p:stCondLst>
                                  <p:childTnLst>
                                    <p:set>
                                      <p:cBhvr>
                                        <p:cTn id="9" dur="1" fill="hold">
                                          <p:stCondLst>
                                            <p:cond delay="0"/>
                                          </p:stCondLst>
                                        </p:cTn>
                                        <p:tgtEl>
                                          <p:spTgt spid="31"/>
                                        </p:tgtEl>
                                        <p:attrNameLst>
                                          <p:attrName>style.visibility</p:attrName>
                                        </p:attrNameLst>
                                      </p:cBhvr>
                                      <p:to>
                                        <p:strVal val="visible"/>
                                      </p:to>
                                    </p:set>
                                    <p:animEffect transition="in" filter="wipe(up)">
                                      <p:cBhvr>
                                        <p:cTn id="10" dur="500"/>
                                        <p:tgtEl>
                                          <p:spTgt spid="31"/>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30"/>
                                        </p:tgtEl>
                                        <p:attrNameLst>
                                          <p:attrName>style.visibility</p:attrName>
                                        </p:attrNameLst>
                                      </p:cBhvr>
                                      <p:to>
                                        <p:strVal val="visible"/>
                                      </p:to>
                                    </p:set>
                                    <p:animEffect transition="in" filter="wipe(up)">
                                      <p:cBhvr>
                                        <p:cTn id="13" dur="500"/>
                                        <p:tgtEl>
                                          <p:spTgt spid="30"/>
                                        </p:tgtEl>
                                      </p:cBhvr>
                                    </p:animEffect>
                                  </p:childTnLst>
                                </p:cTn>
                              </p:par>
                              <p:par>
                                <p:cTn id="14" presetID="22" presetClass="entr" presetSubtype="4" fill="hold" grpId="0" nodeType="withEffect">
                                  <p:stCondLst>
                                    <p:cond delay="60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par>
                          <p:cTn id="17" fill="hold">
                            <p:stCondLst>
                              <p:cond delay="800"/>
                            </p:stCondLst>
                            <p:childTnLst>
                              <p:par>
                                <p:cTn id="18" presetID="22" presetClass="entr" presetSubtype="1"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1300"/>
                            </p:stCondLst>
                            <p:childTnLst>
                              <p:par>
                                <p:cTn id="22" presetID="22" presetClass="entr" presetSubtype="1"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up)">
                                      <p:cBhvr>
                                        <p:cTn id="24" dur="500"/>
                                        <p:tgtEl>
                                          <p:spTgt spid="35"/>
                                        </p:tgtEl>
                                      </p:cBhvr>
                                    </p:animEffect>
                                  </p:childTnLst>
                                </p:cTn>
                              </p:par>
                            </p:childTnLst>
                          </p:cTn>
                        </p:par>
                        <p:par>
                          <p:cTn id="25" fill="hold">
                            <p:stCondLst>
                              <p:cond delay="1800"/>
                            </p:stCondLst>
                            <p:childTnLst>
                              <p:par>
                                <p:cTn id="26" presetID="22" presetClass="entr" presetSubtype="1" fill="hold"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up)">
                                      <p:cBhvr>
                                        <p:cTn id="2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9" grpId="0" bldLvl="0" animBg="1"/>
      <p:bldP spid="30" grpId="0" bldLvl="0" animBg="1"/>
      <p:bldP spid="31"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181101" y="1360692"/>
            <a:ext cx="6781799" cy="2422117"/>
            <a:chOff x="1030515" y="2099523"/>
            <a:chExt cx="10130972" cy="3379680"/>
          </a:xfrm>
        </p:grpSpPr>
        <p:grpSp>
          <p:nvGrpSpPr>
            <p:cNvPr id="28" name="组合 27"/>
            <p:cNvGrpSpPr/>
            <p:nvPr/>
          </p:nvGrpSpPr>
          <p:grpSpPr>
            <a:xfrm>
              <a:off x="1030515" y="2099523"/>
              <a:ext cx="10130972" cy="3379680"/>
              <a:chOff x="1030515" y="2099523"/>
              <a:chExt cx="10130972" cy="3379680"/>
            </a:xfrm>
          </p:grpSpPr>
          <p:grpSp>
            <p:nvGrpSpPr>
              <p:cNvPr id="41" name="组合 40"/>
              <p:cNvGrpSpPr/>
              <p:nvPr/>
            </p:nvGrpSpPr>
            <p:grpSpPr>
              <a:xfrm>
                <a:off x="4570922" y="2099523"/>
                <a:ext cx="3050159" cy="3379680"/>
                <a:chOff x="4669152" y="2204864"/>
                <a:chExt cx="2853697" cy="3161994"/>
              </a:xfrm>
            </p:grpSpPr>
            <p:sp>
              <p:nvSpPr>
                <p:cNvPr id="50" name="矩形: 剪去单角 444"/>
                <p:cNvSpPr/>
                <p:nvPr/>
              </p:nvSpPr>
              <p:spPr>
                <a:xfrm>
                  <a:off x="4669152" y="2204864"/>
                  <a:ext cx="2853695" cy="3161994"/>
                </a:xfrm>
                <a:prstGeom prst="snip1Rect">
                  <a:avLst>
                    <a:gd name="adj" fmla="val 29383"/>
                  </a:avLst>
                </a:prstGeom>
                <a:solidFill>
                  <a:srgbClr val="F6F6F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1" name="矩形 50"/>
                <p:cNvSpPr/>
                <p:nvPr/>
              </p:nvSpPr>
              <p:spPr>
                <a:xfrm>
                  <a:off x="4669153" y="5243677"/>
                  <a:ext cx="2853695" cy="123181"/>
                </a:xfrm>
                <a:prstGeom prst="rect">
                  <a:avLst/>
                </a:prstGeom>
                <a:solidFill>
                  <a:srgbClr val="77D3D8"/>
                </a:solidFill>
                <a:ln w="12700">
                  <a:noFill/>
                  <a:prstDash val="solid"/>
                  <a:round/>
                </a:ln>
                <a:effectLst/>
              </p:spPr>
              <p:txBody>
                <a:bodyPr anchor="ctr"/>
                <a:lstStyle/>
                <a:p>
                  <a:pPr algn="ctr"/>
                  <a:endParaRPr>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2" name="任意多边形: 形状 445"/>
                <p:cNvSpPr/>
                <p:nvPr/>
              </p:nvSpPr>
              <p:spPr bwMode="auto">
                <a:xfrm>
                  <a:off x="6802874" y="2204864"/>
                  <a:ext cx="719975" cy="719975"/>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rgbClr val="77D3D8"/>
                </a:solidFill>
                <a:ln w="12700">
                  <a:noFill/>
                  <a:prstDash val="solid"/>
                  <a:round/>
                </a:ln>
                <a:effectLst/>
              </p:spPr>
              <p:txBody>
                <a:bodyPr vert="horz" wrap="square" lIns="121920" tIns="60960" rIns="121920" bIns="60960" anchor="t" anchorCtr="0" compatLnSpc="1">
                  <a:normAutofit/>
                </a:bodyPr>
                <a:lstStyle/>
                <a:p>
                  <a:pPr lvl="0" algn="r"/>
                  <a:r>
                    <a:rPr lang="en-US" altLang="zh-CN" sz="1500" b="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2</a:t>
                  </a:r>
                  <a:endParaRPr lang="en-US" altLang="zh-CN" sz="1500" b="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42" name="组合 41"/>
              <p:cNvGrpSpPr/>
              <p:nvPr/>
            </p:nvGrpSpPr>
            <p:grpSpPr>
              <a:xfrm>
                <a:off x="1030515" y="2099523"/>
                <a:ext cx="3050159" cy="3379680"/>
                <a:chOff x="247577" y="3140968"/>
                <a:chExt cx="2501994" cy="2772295"/>
              </a:xfrm>
            </p:grpSpPr>
            <p:sp>
              <p:nvSpPr>
                <p:cNvPr id="47" name="矩形: 剪去单角 437"/>
                <p:cNvSpPr/>
                <p:nvPr/>
              </p:nvSpPr>
              <p:spPr>
                <a:xfrm>
                  <a:off x="247577" y="3140968"/>
                  <a:ext cx="2501992" cy="2772295"/>
                </a:xfrm>
                <a:prstGeom prst="snip1Rect">
                  <a:avLst>
                    <a:gd name="adj" fmla="val 29383"/>
                  </a:avLst>
                </a:prstGeom>
                <a:solidFill>
                  <a:srgbClr val="F6F6F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8" name="矩形 47"/>
                <p:cNvSpPr/>
                <p:nvPr/>
              </p:nvSpPr>
              <p:spPr>
                <a:xfrm>
                  <a:off x="247578" y="5805263"/>
                  <a:ext cx="2501992" cy="108000"/>
                </a:xfrm>
                <a:prstGeom prst="rect">
                  <a:avLst/>
                </a:prstGeom>
                <a:solidFill>
                  <a:srgbClr val="FD5757"/>
                </a:solidFill>
                <a:ln w="12700">
                  <a:noFill/>
                  <a:prstDash val="solid"/>
                  <a:round/>
                </a:ln>
                <a:effectLst/>
              </p:spPr>
              <p:txBody>
                <a:bodyPr anchor="ctr"/>
                <a:lstStyle/>
                <a:p>
                  <a:pPr algn="ctr"/>
                  <a:endParaRPr>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9" name="任意多边形: 形状 438"/>
                <p:cNvSpPr/>
                <p:nvPr/>
              </p:nvSpPr>
              <p:spPr bwMode="auto">
                <a:xfrm>
                  <a:off x="2118329" y="3140968"/>
                  <a:ext cx="631242" cy="631242"/>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rgbClr val="FD5757"/>
                </a:solidFill>
                <a:ln w="12700">
                  <a:noFill/>
                  <a:prstDash val="solid"/>
                  <a:round/>
                </a:ln>
                <a:effectLst/>
              </p:spPr>
              <p:txBody>
                <a:bodyPr vert="horz" wrap="square" lIns="121920" tIns="60960" rIns="121920" bIns="60960" anchor="t" anchorCtr="0" compatLnSpc="1">
                  <a:normAutofit/>
                </a:bodyPr>
                <a:lstStyle/>
                <a:p>
                  <a:pPr lvl="0" algn="r"/>
                  <a:r>
                    <a:rPr lang="en-US" altLang="ko-KR" sz="1500" b="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1</a:t>
                  </a:r>
                  <a:endParaRPr lang="en-US" altLang="ko-KR" sz="1500" b="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43" name="组合 42"/>
              <p:cNvGrpSpPr/>
              <p:nvPr/>
            </p:nvGrpSpPr>
            <p:grpSpPr>
              <a:xfrm>
                <a:off x="8111328" y="2099523"/>
                <a:ext cx="3050159" cy="3379680"/>
                <a:chOff x="247577" y="3140968"/>
                <a:chExt cx="2501994" cy="2772295"/>
              </a:xfrm>
            </p:grpSpPr>
            <p:sp>
              <p:nvSpPr>
                <p:cNvPr id="44" name="矩形: 剪去单角 455"/>
                <p:cNvSpPr/>
                <p:nvPr/>
              </p:nvSpPr>
              <p:spPr>
                <a:xfrm>
                  <a:off x="247577" y="3140968"/>
                  <a:ext cx="2501992" cy="2772295"/>
                </a:xfrm>
                <a:prstGeom prst="snip1Rect">
                  <a:avLst>
                    <a:gd name="adj" fmla="val 29383"/>
                  </a:avLst>
                </a:prstGeom>
                <a:solidFill>
                  <a:srgbClr val="F6F6F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5" name="矩形 44"/>
                <p:cNvSpPr/>
                <p:nvPr/>
              </p:nvSpPr>
              <p:spPr>
                <a:xfrm>
                  <a:off x="247578" y="5805263"/>
                  <a:ext cx="2501992" cy="108000"/>
                </a:xfrm>
                <a:prstGeom prst="rect">
                  <a:avLst/>
                </a:prstGeom>
                <a:solidFill>
                  <a:srgbClr val="FD5757"/>
                </a:solidFill>
                <a:ln w="12700">
                  <a:noFill/>
                  <a:prstDash val="solid"/>
                  <a:round/>
                </a:ln>
                <a:effectLst/>
              </p:spPr>
              <p:txBody>
                <a:bodyPr anchor="ctr"/>
                <a:lstStyle/>
                <a:p>
                  <a:pPr algn="ctr"/>
                  <a:endParaRPr>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6" name="任意多边形: 形状 456"/>
                <p:cNvSpPr/>
                <p:nvPr/>
              </p:nvSpPr>
              <p:spPr bwMode="auto">
                <a:xfrm>
                  <a:off x="2118329" y="3140968"/>
                  <a:ext cx="631242" cy="631242"/>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rgbClr val="FD5757"/>
                </a:solidFill>
                <a:ln w="12700">
                  <a:noFill/>
                  <a:prstDash val="solid"/>
                  <a:round/>
                </a:ln>
                <a:effectLst/>
              </p:spPr>
              <p:txBody>
                <a:bodyPr vert="horz" wrap="square" lIns="121920" tIns="60960" rIns="121920" bIns="60960" anchor="t" anchorCtr="0" compatLnSpc="1">
                  <a:normAutofit/>
                </a:bodyPr>
                <a:lstStyle/>
                <a:p>
                  <a:pPr lvl="0" algn="r"/>
                  <a:r>
                    <a:rPr lang="en-US" altLang="ko-KR" sz="1500" b="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3</a:t>
                  </a:r>
                  <a:endParaRPr lang="en-US" altLang="ko-KR" sz="1500" b="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grpSp>
          <p:nvGrpSpPr>
            <p:cNvPr id="29" name="组合 28"/>
            <p:cNvGrpSpPr/>
            <p:nvPr/>
          </p:nvGrpSpPr>
          <p:grpSpPr>
            <a:xfrm>
              <a:off x="1251661" y="3232767"/>
              <a:ext cx="2703113" cy="2022908"/>
              <a:chOff x="874712" y="3325188"/>
              <a:chExt cx="2703113" cy="2022908"/>
            </a:xfrm>
          </p:grpSpPr>
          <p:sp>
            <p:nvSpPr>
              <p:cNvPr id="39" name="矩形 38"/>
              <p:cNvSpPr/>
              <p:nvPr/>
            </p:nvSpPr>
            <p:spPr>
              <a:xfrm>
                <a:off x="874713" y="3802063"/>
                <a:ext cx="2703112" cy="1546033"/>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用户可以在投影仪或者计算机上进行演示也可以将演示文稿打印出来制作成胶片以便应用到更广泛的领域中</a:t>
                </a:r>
                <a:endParaRPr lang="zh-CN" altLang="en-US" sz="11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0" name="矩形 39"/>
              <p:cNvSpPr/>
              <p:nvPr/>
            </p:nvSpPr>
            <p:spPr>
              <a:xfrm>
                <a:off x="874712" y="3325188"/>
                <a:ext cx="2241974" cy="481524"/>
              </a:xfrm>
              <a:prstGeom prst="rect">
                <a:avLst/>
              </a:prstGeom>
            </p:spPr>
            <p:txBody>
              <a:bodyPr wrap="square">
                <a:spAutoFit/>
                <a:scene3d>
                  <a:camera prst="orthographicFront"/>
                  <a:lightRig rig="threePt" dir="t"/>
                </a:scene3d>
                <a:sp3d contourW="12700"/>
              </a:bodyPr>
              <a:lstStyle/>
              <a:p>
                <a:pPr>
                  <a:lnSpc>
                    <a:spcPct val="120000"/>
                  </a:lnSpc>
                </a:pPr>
                <a:r>
                  <a:rPr lang="zh-CN" altLang="en-US" sz="15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标题文字添加</a:t>
                </a:r>
                <a:endParaRPr lang="zh-CN" altLang="en-US" sz="15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30" name="组合 29"/>
            <p:cNvGrpSpPr/>
            <p:nvPr/>
          </p:nvGrpSpPr>
          <p:grpSpPr>
            <a:xfrm>
              <a:off x="4792068" y="3232767"/>
              <a:ext cx="2703113" cy="2022908"/>
              <a:chOff x="874712" y="3325188"/>
              <a:chExt cx="2703113" cy="2022908"/>
            </a:xfrm>
          </p:grpSpPr>
          <p:sp>
            <p:nvSpPr>
              <p:cNvPr id="37" name="矩形 36"/>
              <p:cNvSpPr/>
              <p:nvPr/>
            </p:nvSpPr>
            <p:spPr>
              <a:xfrm>
                <a:off x="874713" y="3802063"/>
                <a:ext cx="2703112" cy="1546033"/>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用户可以在投影仪或者计算机上进行演示也可以将演示文稿打印出来制作成胶片以便应用到更广泛的领域中</a:t>
                </a:r>
                <a:endParaRPr lang="zh-CN" altLang="en-US" sz="11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8" name="矩形 37"/>
              <p:cNvSpPr/>
              <p:nvPr/>
            </p:nvSpPr>
            <p:spPr>
              <a:xfrm>
                <a:off x="874712" y="3325188"/>
                <a:ext cx="2241974" cy="481524"/>
              </a:xfrm>
              <a:prstGeom prst="rect">
                <a:avLst/>
              </a:prstGeom>
            </p:spPr>
            <p:txBody>
              <a:bodyPr wrap="square">
                <a:spAutoFit/>
                <a:scene3d>
                  <a:camera prst="orthographicFront"/>
                  <a:lightRig rig="threePt" dir="t"/>
                </a:scene3d>
                <a:sp3d contourW="12700"/>
              </a:bodyPr>
              <a:lstStyle/>
              <a:p>
                <a:pPr>
                  <a:lnSpc>
                    <a:spcPct val="120000"/>
                  </a:lnSpc>
                </a:pPr>
                <a:r>
                  <a:rPr lang="zh-CN" altLang="en-US" sz="15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标题文字添加</a:t>
                </a:r>
                <a:endParaRPr lang="zh-CN" altLang="en-US" sz="15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31" name="组合 30"/>
            <p:cNvGrpSpPr/>
            <p:nvPr/>
          </p:nvGrpSpPr>
          <p:grpSpPr>
            <a:xfrm>
              <a:off x="8335368" y="3232767"/>
              <a:ext cx="2703113" cy="2022908"/>
              <a:chOff x="874712" y="3325188"/>
              <a:chExt cx="2703113" cy="2022908"/>
            </a:xfrm>
          </p:grpSpPr>
          <p:sp>
            <p:nvSpPr>
              <p:cNvPr id="35" name="矩形 34"/>
              <p:cNvSpPr/>
              <p:nvPr/>
            </p:nvSpPr>
            <p:spPr>
              <a:xfrm>
                <a:off x="874713" y="3802063"/>
                <a:ext cx="2703112" cy="1546033"/>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用户可以在投影仪或者计算机上进行演示也可以将演示文稿打印出来制作成胶片以便应用到更广泛的领域中</a:t>
                </a:r>
                <a:endParaRPr lang="zh-CN" altLang="en-US" sz="11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6" name="矩形 35"/>
              <p:cNvSpPr/>
              <p:nvPr/>
            </p:nvSpPr>
            <p:spPr>
              <a:xfrm>
                <a:off x="874712" y="3325188"/>
                <a:ext cx="2241974" cy="481524"/>
              </a:xfrm>
              <a:prstGeom prst="rect">
                <a:avLst/>
              </a:prstGeom>
            </p:spPr>
            <p:txBody>
              <a:bodyPr wrap="square">
                <a:spAutoFit/>
                <a:scene3d>
                  <a:camera prst="orthographicFront"/>
                  <a:lightRig rig="threePt" dir="t"/>
                </a:scene3d>
                <a:sp3d contourW="12700"/>
              </a:bodyPr>
              <a:lstStyle/>
              <a:p>
                <a:pPr>
                  <a:lnSpc>
                    <a:spcPct val="120000"/>
                  </a:lnSpc>
                </a:pPr>
                <a:r>
                  <a:rPr lang="zh-CN" altLang="en-US" sz="15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标题文字添加</a:t>
                </a:r>
                <a:endParaRPr lang="zh-CN" altLang="en-US" sz="15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sp>
          <p:nvSpPr>
            <p:cNvPr id="32" name="任意多边形: 形状 43"/>
            <p:cNvSpPr/>
            <p:nvPr/>
          </p:nvSpPr>
          <p:spPr>
            <a:xfrm>
              <a:off x="5617677" y="2431374"/>
              <a:ext cx="437690" cy="437688"/>
            </a:xfrm>
            <a:custGeom>
              <a:avLst/>
              <a:gdLst/>
              <a:ahLst/>
              <a:cxnLst>
                <a:cxn ang="0">
                  <a:pos x="wd2" y="hd2"/>
                </a:cxn>
                <a:cxn ang="5400000">
                  <a:pos x="wd2" y="hd2"/>
                </a:cxn>
                <a:cxn ang="10800000">
                  <a:pos x="wd2" y="hd2"/>
                </a:cxn>
                <a:cxn ang="16200000">
                  <a:pos x="wd2" y="hd2"/>
                </a:cxn>
              </a:cxnLst>
              <a:rect l="0" t="0" r="r" b="b"/>
              <a:pathLst>
                <a:path w="21551" h="21600" extrusionOk="0">
                  <a:moveTo>
                    <a:pt x="19313" y="4353"/>
                  </a:moveTo>
                  <a:lnTo>
                    <a:pt x="16178" y="7496"/>
                  </a:lnTo>
                  <a:cubicBezTo>
                    <a:pt x="16034" y="7640"/>
                    <a:pt x="15980" y="7851"/>
                    <a:pt x="16036" y="8047"/>
                  </a:cubicBezTo>
                  <a:lnTo>
                    <a:pt x="18732" y="17470"/>
                  </a:lnTo>
                  <a:cubicBezTo>
                    <a:pt x="18788" y="17666"/>
                    <a:pt x="18734" y="17878"/>
                    <a:pt x="18590" y="18022"/>
                  </a:cubicBezTo>
                  <a:lnTo>
                    <a:pt x="17170" y="19445"/>
                  </a:lnTo>
                  <a:cubicBezTo>
                    <a:pt x="17059" y="19556"/>
                    <a:pt x="16916" y="19609"/>
                    <a:pt x="16775" y="19609"/>
                  </a:cubicBezTo>
                  <a:cubicBezTo>
                    <a:pt x="16581" y="19609"/>
                    <a:pt x="16390" y="19510"/>
                    <a:pt x="16285" y="19322"/>
                  </a:cubicBezTo>
                  <a:lnTo>
                    <a:pt x="12375" y="12317"/>
                  </a:lnTo>
                  <a:cubicBezTo>
                    <a:pt x="12271" y="12129"/>
                    <a:pt x="12079" y="12029"/>
                    <a:pt x="11886" y="12029"/>
                  </a:cubicBezTo>
                  <a:cubicBezTo>
                    <a:pt x="11744" y="12029"/>
                    <a:pt x="11602" y="12083"/>
                    <a:pt x="11491" y="12194"/>
                  </a:cubicBezTo>
                  <a:lnTo>
                    <a:pt x="8519" y="15172"/>
                  </a:lnTo>
                  <a:cubicBezTo>
                    <a:pt x="8388" y="15304"/>
                    <a:pt x="8330" y="15492"/>
                    <a:pt x="8365" y="15674"/>
                  </a:cubicBezTo>
                  <a:lnTo>
                    <a:pt x="8996" y="18989"/>
                  </a:lnTo>
                  <a:cubicBezTo>
                    <a:pt x="9031" y="19171"/>
                    <a:pt x="8973" y="19359"/>
                    <a:pt x="8842" y="19491"/>
                  </a:cubicBezTo>
                  <a:lnTo>
                    <a:pt x="8441" y="19893"/>
                  </a:lnTo>
                  <a:cubicBezTo>
                    <a:pt x="8330" y="20004"/>
                    <a:pt x="8187" y="20058"/>
                    <a:pt x="8046" y="20058"/>
                  </a:cubicBezTo>
                  <a:cubicBezTo>
                    <a:pt x="7852" y="20058"/>
                    <a:pt x="7661" y="19958"/>
                    <a:pt x="7556" y="19770"/>
                  </a:cubicBezTo>
                  <a:lnTo>
                    <a:pt x="5577" y="16226"/>
                  </a:lnTo>
                  <a:cubicBezTo>
                    <a:pt x="5526" y="16136"/>
                    <a:pt x="5452" y="16061"/>
                    <a:pt x="5362" y="16010"/>
                  </a:cubicBezTo>
                  <a:lnTo>
                    <a:pt x="1826" y="14027"/>
                  </a:lnTo>
                  <a:cubicBezTo>
                    <a:pt x="1502" y="13845"/>
                    <a:pt x="1441" y="13403"/>
                    <a:pt x="1703" y="13141"/>
                  </a:cubicBezTo>
                  <a:lnTo>
                    <a:pt x="2105" y="12738"/>
                  </a:lnTo>
                  <a:cubicBezTo>
                    <a:pt x="2211" y="12632"/>
                    <a:pt x="2354" y="12574"/>
                    <a:pt x="2501" y="12574"/>
                  </a:cubicBezTo>
                  <a:cubicBezTo>
                    <a:pt x="2536" y="12574"/>
                    <a:pt x="2571" y="12577"/>
                    <a:pt x="2606" y="12584"/>
                  </a:cubicBezTo>
                  <a:lnTo>
                    <a:pt x="5913" y="13216"/>
                  </a:lnTo>
                  <a:cubicBezTo>
                    <a:pt x="5948" y="13223"/>
                    <a:pt x="5983" y="13226"/>
                    <a:pt x="6018" y="13226"/>
                  </a:cubicBezTo>
                  <a:cubicBezTo>
                    <a:pt x="6165" y="13226"/>
                    <a:pt x="6308" y="13168"/>
                    <a:pt x="6414" y="13062"/>
                  </a:cubicBezTo>
                  <a:lnTo>
                    <a:pt x="9385" y="10083"/>
                  </a:lnTo>
                  <a:cubicBezTo>
                    <a:pt x="9648" y="9820"/>
                    <a:pt x="9587" y="9379"/>
                    <a:pt x="9263" y="9197"/>
                  </a:cubicBezTo>
                  <a:lnTo>
                    <a:pt x="2273" y="5278"/>
                  </a:lnTo>
                  <a:cubicBezTo>
                    <a:pt x="1949" y="5097"/>
                    <a:pt x="1888" y="4655"/>
                    <a:pt x="2150" y="4392"/>
                  </a:cubicBezTo>
                  <a:lnTo>
                    <a:pt x="3571" y="2968"/>
                  </a:lnTo>
                  <a:cubicBezTo>
                    <a:pt x="3677" y="2862"/>
                    <a:pt x="3820" y="2804"/>
                    <a:pt x="3966" y="2804"/>
                  </a:cubicBezTo>
                  <a:cubicBezTo>
                    <a:pt x="4018" y="2804"/>
                    <a:pt x="4070" y="2811"/>
                    <a:pt x="4121" y="2826"/>
                  </a:cubicBezTo>
                  <a:lnTo>
                    <a:pt x="13523" y="5528"/>
                  </a:lnTo>
                  <a:cubicBezTo>
                    <a:pt x="13574" y="5543"/>
                    <a:pt x="13625" y="5550"/>
                    <a:pt x="13677" y="5550"/>
                  </a:cubicBezTo>
                  <a:cubicBezTo>
                    <a:pt x="13823" y="5550"/>
                    <a:pt x="13966" y="5493"/>
                    <a:pt x="14073" y="5386"/>
                  </a:cubicBezTo>
                  <a:lnTo>
                    <a:pt x="17208" y="2243"/>
                  </a:lnTo>
                  <a:cubicBezTo>
                    <a:pt x="17593" y="1857"/>
                    <a:pt x="18321" y="1542"/>
                    <a:pt x="18937" y="1542"/>
                  </a:cubicBezTo>
                  <a:cubicBezTo>
                    <a:pt x="19252" y="1542"/>
                    <a:pt x="19538" y="1624"/>
                    <a:pt x="19734" y="1821"/>
                  </a:cubicBezTo>
                  <a:cubicBezTo>
                    <a:pt x="20316" y="2404"/>
                    <a:pt x="19895" y="3770"/>
                    <a:pt x="19313" y="4353"/>
                  </a:cubicBezTo>
                  <a:cubicBezTo>
                    <a:pt x="19313" y="4353"/>
                    <a:pt x="19313" y="4353"/>
                    <a:pt x="19313" y="4353"/>
                  </a:cubicBezTo>
                  <a:close/>
                  <a:moveTo>
                    <a:pt x="20822" y="731"/>
                  </a:moveTo>
                  <a:cubicBezTo>
                    <a:pt x="20557" y="465"/>
                    <a:pt x="20235" y="268"/>
                    <a:pt x="19866" y="145"/>
                  </a:cubicBezTo>
                  <a:cubicBezTo>
                    <a:pt x="19578" y="49"/>
                    <a:pt x="19266" y="0"/>
                    <a:pt x="18937" y="0"/>
                  </a:cubicBezTo>
                  <a:cubicBezTo>
                    <a:pt x="18441" y="0"/>
                    <a:pt x="17909" y="111"/>
                    <a:pt x="17399" y="322"/>
                  </a:cubicBezTo>
                  <a:cubicBezTo>
                    <a:pt x="16897" y="530"/>
                    <a:pt x="16455" y="817"/>
                    <a:pt x="16120" y="1153"/>
                  </a:cubicBezTo>
                  <a:lnTo>
                    <a:pt x="13392" y="3887"/>
                  </a:lnTo>
                  <a:lnTo>
                    <a:pt x="4545" y="1343"/>
                  </a:lnTo>
                  <a:cubicBezTo>
                    <a:pt x="4357" y="1289"/>
                    <a:pt x="4162" y="1262"/>
                    <a:pt x="3966" y="1262"/>
                  </a:cubicBezTo>
                  <a:cubicBezTo>
                    <a:pt x="3691" y="1262"/>
                    <a:pt x="3423" y="1315"/>
                    <a:pt x="3169" y="1420"/>
                  </a:cubicBezTo>
                  <a:cubicBezTo>
                    <a:pt x="2911" y="1526"/>
                    <a:pt x="2680" y="1680"/>
                    <a:pt x="2482" y="1878"/>
                  </a:cubicBezTo>
                  <a:lnTo>
                    <a:pt x="1062" y="3301"/>
                  </a:lnTo>
                  <a:cubicBezTo>
                    <a:pt x="828" y="3536"/>
                    <a:pt x="650" y="3827"/>
                    <a:pt x="549" y="4142"/>
                  </a:cubicBezTo>
                  <a:cubicBezTo>
                    <a:pt x="452" y="4442"/>
                    <a:pt x="424" y="4765"/>
                    <a:pt x="467" y="5077"/>
                  </a:cubicBezTo>
                  <a:cubicBezTo>
                    <a:pt x="511" y="5389"/>
                    <a:pt x="625" y="5693"/>
                    <a:pt x="799" y="5955"/>
                  </a:cubicBezTo>
                  <a:cubicBezTo>
                    <a:pt x="982" y="6230"/>
                    <a:pt x="1232" y="6462"/>
                    <a:pt x="1522" y="6624"/>
                  </a:cubicBezTo>
                  <a:lnTo>
                    <a:pt x="7382" y="9910"/>
                  </a:lnTo>
                  <a:lnTo>
                    <a:pt x="5692" y="11604"/>
                  </a:lnTo>
                  <a:lnTo>
                    <a:pt x="2894" y="11069"/>
                  </a:lnTo>
                  <a:cubicBezTo>
                    <a:pt x="2765" y="11044"/>
                    <a:pt x="2632" y="11031"/>
                    <a:pt x="2501" y="11031"/>
                  </a:cubicBezTo>
                  <a:cubicBezTo>
                    <a:pt x="2225" y="11031"/>
                    <a:pt x="1956" y="11085"/>
                    <a:pt x="1701" y="11190"/>
                  </a:cubicBezTo>
                  <a:cubicBezTo>
                    <a:pt x="1444" y="11296"/>
                    <a:pt x="1213" y="11450"/>
                    <a:pt x="1017" y="11647"/>
                  </a:cubicBezTo>
                  <a:lnTo>
                    <a:pt x="615" y="12050"/>
                  </a:lnTo>
                  <a:cubicBezTo>
                    <a:pt x="380" y="12285"/>
                    <a:pt x="203" y="12576"/>
                    <a:pt x="101" y="12891"/>
                  </a:cubicBezTo>
                  <a:cubicBezTo>
                    <a:pt x="5" y="13191"/>
                    <a:pt x="-23" y="13513"/>
                    <a:pt x="20" y="13826"/>
                  </a:cubicBezTo>
                  <a:cubicBezTo>
                    <a:pt x="63" y="14138"/>
                    <a:pt x="178" y="14441"/>
                    <a:pt x="352" y="14703"/>
                  </a:cubicBezTo>
                  <a:cubicBezTo>
                    <a:pt x="535" y="14979"/>
                    <a:pt x="785" y="15210"/>
                    <a:pt x="1074" y="15373"/>
                  </a:cubicBezTo>
                  <a:lnTo>
                    <a:pt x="4369" y="17221"/>
                  </a:lnTo>
                  <a:lnTo>
                    <a:pt x="6213" y="20524"/>
                  </a:lnTo>
                  <a:cubicBezTo>
                    <a:pt x="6584" y="21188"/>
                    <a:pt x="7286" y="21600"/>
                    <a:pt x="8046" y="21600"/>
                  </a:cubicBezTo>
                  <a:cubicBezTo>
                    <a:pt x="8606" y="21600"/>
                    <a:pt x="9132" y="21381"/>
                    <a:pt x="9529" y="20984"/>
                  </a:cubicBezTo>
                  <a:lnTo>
                    <a:pt x="9930" y="20581"/>
                  </a:lnTo>
                  <a:cubicBezTo>
                    <a:pt x="10422" y="20088"/>
                    <a:pt x="10638" y="19385"/>
                    <a:pt x="10508" y="18700"/>
                  </a:cubicBezTo>
                  <a:lnTo>
                    <a:pt x="9974" y="15896"/>
                  </a:lnTo>
                  <a:lnTo>
                    <a:pt x="11664" y="14201"/>
                  </a:lnTo>
                  <a:lnTo>
                    <a:pt x="14942" y="20075"/>
                  </a:lnTo>
                  <a:cubicBezTo>
                    <a:pt x="15313" y="20739"/>
                    <a:pt x="16015" y="21152"/>
                    <a:pt x="16775" y="21152"/>
                  </a:cubicBezTo>
                  <a:cubicBezTo>
                    <a:pt x="17335" y="21152"/>
                    <a:pt x="17861" y="20933"/>
                    <a:pt x="18258" y="20536"/>
                  </a:cubicBezTo>
                  <a:lnTo>
                    <a:pt x="19678" y="19113"/>
                  </a:lnTo>
                  <a:cubicBezTo>
                    <a:pt x="20217" y="18572"/>
                    <a:pt x="20422" y="17780"/>
                    <a:pt x="20211" y="17045"/>
                  </a:cubicBezTo>
                  <a:lnTo>
                    <a:pt x="17674" y="8178"/>
                  </a:lnTo>
                  <a:lnTo>
                    <a:pt x="20402" y="5443"/>
                  </a:lnTo>
                  <a:cubicBezTo>
                    <a:pt x="20900" y="4943"/>
                    <a:pt x="21298" y="4185"/>
                    <a:pt x="21464" y="3413"/>
                  </a:cubicBezTo>
                  <a:cubicBezTo>
                    <a:pt x="21559" y="2971"/>
                    <a:pt x="21577" y="2546"/>
                    <a:pt x="21517" y="2149"/>
                  </a:cubicBezTo>
                  <a:cubicBezTo>
                    <a:pt x="21432" y="1592"/>
                    <a:pt x="21192" y="1102"/>
                    <a:pt x="20822" y="731"/>
                  </a:cubicBezTo>
                  <a:cubicBezTo>
                    <a:pt x="20822" y="731"/>
                    <a:pt x="20822" y="731"/>
                    <a:pt x="20822" y="731"/>
                  </a:cubicBezTo>
                  <a:close/>
                </a:path>
              </a:pathLst>
            </a:custGeom>
            <a:solidFill>
              <a:srgbClr val="77D3D8"/>
            </a:solidFill>
            <a:ln w="12700" cap="flat">
              <a:noFill/>
              <a:miter lim="400000"/>
            </a:ln>
            <a:effectLst/>
          </p:spPr>
          <p:txBody>
            <a:bodyPr anchor="ctr"/>
            <a:lstStyle/>
            <a:p>
              <a:pPr algn="ctr"/>
              <a:endParaRPr>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3" name="任意多边形: 形状 41"/>
            <p:cNvSpPr/>
            <p:nvPr/>
          </p:nvSpPr>
          <p:spPr>
            <a:xfrm>
              <a:off x="2026602" y="2453586"/>
              <a:ext cx="471852" cy="383406"/>
            </a:xfrm>
            <a:custGeom>
              <a:avLst/>
              <a:gdLst/>
              <a:ahLst/>
              <a:cxnLst>
                <a:cxn ang="0">
                  <a:pos x="wd2" y="hd2"/>
                </a:cxn>
                <a:cxn ang="5400000">
                  <a:pos x="wd2" y="hd2"/>
                </a:cxn>
                <a:cxn ang="10800000">
                  <a:pos x="wd2" y="hd2"/>
                </a:cxn>
                <a:cxn ang="16200000">
                  <a:pos x="wd2" y="hd2"/>
                </a:cxn>
              </a:cxnLst>
              <a:rect l="0" t="0" r="r" b="b"/>
              <a:pathLst>
                <a:path w="21600" h="21600" extrusionOk="0">
                  <a:moveTo>
                    <a:pt x="2024" y="0"/>
                  </a:moveTo>
                  <a:cubicBezTo>
                    <a:pt x="912" y="0"/>
                    <a:pt x="0" y="1122"/>
                    <a:pt x="0" y="2491"/>
                  </a:cubicBezTo>
                  <a:lnTo>
                    <a:pt x="0" y="11634"/>
                  </a:lnTo>
                  <a:cubicBezTo>
                    <a:pt x="0" y="13008"/>
                    <a:pt x="912" y="14134"/>
                    <a:pt x="2024" y="14134"/>
                  </a:cubicBezTo>
                  <a:lnTo>
                    <a:pt x="2024" y="16617"/>
                  </a:lnTo>
                  <a:cubicBezTo>
                    <a:pt x="2024" y="17994"/>
                    <a:pt x="2935" y="19109"/>
                    <a:pt x="4049" y="19109"/>
                  </a:cubicBezTo>
                  <a:lnTo>
                    <a:pt x="4822" y="19109"/>
                  </a:lnTo>
                  <a:cubicBezTo>
                    <a:pt x="5125" y="20540"/>
                    <a:pt x="6166" y="21600"/>
                    <a:pt x="7423" y="21600"/>
                  </a:cubicBezTo>
                  <a:cubicBezTo>
                    <a:pt x="8673" y="21600"/>
                    <a:pt x="9726" y="20540"/>
                    <a:pt x="10030" y="19109"/>
                  </a:cubicBezTo>
                  <a:lnTo>
                    <a:pt x="13594" y="19109"/>
                  </a:lnTo>
                  <a:cubicBezTo>
                    <a:pt x="13897" y="20540"/>
                    <a:pt x="14942" y="21600"/>
                    <a:pt x="16202" y="21600"/>
                  </a:cubicBezTo>
                  <a:cubicBezTo>
                    <a:pt x="17449" y="21600"/>
                    <a:pt x="18498" y="20540"/>
                    <a:pt x="18803" y="19109"/>
                  </a:cubicBezTo>
                  <a:lnTo>
                    <a:pt x="19576" y="19109"/>
                  </a:lnTo>
                  <a:cubicBezTo>
                    <a:pt x="20692" y="19109"/>
                    <a:pt x="21600" y="17994"/>
                    <a:pt x="21600" y="16617"/>
                  </a:cubicBezTo>
                  <a:lnTo>
                    <a:pt x="21600" y="11634"/>
                  </a:lnTo>
                  <a:cubicBezTo>
                    <a:pt x="21600" y="11142"/>
                    <a:pt x="21482" y="10663"/>
                    <a:pt x="21259" y="10248"/>
                  </a:cubicBezTo>
                  <a:lnTo>
                    <a:pt x="18554" y="5265"/>
                  </a:lnTo>
                  <a:cubicBezTo>
                    <a:pt x="18182" y="4566"/>
                    <a:pt x="17557" y="4160"/>
                    <a:pt x="16876" y="4160"/>
                  </a:cubicBezTo>
                  <a:lnTo>
                    <a:pt x="14177" y="4160"/>
                  </a:lnTo>
                  <a:lnTo>
                    <a:pt x="14177" y="2491"/>
                  </a:lnTo>
                  <a:cubicBezTo>
                    <a:pt x="14177" y="1122"/>
                    <a:pt x="13265" y="0"/>
                    <a:pt x="12146" y="0"/>
                  </a:cubicBezTo>
                  <a:lnTo>
                    <a:pt x="2024" y="0"/>
                  </a:lnTo>
                  <a:close/>
                  <a:moveTo>
                    <a:pt x="2024" y="1669"/>
                  </a:moveTo>
                  <a:lnTo>
                    <a:pt x="12146" y="1669"/>
                  </a:lnTo>
                  <a:cubicBezTo>
                    <a:pt x="12524" y="1669"/>
                    <a:pt x="12821" y="2034"/>
                    <a:pt x="12821" y="2491"/>
                  </a:cubicBezTo>
                  <a:lnTo>
                    <a:pt x="12821" y="11634"/>
                  </a:lnTo>
                  <a:cubicBezTo>
                    <a:pt x="12821" y="12090"/>
                    <a:pt x="12524" y="12465"/>
                    <a:pt x="12146" y="12465"/>
                  </a:cubicBezTo>
                  <a:cubicBezTo>
                    <a:pt x="12146" y="12465"/>
                    <a:pt x="2024" y="12465"/>
                    <a:pt x="2024" y="12465"/>
                  </a:cubicBezTo>
                  <a:cubicBezTo>
                    <a:pt x="1649" y="12465"/>
                    <a:pt x="1350" y="12090"/>
                    <a:pt x="1350" y="11634"/>
                  </a:cubicBezTo>
                  <a:lnTo>
                    <a:pt x="1350" y="2491"/>
                  </a:lnTo>
                  <a:cubicBezTo>
                    <a:pt x="1350" y="2034"/>
                    <a:pt x="1649" y="1669"/>
                    <a:pt x="2024" y="1669"/>
                  </a:cubicBezTo>
                  <a:close/>
                  <a:moveTo>
                    <a:pt x="14177" y="5821"/>
                  </a:moveTo>
                  <a:lnTo>
                    <a:pt x="16876" y="5821"/>
                  </a:lnTo>
                  <a:cubicBezTo>
                    <a:pt x="17102" y="5821"/>
                    <a:pt x="17311" y="5958"/>
                    <a:pt x="17440" y="6184"/>
                  </a:cubicBezTo>
                  <a:lnTo>
                    <a:pt x="20132" y="11175"/>
                  </a:lnTo>
                  <a:cubicBezTo>
                    <a:pt x="20206" y="11307"/>
                    <a:pt x="20250" y="11475"/>
                    <a:pt x="20250" y="11634"/>
                  </a:cubicBezTo>
                  <a:cubicBezTo>
                    <a:pt x="20250" y="11634"/>
                    <a:pt x="20250" y="16617"/>
                    <a:pt x="20250" y="16617"/>
                  </a:cubicBezTo>
                  <a:cubicBezTo>
                    <a:pt x="20250" y="17074"/>
                    <a:pt x="19946" y="17448"/>
                    <a:pt x="19576" y="17448"/>
                  </a:cubicBezTo>
                  <a:lnTo>
                    <a:pt x="18803" y="17448"/>
                  </a:lnTo>
                  <a:cubicBezTo>
                    <a:pt x="18498" y="16016"/>
                    <a:pt x="17455" y="14956"/>
                    <a:pt x="16202" y="14956"/>
                  </a:cubicBezTo>
                  <a:cubicBezTo>
                    <a:pt x="14942" y="14956"/>
                    <a:pt x="13897" y="16016"/>
                    <a:pt x="13594" y="17448"/>
                  </a:cubicBezTo>
                  <a:lnTo>
                    <a:pt x="10030" y="17448"/>
                  </a:lnTo>
                  <a:cubicBezTo>
                    <a:pt x="9729" y="16016"/>
                    <a:pt x="8678" y="14956"/>
                    <a:pt x="7423" y="14956"/>
                  </a:cubicBezTo>
                  <a:cubicBezTo>
                    <a:pt x="6166" y="14956"/>
                    <a:pt x="5125" y="16016"/>
                    <a:pt x="4822" y="17448"/>
                  </a:cubicBezTo>
                  <a:lnTo>
                    <a:pt x="4049" y="17448"/>
                  </a:lnTo>
                  <a:cubicBezTo>
                    <a:pt x="3676" y="17448"/>
                    <a:pt x="3374" y="17074"/>
                    <a:pt x="3374" y="16617"/>
                  </a:cubicBezTo>
                  <a:lnTo>
                    <a:pt x="3374" y="14134"/>
                  </a:lnTo>
                  <a:lnTo>
                    <a:pt x="12146" y="14134"/>
                  </a:lnTo>
                  <a:cubicBezTo>
                    <a:pt x="13265" y="14134"/>
                    <a:pt x="14177" y="13008"/>
                    <a:pt x="14177" y="11634"/>
                  </a:cubicBezTo>
                  <a:lnTo>
                    <a:pt x="14177" y="5821"/>
                  </a:lnTo>
                  <a:close/>
                  <a:moveTo>
                    <a:pt x="15553" y="6450"/>
                  </a:moveTo>
                  <a:cubicBezTo>
                    <a:pt x="15182" y="6450"/>
                    <a:pt x="14885" y="6824"/>
                    <a:pt x="14885" y="7281"/>
                  </a:cubicBezTo>
                  <a:lnTo>
                    <a:pt x="14885" y="12263"/>
                  </a:lnTo>
                  <a:cubicBezTo>
                    <a:pt x="14885" y="12721"/>
                    <a:pt x="15182" y="13102"/>
                    <a:pt x="15553" y="13102"/>
                  </a:cubicBezTo>
                  <a:lnTo>
                    <a:pt x="18259" y="13102"/>
                  </a:lnTo>
                  <a:cubicBezTo>
                    <a:pt x="18629" y="13102"/>
                    <a:pt x="18934" y="12721"/>
                    <a:pt x="18934" y="12263"/>
                  </a:cubicBezTo>
                  <a:lnTo>
                    <a:pt x="18934" y="11022"/>
                  </a:lnTo>
                  <a:cubicBezTo>
                    <a:pt x="18934" y="10857"/>
                    <a:pt x="18888" y="10694"/>
                    <a:pt x="18816" y="10554"/>
                  </a:cubicBezTo>
                  <a:cubicBezTo>
                    <a:pt x="18816" y="10554"/>
                    <a:pt x="16798" y="6829"/>
                    <a:pt x="16798" y="6829"/>
                  </a:cubicBezTo>
                  <a:cubicBezTo>
                    <a:pt x="16673" y="6592"/>
                    <a:pt x="16460" y="6450"/>
                    <a:pt x="16234" y="6450"/>
                  </a:cubicBezTo>
                  <a:lnTo>
                    <a:pt x="15553" y="6450"/>
                  </a:lnTo>
                  <a:close/>
                  <a:moveTo>
                    <a:pt x="15553" y="7281"/>
                  </a:moveTo>
                  <a:lnTo>
                    <a:pt x="16234" y="7281"/>
                  </a:lnTo>
                  <a:lnTo>
                    <a:pt x="18259" y="11022"/>
                  </a:lnTo>
                  <a:cubicBezTo>
                    <a:pt x="18259" y="11022"/>
                    <a:pt x="18259" y="12263"/>
                    <a:pt x="18259" y="12263"/>
                  </a:cubicBezTo>
                  <a:lnTo>
                    <a:pt x="15553" y="12263"/>
                  </a:lnTo>
                  <a:lnTo>
                    <a:pt x="15553" y="7281"/>
                  </a:lnTo>
                  <a:close/>
                  <a:moveTo>
                    <a:pt x="7423" y="16617"/>
                  </a:moveTo>
                  <a:cubicBezTo>
                    <a:pt x="8167" y="16617"/>
                    <a:pt x="8772" y="17365"/>
                    <a:pt x="8772" y="18278"/>
                  </a:cubicBezTo>
                  <a:cubicBezTo>
                    <a:pt x="8772" y="19191"/>
                    <a:pt x="8167" y="19939"/>
                    <a:pt x="7423" y="19939"/>
                  </a:cubicBezTo>
                  <a:cubicBezTo>
                    <a:pt x="6677" y="19939"/>
                    <a:pt x="6073" y="19191"/>
                    <a:pt x="6073" y="18278"/>
                  </a:cubicBezTo>
                  <a:cubicBezTo>
                    <a:pt x="6073" y="17365"/>
                    <a:pt x="6677" y="16617"/>
                    <a:pt x="7423" y="16617"/>
                  </a:cubicBezTo>
                  <a:close/>
                  <a:moveTo>
                    <a:pt x="16202" y="16617"/>
                  </a:moveTo>
                  <a:cubicBezTo>
                    <a:pt x="16943" y="16617"/>
                    <a:pt x="17551" y="17365"/>
                    <a:pt x="17551" y="18278"/>
                  </a:cubicBezTo>
                  <a:cubicBezTo>
                    <a:pt x="17551" y="19191"/>
                    <a:pt x="16943" y="19939"/>
                    <a:pt x="16202" y="19939"/>
                  </a:cubicBezTo>
                  <a:cubicBezTo>
                    <a:pt x="15454" y="19939"/>
                    <a:pt x="14852" y="19191"/>
                    <a:pt x="14852" y="18278"/>
                  </a:cubicBezTo>
                  <a:cubicBezTo>
                    <a:pt x="14852" y="17365"/>
                    <a:pt x="15454" y="16617"/>
                    <a:pt x="16202" y="16617"/>
                  </a:cubicBezTo>
                  <a:close/>
                </a:path>
              </a:pathLst>
            </a:custGeom>
            <a:solidFill>
              <a:srgbClr val="FD5757"/>
            </a:solidFill>
            <a:ln w="12700" cap="flat">
              <a:noFill/>
              <a:miter lim="400000"/>
            </a:ln>
            <a:effectLst/>
          </p:spPr>
          <p:txBody>
            <a:bodyPr anchor="ctr"/>
            <a:lstStyle/>
            <a:p>
              <a:pPr algn="ctr"/>
              <a:endParaRPr>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4" name="任意多边形: 形状 39"/>
            <p:cNvSpPr/>
            <p:nvPr/>
          </p:nvSpPr>
          <p:spPr>
            <a:xfrm>
              <a:off x="9159964" y="2398527"/>
              <a:ext cx="408312" cy="517960"/>
            </a:xfrm>
            <a:custGeom>
              <a:avLst/>
              <a:gdLst/>
              <a:ahLst/>
              <a:cxnLst>
                <a:cxn ang="0">
                  <a:pos x="wd2" y="hd2"/>
                </a:cxn>
                <a:cxn ang="5400000">
                  <a:pos x="wd2" y="hd2"/>
                </a:cxn>
                <a:cxn ang="10800000">
                  <a:pos x="wd2" y="hd2"/>
                </a:cxn>
                <a:cxn ang="16200000">
                  <a:pos x="wd2" y="hd2"/>
                </a:cxn>
              </a:cxnLst>
              <a:rect l="0" t="0" r="r" b="b"/>
              <a:pathLst>
                <a:path w="21600" h="21600" extrusionOk="0">
                  <a:moveTo>
                    <a:pt x="18003" y="6729"/>
                  </a:moveTo>
                  <a:cubicBezTo>
                    <a:pt x="17891" y="6790"/>
                    <a:pt x="17842" y="6883"/>
                    <a:pt x="17842" y="6994"/>
                  </a:cubicBezTo>
                  <a:cubicBezTo>
                    <a:pt x="17842" y="7080"/>
                    <a:pt x="17901" y="7139"/>
                    <a:pt x="18015" y="7191"/>
                  </a:cubicBezTo>
                  <a:cubicBezTo>
                    <a:pt x="18122" y="7230"/>
                    <a:pt x="18344" y="7284"/>
                    <a:pt x="18697" y="7352"/>
                  </a:cubicBezTo>
                  <a:cubicBezTo>
                    <a:pt x="19207" y="7434"/>
                    <a:pt x="19552" y="7540"/>
                    <a:pt x="19715" y="7661"/>
                  </a:cubicBezTo>
                  <a:cubicBezTo>
                    <a:pt x="19899" y="7775"/>
                    <a:pt x="19976" y="7963"/>
                    <a:pt x="19976" y="8220"/>
                  </a:cubicBezTo>
                  <a:cubicBezTo>
                    <a:pt x="19976" y="8479"/>
                    <a:pt x="19851" y="8684"/>
                    <a:pt x="19591" y="8842"/>
                  </a:cubicBezTo>
                  <a:cubicBezTo>
                    <a:pt x="19332" y="8993"/>
                    <a:pt x="18985" y="9069"/>
                    <a:pt x="18546" y="9069"/>
                  </a:cubicBezTo>
                  <a:cubicBezTo>
                    <a:pt x="18091" y="9069"/>
                    <a:pt x="17748" y="8987"/>
                    <a:pt x="17505" y="8826"/>
                  </a:cubicBezTo>
                  <a:cubicBezTo>
                    <a:pt x="17256" y="8660"/>
                    <a:pt x="17122" y="8433"/>
                    <a:pt x="17105" y="8130"/>
                  </a:cubicBezTo>
                  <a:lnTo>
                    <a:pt x="17814" y="8130"/>
                  </a:lnTo>
                  <a:cubicBezTo>
                    <a:pt x="17814" y="8283"/>
                    <a:pt x="17879" y="8395"/>
                    <a:pt x="18015" y="8471"/>
                  </a:cubicBezTo>
                  <a:cubicBezTo>
                    <a:pt x="18132" y="8553"/>
                    <a:pt x="18312" y="8592"/>
                    <a:pt x="18546" y="8592"/>
                  </a:cubicBezTo>
                  <a:cubicBezTo>
                    <a:pt x="18773" y="8592"/>
                    <a:pt x="18957" y="8562"/>
                    <a:pt x="19091" y="8501"/>
                  </a:cubicBezTo>
                  <a:cubicBezTo>
                    <a:pt x="19217" y="8442"/>
                    <a:pt x="19283" y="8356"/>
                    <a:pt x="19283" y="8253"/>
                  </a:cubicBezTo>
                  <a:cubicBezTo>
                    <a:pt x="19283" y="8152"/>
                    <a:pt x="19234" y="8078"/>
                    <a:pt x="19148" y="8024"/>
                  </a:cubicBezTo>
                  <a:cubicBezTo>
                    <a:pt x="19054" y="7973"/>
                    <a:pt x="18860" y="7926"/>
                    <a:pt x="18555" y="7874"/>
                  </a:cubicBezTo>
                  <a:cubicBezTo>
                    <a:pt x="18003" y="7775"/>
                    <a:pt x="17623" y="7669"/>
                    <a:pt x="17440" y="7554"/>
                  </a:cubicBezTo>
                  <a:cubicBezTo>
                    <a:pt x="17256" y="7442"/>
                    <a:pt x="17161" y="7268"/>
                    <a:pt x="17161" y="7024"/>
                  </a:cubicBezTo>
                  <a:cubicBezTo>
                    <a:pt x="17161" y="6759"/>
                    <a:pt x="17278" y="6550"/>
                    <a:pt x="17527" y="6388"/>
                  </a:cubicBezTo>
                  <a:cubicBezTo>
                    <a:pt x="17776" y="6230"/>
                    <a:pt x="18103" y="6154"/>
                    <a:pt x="18524" y="6154"/>
                  </a:cubicBezTo>
                  <a:cubicBezTo>
                    <a:pt x="18919" y="6154"/>
                    <a:pt x="19234" y="6230"/>
                    <a:pt x="19487" y="6397"/>
                  </a:cubicBezTo>
                  <a:cubicBezTo>
                    <a:pt x="19737" y="6563"/>
                    <a:pt x="19868" y="6785"/>
                    <a:pt x="19899" y="7063"/>
                  </a:cubicBezTo>
                  <a:lnTo>
                    <a:pt x="19179" y="7063"/>
                  </a:lnTo>
                  <a:cubicBezTo>
                    <a:pt x="19169" y="6926"/>
                    <a:pt x="19091" y="6820"/>
                    <a:pt x="18967" y="6747"/>
                  </a:cubicBezTo>
                  <a:cubicBezTo>
                    <a:pt x="18832" y="6670"/>
                    <a:pt x="18648" y="6631"/>
                    <a:pt x="18437" y="6631"/>
                  </a:cubicBezTo>
                  <a:cubicBezTo>
                    <a:pt x="18257" y="6631"/>
                    <a:pt x="18103" y="6661"/>
                    <a:pt x="18003" y="6729"/>
                  </a:cubicBezTo>
                  <a:cubicBezTo>
                    <a:pt x="18003" y="6729"/>
                    <a:pt x="18003" y="6729"/>
                    <a:pt x="18003" y="6729"/>
                  </a:cubicBezTo>
                  <a:close/>
                  <a:moveTo>
                    <a:pt x="15761" y="7344"/>
                  </a:moveTo>
                  <a:cubicBezTo>
                    <a:pt x="15665" y="7405"/>
                    <a:pt x="15528" y="7434"/>
                    <a:pt x="15338" y="7434"/>
                  </a:cubicBezTo>
                  <a:lnTo>
                    <a:pt x="14490" y="7434"/>
                  </a:lnTo>
                  <a:lnTo>
                    <a:pt x="14490" y="6707"/>
                  </a:lnTo>
                  <a:lnTo>
                    <a:pt x="15366" y="6707"/>
                  </a:lnTo>
                  <a:cubicBezTo>
                    <a:pt x="15549" y="6707"/>
                    <a:pt x="15675" y="6738"/>
                    <a:pt x="15768" y="6798"/>
                  </a:cubicBezTo>
                  <a:cubicBezTo>
                    <a:pt x="15865" y="6857"/>
                    <a:pt x="15902" y="6950"/>
                    <a:pt x="15902" y="7070"/>
                  </a:cubicBezTo>
                  <a:cubicBezTo>
                    <a:pt x="15902" y="7191"/>
                    <a:pt x="15855" y="7284"/>
                    <a:pt x="15761" y="7344"/>
                  </a:cubicBezTo>
                  <a:cubicBezTo>
                    <a:pt x="15761" y="7344"/>
                    <a:pt x="15761" y="7344"/>
                    <a:pt x="15761" y="7344"/>
                  </a:cubicBezTo>
                  <a:close/>
                  <a:moveTo>
                    <a:pt x="16633" y="6994"/>
                  </a:moveTo>
                  <a:cubicBezTo>
                    <a:pt x="16633" y="6769"/>
                    <a:pt x="16526" y="6579"/>
                    <a:pt x="16326" y="6435"/>
                  </a:cubicBezTo>
                  <a:cubicBezTo>
                    <a:pt x="16124" y="6299"/>
                    <a:pt x="15855" y="6230"/>
                    <a:pt x="15518" y="6230"/>
                  </a:cubicBezTo>
                  <a:lnTo>
                    <a:pt x="13751" y="6230"/>
                  </a:lnTo>
                  <a:lnTo>
                    <a:pt x="13751" y="8993"/>
                  </a:lnTo>
                  <a:lnTo>
                    <a:pt x="14490" y="8993"/>
                  </a:lnTo>
                  <a:lnTo>
                    <a:pt x="14490" y="7904"/>
                  </a:lnTo>
                  <a:lnTo>
                    <a:pt x="15210" y="7904"/>
                  </a:lnTo>
                  <a:cubicBezTo>
                    <a:pt x="15432" y="7904"/>
                    <a:pt x="15577" y="7926"/>
                    <a:pt x="15665" y="7980"/>
                  </a:cubicBezTo>
                  <a:cubicBezTo>
                    <a:pt x="15761" y="8032"/>
                    <a:pt x="15800" y="8122"/>
                    <a:pt x="15800" y="8245"/>
                  </a:cubicBezTo>
                  <a:lnTo>
                    <a:pt x="15806" y="8494"/>
                  </a:lnTo>
                  <a:cubicBezTo>
                    <a:pt x="15806" y="8609"/>
                    <a:pt x="15815" y="8706"/>
                    <a:pt x="15837" y="8805"/>
                  </a:cubicBezTo>
                  <a:cubicBezTo>
                    <a:pt x="15855" y="8895"/>
                    <a:pt x="15865" y="8963"/>
                    <a:pt x="15886" y="8987"/>
                  </a:cubicBezTo>
                  <a:lnTo>
                    <a:pt x="16692" y="8987"/>
                  </a:lnTo>
                  <a:lnTo>
                    <a:pt x="16692" y="8919"/>
                  </a:lnTo>
                  <a:cubicBezTo>
                    <a:pt x="16633" y="8895"/>
                    <a:pt x="16585" y="8864"/>
                    <a:pt x="16575" y="8826"/>
                  </a:cubicBezTo>
                  <a:cubicBezTo>
                    <a:pt x="16547" y="8788"/>
                    <a:pt x="16538" y="8720"/>
                    <a:pt x="16526" y="8638"/>
                  </a:cubicBezTo>
                  <a:lnTo>
                    <a:pt x="16519" y="8184"/>
                  </a:lnTo>
                  <a:cubicBezTo>
                    <a:pt x="16508" y="7963"/>
                    <a:pt x="16401" y="7805"/>
                    <a:pt x="16202" y="7707"/>
                  </a:cubicBezTo>
                  <a:cubicBezTo>
                    <a:pt x="16174" y="7691"/>
                    <a:pt x="16135" y="7685"/>
                    <a:pt x="16086" y="7661"/>
                  </a:cubicBezTo>
                  <a:cubicBezTo>
                    <a:pt x="16163" y="7639"/>
                    <a:pt x="16230" y="7609"/>
                    <a:pt x="16298" y="7579"/>
                  </a:cubicBezTo>
                  <a:cubicBezTo>
                    <a:pt x="16519" y="7456"/>
                    <a:pt x="16633" y="7260"/>
                    <a:pt x="16633" y="6994"/>
                  </a:cubicBezTo>
                  <a:cubicBezTo>
                    <a:pt x="16633" y="6994"/>
                    <a:pt x="16633" y="6994"/>
                    <a:pt x="16633" y="6994"/>
                  </a:cubicBezTo>
                  <a:close/>
                  <a:moveTo>
                    <a:pt x="12311" y="8993"/>
                  </a:moveTo>
                  <a:lnTo>
                    <a:pt x="12311" y="7737"/>
                  </a:lnTo>
                  <a:lnTo>
                    <a:pt x="10936" y="7737"/>
                  </a:lnTo>
                  <a:lnTo>
                    <a:pt x="10936" y="8993"/>
                  </a:lnTo>
                  <a:lnTo>
                    <a:pt x="10200" y="8993"/>
                  </a:lnTo>
                  <a:lnTo>
                    <a:pt x="10200" y="6230"/>
                  </a:lnTo>
                  <a:lnTo>
                    <a:pt x="10936" y="6230"/>
                  </a:lnTo>
                  <a:lnTo>
                    <a:pt x="10936" y="7268"/>
                  </a:lnTo>
                  <a:lnTo>
                    <a:pt x="12311" y="7268"/>
                  </a:lnTo>
                  <a:lnTo>
                    <a:pt x="12311" y="6230"/>
                  </a:lnTo>
                  <a:lnTo>
                    <a:pt x="13033" y="6230"/>
                  </a:lnTo>
                  <a:lnTo>
                    <a:pt x="13033" y="8993"/>
                  </a:lnTo>
                  <a:cubicBezTo>
                    <a:pt x="13033" y="8993"/>
                    <a:pt x="12311" y="8993"/>
                    <a:pt x="12311" y="8993"/>
                  </a:cubicBezTo>
                  <a:close/>
                  <a:moveTo>
                    <a:pt x="16086" y="3348"/>
                  </a:moveTo>
                  <a:lnTo>
                    <a:pt x="16135" y="3271"/>
                  </a:lnTo>
                  <a:lnTo>
                    <a:pt x="17787" y="1111"/>
                  </a:lnTo>
                  <a:lnTo>
                    <a:pt x="17787" y="3348"/>
                  </a:lnTo>
                  <a:cubicBezTo>
                    <a:pt x="17787" y="3348"/>
                    <a:pt x="16086" y="3348"/>
                    <a:pt x="16086" y="3348"/>
                  </a:cubicBezTo>
                  <a:close/>
                  <a:moveTo>
                    <a:pt x="17787" y="5367"/>
                  </a:moveTo>
                  <a:lnTo>
                    <a:pt x="19104" y="5367"/>
                  </a:lnTo>
                  <a:lnTo>
                    <a:pt x="19104" y="4180"/>
                  </a:lnTo>
                  <a:lnTo>
                    <a:pt x="19868" y="4180"/>
                  </a:lnTo>
                  <a:lnTo>
                    <a:pt x="19868" y="3348"/>
                  </a:lnTo>
                  <a:lnTo>
                    <a:pt x="19104" y="3348"/>
                  </a:lnTo>
                  <a:lnTo>
                    <a:pt x="19104" y="0"/>
                  </a:lnTo>
                  <a:lnTo>
                    <a:pt x="17613" y="0"/>
                  </a:lnTo>
                  <a:lnTo>
                    <a:pt x="15106" y="3271"/>
                  </a:lnTo>
                  <a:lnTo>
                    <a:pt x="15106" y="4180"/>
                  </a:lnTo>
                  <a:lnTo>
                    <a:pt x="17787" y="4180"/>
                  </a:lnTo>
                  <a:cubicBezTo>
                    <a:pt x="17787" y="4180"/>
                    <a:pt x="17787" y="5367"/>
                    <a:pt x="17787" y="5367"/>
                  </a:cubicBezTo>
                  <a:close/>
                  <a:moveTo>
                    <a:pt x="14415" y="5367"/>
                  </a:moveTo>
                  <a:lnTo>
                    <a:pt x="9776" y="5367"/>
                  </a:lnTo>
                  <a:lnTo>
                    <a:pt x="9776" y="5360"/>
                  </a:lnTo>
                  <a:cubicBezTo>
                    <a:pt x="9776" y="4876"/>
                    <a:pt x="9929" y="4451"/>
                    <a:pt x="10247" y="4095"/>
                  </a:cubicBezTo>
                  <a:cubicBezTo>
                    <a:pt x="10563" y="3746"/>
                    <a:pt x="11159" y="3340"/>
                    <a:pt x="12024" y="2853"/>
                  </a:cubicBezTo>
                  <a:cubicBezTo>
                    <a:pt x="12410" y="2643"/>
                    <a:pt x="12676" y="2443"/>
                    <a:pt x="12841" y="2271"/>
                  </a:cubicBezTo>
                  <a:cubicBezTo>
                    <a:pt x="13003" y="2089"/>
                    <a:pt x="13081" y="1892"/>
                    <a:pt x="13081" y="1674"/>
                  </a:cubicBezTo>
                  <a:cubicBezTo>
                    <a:pt x="13081" y="1440"/>
                    <a:pt x="12995" y="1243"/>
                    <a:pt x="12820" y="1106"/>
                  </a:cubicBezTo>
                  <a:cubicBezTo>
                    <a:pt x="12648" y="954"/>
                    <a:pt x="12416" y="885"/>
                    <a:pt x="12121" y="885"/>
                  </a:cubicBezTo>
                  <a:cubicBezTo>
                    <a:pt x="11824" y="885"/>
                    <a:pt x="11581" y="976"/>
                    <a:pt x="11419" y="1158"/>
                  </a:cubicBezTo>
                  <a:cubicBezTo>
                    <a:pt x="11235" y="1342"/>
                    <a:pt x="11159" y="1590"/>
                    <a:pt x="11169" y="1892"/>
                  </a:cubicBezTo>
                  <a:lnTo>
                    <a:pt x="9863" y="1892"/>
                  </a:lnTo>
                  <a:cubicBezTo>
                    <a:pt x="9842" y="1317"/>
                    <a:pt x="10038" y="855"/>
                    <a:pt x="10449" y="514"/>
                  </a:cubicBezTo>
                  <a:cubicBezTo>
                    <a:pt x="10851" y="175"/>
                    <a:pt x="11419" y="0"/>
                    <a:pt x="12139" y="0"/>
                  </a:cubicBezTo>
                  <a:cubicBezTo>
                    <a:pt x="12801" y="0"/>
                    <a:pt x="13348" y="159"/>
                    <a:pt x="13779" y="470"/>
                  </a:cubicBezTo>
                  <a:cubicBezTo>
                    <a:pt x="14194" y="786"/>
                    <a:pt x="14415" y="1188"/>
                    <a:pt x="14415" y="1679"/>
                  </a:cubicBezTo>
                  <a:cubicBezTo>
                    <a:pt x="14415" y="2089"/>
                    <a:pt x="14290" y="2430"/>
                    <a:pt x="14051" y="2695"/>
                  </a:cubicBezTo>
                  <a:cubicBezTo>
                    <a:pt x="13810" y="2960"/>
                    <a:pt x="13358" y="3263"/>
                    <a:pt x="12697" y="3595"/>
                  </a:cubicBezTo>
                  <a:cubicBezTo>
                    <a:pt x="12080" y="3907"/>
                    <a:pt x="11668" y="4180"/>
                    <a:pt x="11438" y="4429"/>
                  </a:cubicBezTo>
                  <a:lnTo>
                    <a:pt x="11438" y="4437"/>
                  </a:lnTo>
                  <a:lnTo>
                    <a:pt x="14415" y="4437"/>
                  </a:lnTo>
                  <a:cubicBezTo>
                    <a:pt x="14415" y="4437"/>
                    <a:pt x="14415" y="5367"/>
                    <a:pt x="14415" y="5367"/>
                  </a:cubicBezTo>
                  <a:close/>
                  <a:moveTo>
                    <a:pt x="11045" y="20298"/>
                  </a:moveTo>
                  <a:cubicBezTo>
                    <a:pt x="11045" y="21008"/>
                    <a:pt x="10314" y="21600"/>
                    <a:pt x="9403" y="21600"/>
                  </a:cubicBezTo>
                  <a:cubicBezTo>
                    <a:pt x="8489" y="21600"/>
                    <a:pt x="7750" y="21008"/>
                    <a:pt x="7750" y="20298"/>
                  </a:cubicBezTo>
                  <a:cubicBezTo>
                    <a:pt x="7750" y="19577"/>
                    <a:pt x="8489" y="18995"/>
                    <a:pt x="9403" y="18995"/>
                  </a:cubicBezTo>
                  <a:cubicBezTo>
                    <a:pt x="10314" y="18995"/>
                    <a:pt x="11045" y="19577"/>
                    <a:pt x="11045" y="20298"/>
                  </a:cubicBezTo>
                  <a:cubicBezTo>
                    <a:pt x="11045" y="20298"/>
                    <a:pt x="11045" y="20298"/>
                    <a:pt x="11045" y="20298"/>
                  </a:cubicBezTo>
                  <a:close/>
                  <a:moveTo>
                    <a:pt x="5175" y="20298"/>
                  </a:moveTo>
                  <a:cubicBezTo>
                    <a:pt x="5175" y="21008"/>
                    <a:pt x="4448" y="21600"/>
                    <a:pt x="3541" y="21600"/>
                  </a:cubicBezTo>
                  <a:cubicBezTo>
                    <a:pt x="2625" y="21600"/>
                    <a:pt x="1882" y="21008"/>
                    <a:pt x="1882" y="20298"/>
                  </a:cubicBezTo>
                  <a:cubicBezTo>
                    <a:pt x="1882" y="19577"/>
                    <a:pt x="2625" y="18995"/>
                    <a:pt x="3541" y="18995"/>
                  </a:cubicBezTo>
                  <a:cubicBezTo>
                    <a:pt x="4448" y="18995"/>
                    <a:pt x="5175" y="19577"/>
                    <a:pt x="5175" y="20298"/>
                  </a:cubicBezTo>
                  <a:cubicBezTo>
                    <a:pt x="5175" y="20298"/>
                    <a:pt x="5175" y="20298"/>
                    <a:pt x="5175" y="20298"/>
                  </a:cubicBezTo>
                  <a:close/>
                  <a:moveTo>
                    <a:pt x="21600" y="12006"/>
                  </a:moveTo>
                  <a:cubicBezTo>
                    <a:pt x="21600" y="12259"/>
                    <a:pt x="21339" y="12460"/>
                    <a:pt x="21021" y="12460"/>
                  </a:cubicBezTo>
                  <a:lnTo>
                    <a:pt x="16990" y="12460"/>
                  </a:lnTo>
                  <a:lnTo>
                    <a:pt x="13714" y="18359"/>
                  </a:lnTo>
                  <a:cubicBezTo>
                    <a:pt x="13627" y="18526"/>
                    <a:pt x="13417" y="18624"/>
                    <a:pt x="13184" y="18624"/>
                  </a:cubicBezTo>
                  <a:lnTo>
                    <a:pt x="847" y="18624"/>
                  </a:lnTo>
                  <a:cubicBezTo>
                    <a:pt x="523" y="18624"/>
                    <a:pt x="264" y="18428"/>
                    <a:pt x="264" y="18177"/>
                  </a:cubicBezTo>
                  <a:cubicBezTo>
                    <a:pt x="264" y="17928"/>
                    <a:pt x="523" y="17723"/>
                    <a:pt x="847" y="17723"/>
                  </a:cubicBezTo>
                  <a:lnTo>
                    <a:pt x="12810" y="17723"/>
                  </a:lnTo>
                  <a:lnTo>
                    <a:pt x="16086" y="11824"/>
                  </a:lnTo>
                  <a:cubicBezTo>
                    <a:pt x="16174" y="11657"/>
                    <a:pt x="16384" y="11554"/>
                    <a:pt x="16613" y="11554"/>
                  </a:cubicBezTo>
                  <a:lnTo>
                    <a:pt x="21021" y="11554"/>
                  </a:lnTo>
                  <a:cubicBezTo>
                    <a:pt x="21339" y="11554"/>
                    <a:pt x="21600" y="11758"/>
                    <a:pt x="21600" y="12006"/>
                  </a:cubicBezTo>
                  <a:cubicBezTo>
                    <a:pt x="21600" y="12006"/>
                    <a:pt x="21600" y="12006"/>
                    <a:pt x="21600" y="12006"/>
                  </a:cubicBezTo>
                  <a:close/>
                  <a:moveTo>
                    <a:pt x="3650" y="4466"/>
                  </a:moveTo>
                  <a:cubicBezTo>
                    <a:pt x="5034" y="4466"/>
                    <a:pt x="6147" y="5345"/>
                    <a:pt x="6147" y="6435"/>
                  </a:cubicBezTo>
                  <a:lnTo>
                    <a:pt x="6147" y="9675"/>
                  </a:lnTo>
                  <a:lnTo>
                    <a:pt x="1158" y="9675"/>
                  </a:lnTo>
                  <a:lnTo>
                    <a:pt x="1158" y="6435"/>
                  </a:lnTo>
                  <a:cubicBezTo>
                    <a:pt x="1158" y="5345"/>
                    <a:pt x="2273" y="4466"/>
                    <a:pt x="3650" y="4466"/>
                  </a:cubicBezTo>
                  <a:cubicBezTo>
                    <a:pt x="3650" y="4466"/>
                    <a:pt x="3650" y="4466"/>
                    <a:pt x="3650" y="4466"/>
                  </a:cubicBezTo>
                  <a:close/>
                  <a:moveTo>
                    <a:pt x="10936" y="11113"/>
                  </a:moveTo>
                  <a:lnTo>
                    <a:pt x="5982" y="15080"/>
                  </a:lnTo>
                  <a:cubicBezTo>
                    <a:pt x="4963" y="13984"/>
                    <a:pt x="5059" y="12430"/>
                    <a:pt x="6310" y="11431"/>
                  </a:cubicBezTo>
                  <a:cubicBezTo>
                    <a:pt x="6992" y="10888"/>
                    <a:pt x="7903" y="10585"/>
                    <a:pt x="8872" y="10585"/>
                  </a:cubicBezTo>
                  <a:cubicBezTo>
                    <a:pt x="9620" y="10590"/>
                    <a:pt x="10341" y="10772"/>
                    <a:pt x="10936" y="11113"/>
                  </a:cubicBezTo>
                  <a:cubicBezTo>
                    <a:pt x="10936" y="11113"/>
                    <a:pt x="10936" y="11113"/>
                    <a:pt x="10936" y="11113"/>
                  </a:cubicBezTo>
                  <a:close/>
                  <a:moveTo>
                    <a:pt x="11438" y="15405"/>
                  </a:moveTo>
                  <a:cubicBezTo>
                    <a:pt x="10228" y="16366"/>
                    <a:pt x="8201" y="16481"/>
                    <a:pt x="6809" y="15716"/>
                  </a:cubicBezTo>
                  <a:lnTo>
                    <a:pt x="11765" y="11750"/>
                  </a:lnTo>
                  <a:cubicBezTo>
                    <a:pt x="12784" y="12856"/>
                    <a:pt x="12685" y="14398"/>
                    <a:pt x="11438" y="15405"/>
                  </a:cubicBezTo>
                  <a:cubicBezTo>
                    <a:pt x="11438" y="15405"/>
                    <a:pt x="11438" y="15405"/>
                    <a:pt x="11438" y="15405"/>
                  </a:cubicBezTo>
                  <a:close/>
                  <a:moveTo>
                    <a:pt x="1158" y="14082"/>
                  </a:moveTo>
                  <a:lnTo>
                    <a:pt x="1158" y="10585"/>
                  </a:lnTo>
                  <a:lnTo>
                    <a:pt x="5811" y="10585"/>
                  </a:lnTo>
                  <a:cubicBezTo>
                    <a:pt x="5704" y="10652"/>
                    <a:pt x="5590" y="10720"/>
                    <a:pt x="5493" y="10794"/>
                  </a:cubicBezTo>
                  <a:cubicBezTo>
                    <a:pt x="3821" y="12135"/>
                    <a:pt x="3713" y="14218"/>
                    <a:pt x="5109" y="15670"/>
                  </a:cubicBezTo>
                  <a:cubicBezTo>
                    <a:pt x="4686" y="15913"/>
                    <a:pt x="4187" y="16050"/>
                    <a:pt x="3650" y="16050"/>
                  </a:cubicBezTo>
                  <a:cubicBezTo>
                    <a:pt x="2273" y="16050"/>
                    <a:pt x="1158" y="15170"/>
                    <a:pt x="1158" y="14082"/>
                  </a:cubicBezTo>
                  <a:cubicBezTo>
                    <a:pt x="1158" y="14082"/>
                    <a:pt x="1158" y="14082"/>
                    <a:pt x="1158" y="14082"/>
                  </a:cubicBezTo>
                  <a:close/>
                  <a:moveTo>
                    <a:pt x="3650" y="16958"/>
                  </a:moveTo>
                  <a:cubicBezTo>
                    <a:pt x="4485" y="16958"/>
                    <a:pt x="5271" y="16732"/>
                    <a:pt x="5916" y="16323"/>
                  </a:cubicBezTo>
                  <a:cubicBezTo>
                    <a:pt x="6761" y="16852"/>
                    <a:pt x="7778" y="17155"/>
                    <a:pt x="8872" y="17155"/>
                  </a:cubicBezTo>
                  <a:cubicBezTo>
                    <a:pt x="10151" y="17155"/>
                    <a:pt x="11360" y="16761"/>
                    <a:pt x="12252" y="16041"/>
                  </a:cubicBezTo>
                  <a:cubicBezTo>
                    <a:pt x="14088" y="14573"/>
                    <a:pt x="14067" y="12195"/>
                    <a:pt x="12204" y="10750"/>
                  </a:cubicBezTo>
                  <a:cubicBezTo>
                    <a:pt x="11304" y="10059"/>
                    <a:pt x="10123" y="9675"/>
                    <a:pt x="8872" y="9675"/>
                  </a:cubicBezTo>
                  <a:cubicBezTo>
                    <a:pt x="8326" y="9675"/>
                    <a:pt x="7799" y="9764"/>
                    <a:pt x="7297" y="9902"/>
                  </a:cubicBezTo>
                  <a:lnTo>
                    <a:pt x="7297" y="6435"/>
                  </a:lnTo>
                  <a:cubicBezTo>
                    <a:pt x="7297" y="4846"/>
                    <a:pt x="5667" y="3557"/>
                    <a:pt x="3650" y="3557"/>
                  </a:cubicBezTo>
                  <a:cubicBezTo>
                    <a:pt x="1639" y="3557"/>
                    <a:pt x="0" y="4846"/>
                    <a:pt x="0" y="6435"/>
                  </a:cubicBezTo>
                  <a:lnTo>
                    <a:pt x="0" y="14082"/>
                  </a:lnTo>
                  <a:cubicBezTo>
                    <a:pt x="0" y="15670"/>
                    <a:pt x="1639" y="16958"/>
                    <a:pt x="3650" y="16958"/>
                  </a:cubicBezTo>
                  <a:cubicBezTo>
                    <a:pt x="3650" y="16958"/>
                    <a:pt x="3650" y="16958"/>
                    <a:pt x="3650" y="16958"/>
                  </a:cubicBezTo>
                  <a:close/>
                </a:path>
              </a:pathLst>
            </a:custGeom>
            <a:solidFill>
              <a:srgbClr val="FD5757"/>
            </a:solidFill>
            <a:ln w="12700" cap="flat">
              <a:noFill/>
              <a:miter lim="400000"/>
            </a:ln>
            <a:effectLst/>
          </p:spPr>
          <p:txBody>
            <a:bodyPr anchor="ctr"/>
            <a:lstStyle/>
            <a:p>
              <a:pPr algn="ctr"/>
              <a:endParaRPr>
                <a:latin typeface="Century Gothic" panose="020B0502020202020204" pitchFamily="34" charset="0"/>
                <a:ea typeface="微软雅黑" panose="020B0503020204020204" pitchFamily="34" charset="-122"/>
                <a:sym typeface="Century Gothic" panose="020B0502020202020204" pitchFamily="34" charset="0"/>
              </a:endParaRPr>
            </a:p>
          </p:txBody>
        </p:sp>
      </p:grpSp>
      <p:sp>
        <p:nvSpPr>
          <p:cNvPr id="53" name="文本框 52"/>
          <p:cNvSpPr txBox="1"/>
          <p:nvPr/>
        </p:nvSpPr>
        <p:spPr>
          <a:xfrm>
            <a:off x="3838466" y="150539"/>
            <a:ext cx="1467068"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smtClean="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规划与展望</a:t>
            </a:r>
            <a:endPar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4103862" y="1366969"/>
            <a:ext cx="4178300" cy="709612"/>
            <a:chOff x="4849960" y="2284443"/>
            <a:chExt cx="5570993" cy="946021"/>
          </a:xfrm>
        </p:grpSpPr>
        <p:grpSp>
          <p:nvGrpSpPr>
            <p:cNvPr id="5" name="组合 90"/>
            <p:cNvGrpSpPr/>
            <p:nvPr/>
          </p:nvGrpSpPr>
          <p:grpSpPr bwMode="auto">
            <a:xfrm>
              <a:off x="5474518" y="2284443"/>
              <a:ext cx="4946435" cy="946021"/>
              <a:chOff x="5394700" y="1317507"/>
              <a:chExt cx="4946435" cy="946021"/>
            </a:xfrm>
          </p:grpSpPr>
          <p:sp>
            <p:nvSpPr>
              <p:cNvPr id="8" name="TextBox 19"/>
              <p:cNvSpPr txBox="1"/>
              <p:nvPr/>
            </p:nvSpPr>
            <p:spPr>
              <a:xfrm>
                <a:off x="5394700" y="1317507"/>
                <a:ext cx="2444433" cy="411168"/>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defTabSz="914400">
                  <a:lnSpc>
                    <a:spcPct val="130000"/>
                  </a:lnSpc>
                  <a:spcBef>
                    <a:spcPts val="1000"/>
                  </a:spcBef>
                  <a:defRPr/>
                </a:pPr>
                <a:r>
                  <a:rPr lang="zh-CN" altLang="en-US"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rPr>
                  <a:t>标题文字添加</a:t>
                </a:r>
                <a:endParaRPr lang="en-US"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endParaRPr>
              </a:p>
            </p:txBody>
          </p:sp>
          <p:sp>
            <p:nvSpPr>
              <p:cNvPr id="9" name="文本框 5"/>
              <p:cNvSpPr txBox="1"/>
              <p:nvPr/>
            </p:nvSpPr>
            <p:spPr>
              <a:xfrm>
                <a:off x="5394700" y="1730048"/>
                <a:ext cx="4946435" cy="533480"/>
              </a:xfrm>
              <a:prstGeom prst="rect">
                <a:avLst/>
              </a:prstGeom>
              <a:noFill/>
            </p:spPr>
            <p:txBody>
              <a:bodyPr wrap="square">
                <a:spAutoFit/>
                <a:scene3d>
                  <a:camera prst="orthographicFront"/>
                  <a:lightRig rig="threePt" dir="t"/>
                </a:scene3d>
                <a:sp3d contourW="12700"/>
              </a:bodyPr>
              <a:lstStyle/>
              <a:p>
                <a:pPr>
                  <a:defRPr/>
                </a:pPr>
                <a:r>
                  <a:rPr lang="zh-CN" altLang="en-US" sz="10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您的内容打在这里，或者通过复制您的文本后，在此框中选择粘贴，并选择只保留文字。</a:t>
                </a:r>
                <a:endParaRPr lang="zh-CN" altLang="en-US" sz="10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sp>
          <p:nvSpPr>
            <p:cNvPr id="6" name="椭圆 5"/>
            <p:cNvSpPr/>
            <p:nvPr/>
          </p:nvSpPr>
          <p:spPr>
            <a:xfrm>
              <a:off x="4849960" y="2417774"/>
              <a:ext cx="537626" cy="537560"/>
            </a:xfrm>
            <a:prstGeom prst="ellipse">
              <a:avLst/>
            </a:prstGeom>
            <a:solidFill>
              <a:srgbClr val="FD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7" name="椭圆 34"/>
            <p:cNvSpPr/>
            <p:nvPr/>
          </p:nvSpPr>
          <p:spPr>
            <a:xfrm>
              <a:off x="5004474" y="2548990"/>
              <a:ext cx="228597" cy="270897"/>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10" name="组合 9"/>
          <p:cNvGrpSpPr/>
          <p:nvPr/>
        </p:nvGrpSpPr>
        <p:grpSpPr bwMode="auto">
          <a:xfrm>
            <a:off x="4103862" y="2290894"/>
            <a:ext cx="4178300" cy="722312"/>
            <a:chOff x="4849960" y="3515534"/>
            <a:chExt cx="5571297" cy="963036"/>
          </a:xfrm>
        </p:grpSpPr>
        <p:grpSp>
          <p:nvGrpSpPr>
            <p:cNvPr id="11" name="组合 96"/>
            <p:cNvGrpSpPr/>
            <p:nvPr/>
          </p:nvGrpSpPr>
          <p:grpSpPr bwMode="auto">
            <a:xfrm>
              <a:off x="5474518" y="3515534"/>
              <a:ext cx="4946739" cy="963036"/>
              <a:chOff x="5394700" y="1317507"/>
              <a:chExt cx="4946739" cy="963036"/>
            </a:xfrm>
          </p:grpSpPr>
          <p:sp>
            <p:nvSpPr>
              <p:cNvPr id="14" name="TextBox 19"/>
              <p:cNvSpPr txBox="1"/>
              <p:nvPr/>
            </p:nvSpPr>
            <p:spPr>
              <a:xfrm>
                <a:off x="5394700" y="1317507"/>
                <a:ext cx="2444433" cy="411204"/>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defTabSz="914400">
                  <a:lnSpc>
                    <a:spcPct val="130000"/>
                  </a:lnSpc>
                  <a:spcBef>
                    <a:spcPts val="1000"/>
                  </a:spcBef>
                  <a:defRPr/>
                </a:pPr>
                <a:r>
                  <a:rPr lang="zh-CN" altLang="en-US"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rPr>
                  <a:t>标题文字添加</a:t>
                </a:r>
                <a:endParaRPr lang="en-US"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endParaRPr>
              </a:p>
            </p:txBody>
          </p:sp>
          <p:sp>
            <p:nvSpPr>
              <p:cNvPr id="15" name="文本框 12"/>
              <p:cNvSpPr txBox="1"/>
              <p:nvPr/>
            </p:nvSpPr>
            <p:spPr>
              <a:xfrm>
                <a:off x="5394700" y="1747063"/>
                <a:ext cx="4946739" cy="533480"/>
              </a:xfrm>
              <a:prstGeom prst="rect">
                <a:avLst/>
              </a:prstGeom>
              <a:noFill/>
            </p:spPr>
            <p:txBody>
              <a:bodyPr>
                <a:spAutoFit/>
                <a:scene3d>
                  <a:camera prst="orthographicFront"/>
                  <a:lightRig rig="threePt" dir="t"/>
                </a:scene3d>
                <a:sp3d contourW="12700"/>
              </a:bodyPr>
              <a:lstStyle/>
              <a:p>
                <a:pPr>
                  <a:defRPr/>
                </a:pPr>
                <a:r>
                  <a:rPr lang="zh-CN" altLang="en-US" sz="10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您的内容打在这里，或者通过复制您的文本后，在此框中选择粘贴，并选择只保留文字。</a:t>
                </a:r>
                <a:endParaRPr lang="zh-CN" altLang="en-US" sz="10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sp>
          <p:nvSpPr>
            <p:cNvPr id="12" name="椭圆 11"/>
            <p:cNvSpPr/>
            <p:nvPr/>
          </p:nvSpPr>
          <p:spPr>
            <a:xfrm>
              <a:off x="4849960" y="3648877"/>
              <a:ext cx="537656" cy="537607"/>
            </a:xfrm>
            <a:prstGeom prst="ellipse">
              <a:avLst/>
            </a:prstGeom>
            <a:solidFill>
              <a:srgbClr val="77D3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3" name="椭圆 35"/>
            <p:cNvSpPr/>
            <p:nvPr/>
          </p:nvSpPr>
          <p:spPr>
            <a:xfrm>
              <a:off x="4983315" y="3780104"/>
              <a:ext cx="270945" cy="270920"/>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16" name="组合 15"/>
          <p:cNvGrpSpPr/>
          <p:nvPr/>
        </p:nvGrpSpPr>
        <p:grpSpPr bwMode="auto">
          <a:xfrm>
            <a:off x="4103862" y="3213231"/>
            <a:ext cx="4178300" cy="735013"/>
            <a:chOff x="4849960" y="4746625"/>
            <a:chExt cx="5571297" cy="980049"/>
          </a:xfrm>
        </p:grpSpPr>
        <p:grpSp>
          <p:nvGrpSpPr>
            <p:cNvPr id="17" name="组合 102"/>
            <p:cNvGrpSpPr/>
            <p:nvPr/>
          </p:nvGrpSpPr>
          <p:grpSpPr bwMode="auto">
            <a:xfrm>
              <a:off x="5474518" y="4746625"/>
              <a:ext cx="4946739" cy="980049"/>
              <a:chOff x="5394700" y="1317507"/>
              <a:chExt cx="4946739" cy="980049"/>
            </a:xfrm>
          </p:grpSpPr>
          <p:sp>
            <p:nvSpPr>
              <p:cNvPr id="20" name="TextBox 19"/>
              <p:cNvSpPr txBox="1"/>
              <p:nvPr/>
            </p:nvSpPr>
            <p:spPr>
              <a:xfrm>
                <a:off x="5394700" y="1317507"/>
                <a:ext cx="2444433" cy="411237"/>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defTabSz="914400">
                  <a:lnSpc>
                    <a:spcPct val="130000"/>
                  </a:lnSpc>
                  <a:spcBef>
                    <a:spcPts val="1000"/>
                  </a:spcBef>
                  <a:defRPr/>
                </a:pPr>
                <a:r>
                  <a:rPr lang="zh-CN" altLang="en-US"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rPr>
                  <a:t>标题文字添加</a:t>
                </a:r>
                <a:endParaRPr lang="en-US" b="1" dirty="0">
                  <a:solidFill>
                    <a:schemeClr val="tx1">
                      <a:lumMod val="85000"/>
                      <a:lumOff val="15000"/>
                    </a:schemeClr>
                  </a:solidFill>
                  <a:latin typeface="Century Gothic" panose="020B0502020202020204" pitchFamily="34" charset="0"/>
                  <a:ea typeface="微软雅黑" panose="020B0503020204020204" pitchFamily="34" charset="-122"/>
                  <a:cs typeface="Open Sans" panose="020B0606030504020204" pitchFamily="34" charset="0"/>
                  <a:sym typeface="Century Gothic" panose="020B0502020202020204" pitchFamily="34" charset="0"/>
                </a:endParaRPr>
              </a:p>
            </p:txBody>
          </p:sp>
          <p:sp>
            <p:nvSpPr>
              <p:cNvPr id="21" name="文本框 17"/>
              <p:cNvSpPr txBox="1"/>
              <p:nvPr/>
            </p:nvSpPr>
            <p:spPr>
              <a:xfrm>
                <a:off x="5394700" y="1764076"/>
                <a:ext cx="4946739" cy="533480"/>
              </a:xfrm>
              <a:prstGeom prst="rect">
                <a:avLst/>
              </a:prstGeom>
              <a:noFill/>
            </p:spPr>
            <p:txBody>
              <a:bodyPr>
                <a:spAutoFit/>
                <a:scene3d>
                  <a:camera prst="orthographicFront"/>
                  <a:lightRig rig="threePt" dir="t"/>
                </a:scene3d>
                <a:sp3d contourW="12700"/>
              </a:bodyPr>
              <a:lstStyle/>
              <a:p>
                <a:pPr>
                  <a:defRPr/>
                </a:pPr>
                <a:r>
                  <a:rPr lang="zh-CN" altLang="en-US" sz="10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您的内容打在这里，或者通过复制您的文本后，在此框中选择粘贴，并选择只保留文字。</a:t>
                </a:r>
                <a:endParaRPr lang="zh-CN" altLang="en-US" sz="10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sp>
          <p:nvSpPr>
            <p:cNvPr id="18" name="椭圆 17"/>
            <p:cNvSpPr/>
            <p:nvPr/>
          </p:nvSpPr>
          <p:spPr>
            <a:xfrm>
              <a:off x="4849960" y="4879980"/>
              <a:ext cx="537656" cy="537651"/>
            </a:xfrm>
            <a:prstGeom prst="ellipse">
              <a:avLst/>
            </a:prstGeom>
            <a:solidFill>
              <a:srgbClr val="FD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9" name="椭圆 36"/>
            <p:cNvSpPr/>
            <p:nvPr/>
          </p:nvSpPr>
          <p:spPr>
            <a:xfrm>
              <a:off x="4983315" y="5015451"/>
              <a:ext cx="270945" cy="262475"/>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grpSp>
      <p:pic>
        <p:nvPicPr>
          <p:cNvPr id="23" name="图片占位符 2"/>
          <p:cNvPicPr>
            <a:picLocks noChangeAspect="1"/>
          </p:cNvPicPr>
          <p:nvPr/>
        </p:nvPicPr>
        <p:blipFill rotWithShape="1">
          <a:blip r:embed="rId1" cstate="print">
            <a:extLst>
              <a:ext uri="{28A0092B-C50C-407E-A947-70E740481C1C}">
                <a14:useLocalDpi xmlns:a14="http://schemas.microsoft.com/office/drawing/2010/main" val="0"/>
              </a:ext>
            </a:extLst>
          </a:blip>
          <a:srcRect l="5556" r="5556"/>
          <a:stretch>
            <a:fillRect/>
          </a:stretch>
        </p:blipFill>
        <p:spPr bwMode="auto">
          <a:xfrm>
            <a:off x="877464" y="1597188"/>
            <a:ext cx="2880344" cy="2160258"/>
          </a:xfrm>
          <a:custGeom>
            <a:avLst/>
            <a:gdLst>
              <a:gd name="connsiteX0" fmla="*/ 0 w 3868616"/>
              <a:gd name="connsiteY0" fmla="*/ 0 h 3530991"/>
              <a:gd name="connsiteX1" fmla="*/ 3868616 w 3868616"/>
              <a:gd name="connsiteY1" fmla="*/ 0 h 3530991"/>
              <a:gd name="connsiteX2" fmla="*/ 3868616 w 3868616"/>
              <a:gd name="connsiteY2" fmla="*/ 3530991 h 3530991"/>
              <a:gd name="connsiteX3" fmla="*/ 0 w 3868616"/>
              <a:gd name="connsiteY3" fmla="*/ 3530991 h 3530991"/>
            </a:gdLst>
            <a:ahLst/>
            <a:cxnLst>
              <a:cxn ang="0">
                <a:pos x="connsiteX0" y="connsiteY0"/>
              </a:cxn>
              <a:cxn ang="0">
                <a:pos x="connsiteX1" y="connsiteY1"/>
              </a:cxn>
              <a:cxn ang="0">
                <a:pos x="connsiteX2" y="connsiteY2"/>
              </a:cxn>
              <a:cxn ang="0">
                <a:pos x="connsiteX3" y="connsiteY3"/>
              </a:cxn>
            </a:cxnLst>
            <a:rect l="l" t="t" r="r" b="b"/>
            <a:pathLst>
              <a:path w="3868616" h="3530991">
                <a:moveTo>
                  <a:pt x="0" y="0"/>
                </a:moveTo>
                <a:lnTo>
                  <a:pt x="3868616" y="0"/>
                </a:lnTo>
                <a:lnTo>
                  <a:pt x="3868616" y="3530991"/>
                </a:lnTo>
                <a:lnTo>
                  <a:pt x="0" y="353099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文本框 24"/>
          <p:cNvSpPr txBox="1"/>
          <p:nvPr/>
        </p:nvSpPr>
        <p:spPr>
          <a:xfrm>
            <a:off x="3838466" y="150539"/>
            <a:ext cx="1467068"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smtClean="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规划与展望</a:t>
            </a:r>
            <a:endPar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t="2524" r="1677" b="27596"/>
          <a:stretch>
            <a:fillRect/>
          </a:stretch>
        </p:blipFill>
        <p:spPr>
          <a:xfrm>
            <a:off x="450167" y="448848"/>
            <a:ext cx="8243667" cy="4245804"/>
          </a:xfrm>
          <a:prstGeom prst="rect">
            <a:avLst/>
          </a:prstGeom>
          <a:effectLst>
            <a:outerShdw blurRad="254000" algn="ctr" rotWithShape="0">
              <a:prstClr val="black">
                <a:alpha val="40000"/>
              </a:prstClr>
            </a:outerShdw>
          </a:effectLst>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t="78723"/>
          <a:stretch>
            <a:fillRect/>
          </a:stretch>
        </p:blipFill>
        <p:spPr>
          <a:xfrm>
            <a:off x="5141117" y="239151"/>
            <a:ext cx="3419968" cy="1094386"/>
          </a:xfrm>
          <a:prstGeom prst="rect">
            <a:avLst/>
          </a:prstGeom>
        </p:spPr>
      </p:pic>
      <p:grpSp>
        <p:nvGrpSpPr>
          <p:cNvPr id="7" name="组合 6"/>
          <p:cNvGrpSpPr/>
          <p:nvPr/>
        </p:nvGrpSpPr>
        <p:grpSpPr>
          <a:xfrm>
            <a:off x="2256665" y="1322992"/>
            <a:ext cx="4153616" cy="681067"/>
            <a:chOff x="4133090" y="1359187"/>
            <a:chExt cx="4153616" cy="681067"/>
          </a:xfrm>
        </p:grpSpPr>
        <p:sp>
          <p:nvSpPr>
            <p:cNvPr id="22" name="文本框 21"/>
            <p:cNvSpPr txBox="1"/>
            <p:nvPr/>
          </p:nvSpPr>
          <p:spPr>
            <a:xfrm>
              <a:off x="4133090" y="1359187"/>
              <a:ext cx="3072603" cy="675634"/>
            </a:xfrm>
            <a:custGeom>
              <a:avLst/>
              <a:gdLst/>
              <a:ahLst/>
              <a:cxnLst/>
              <a:rect l="l" t="t" r="r" b="b"/>
              <a:pathLst>
                <a:path w="3072603" h="675634">
                  <a:moveTo>
                    <a:pt x="165004" y="468530"/>
                  </a:moveTo>
                  <a:lnTo>
                    <a:pt x="254635" y="468530"/>
                  </a:lnTo>
                  <a:lnTo>
                    <a:pt x="254635" y="554766"/>
                  </a:lnTo>
                  <a:cubicBezTo>
                    <a:pt x="254635" y="576043"/>
                    <a:pt x="267084" y="586681"/>
                    <a:pt x="291982" y="586681"/>
                  </a:cubicBezTo>
                  <a:lnTo>
                    <a:pt x="381613" y="586681"/>
                  </a:lnTo>
                  <a:cubicBezTo>
                    <a:pt x="404927" y="586681"/>
                    <a:pt x="421337" y="581588"/>
                    <a:pt x="430843" y="571403"/>
                  </a:cubicBezTo>
                  <a:cubicBezTo>
                    <a:pt x="440349" y="561217"/>
                    <a:pt x="447706" y="536659"/>
                    <a:pt x="452912" y="497728"/>
                  </a:cubicBezTo>
                  <a:cubicBezTo>
                    <a:pt x="481431" y="515383"/>
                    <a:pt x="510403" y="529869"/>
                    <a:pt x="539827" y="541186"/>
                  </a:cubicBezTo>
                  <a:cubicBezTo>
                    <a:pt x="520814" y="599130"/>
                    <a:pt x="501745" y="633986"/>
                    <a:pt x="482619" y="645756"/>
                  </a:cubicBezTo>
                  <a:cubicBezTo>
                    <a:pt x="463493" y="657526"/>
                    <a:pt x="439105" y="663411"/>
                    <a:pt x="409454" y="663411"/>
                  </a:cubicBezTo>
                  <a:lnTo>
                    <a:pt x="266179" y="663411"/>
                  </a:lnTo>
                  <a:cubicBezTo>
                    <a:pt x="198729" y="663411"/>
                    <a:pt x="165004" y="634892"/>
                    <a:pt x="165004" y="577853"/>
                  </a:cubicBezTo>
                  <a:close/>
                  <a:moveTo>
                    <a:pt x="962862" y="342910"/>
                  </a:moveTo>
                  <a:lnTo>
                    <a:pt x="962862" y="383651"/>
                  </a:lnTo>
                  <a:lnTo>
                    <a:pt x="1038913" y="383651"/>
                  </a:lnTo>
                  <a:lnTo>
                    <a:pt x="1038913" y="342910"/>
                  </a:lnTo>
                  <a:close/>
                  <a:moveTo>
                    <a:pt x="241734" y="324576"/>
                  </a:moveTo>
                  <a:lnTo>
                    <a:pt x="241734" y="370071"/>
                  </a:lnTo>
                  <a:lnTo>
                    <a:pt x="315748" y="370071"/>
                  </a:lnTo>
                  <a:lnTo>
                    <a:pt x="315748" y="324576"/>
                  </a:lnTo>
                  <a:close/>
                  <a:moveTo>
                    <a:pt x="962862" y="243771"/>
                  </a:moveTo>
                  <a:lnTo>
                    <a:pt x="962862" y="284513"/>
                  </a:lnTo>
                  <a:lnTo>
                    <a:pt x="1038913" y="284513"/>
                  </a:lnTo>
                  <a:lnTo>
                    <a:pt x="1038913" y="243771"/>
                  </a:lnTo>
                  <a:close/>
                  <a:moveTo>
                    <a:pt x="2228570" y="182659"/>
                  </a:moveTo>
                  <a:lnTo>
                    <a:pt x="2623086" y="182659"/>
                  </a:lnTo>
                  <a:lnTo>
                    <a:pt x="2623086" y="257352"/>
                  </a:lnTo>
                  <a:lnTo>
                    <a:pt x="2475058" y="257352"/>
                  </a:lnTo>
                  <a:cubicBezTo>
                    <a:pt x="2460798" y="267311"/>
                    <a:pt x="2446086" y="276931"/>
                    <a:pt x="2430921" y="286211"/>
                  </a:cubicBezTo>
                  <a:cubicBezTo>
                    <a:pt x="2450387" y="309524"/>
                    <a:pt x="2467023" y="332951"/>
                    <a:pt x="2480829" y="356490"/>
                  </a:cubicBezTo>
                  <a:cubicBezTo>
                    <a:pt x="2556655" y="320502"/>
                    <a:pt x="2619465" y="287456"/>
                    <a:pt x="2669260" y="257352"/>
                  </a:cubicBezTo>
                  <a:lnTo>
                    <a:pt x="2701667" y="303885"/>
                  </a:lnTo>
                  <a:lnTo>
                    <a:pt x="2221767" y="621277"/>
                  </a:lnTo>
                  <a:lnTo>
                    <a:pt x="2141655" y="654584"/>
                  </a:lnTo>
                  <a:cubicBezTo>
                    <a:pt x="2126263" y="627423"/>
                    <a:pt x="2108609" y="600488"/>
                    <a:pt x="2088691" y="573779"/>
                  </a:cubicBezTo>
                  <a:cubicBezTo>
                    <a:pt x="2222006" y="541186"/>
                    <a:pt x="2330651" y="492183"/>
                    <a:pt x="2414624" y="426770"/>
                  </a:cubicBezTo>
                  <a:cubicBezTo>
                    <a:pt x="2411003" y="417942"/>
                    <a:pt x="2406815" y="409115"/>
                    <a:pt x="2402062" y="400287"/>
                  </a:cubicBezTo>
                  <a:cubicBezTo>
                    <a:pt x="2328048" y="452120"/>
                    <a:pt x="2243735" y="491164"/>
                    <a:pt x="2149124" y="517420"/>
                  </a:cubicBezTo>
                  <a:lnTo>
                    <a:pt x="2103629" y="446801"/>
                  </a:lnTo>
                  <a:cubicBezTo>
                    <a:pt x="2210689" y="424167"/>
                    <a:pt x="2299529" y="391573"/>
                    <a:pt x="2370148" y="349021"/>
                  </a:cubicBezTo>
                  <a:cubicBezTo>
                    <a:pt x="2364942" y="341778"/>
                    <a:pt x="2359396" y="334535"/>
                    <a:pt x="2353512" y="327292"/>
                  </a:cubicBezTo>
                  <a:cubicBezTo>
                    <a:pt x="2293078" y="355811"/>
                    <a:pt x="2225854" y="379351"/>
                    <a:pt x="2151840" y="397911"/>
                  </a:cubicBezTo>
                  <a:cubicBezTo>
                    <a:pt x="2137354" y="373466"/>
                    <a:pt x="2122416" y="350379"/>
                    <a:pt x="2107024" y="328650"/>
                  </a:cubicBezTo>
                  <a:cubicBezTo>
                    <a:pt x="2199146" y="312353"/>
                    <a:pt x="2277121" y="288587"/>
                    <a:pt x="2340950" y="257352"/>
                  </a:cubicBezTo>
                  <a:lnTo>
                    <a:pt x="2228570" y="257352"/>
                  </a:lnTo>
                  <a:close/>
                  <a:moveTo>
                    <a:pt x="165004" y="173152"/>
                  </a:moveTo>
                  <a:lnTo>
                    <a:pt x="391799" y="173152"/>
                  </a:lnTo>
                  <a:lnTo>
                    <a:pt x="391799" y="233586"/>
                  </a:lnTo>
                  <a:lnTo>
                    <a:pt x="165004" y="233586"/>
                  </a:lnTo>
                  <a:close/>
                  <a:moveTo>
                    <a:pt x="962862" y="144633"/>
                  </a:moveTo>
                  <a:lnTo>
                    <a:pt x="962862" y="185375"/>
                  </a:lnTo>
                  <a:lnTo>
                    <a:pt x="1038913" y="185375"/>
                  </a:lnTo>
                  <a:lnTo>
                    <a:pt x="1038913" y="144633"/>
                  </a:lnTo>
                  <a:close/>
                  <a:moveTo>
                    <a:pt x="2790806" y="40063"/>
                  </a:moveTo>
                  <a:lnTo>
                    <a:pt x="3072603" y="40063"/>
                  </a:lnTo>
                  <a:lnTo>
                    <a:pt x="3072603" y="58559"/>
                  </a:lnTo>
                  <a:lnTo>
                    <a:pt x="2964637" y="129965"/>
                  </a:lnTo>
                  <a:lnTo>
                    <a:pt x="2964637" y="119509"/>
                  </a:lnTo>
                  <a:lnTo>
                    <a:pt x="2896055" y="119509"/>
                  </a:lnTo>
                  <a:lnTo>
                    <a:pt x="2896055" y="175323"/>
                  </a:lnTo>
                  <a:lnTo>
                    <a:pt x="2815251" y="228764"/>
                  </a:lnTo>
                  <a:lnTo>
                    <a:pt x="2815251" y="119509"/>
                  </a:lnTo>
                  <a:lnTo>
                    <a:pt x="2790806" y="119509"/>
                  </a:lnTo>
                  <a:close/>
                  <a:moveTo>
                    <a:pt x="783598" y="12223"/>
                  </a:moveTo>
                  <a:cubicBezTo>
                    <a:pt x="813928" y="52512"/>
                    <a:pt x="840863" y="91443"/>
                    <a:pt x="864403" y="129016"/>
                  </a:cubicBezTo>
                  <a:cubicBezTo>
                    <a:pt x="839505" y="143954"/>
                    <a:pt x="813702" y="159798"/>
                    <a:pt x="786993" y="176548"/>
                  </a:cubicBezTo>
                  <a:cubicBezTo>
                    <a:pt x="763454" y="132637"/>
                    <a:pt x="738556" y="92122"/>
                    <a:pt x="712300" y="55002"/>
                  </a:cubicBezTo>
                  <a:close/>
                  <a:moveTo>
                    <a:pt x="1243300" y="11544"/>
                  </a:moveTo>
                  <a:lnTo>
                    <a:pt x="1326821" y="11544"/>
                  </a:lnTo>
                  <a:lnTo>
                    <a:pt x="1326821" y="133090"/>
                  </a:lnTo>
                  <a:lnTo>
                    <a:pt x="1372995" y="133090"/>
                  </a:lnTo>
                  <a:lnTo>
                    <a:pt x="1372995" y="220684"/>
                  </a:lnTo>
                  <a:lnTo>
                    <a:pt x="1326821" y="220684"/>
                  </a:lnTo>
                  <a:lnTo>
                    <a:pt x="1326821" y="559520"/>
                  </a:lnTo>
                  <a:cubicBezTo>
                    <a:pt x="1326821" y="593245"/>
                    <a:pt x="1320370" y="618878"/>
                    <a:pt x="1307469" y="636420"/>
                  </a:cubicBezTo>
                  <a:cubicBezTo>
                    <a:pt x="1294567" y="653961"/>
                    <a:pt x="1276347" y="663468"/>
                    <a:pt x="1252807" y="664939"/>
                  </a:cubicBezTo>
                  <a:cubicBezTo>
                    <a:pt x="1229267" y="666410"/>
                    <a:pt x="1199390" y="667259"/>
                    <a:pt x="1163175" y="667485"/>
                  </a:cubicBezTo>
                  <a:cubicBezTo>
                    <a:pt x="1159554" y="637155"/>
                    <a:pt x="1153895" y="607957"/>
                    <a:pt x="1146199" y="579891"/>
                  </a:cubicBezTo>
                  <a:cubicBezTo>
                    <a:pt x="1166570" y="581249"/>
                    <a:pt x="1187394" y="581928"/>
                    <a:pt x="1208670" y="581928"/>
                  </a:cubicBezTo>
                  <a:cubicBezTo>
                    <a:pt x="1231757" y="581928"/>
                    <a:pt x="1243300" y="569479"/>
                    <a:pt x="1243300" y="544581"/>
                  </a:cubicBezTo>
                  <a:lnTo>
                    <a:pt x="1243300" y="220684"/>
                  </a:lnTo>
                  <a:lnTo>
                    <a:pt x="1136014" y="220684"/>
                  </a:lnTo>
                  <a:lnTo>
                    <a:pt x="1136014" y="133090"/>
                  </a:lnTo>
                  <a:lnTo>
                    <a:pt x="1243300" y="133090"/>
                  </a:lnTo>
                  <a:close/>
                  <a:moveTo>
                    <a:pt x="1677879" y="7470"/>
                  </a:moveTo>
                  <a:lnTo>
                    <a:pt x="1781091" y="7470"/>
                  </a:lnTo>
                  <a:cubicBezTo>
                    <a:pt x="1779733" y="74693"/>
                    <a:pt x="1777922" y="131732"/>
                    <a:pt x="1775659" y="178585"/>
                  </a:cubicBezTo>
                  <a:lnTo>
                    <a:pt x="2056097" y="178585"/>
                  </a:lnTo>
                  <a:lnTo>
                    <a:pt x="2056097" y="272291"/>
                  </a:lnTo>
                  <a:lnTo>
                    <a:pt x="1783467" y="272291"/>
                  </a:lnTo>
                  <a:cubicBezTo>
                    <a:pt x="1822398" y="423488"/>
                    <a:pt x="1916444" y="525115"/>
                    <a:pt x="2065604" y="577174"/>
                  </a:cubicBezTo>
                  <a:cubicBezTo>
                    <a:pt x="2033463" y="613842"/>
                    <a:pt x="2007660" y="645077"/>
                    <a:pt x="1988194" y="670880"/>
                  </a:cubicBezTo>
                  <a:cubicBezTo>
                    <a:pt x="1864838" y="612937"/>
                    <a:pt x="1778941" y="519570"/>
                    <a:pt x="1730503" y="390781"/>
                  </a:cubicBezTo>
                  <a:cubicBezTo>
                    <a:pt x="1692930" y="508706"/>
                    <a:pt x="1606128" y="603657"/>
                    <a:pt x="1470096" y="675634"/>
                  </a:cubicBezTo>
                  <a:cubicBezTo>
                    <a:pt x="1451988" y="652547"/>
                    <a:pt x="1426412" y="623575"/>
                    <a:pt x="1393366" y="588718"/>
                  </a:cubicBezTo>
                  <a:cubicBezTo>
                    <a:pt x="1558143" y="514025"/>
                    <a:pt x="1648341" y="408549"/>
                    <a:pt x="1663958" y="272291"/>
                  </a:cubicBezTo>
                  <a:lnTo>
                    <a:pt x="1405588" y="272291"/>
                  </a:lnTo>
                  <a:lnTo>
                    <a:pt x="1405588" y="178585"/>
                  </a:lnTo>
                  <a:lnTo>
                    <a:pt x="1673804" y="178585"/>
                  </a:lnTo>
                  <a:cubicBezTo>
                    <a:pt x="1676973" y="129242"/>
                    <a:pt x="1678331" y="72204"/>
                    <a:pt x="1677879" y="7470"/>
                  </a:cubicBezTo>
                  <a:close/>
                  <a:moveTo>
                    <a:pt x="399268" y="4753"/>
                  </a:moveTo>
                  <a:lnTo>
                    <a:pt x="484826" y="4753"/>
                  </a:lnTo>
                  <a:cubicBezTo>
                    <a:pt x="485279" y="26030"/>
                    <a:pt x="486071" y="46401"/>
                    <a:pt x="487202" y="65866"/>
                  </a:cubicBezTo>
                  <a:lnTo>
                    <a:pt x="535753" y="65866"/>
                  </a:lnTo>
                  <a:cubicBezTo>
                    <a:pt x="528284" y="51606"/>
                    <a:pt x="521041" y="38705"/>
                    <a:pt x="514024" y="27161"/>
                  </a:cubicBezTo>
                  <a:lnTo>
                    <a:pt x="590075" y="6112"/>
                  </a:lnTo>
                  <a:cubicBezTo>
                    <a:pt x="604109" y="30330"/>
                    <a:pt x="615312" y="50248"/>
                    <a:pt x="623687" y="65866"/>
                  </a:cubicBezTo>
                  <a:lnTo>
                    <a:pt x="668163" y="65866"/>
                  </a:lnTo>
                  <a:lnTo>
                    <a:pt x="668163" y="143275"/>
                  </a:lnTo>
                  <a:lnTo>
                    <a:pt x="492974" y="143275"/>
                  </a:lnTo>
                  <a:cubicBezTo>
                    <a:pt x="497275" y="190128"/>
                    <a:pt x="503273" y="230644"/>
                    <a:pt x="510968" y="264821"/>
                  </a:cubicBezTo>
                  <a:cubicBezTo>
                    <a:pt x="530660" y="235397"/>
                    <a:pt x="548654" y="203482"/>
                    <a:pt x="564951" y="169078"/>
                  </a:cubicBezTo>
                  <a:lnTo>
                    <a:pt x="634891" y="209820"/>
                  </a:lnTo>
                  <a:cubicBezTo>
                    <a:pt x="605693" y="264142"/>
                    <a:pt x="574571" y="312240"/>
                    <a:pt x="541525" y="354114"/>
                  </a:cubicBezTo>
                  <a:cubicBezTo>
                    <a:pt x="552163" y="374711"/>
                    <a:pt x="562688" y="385009"/>
                    <a:pt x="573100" y="385009"/>
                  </a:cubicBezTo>
                  <a:cubicBezTo>
                    <a:pt x="581927" y="385009"/>
                    <a:pt x="588491" y="376918"/>
                    <a:pt x="592791" y="360734"/>
                  </a:cubicBezTo>
                  <a:cubicBezTo>
                    <a:pt x="597092" y="344551"/>
                    <a:pt x="601845" y="323671"/>
                    <a:pt x="607051" y="298094"/>
                  </a:cubicBezTo>
                  <a:cubicBezTo>
                    <a:pt x="631949" y="313485"/>
                    <a:pt x="656394" y="326160"/>
                    <a:pt x="680386" y="336119"/>
                  </a:cubicBezTo>
                  <a:cubicBezTo>
                    <a:pt x="668163" y="387273"/>
                    <a:pt x="656620" y="421733"/>
                    <a:pt x="645756" y="439501"/>
                  </a:cubicBezTo>
                  <a:cubicBezTo>
                    <a:pt x="634891" y="457269"/>
                    <a:pt x="620292" y="469096"/>
                    <a:pt x="601958" y="474981"/>
                  </a:cubicBezTo>
                  <a:cubicBezTo>
                    <a:pt x="628893" y="510064"/>
                    <a:pt x="654130" y="547071"/>
                    <a:pt x="677670" y="586002"/>
                  </a:cubicBezTo>
                  <a:lnTo>
                    <a:pt x="601619" y="632176"/>
                  </a:lnTo>
                  <a:cubicBezTo>
                    <a:pt x="576721" y="586454"/>
                    <a:pt x="550692" y="543902"/>
                    <a:pt x="523530" y="504518"/>
                  </a:cubicBezTo>
                  <a:lnTo>
                    <a:pt x="569025" y="478715"/>
                  </a:lnTo>
                  <a:cubicBezTo>
                    <a:pt x="534621" y="477131"/>
                    <a:pt x="504970" y="458684"/>
                    <a:pt x="480073" y="423374"/>
                  </a:cubicBezTo>
                  <a:cubicBezTo>
                    <a:pt x="464455" y="438766"/>
                    <a:pt x="448385" y="452912"/>
                    <a:pt x="431862" y="465814"/>
                  </a:cubicBezTo>
                  <a:cubicBezTo>
                    <a:pt x="416697" y="447027"/>
                    <a:pt x="402890" y="431070"/>
                    <a:pt x="390441" y="417942"/>
                  </a:cubicBezTo>
                  <a:lnTo>
                    <a:pt x="390441" y="431183"/>
                  </a:lnTo>
                  <a:lnTo>
                    <a:pt x="351397" y="431183"/>
                  </a:lnTo>
                  <a:cubicBezTo>
                    <a:pt x="374936" y="459023"/>
                    <a:pt x="397684" y="487090"/>
                    <a:pt x="419639" y="515383"/>
                  </a:cubicBezTo>
                  <a:lnTo>
                    <a:pt x="351736" y="562915"/>
                  </a:lnTo>
                  <a:cubicBezTo>
                    <a:pt x="332724" y="533490"/>
                    <a:pt x="307826" y="499539"/>
                    <a:pt x="277043" y="461061"/>
                  </a:cubicBezTo>
                  <a:lnTo>
                    <a:pt x="323557" y="431183"/>
                  </a:lnTo>
                  <a:lnTo>
                    <a:pt x="167041" y="431183"/>
                  </a:lnTo>
                  <a:lnTo>
                    <a:pt x="167041" y="263463"/>
                  </a:lnTo>
                  <a:lnTo>
                    <a:pt x="390441" y="263463"/>
                  </a:lnTo>
                  <a:lnTo>
                    <a:pt x="390441" y="396213"/>
                  </a:lnTo>
                  <a:cubicBezTo>
                    <a:pt x="408775" y="381727"/>
                    <a:pt x="426203" y="365997"/>
                    <a:pt x="442726" y="349021"/>
                  </a:cubicBezTo>
                  <a:cubicBezTo>
                    <a:pt x="425750" y="301489"/>
                    <a:pt x="413528" y="232907"/>
                    <a:pt x="406059" y="143275"/>
                  </a:cubicBezTo>
                  <a:lnTo>
                    <a:pt x="145312" y="143275"/>
                  </a:lnTo>
                  <a:lnTo>
                    <a:pt x="145312" y="228833"/>
                  </a:lnTo>
                  <a:cubicBezTo>
                    <a:pt x="145312" y="324123"/>
                    <a:pt x="129355" y="400967"/>
                    <a:pt x="97440" y="459363"/>
                  </a:cubicBezTo>
                  <a:lnTo>
                    <a:pt x="157534" y="481431"/>
                  </a:lnTo>
                  <a:cubicBezTo>
                    <a:pt x="136258" y="534396"/>
                    <a:pt x="111360" y="589397"/>
                    <a:pt x="82841" y="646435"/>
                  </a:cubicBezTo>
                  <a:lnTo>
                    <a:pt x="4074" y="609089"/>
                  </a:lnTo>
                  <a:cubicBezTo>
                    <a:pt x="27614" y="563367"/>
                    <a:pt x="46400" y="522399"/>
                    <a:pt x="60433" y="486185"/>
                  </a:cubicBezTo>
                  <a:cubicBezTo>
                    <a:pt x="39157" y="465135"/>
                    <a:pt x="19012" y="447480"/>
                    <a:pt x="0" y="433220"/>
                  </a:cubicBezTo>
                  <a:cubicBezTo>
                    <a:pt x="40289" y="387046"/>
                    <a:pt x="60433" y="315975"/>
                    <a:pt x="60433" y="220005"/>
                  </a:cubicBezTo>
                  <a:lnTo>
                    <a:pt x="60433" y="65866"/>
                  </a:lnTo>
                  <a:lnTo>
                    <a:pt x="401305" y="65866"/>
                  </a:lnTo>
                  <a:cubicBezTo>
                    <a:pt x="400400" y="46401"/>
                    <a:pt x="399721" y="26030"/>
                    <a:pt x="399268" y="4753"/>
                  </a:cubicBezTo>
                  <a:close/>
                  <a:moveTo>
                    <a:pt x="2470305" y="2037"/>
                  </a:moveTo>
                  <a:cubicBezTo>
                    <a:pt x="2476190" y="20145"/>
                    <a:pt x="2482527" y="40742"/>
                    <a:pt x="2489317" y="63829"/>
                  </a:cubicBezTo>
                  <a:lnTo>
                    <a:pt x="2743274" y="63829"/>
                  </a:lnTo>
                  <a:lnTo>
                    <a:pt x="2743274" y="234944"/>
                  </a:lnTo>
                  <a:lnTo>
                    <a:pt x="2649568" y="234944"/>
                  </a:lnTo>
                  <a:lnTo>
                    <a:pt x="2649568" y="141917"/>
                  </a:lnTo>
                  <a:lnTo>
                    <a:pt x="2203446" y="141917"/>
                  </a:lnTo>
                  <a:lnTo>
                    <a:pt x="2203446" y="234944"/>
                  </a:lnTo>
                  <a:lnTo>
                    <a:pt x="2109741" y="234944"/>
                  </a:lnTo>
                  <a:lnTo>
                    <a:pt x="2109741" y="63829"/>
                  </a:lnTo>
                  <a:lnTo>
                    <a:pt x="2373204" y="63829"/>
                  </a:lnTo>
                  <a:cubicBezTo>
                    <a:pt x="2366413" y="45043"/>
                    <a:pt x="2359849" y="29425"/>
                    <a:pt x="2353512" y="16976"/>
                  </a:cubicBezTo>
                  <a:close/>
                  <a:moveTo>
                    <a:pt x="964899" y="0"/>
                  </a:moveTo>
                  <a:lnTo>
                    <a:pt x="1064037" y="10186"/>
                  </a:lnTo>
                  <a:cubicBezTo>
                    <a:pt x="1054531" y="31236"/>
                    <a:pt x="1044571" y="52512"/>
                    <a:pt x="1034160" y="74014"/>
                  </a:cubicBezTo>
                  <a:lnTo>
                    <a:pt x="1120396" y="74014"/>
                  </a:lnTo>
                  <a:lnTo>
                    <a:pt x="1120396" y="290964"/>
                  </a:lnTo>
                  <a:lnTo>
                    <a:pt x="1184904" y="267537"/>
                  </a:lnTo>
                  <a:cubicBezTo>
                    <a:pt x="1209802" y="329555"/>
                    <a:pt x="1228362" y="383425"/>
                    <a:pt x="1240584" y="429146"/>
                  </a:cubicBezTo>
                  <a:lnTo>
                    <a:pt x="1165891" y="454949"/>
                  </a:lnTo>
                  <a:cubicBezTo>
                    <a:pt x="1152537" y="407644"/>
                    <a:pt x="1137372" y="358301"/>
                    <a:pt x="1120396" y="306921"/>
                  </a:cubicBezTo>
                  <a:lnTo>
                    <a:pt x="1120396" y="575816"/>
                  </a:lnTo>
                  <a:cubicBezTo>
                    <a:pt x="1120396" y="606373"/>
                    <a:pt x="1114342" y="629346"/>
                    <a:pt x="1102232" y="644738"/>
                  </a:cubicBezTo>
                  <a:cubicBezTo>
                    <a:pt x="1090123" y="660129"/>
                    <a:pt x="1073091" y="668051"/>
                    <a:pt x="1051135" y="668504"/>
                  </a:cubicBezTo>
                  <a:cubicBezTo>
                    <a:pt x="1029180" y="668956"/>
                    <a:pt x="1001566" y="669183"/>
                    <a:pt x="968294" y="669183"/>
                  </a:cubicBezTo>
                  <a:cubicBezTo>
                    <a:pt x="964220" y="642248"/>
                    <a:pt x="959014" y="615200"/>
                    <a:pt x="952676" y="588039"/>
                  </a:cubicBezTo>
                  <a:cubicBezTo>
                    <a:pt x="977574" y="591208"/>
                    <a:pt x="997040" y="592792"/>
                    <a:pt x="1011073" y="592792"/>
                  </a:cubicBezTo>
                  <a:cubicBezTo>
                    <a:pt x="1029633" y="592792"/>
                    <a:pt x="1038913" y="582607"/>
                    <a:pt x="1038913" y="562236"/>
                  </a:cubicBezTo>
                  <a:lnTo>
                    <a:pt x="1038913" y="501802"/>
                  </a:lnTo>
                  <a:cubicBezTo>
                    <a:pt x="992286" y="552277"/>
                    <a:pt x="942717" y="593471"/>
                    <a:pt x="890206" y="625385"/>
                  </a:cubicBezTo>
                  <a:cubicBezTo>
                    <a:pt x="883189" y="614974"/>
                    <a:pt x="875041" y="604222"/>
                    <a:pt x="865761" y="593132"/>
                  </a:cubicBezTo>
                  <a:cubicBezTo>
                    <a:pt x="827282" y="619840"/>
                    <a:pt x="795594" y="644398"/>
                    <a:pt x="770697" y="666806"/>
                  </a:cubicBezTo>
                  <a:lnTo>
                    <a:pt x="721807" y="607731"/>
                  </a:lnTo>
                  <a:cubicBezTo>
                    <a:pt x="736293" y="591887"/>
                    <a:pt x="743536" y="572874"/>
                    <a:pt x="743536" y="550692"/>
                  </a:cubicBezTo>
                  <a:lnTo>
                    <a:pt x="743536" y="295378"/>
                  </a:lnTo>
                  <a:lnTo>
                    <a:pt x="698041" y="295378"/>
                  </a:lnTo>
                  <a:lnTo>
                    <a:pt x="698041" y="207104"/>
                  </a:lnTo>
                  <a:lnTo>
                    <a:pt x="825698" y="207104"/>
                  </a:lnTo>
                  <a:lnTo>
                    <a:pt x="825698" y="515383"/>
                  </a:lnTo>
                  <a:cubicBezTo>
                    <a:pt x="832488" y="510403"/>
                    <a:pt x="851048" y="498407"/>
                    <a:pt x="881378" y="479394"/>
                  </a:cubicBezTo>
                  <a:cubicBezTo>
                    <a:pt x="882736" y="497954"/>
                    <a:pt x="884321" y="515383"/>
                    <a:pt x="886132" y="531680"/>
                  </a:cubicBezTo>
                  <a:cubicBezTo>
                    <a:pt x="923025" y="509724"/>
                    <a:pt x="958222" y="483921"/>
                    <a:pt x="991720" y="454270"/>
                  </a:cubicBezTo>
                  <a:lnTo>
                    <a:pt x="850822" y="454270"/>
                  </a:lnTo>
                  <a:lnTo>
                    <a:pt x="850822" y="383651"/>
                  </a:lnTo>
                  <a:lnTo>
                    <a:pt x="881378" y="383651"/>
                  </a:lnTo>
                  <a:lnTo>
                    <a:pt x="881378" y="74014"/>
                  </a:lnTo>
                  <a:lnTo>
                    <a:pt x="944867" y="74014"/>
                  </a:lnTo>
                  <a:cubicBezTo>
                    <a:pt x="952110" y="51154"/>
                    <a:pt x="958788" y="26482"/>
                    <a:pt x="964899"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r"/>
              <a:endParaRPr lang="zh-CN" altLang="en-US" sz="55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354857" y="1365979"/>
              <a:ext cx="1931849" cy="674275"/>
            </a:xfrm>
            <a:custGeom>
              <a:avLst/>
              <a:gdLst>
                <a:gd name="connsiteX0" fmla="*/ 213568 w 1931849"/>
                <a:gd name="connsiteY0" fmla="*/ 494672 h 674275"/>
                <a:gd name="connsiteX1" fmla="*/ 84892 w 1931849"/>
                <a:gd name="connsiteY1" fmla="*/ 578192 h 674275"/>
                <a:gd name="connsiteX2" fmla="*/ 154492 w 1931849"/>
                <a:gd name="connsiteY2" fmla="*/ 582606 h 674275"/>
                <a:gd name="connsiteX3" fmla="*/ 215944 w 1931849"/>
                <a:gd name="connsiteY3" fmla="*/ 521493 h 674275"/>
                <a:gd name="connsiteX4" fmla="*/ 213568 w 1931849"/>
                <a:gd name="connsiteY4" fmla="*/ 494672 h 674275"/>
                <a:gd name="connsiteX5" fmla="*/ 674288 w 1931849"/>
                <a:gd name="connsiteY5" fmla="*/ 400626 h 674275"/>
                <a:gd name="connsiteX6" fmla="*/ 674288 w 1931849"/>
                <a:gd name="connsiteY6" fmla="*/ 480752 h 674275"/>
                <a:gd name="connsiteX7" fmla="*/ 742870 w 1931849"/>
                <a:gd name="connsiteY7" fmla="*/ 469887 h 674275"/>
                <a:gd name="connsiteX8" fmla="*/ 742870 w 1931849"/>
                <a:gd name="connsiteY8" fmla="*/ 400626 h 674275"/>
                <a:gd name="connsiteX9" fmla="*/ 860342 w 1931849"/>
                <a:gd name="connsiteY9" fmla="*/ 326612 h 674275"/>
                <a:gd name="connsiteX10" fmla="*/ 1208005 w 1931849"/>
                <a:gd name="connsiteY10" fmla="*/ 326612 h 674275"/>
                <a:gd name="connsiteX11" fmla="*/ 1208005 w 1931849"/>
                <a:gd name="connsiteY11" fmla="*/ 412849 h 674275"/>
                <a:gd name="connsiteX12" fmla="*/ 1090533 w 1931849"/>
                <a:gd name="connsiteY12" fmla="*/ 556124 h 674275"/>
                <a:gd name="connsiteX13" fmla="*/ 1161152 w 1931849"/>
                <a:gd name="connsiteY13" fmla="*/ 601619 h 674275"/>
                <a:gd name="connsiteX14" fmla="*/ 1103434 w 1931849"/>
                <a:gd name="connsiteY14" fmla="*/ 674275 h 674275"/>
                <a:gd name="connsiteX15" fmla="*/ 861700 w 1931849"/>
                <a:gd name="connsiteY15" fmla="*/ 511308 h 674275"/>
                <a:gd name="connsiteX16" fmla="*/ 911948 w 1931849"/>
                <a:gd name="connsiteY16" fmla="*/ 444084 h 674275"/>
                <a:gd name="connsiteX17" fmla="*/ 1015840 w 1931849"/>
                <a:gd name="connsiteY17" fmla="*/ 508592 h 674275"/>
                <a:gd name="connsiteX18" fmla="*/ 1099360 w 1931849"/>
                <a:gd name="connsiteY18" fmla="*/ 412849 h 674275"/>
                <a:gd name="connsiteX19" fmla="*/ 860342 w 1931849"/>
                <a:gd name="connsiteY19" fmla="*/ 412849 h 674275"/>
                <a:gd name="connsiteX20" fmla="*/ 479900 w 1931849"/>
                <a:gd name="connsiteY20" fmla="*/ 297094 h 674275"/>
                <a:gd name="connsiteX21" fmla="*/ 500457 w 1931849"/>
                <a:gd name="connsiteY21" fmla="*/ 326612 h 674275"/>
                <a:gd name="connsiteX22" fmla="*/ 393171 w 1931849"/>
                <a:gd name="connsiteY22" fmla="*/ 376181 h 674275"/>
                <a:gd name="connsiteX23" fmla="*/ 542557 w 1931849"/>
                <a:gd name="connsiteY23" fmla="*/ 553408 h 674275"/>
                <a:gd name="connsiteX24" fmla="*/ 466506 w 1931849"/>
                <a:gd name="connsiteY24" fmla="*/ 627422 h 674275"/>
                <a:gd name="connsiteX25" fmla="*/ 322212 w 1931849"/>
                <a:gd name="connsiteY25" fmla="*/ 409114 h 674275"/>
                <a:gd name="connsiteX26" fmla="*/ 292674 w 1931849"/>
                <a:gd name="connsiteY26" fmla="*/ 422355 h 674275"/>
                <a:gd name="connsiteX27" fmla="*/ 310329 w 1931849"/>
                <a:gd name="connsiteY27" fmla="*/ 525907 h 674275"/>
                <a:gd name="connsiteX28" fmla="*/ 301502 w 1931849"/>
                <a:gd name="connsiteY28" fmla="*/ 596865 h 674275"/>
                <a:gd name="connsiteX29" fmla="*/ 271964 w 1931849"/>
                <a:gd name="connsiteY29" fmla="*/ 641342 h 674275"/>
                <a:gd name="connsiteX30" fmla="*/ 224941 w 1931849"/>
                <a:gd name="connsiteY30" fmla="*/ 663071 h 674275"/>
                <a:gd name="connsiteX31" fmla="*/ 96435 w 1931849"/>
                <a:gd name="connsiteY31" fmla="*/ 667484 h 674275"/>
                <a:gd name="connsiteX32" fmla="*/ 75046 w 1931849"/>
                <a:gd name="connsiteY32" fmla="*/ 583285 h 674275"/>
                <a:gd name="connsiteX33" fmla="*/ 0 w 1931849"/>
                <a:gd name="connsiteY33" fmla="*/ 614486 h 674275"/>
                <a:gd name="connsiteX34" fmla="*/ 674288 w 1931849"/>
                <a:gd name="connsiteY34" fmla="*/ 256672 h 674275"/>
                <a:gd name="connsiteX35" fmla="*/ 674288 w 1931849"/>
                <a:gd name="connsiteY35" fmla="*/ 327291 h 674275"/>
                <a:gd name="connsiteX36" fmla="*/ 742870 w 1931849"/>
                <a:gd name="connsiteY36" fmla="*/ 327291 h 674275"/>
                <a:gd name="connsiteX37" fmla="*/ 742870 w 1931849"/>
                <a:gd name="connsiteY37" fmla="*/ 256672 h 674275"/>
                <a:gd name="connsiteX38" fmla="*/ 1023988 w 1931849"/>
                <a:gd name="connsiteY38" fmla="*/ 173152 h 674275"/>
                <a:gd name="connsiteX39" fmla="*/ 1102755 w 1931849"/>
                <a:gd name="connsiteY39" fmla="*/ 277722 h 674275"/>
                <a:gd name="connsiteX40" fmla="*/ 1032136 w 1931849"/>
                <a:gd name="connsiteY40" fmla="*/ 325254 h 674275"/>
                <a:gd name="connsiteX41" fmla="*/ 961517 w 1931849"/>
                <a:gd name="connsiteY41" fmla="*/ 219326 h 674275"/>
                <a:gd name="connsiteX42" fmla="*/ 1366897 w 1931849"/>
                <a:gd name="connsiteY42" fmla="*/ 116792 h 674275"/>
                <a:gd name="connsiteX43" fmla="*/ 1366897 w 1931849"/>
                <a:gd name="connsiteY43" fmla="*/ 454269 h 674275"/>
                <a:gd name="connsiteX44" fmla="*/ 1420540 w 1931849"/>
                <a:gd name="connsiteY44" fmla="*/ 454269 h 674275"/>
                <a:gd name="connsiteX45" fmla="*/ 1420540 w 1931849"/>
                <a:gd name="connsiteY45" fmla="*/ 116792 h 674275"/>
                <a:gd name="connsiteX46" fmla="*/ 1284056 w 1931849"/>
                <a:gd name="connsiteY46" fmla="*/ 42778 h 674275"/>
                <a:gd name="connsiteX47" fmla="*/ 1503382 w 1931849"/>
                <a:gd name="connsiteY47" fmla="*/ 42778 h 674275"/>
                <a:gd name="connsiteX48" fmla="*/ 1503382 w 1931849"/>
                <a:gd name="connsiteY48" fmla="*/ 528284 h 674275"/>
                <a:gd name="connsiteX49" fmla="*/ 1366897 w 1931849"/>
                <a:gd name="connsiteY49" fmla="*/ 528284 h 674275"/>
                <a:gd name="connsiteX50" fmla="*/ 1366897 w 1931849"/>
                <a:gd name="connsiteY50" fmla="*/ 566988 h 674275"/>
                <a:gd name="connsiteX51" fmla="*/ 1284056 w 1931849"/>
                <a:gd name="connsiteY51" fmla="*/ 566988 h 674275"/>
                <a:gd name="connsiteX52" fmla="*/ 1896539 w 1931849"/>
                <a:gd name="connsiteY52" fmla="*/ 679 h 674275"/>
                <a:gd name="connsiteX53" fmla="*/ 1929133 w 1931849"/>
                <a:gd name="connsiteY53" fmla="*/ 90989 h 674275"/>
                <a:gd name="connsiteX54" fmla="*/ 1650731 w 1931849"/>
                <a:gd name="connsiteY54" fmla="*/ 126978 h 674275"/>
                <a:gd name="connsiteX55" fmla="*/ 1650731 w 1931849"/>
                <a:gd name="connsiteY55" fmla="*/ 236980 h 674275"/>
                <a:gd name="connsiteX56" fmla="*/ 1931849 w 1931849"/>
                <a:gd name="connsiteY56" fmla="*/ 236980 h 674275"/>
                <a:gd name="connsiteX57" fmla="*/ 1931849 w 1931849"/>
                <a:gd name="connsiteY57" fmla="*/ 325254 h 674275"/>
                <a:gd name="connsiteX58" fmla="*/ 1842217 w 1931849"/>
                <a:gd name="connsiteY58" fmla="*/ 325254 h 674275"/>
                <a:gd name="connsiteX59" fmla="*/ 1842217 w 1931849"/>
                <a:gd name="connsiteY59" fmla="*/ 660015 h 674275"/>
                <a:gd name="connsiteX60" fmla="*/ 1745795 w 1931849"/>
                <a:gd name="connsiteY60" fmla="*/ 660015 h 674275"/>
                <a:gd name="connsiteX61" fmla="*/ 1745795 w 1931849"/>
                <a:gd name="connsiteY61" fmla="*/ 325254 h 674275"/>
                <a:gd name="connsiteX62" fmla="*/ 1650731 w 1931849"/>
                <a:gd name="connsiteY62" fmla="*/ 325254 h 674275"/>
                <a:gd name="connsiteX63" fmla="*/ 1550914 w 1931849"/>
                <a:gd name="connsiteY63" fmla="*/ 672238 h 674275"/>
                <a:gd name="connsiteX64" fmla="*/ 1464677 w 1931849"/>
                <a:gd name="connsiteY64" fmla="*/ 610446 h 674275"/>
                <a:gd name="connsiteX65" fmla="*/ 1555667 w 1931849"/>
                <a:gd name="connsiteY65" fmla="*/ 322538 h 674275"/>
                <a:gd name="connsiteX66" fmla="*/ 1555667 w 1931849"/>
                <a:gd name="connsiteY66" fmla="*/ 47531 h 674275"/>
                <a:gd name="connsiteX67" fmla="*/ 1896539 w 1931849"/>
                <a:gd name="connsiteY67" fmla="*/ 679 h 674275"/>
                <a:gd name="connsiteX68" fmla="*/ 985962 w 1931849"/>
                <a:gd name="connsiteY68" fmla="*/ 0 h 674275"/>
                <a:gd name="connsiteX69" fmla="*/ 1078989 w 1931849"/>
                <a:gd name="connsiteY69" fmla="*/ 0 h 674275"/>
                <a:gd name="connsiteX70" fmla="*/ 1066767 w 1931849"/>
                <a:gd name="connsiteY70" fmla="*/ 21728 h 674275"/>
                <a:gd name="connsiteX71" fmla="*/ 1241277 w 1931849"/>
                <a:gd name="connsiteY71" fmla="*/ 198955 h 674275"/>
                <a:gd name="connsiteX72" fmla="*/ 1198498 w 1931849"/>
                <a:gd name="connsiteY72" fmla="*/ 287908 h 674275"/>
                <a:gd name="connsiteX73" fmla="*/ 1025346 w 1931849"/>
                <a:gd name="connsiteY73" fmla="*/ 99138 h 674275"/>
                <a:gd name="connsiteX74" fmla="*/ 863737 w 1931849"/>
                <a:gd name="connsiteY74" fmla="*/ 296735 h 674275"/>
                <a:gd name="connsiteX75" fmla="*/ 822996 w 1931849"/>
                <a:gd name="connsiteY75" fmla="*/ 205745 h 674275"/>
                <a:gd name="connsiteX76" fmla="*/ 822996 w 1931849"/>
                <a:gd name="connsiteY76" fmla="*/ 455628 h 674275"/>
                <a:gd name="connsiteX77" fmla="*/ 863058 w 1931849"/>
                <a:gd name="connsiteY77" fmla="*/ 448158 h 674275"/>
                <a:gd name="connsiteX78" fmla="*/ 855589 w 1931849"/>
                <a:gd name="connsiteY78" fmla="*/ 535074 h 674275"/>
                <a:gd name="connsiteX79" fmla="*/ 822996 w 1931849"/>
                <a:gd name="connsiteY79" fmla="*/ 541185 h 674275"/>
                <a:gd name="connsiteX80" fmla="*/ 822996 w 1931849"/>
                <a:gd name="connsiteY80" fmla="*/ 670201 h 674275"/>
                <a:gd name="connsiteX81" fmla="*/ 742870 w 1931849"/>
                <a:gd name="connsiteY81" fmla="*/ 670201 h 674275"/>
                <a:gd name="connsiteX82" fmla="*/ 742870 w 1931849"/>
                <a:gd name="connsiteY82" fmla="*/ 555445 h 674275"/>
                <a:gd name="connsiteX83" fmla="*/ 575150 w 1931849"/>
                <a:gd name="connsiteY83" fmla="*/ 587359 h 674275"/>
                <a:gd name="connsiteX84" fmla="*/ 560212 w 1931849"/>
                <a:gd name="connsiteY84" fmla="*/ 495690 h 674275"/>
                <a:gd name="connsiteX85" fmla="*/ 593484 w 1931849"/>
                <a:gd name="connsiteY85" fmla="*/ 492295 h 674275"/>
                <a:gd name="connsiteX86" fmla="*/ 593484 w 1931849"/>
                <a:gd name="connsiteY86" fmla="*/ 221973 h 674275"/>
                <a:gd name="connsiteX87" fmla="*/ 674288 w 1931849"/>
                <a:gd name="connsiteY87" fmla="*/ 168532 h 674275"/>
                <a:gd name="connsiteX88" fmla="*/ 674288 w 1931849"/>
                <a:gd name="connsiteY88" fmla="*/ 183337 h 674275"/>
                <a:gd name="connsiteX89" fmla="*/ 742870 w 1931849"/>
                <a:gd name="connsiteY89" fmla="*/ 183337 h 674275"/>
                <a:gd name="connsiteX90" fmla="*/ 742870 w 1931849"/>
                <a:gd name="connsiteY90" fmla="*/ 123174 h 674275"/>
                <a:gd name="connsiteX91" fmla="*/ 850836 w 1931849"/>
                <a:gd name="connsiteY91" fmla="*/ 51768 h 674275"/>
                <a:gd name="connsiteX92" fmla="*/ 850836 w 1931849"/>
                <a:gd name="connsiteY92" fmla="*/ 112718 h 674275"/>
                <a:gd name="connsiteX93" fmla="*/ 822996 w 1931849"/>
                <a:gd name="connsiteY93" fmla="*/ 112718 h 674275"/>
                <a:gd name="connsiteX94" fmla="*/ 822996 w 1931849"/>
                <a:gd name="connsiteY94" fmla="*/ 205066 h 674275"/>
                <a:gd name="connsiteX95" fmla="*/ 985962 w 1931849"/>
                <a:gd name="connsiteY95" fmla="*/ 0 h 67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931849" h="674275">
                  <a:moveTo>
                    <a:pt x="213568" y="494672"/>
                  </a:moveTo>
                  <a:cubicBezTo>
                    <a:pt x="175768" y="525228"/>
                    <a:pt x="132876" y="553068"/>
                    <a:pt x="84892" y="578192"/>
                  </a:cubicBezTo>
                  <a:cubicBezTo>
                    <a:pt x="113184" y="581135"/>
                    <a:pt x="136385" y="582606"/>
                    <a:pt x="154492" y="582606"/>
                  </a:cubicBezTo>
                  <a:cubicBezTo>
                    <a:pt x="195460" y="582606"/>
                    <a:pt x="215944" y="562235"/>
                    <a:pt x="215944" y="521493"/>
                  </a:cubicBezTo>
                  <a:cubicBezTo>
                    <a:pt x="215944" y="513345"/>
                    <a:pt x="215152" y="504404"/>
                    <a:pt x="213568" y="494672"/>
                  </a:cubicBezTo>
                  <a:close/>
                  <a:moveTo>
                    <a:pt x="674288" y="400626"/>
                  </a:moveTo>
                  <a:lnTo>
                    <a:pt x="674288" y="480752"/>
                  </a:lnTo>
                  <a:cubicBezTo>
                    <a:pt x="696017" y="477583"/>
                    <a:pt x="718878" y="473961"/>
                    <a:pt x="742870" y="469887"/>
                  </a:cubicBezTo>
                  <a:lnTo>
                    <a:pt x="742870" y="400626"/>
                  </a:lnTo>
                  <a:close/>
                  <a:moveTo>
                    <a:pt x="860342" y="326612"/>
                  </a:moveTo>
                  <a:lnTo>
                    <a:pt x="1208005" y="326612"/>
                  </a:lnTo>
                  <a:lnTo>
                    <a:pt x="1208005" y="412849"/>
                  </a:lnTo>
                  <a:cubicBezTo>
                    <a:pt x="1181296" y="451327"/>
                    <a:pt x="1142139" y="499085"/>
                    <a:pt x="1090533" y="556124"/>
                  </a:cubicBezTo>
                  <a:cubicBezTo>
                    <a:pt x="1114072" y="570610"/>
                    <a:pt x="1137612" y="585775"/>
                    <a:pt x="1161152" y="601619"/>
                  </a:cubicBezTo>
                  <a:lnTo>
                    <a:pt x="1103434" y="674275"/>
                  </a:lnTo>
                  <a:cubicBezTo>
                    <a:pt x="1018782" y="616331"/>
                    <a:pt x="938204" y="562009"/>
                    <a:pt x="861700" y="511308"/>
                  </a:cubicBezTo>
                  <a:lnTo>
                    <a:pt x="911948" y="444084"/>
                  </a:lnTo>
                  <a:cubicBezTo>
                    <a:pt x="946352" y="465360"/>
                    <a:pt x="980983" y="486863"/>
                    <a:pt x="1015840" y="508592"/>
                  </a:cubicBezTo>
                  <a:cubicBezTo>
                    <a:pt x="1043001" y="478715"/>
                    <a:pt x="1070841" y="446800"/>
                    <a:pt x="1099360" y="412849"/>
                  </a:cubicBezTo>
                  <a:lnTo>
                    <a:pt x="860342" y="412849"/>
                  </a:lnTo>
                  <a:close/>
                  <a:moveTo>
                    <a:pt x="479900" y="297094"/>
                  </a:moveTo>
                  <a:lnTo>
                    <a:pt x="500457" y="326612"/>
                  </a:lnTo>
                  <a:lnTo>
                    <a:pt x="393171" y="376181"/>
                  </a:lnTo>
                  <a:cubicBezTo>
                    <a:pt x="424180" y="454496"/>
                    <a:pt x="473975" y="513571"/>
                    <a:pt x="542557" y="553408"/>
                  </a:cubicBezTo>
                  <a:cubicBezTo>
                    <a:pt x="514491" y="579663"/>
                    <a:pt x="489140" y="604335"/>
                    <a:pt x="466506" y="627422"/>
                  </a:cubicBezTo>
                  <a:cubicBezTo>
                    <a:pt x="408788" y="582606"/>
                    <a:pt x="360691" y="509837"/>
                    <a:pt x="322212" y="409114"/>
                  </a:cubicBezTo>
                  <a:lnTo>
                    <a:pt x="292674" y="422355"/>
                  </a:lnTo>
                  <a:cubicBezTo>
                    <a:pt x="304444" y="456759"/>
                    <a:pt x="310329" y="491277"/>
                    <a:pt x="310329" y="525907"/>
                  </a:cubicBezTo>
                  <a:cubicBezTo>
                    <a:pt x="310329" y="555105"/>
                    <a:pt x="307387" y="578758"/>
                    <a:pt x="301502" y="596865"/>
                  </a:cubicBezTo>
                  <a:cubicBezTo>
                    <a:pt x="295617" y="614973"/>
                    <a:pt x="285771" y="629798"/>
                    <a:pt x="271964" y="641342"/>
                  </a:cubicBezTo>
                  <a:cubicBezTo>
                    <a:pt x="258157" y="652885"/>
                    <a:pt x="242483" y="660128"/>
                    <a:pt x="224941" y="663071"/>
                  </a:cubicBezTo>
                  <a:cubicBezTo>
                    <a:pt x="207400" y="666013"/>
                    <a:pt x="164564" y="667484"/>
                    <a:pt x="96435" y="667484"/>
                  </a:cubicBezTo>
                  <a:cubicBezTo>
                    <a:pt x="89645" y="636475"/>
                    <a:pt x="82515" y="608409"/>
                    <a:pt x="75046" y="583285"/>
                  </a:cubicBezTo>
                  <a:lnTo>
                    <a:pt x="0" y="614486"/>
                  </a:lnTo>
                  <a:close/>
                  <a:moveTo>
                    <a:pt x="674288" y="256672"/>
                  </a:moveTo>
                  <a:lnTo>
                    <a:pt x="674288" y="327291"/>
                  </a:lnTo>
                  <a:lnTo>
                    <a:pt x="742870" y="327291"/>
                  </a:lnTo>
                  <a:lnTo>
                    <a:pt x="742870" y="256672"/>
                  </a:lnTo>
                  <a:close/>
                  <a:moveTo>
                    <a:pt x="1023988" y="173152"/>
                  </a:moveTo>
                  <a:cubicBezTo>
                    <a:pt x="1063372" y="223400"/>
                    <a:pt x="1089627" y="258257"/>
                    <a:pt x="1102755" y="277722"/>
                  </a:cubicBezTo>
                  <a:lnTo>
                    <a:pt x="1032136" y="325254"/>
                  </a:lnTo>
                  <a:cubicBezTo>
                    <a:pt x="1003617" y="281344"/>
                    <a:pt x="980077" y="246034"/>
                    <a:pt x="961517" y="219326"/>
                  </a:cubicBezTo>
                  <a:close/>
                  <a:moveTo>
                    <a:pt x="1366897" y="116792"/>
                  </a:moveTo>
                  <a:lnTo>
                    <a:pt x="1366897" y="454269"/>
                  </a:lnTo>
                  <a:lnTo>
                    <a:pt x="1420540" y="454269"/>
                  </a:lnTo>
                  <a:lnTo>
                    <a:pt x="1420540" y="116792"/>
                  </a:lnTo>
                  <a:close/>
                  <a:moveTo>
                    <a:pt x="1284056" y="42778"/>
                  </a:moveTo>
                  <a:lnTo>
                    <a:pt x="1503382" y="42778"/>
                  </a:lnTo>
                  <a:lnTo>
                    <a:pt x="1503382" y="528284"/>
                  </a:lnTo>
                  <a:lnTo>
                    <a:pt x="1366897" y="528284"/>
                  </a:lnTo>
                  <a:lnTo>
                    <a:pt x="1366897" y="566988"/>
                  </a:lnTo>
                  <a:lnTo>
                    <a:pt x="1284056" y="566988"/>
                  </a:lnTo>
                  <a:close/>
                  <a:moveTo>
                    <a:pt x="1896539" y="679"/>
                  </a:moveTo>
                  <a:lnTo>
                    <a:pt x="1929133" y="90989"/>
                  </a:lnTo>
                  <a:cubicBezTo>
                    <a:pt x="1827731" y="106381"/>
                    <a:pt x="1734931" y="118377"/>
                    <a:pt x="1650731" y="126978"/>
                  </a:cubicBezTo>
                  <a:lnTo>
                    <a:pt x="1650731" y="236980"/>
                  </a:lnTo>
                  <a:lnTo>
                    <a:pt x="1931849" y="236980"/>
                  </a:lnTo>
                  <a:lnTo>
                    <a:pt x="1931849" y="325254"/>
                  </a:lnTo>
                  <a:lnTo>
                    <a:pt x="1842217" y="325254"/>
                  </a:lnTo>
                  <a:lnTo>
                    <a:pt x="1842217" y="660015"/>
                  </a:lnTo>
                  <a:lnTo>
                    <a:pt x="1745795" y="660015"/>
                  </a:lnTo>
                  <a:lnTo>
                    <a:pt x="1745795" y="325254"/>
                  </a:lnTo>
                  <a:lnTo>
                    <a:pt x="1650731" y="325254"/>
                  </a:lnTo>
                  <a:cubicBezTo>
                    <a:pt x="1649826" y="453364"/>
                    <a:pt x="1616553" y="569025"/>
                    <a:pt x="1550914" y="672238"/>
                  </a:cubicBezTo>
                  <a:cubicBezTo>
                    <a:pt x="1533712" y="657752"/>
                    <a:pt x="1504966" y="637154"/>
                    <a:pt x="1464677" y="610446"/>
                  </a:cubicBezTo>
                  <a:cubicBezTo>
                    <a:pt x="1525337" y="531226"/>
                    <a:pt x="1555667" y="435257"/>
                    <a:pt x="1555667" y="322538"/>
                  </a:cubicBezTo>
                  <a:lnTo>
                    <a:pt x="1555667" y="47531"/>
                  </a:lnTo>
                  <a:cubicBezTo>
                    <a:pt x="1676987" y="38025"/>
                    <a:pt x="1790611" y="22407"/>
                    <a:pt x="1896539" y="679"/>
                  </a:cubicBezTo>
                  <a:close/>
                  <a:moveTo>
                    <a:pt x="985962" y="0"/>
                  </a:moveTo>
                  <a:lnTo>
                    <a:pt x="1078989" y="0"/>
                  </a:lnTo>
                  <a:lnTo>
                    <a:pt x="1066767" y="21728"/>
                  </a:lnTo>
                  <a:cubicBezTo>
                    <a:pt x="1117920" y="97327"/>
                    <a:pt x="1176090" y="156402"/>
                    <a:pt x="1241277" y="198955"/>
                  </a:cubicBezTo>
                  <a:lnTo>
                    <a:pt x="1198498" y="287908"/>
                  </a:lnTo>
                  <a:cubicBezTo>
                    <a:pt x="1133764" y="237207"/>
                    <a:pt x="1076047" y="174283"/>
                    <a:pt x="1025346" y="99138"/>
                  </a:cubicBezTo>
                  <a:cubicBezTo>
                    <a:pt x="982341" y="177452"/>
                    <a:pt x="928471" y="243318"/>
                    <a:pt x="863737" y="296735"/>
                  </a:cubicBezTo>
                  <a:cubicBezTo>
                    <a:pt x="853325" y="271384"/>
                    <a:pt x="839745" y="241055"/>
                    <a:pt x="822996" y="205745"/>
                  </a:cubicBezTo>
                  <a:lnTo>
                    <a:pt x="822996" y="455628"/>
                  </a:lnTo>
                  <a:cubicBezTo>
                    <a:pt x="836123" y="453364"/>
                    <a:pt x="849478" y="450874"/>
                    <a:pt x="863058" y="448158"/>
                  </a:cubicBezTo>
                  <a:cubicBezTo>
                    <a:pt x="859437" y="478488"/>
                    <a:pt x="856947" y="507460"/>
                    <a:pt x="855589" y="535074"/>
                  </a:cubicBezTo>
                  <a:cubicBezTo>
                    <a:pt x="846082" y="536885"/>
                    <a:pt x="835218" y="538922"/>
                    <a:pt x="822996" y="541185"/>
                  </a:cubicBezTo>
                  <a:lnTo>
                    <a:pt x="822996" y="670201"/>
                  </a:lnTo>
                  <a:lnTo>
                    <a:pt x="742870" y="670201"/>
                  </a:lnTo>
                  <a:lnTo>
                    <a:pt x="742870" y="555445"/>
                  </a:lnTo>
                  <a:cubicBezTo>
                    <a:pt x="696244" y="564046"/>
                    <a:pt x="640337" y="574684"/>
                    <a:pt x="575150" y="587359"/>
                  </a:cubicBezTo>
                  <a:lnTo>
                    <a:pt x="560212" y="495690"/>
                  </a:lnTo>
                  <a:cubicBezTo>
                    <a:pt x="570623" y="494785"/>
                    <a:pt x="581714" y="493653"/>
                    <a:pt x="593484" y="492295"/>
                  </a:cubicBezTo>
                  <a:lnTo>
                    <a:pt x="593484" y="221973"/>
                  </a:lnTo>
                  <a:lnTo>
                    <a:pt x="674288" y="168532"/>
                  </a:lnTo>
                  <a:lnTo>
                    <a:pt x="674288" y="183337"/>
                  </a:lnTo>
                  <a:lnTo>
                    <a:pt x="742870" y="183337"/>
                  </a:lnTo>
                  <a:lnTo>
                    <a:pt x="742870" y="123174"/>
                  </a:lnTo>
                  <a:lnTo>
                    <a:pt x="850836" y="51768"/>
                  </a:lnTo>
                  <a:lnTo>
                    <a:pt x="850836" y="112718"/>
                  </a:lnTo>
                  <a:lnTo>
                    <a:pt x="822996" y="112718"/>
                  </a:lnTo>
                  <a:lnTo>
                    <a:pt x="822996" y="205066"/>
                  </a:lnTo>
                  <a:cubicBezTo>
                    <a:pt x="893614" y="152555"/>
                    <a:pt x="947937" y="84199"/>
                    <a:pt x="985962" y="0"/>
                  </a:cubicBezTo>
                  <a:close/>
                </a:path>
              </a:pathLst>
            </a:custGeom>
            <a:solidFill>
              <a:srgbClr val="FD5757"/>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r"/>
              <a:endParaRPr lang="zh-CN" altLang="en-US" sz="5500" b="1" dirty="0">
                <a:latin typeface="微软雅黑" panose="020B0503020204020204" pitchFamily="34" charset="-122"/>
                <a:ea typeface="微软雅黑" panose="020B0503020204020204" pitchFamily="34" charset="-122"/>
              </a:endParaRPr>
            </a:p>
          </p:txBody>
        </p:sp>
      </p:grpSp>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t="51812" b="10786"/>
          <a:stretch>
            <a:fillRect/>
          </a:stretch>
        </p:blipFill>
        <p:spPr>
          <a:xfrm>
            <a:off x="5273866" y="2770920"/>
            <a:ext cx="3419968" cy="1923732"/>
          </a:xfrm>
          <a:prstGeom prst="rect">
            <a:avLst/>
          </a:prstGeom>
        </p:spPr>
      </p:pic>
      <p:pic>
        <p:nvPicPr>
          <p:cNvPr id="25" name="图片 24"/>
          <p:cNvPicPr>
            <a:picLocks noChangeAspect="1"/>
          </p:cNvPicPr>
          <p:nvPr/>
        </p:nvPicPr>
        <p:blipFill rotWithShape="1">
          <a:blip r:embed="rId5" cstate="print">
            <a:biLevel thresh="75000"/>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45475" t="47043" b="32444"/>
          <a:stretch>
            <a:fillRect/>
          </a:stretch>
        </p:blipFill>
        <p:spPr>
          <a:xfrm>
            <a:off x="6846033" y="2470426"/>
            <a:ext cx="1864729" cy="1055077"/>
          </a:xfrm>
          <a:prstGeom prst="rect">
            <a:avLst/>
          </a:prstGeom>
        </p:spPr>
      </p:pic>
      <p:pic>
        <p:nvPicPr>
          <p:cNvPr id="27" name="图片 26"/>
          <p:cNvPicPr>
            <a:picLocks noChangeAspect="1"/>
          </p:cNvPicPr>
          <p:nvPr/>
        </p:nvPicPr>
        <p:blipFill rotWithShape="1">
          <a:blip r:embed="rId7" cstate="print">
            <a:extLst>
              <a:ext uri="{28A0092B-C50C-407E-A947-70E740481C1C}">
                <a14:useLocalDpi xmlns:a14="http://schemas.microsoft.com/office/drawing/2010/main" val="0"/>
              </a:ext>
            </a:extLst>
          </a:blip>
          <a:srcRect t="14022" r="39984" b="66286"/>
          <a:stretch>
            <a:fillRect/>
          </a:stretch>
        </p:blipFill>
        <p:spPr>
          <a:xfrm>
            <a:off x="287117" y="3115089"/>
            <a:ext cx="2052525" cy="1012874"/>
          </a:xfrm>
          <a:prstGeom prst="rect">
            <a:avLst/>
          </a:prstGeom>
        </p:spPr>
      </p:pic>
      <p:sp>
        <p:nvSpPr>
          <p:cNvPr id="28" name="矩形 27"/>
          <p:cNvSpPr/>
          <p:nvPr/>
        </p:nvSpPr>
        <p:spPr>
          <a:xfrm>
            <a:off x="2256548" y="2165541"/>
            <a:ext cx="3260829" cy="369332"/>
          </a:xfrm>
          <a:prstGeom prst="rect">
            <a:avLst/>
          </a:prstGeom>
        </p:spPr>
        <p:txBody>
          <a:bodyPr wrap="none">
            <a:spAutoFit/>
          </a:bodyPr>
          <a:lstStyle/>
          <a:p>
            <a:pPr algn="r"/>
            <a:r>
              <a:rPr lang="zh-CN" altLang="en-US" b="1" i="1" dirty="0" smtClean="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YEAR-END WORK SUMMARY</a:t>
            </a:r>
            <a:endParaRPr lang="zh-CN" altLang="en-US" b="1" i="1"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9" name="文本框 28"/>
          <p:cNvSpPr txBox="1"/>
          <p:nvPr/>
        </p:nvSpPr>
        <p:spPr>
          <a:xfrm>
            <a:off x="774235" y="3996291"/>
            <a:ext cx="2844800" cy="337185"/>
          </a:xfrm>
          <a:prstGeom prst="rect">
            <a:avLst/>
          </a:prstGeom>
          <a:noFill/>
        </p:spPr>
        <p:txBody>
          <a:bodyPr wrap="none" rtlCol="0">
            <a:spAutoFit/>
          </a:bodyPr>
          <a:lstStyle/>
          <a:p>
            <a:r>
              <a:rPr lang="zh-CN" altLang="en-US"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汇报人</a:t>
            </a:r>
            <a:r>
              <a:rPr lang="en-US" altLang="zh-CN"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/XXX</a:t>
            </a:r>
            <a:r>
              <a:rPr lang="zh-CN" altLang="en-US"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   </a:t>
            </a:r>
            <a:r>
              <a:rPr lang="zh-CN" altLang="en-US"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时间</a:t>
            </a:r>
            <a:r>
              <a:rPr lang="en-US" altLang="zh-CN"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/202X.X.X</a:t>
            </a:r>
            <a:endParaRPr lang="zh-CN" altLang="en-US" sz="1600"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anim calcmode="lin" valueType="num">
                                      <p:cBhvr>
                                        <p:cTn id="17" dur="1000" fill="hold"/>
                                        <p:tgtEl>
                                          <p:spTgt spid="28"/>
                                        </p:tgtEl>
                                        <p:attrNameLst>
                                          <p:attrName>ppt_x</p:attrName>
                                        </p:attrNameLst>
                                      </p:cBhvr>
                                      <p:tavLst>
                                        <p:tav tm="0">
                                          <p:val>
                                            <p:strVal val="#ppt_x"/>
                                          </p:val>
                                        </p:tav>
                                        <p:tav tm="100000">
                                          <p:val>
                                            <p:strVal val="#ppt_x"/>
                                          </p:val>
                                        </p:tav>
                                      </p:tavLst>
                                    </p:anim>
                                    <p:anim calcmode="lin" valueType="num">
                                      <p:cBhvr>
                                        <p:cTn id="18" dur="1000" fill="hold"/>
                                        <p:tgtEl>
                                          <p:spTgt spid="2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6" presetClass="entr" presetSubtype="16"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2000"/>
                                        <p:tgtEl>
                                          <p:spTgt spid="25"/>
                                        </p:tgtEl>
                                      </p:cBhvr>
                                    </p:animEffect>
                                  </p:childTnLst>
                                </p:cTn>
                              </p:par>
                            </p:childTnLst>
                          </p:cTn>
                        </p:par>
                        <p:par>
                          <p:cTn id="23" fill="hold">
                            <p:stCondLst>
                              <p:cond delay="4000"/>
                            </p:stCondLst>
                            <p:childTnLst>
                              <p:par>
                                <p:cTn id="24" presetID="53" presetClass="entr" presetSubtype="16"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4500"/>
                            </p:stCondLst>
                            <p:childTnLst>
                              <p:par>
                                <p:cTn id="30" presetID="2" presetClass="entr" presetSubtype="8"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0-#ppt_w/2"/>
                                          </p:val>
                                        </p:tav>
                                        <p:tav tm="100000">
                                          <p:val>
                                            <p:strVal val="#ppt_x"/>
                                          </p:val>
                                        </p:tav>
                                      </p:tavLst>
                                    </p:anim>
                                    <p:anim calcmode="lin" valueType="num">
                                      <p:cBhvr additive="base">
                                        <p:cTn id="33" dur="500" fill="hold"/>
                                        <p:tgtEl>
                                          <p:spTgt spid="27"/>
                                        </p:tgtEl>
                                        <p:attrNameLst>
                                          <p:attrName>ppt_y</p:attrName>
                                        </p:attrNameLst>
                                      </p:cBhvr>
                                      <p:tavLst>
                                        <p:tav tm="0">
                                          <p:val>
                                            <p:strVal val="#ppt_y"/>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t="2524" r="1677" b="27596"/>
          <a:stretch>
            <a:fillRect/>
          </a:stretch>
        </p:blipFill>
        <p:spPr>
          <a:xfrm>
            <a:off x="450167" y="448848"/>
            <a:ext cx="8243667" cy="4245804"/>
          </a:xfrm>
          <a:prstGeom prst="rect">
            <a:avLst/>
          </a:prstGeom>
          <a:effectLst>
            <a:outerShdw blurRad="254000" algn="ctr" rotWithShape="0">
              <a:prstClr val="black">
                <a:alpha val="40000"/>
              </a:prstClr>
            </a:outerShdw>
          </a:effectLst>
        </p:spPr>
      </p:pic>
      <p:sp>
        <p:nvSpPr>
          <p:cNvPr id="3" name="文本框 2"/>
          <p:cNvSpPr txBox="1"/>
          <p:nvPr/>
        </p:nvSpPr>
        <p:spPr>
          <a:xfrm rot="2467998">
            <a:off x="759077" y="1976505"/>
            <a:ext cx="3315057" cy="634020"/>
          </a:xfrm>
          <a:prstGeom prst="rect">
            <a:avLst/>
          </a:prstGeom>
          <a:noFill/>
        </p:spPr>
        <p:txBody>
          <a:bodyPr wrap="square" rtlCol="0">
            <a:spAutoFit/>
          </a:bodyPr>
          <a:lstStyle/>
          <a:p>
            <a:pPr>
              <a:lnSpc>
                <a:spcPct val="40000"/>
              </a:lnSpc>
            </a:pPr>
            <a:r>
              <a:rPr lang="en-US" altLang="zh-CN" sz="4400" b="1" dirty="0" smtClean="0">
                <a:latin typeface="Century Gothic" panose="020B0502020202020204" pitchFamily="34" charset="0"/>
                <a:ea typeface="微软雅黑" panose="020B0503020204020204" pitchFamily="34" charset="-122"/>
                <a:sym typeface="Century Gothic" panose="020B0502020202020204" pitchFamily="34" charset="0"/>
              </a:rPr>
              <a:t>PART    </a:t>
            </a:r>
            <a:endParaRPr lang="en-US" altLang="zh-CN" sz="4400" b="1" dirty="0" smtClean="0">
              <a:latin typeface="Century Gothic" panose="020B0502020202020204" pitchFamily="34" charset="0"/>
              <a:ea typeface="微软雅黑" panose="020B0503020204020204" pitchFamily="34" charset="-122"/>
              <a:sym typeface="Century Gothic" panose="020B0502020202020204" pitchFamily="34" charset="0"/>
            </a:endParaRPr>
          </a:p>
          <a:p>
            <a:pPr algn="ctr">
              <a:lnSpc>
                <a:spcPct val="40000"/>
              </a:lnSpc>
            </a:pPr>
            <a:r>
              <a:rPr lang="en-US" altLang="zh-CN" sz="4400" b="1" dirty="0">
                <a:latin typeface="Century Gothic" panose="020B0502020202020204" pitchFamily="34" charset="0"/>
                <a:ea typeface="微软雅黑" panose="020B0503020204020204" pitchFamily="34" charset="-122"/>
                <a:sym typeface="Century Gothic" panose="020B0502020202020204" pitchFamily="34" charset="0"/>
              </a:rPr>
              <a:t> </a:t>
            </a:r>
            <a:r>
              <a:rPr lang="en-US" altLang="zh-CN" sz="4400" b="1" dirty="0" smtClean="0">
                <a:latin typeface="Century Gothic" panose="020B0502020202020204" pitchFamily="34" charset="0"/>
                <a:ea typeface="微软雅黑" panose="020B0503020204020204" pitchFamily="34" charset="-122"/>
                <a:sym typeface="Century Gothic" panose="020B0502020202020204" pitchFamily="34" charset="0"/>
              </a:rPr>
              <a:t>         ONE </a:t>
            </a:r>
            <a:endParaRPr lang="zh-CN" altLang="en-US" sz="4400" b="1" dirty="0">
              <a:latin typeface="Century Gothic" panose="020B0502020202020204" pitchFamily="34" charset="0"/>
              <a:ea typeface="微软雅黑" panose="020B0503020204020204" pitchFamily="34" charset="-122"/>
              <a:sym typeface="Century Gothic" panose="020B0502020202020204" pitchFamily="34" charset="0"/>
            </a:endParaRPr>
          </a:p>
        </p:txBody>
      </p:sp>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t="78723"/>
          <a:stretch>
            <a:fillRect/>
          </a:stretch>
        </p:blipFill>
        <p:spPr>
          <a:xfrm>
            <a:off x="5141117" y="239151"/>
            <a:ext cx="3419968" cy="1094386"/>
          </a:xfrm>
          <a:prstGeom prst="rect">
            <a:avLst/>
          </a:prstGeom>
        </p:spPr>
      </p:pic>
      <p:grpSp>
        <p:nvGrpSpPr>
          <p:cNvPr id="34" name="组合 33"/>
          <p:cNvGrpSpPr/>
          <p:nvPr/>
        </p:nvGrpSpPr>
        <p:grpSpPr>
          <a:xfrm>
            <a:off x="4133186" y="1374936"/>
            <a:ext cx="4135283" cy="682424"/>
            <a:chOff x="4120660" y="1374936"/>
            <a:chExt cx="4135283" cy="682424"/>
          </a:xfrm>
        </p:grpSpPr>
        <p:sp>
          <p:nvSpPr>
            <p:cNvPr id="36" name="文本框 35"/>
            <p:cNvSpPr txBox="1"/>
            <p:nvPr/>
          </p:nvSpPr>
          <p:spPr>
            <a:xfrm>
              <a:off x="4120660" y="1377652"/>
              <a:ext cx="3161990" cy="672239"/>
            </a:xfrm>
            <a:custGeom>
              <a:avLst/>
              <a:gdLst/>
              <a:ahLst/>
              <a:cxnLst/>
              <a:rect l="l" t="t" r="r" b="b"/>
              <a:pathLst>
                <a:path w="3161990" h="672239">
                  <a:moveTo>
                    <a:pt x="1712509" y="469888"/>
                  </a:moveTo>
                  <a:lnTo>
                    <a:pt x="1712509" y="501123"/>
                  </a:lnTo>
                  <a:lnTo>
                    <a:pt x="1942021" y="501123"/>
                  </a:lnTo>
                  <a:lnTo>
                    <a:pt x="1942021" y="469888"/>
                  </a:lnTo>
                  <a:close/>
                  <a:moveTo>
                    <a:pt x="243771" y="408096"/>
                  </a:moveTo>
                  <a:cubicBezTo>
                    <a:pt x="224305" y="429825"/>
                    <a:pt x="204048" y="449970"/>
                    <a:pt x="182998" y="468530"/>
                  </a:cubicBezTo>
                  <a:lnTo>
                    <a:pt x="293340" y="468530"/>
                  </a:lnTo>
                  <a:lnTo>
                    <a:pt x="293340" y="420998"/>
                  </a:lnTo>
                  <a:lnTo>
                    <a:pt x="386367" y="420998"/>
                  </a:lnTo>
                  <a:lnTo>
                    <a:pt x="386367" y="468530"/>
                  </a:lnTo>
                  <a:lnTo>
                    <a:pt x="496709" y="468530"/>
                  </a:lnTo>
                  <a:cubicBezTo>
                    <a:pt x="475885" y="449970"/>
                    <a:pt x="455741" y="429825"/>
                    <a:pt x="436275" y="408096"/>
                  </a:cubicBezTo>
                  <a:close/>
                  <a:moveTo>
                    <a:pt x="1712509" y="379577"/>
                  </a:moveTo>
                  <a:lnTo>
                    <a:pt x="1712509" y="413529"/>
                  </a:lnTo>
                  <a:lnTo>
                    <a:pt x="1942021" y="413529"/>
                  </a:lnTo>
                  <a:lnTo>
                    <a:pt x="1942021" y="379577"/>
                  </a:lnTo>
                  <a:close/>
                  <a:moveTo>
                    <a:pt x="1626951" y="317107"/>
                  </a:moveTo>
                  <a:lnTo>
                    <a:pt x="2027578" y="317107"/>
                  </a:lnTo>
                  <a:lnTo>
                    <a:pt x="2027578" y="575816"/>
                  </a:lnTo>
                  <a:cubicBezTo>
                    <a:pt x="2027578" y="602072"/>
                    <a:pt x="2022146" y="622443"/>
                    <a:pt x="2011281" y="636929"/>
                  </a:cubicBezTo>
                  <a:cubicBezTo>
                    <a:pt x="2000417" y="651415"/>
                    <a:pt x="1984913" y="660129"/>
                    <a:pt x="1964768" y="663072"/>
                  </a:cubicBezTo>
                  <a:cubicBezTo>
                    <a:pt x="1944623" y="666014"/>
                    <a:pt x="1899468" y="667712"/>
                    <a:pt x="1829302" y="668164"/>
                  </a:cubicBezTo>
                  <a:cubicBezTo>
                    <a:pt x="1824775" y="646435"/>
                    <a:pt x="1818437" y="622217"/>
                    <a:pt x="1810289" y="595508"/>
                  </a:cubicBezTo>
                  <a:cubicBezTo>
                    <a:pt x="1853747" y="598224"/>
                    <a:pt x="1886567" y="599582"/>
                    <a:pt x="1908748" y="599582"/>
                  </a:cubicBezTo>
                  <a:cubicBezTo>
                    <a:pt x="1930930" y="599582"/>
                    <a:pt x="1942021" y="588718"/>
                    <a:pt x="1942021" y="566989"/>
                  </a:cubicBezTo>
                  <a:lnTo>
                    <a:pt x="1942021" y="557483"/>
                  </a:lnTo>
                  <a:lnTo>
                    <a:pt x="1712509" y="557483"/>
                  </a:lnTo>
                  <a:lnTo>
                    <a:pt x="1712509" y="666806"/>
                  </a:lnTo>
                  <a:lnTo>
                    <a:pt x="1626951" y="666806"/>
                  </a:lnTo>
                  <a:close/>
                  <a:moveTo>
                    <a:pt x="2192582" y="310316"/>
                  </a:moveTo>
                  <a:cubicBezTo>
                    <a:pt x="2207521" y="319823"/>
                    <a:pt x="2236945" y="336119"/>
                    <a:pt x="2280856" y="359206"/>
                  </a:cubicBezTo>
                  <a:lnTo>
                    <a:pt x="2164742" y="643719"/>
                  </a:lnTo>
                  <a:cubicBezTo>
                    <a:pt x="2141202" y="625612"/>
                    <a:pt x="2113136" y="606146"/>
                    <a:pt x="2080542" y="585323"/>
                  </a:cubicBezTo>
                  <a:cubicBezTo>
                    <a:pt x="2114946" y="512440"/>
                    <a:pt x="2152293" y="420772"/>
                    <a:pt x="2192582" y="310316"/>
                  </a:cubicBezTo>
                  <a:close/>
                  <a:moveTo>
                    <a:pt x="220005" y="302847"/>
                  </a:moveTo>
                  <a:lnTo>
                    <a:pt x="220005" y="336798"/>
                  </a:lnTo>
                  <a:lnTo>
                    <a:pt x="460381" y="336798"/>
                  </a:lnTo>
                  <a:lnTo>
                    <a:pt x="460381" y="302847"/>
                  </a:lnTo>
                  <a:close/>
                  <a:moveTo>
                    <a:pt x="985270" y="288927"/>
                  </a:moveTo>
                  <a:cubicBezTo>
                    <a:pt x="946565" y="353208"/>
                    <a:pt x="901862" y="412397"/>
                    <a:pt x="851162" y="466493"/>
                  </a:cubicBezTo>
                  <a:lnTo>
                    <a:pt x="985270" y="466493"/>
                  </a:lnTo>
                  <a:close/>
                  <a:moveTo>
                    <a:pt x="220005" y="217289"/>
                  </a:moveTo>
                  <a:lnTo>
                    <a:pt x="220005" y="251241"/>
                  </a:lnTo>
                  <a:lnTo>
                    <a:pt x="460381" y="251241"/>
                  </a:lnTo>
                  <a:lnTo>
                    <a:pt x="460381" y="217289"/>
                  </a:lnTo>
                  <a:close/>
                  <a:moveTo>
                    <a:pt x="220005" y="130374"/>
                  </a:moveTo>
                  <a:lnTo>
                    <a:pt x="220005" y="164325"/>
                  </a:lnTo>
                  <a:lnTo>
                    <a:pt x="460381" y="164325"/>
                  </a:lnTo>
                  <a:lnTo>
                    <a:pt x="460381" y="130374"/>
                  </a:lnTo>
                  <a:close/>
                  <a:moveTo>
                    <a:pt x="1419169" y="124942"/>
                  </a:moveTo>
                  <a:lnTo>
                    <a:pt x="1478244" y="129695"/>
                  </a:lnTo>
                  <a:cubicBezTo>
                    <a:pt x="1470096" y="198956"/>
                    <a:pt x="1459231" y="268896"/>
                    <a:pt x="1445651" y="339515"/>
                  </a:cubicBezTo>
                  <a:lnTo>
                    <a:pt x="1386576" y="328650"/>
                  </a:lnTo>
                  <a:cubicBezTo>
                    <a:pt x="1401514" y="254862"/>
                    <a:pt x="1412378" y="186959"/>
                    <a:pt x="1419169" y="124942"/>
                  </a:cubicBezTo>
                  <a:close/>
                  <a:moveTo>
                    <a:pt x="2390179" y="118830"/>
                  </a:moveTo>
                  <a:lnTo>
                    <a:pt x="2390179" y="274328"/>
                  </a:lnTo>
                  <a:lnTo>
                    <a:pt x="2618333" y="274328"/>
                  </a:lnTo>
                  <a:lnTo>
                    <a:pt x="2618333" y="118830"/>
                  </a:lnTo>
                  <a:close/>
                  <a:moveTo>
                    <a:pt x="2151161" y="36668"/>
                  </a:moveTo>
                  <a:cubicBezTo>
                    <a:pt x="2180133" y="64734"/>
                    <a:pt x="2221327" y="108645"/>
                    <a:pt x="2274744" y="168399"/>
                  </a:cubicBezTo>
                  <a:lnTo>
                    <a:pt x="2200051" y="235623"/>
                  </a:lnTo>
                  <a:cubicBezTo>
                    <a:pt x="2162931" y="186733"/>
                    <a:pt x="2124000" y="140786"/>
                    <a:pt x="2083258" y="97780"/>
                  </a:cubicBezTo>
                  <a:close/>
                  <a:moveTo>
                    <a:pt x="2295115" y="33273"/>
                  </a:moveTo>
                  <a:lnTo>
                    <a:pt x="2713397" y="33273"/>
                  </a:lnTo>
                  <a:lnTo>
                    <a:pt x="2713397" y="298335"/>
                  </a:lnTo>
                  <a:lnTo>
                    <a:pt x="2619995" y="359885"/>
                  </a:lnTo>
                  <a:lnTo>
                    <a:pt x="2612900" y="359885"/>
                  </a:lnTo>
                  <a:lnTo>
                    <a:pt x="2612900" y="364561"/>
                  </a:lnTo>
                  <a:lnTo>
                    <a:pt x="2517837" y="427207"/>
                  </a:lnTo>
                  <a:lnTo>
                    <a:pt x="2517837" y="359885"/>
                  </a:lnTo>
                  <a:lnTo>
                    <a:pt x="2468607" y="359885"/>
                  </a:lnTo>
                  <a:cubicBezTo>
                    <a:pt x="2467645" y="395817"/>
                    <a:pt x="2463281" y="429330"/>
                    <a:pt x="2455515" y="460424"/>
                  </a:cubicBezTo>
                  <a:lnTo>
                    <a:pt x="2451400" y="470988"/>
                  </a:lnTo>
                  <a:lnTo>
                    <a:pt x="2240107" y="610228"/>
                  </a:lnTo>
                  <a:lnTo>
                    <a:pt x="2225854" y="594150"/>
                  </a:lnTo>
                  <a:cubicBezTo>
                    <a:pt x="2257542" y="580117"/>
                    <a:pt x="2289570" y="556125"/>
                    <a:pt x="2321937" y="522173"/>
                  </a:cubicBezTo>
                  <a:cubicBezTo>
                    <a:pt x="2354304" y="488222"/>
                    <a:pt x="2371506" y="434126"/>
                    <a:pt x="2373543" y="359885"/>
                  </a:cubicBezTo>
                  <a:lnTo>
                    <a:pt x="2295115" y="359885"/>
                  </a:lnTo>
                  <a:close/>
                  <a:moveTo>
                    <a:pt x="1482997" y="4075"/>
                  </a:moveTo>
                  <a:lnTo>
                    <a:pt x="1567197" y="4075"/>
                  </a:lnTo>
                  <a:lnTo>
                    <a:pt x="1567197" y="131732"/>
                  </a:lnTo>
                  <a:lnTo>
                    <a:pt x="1621519" y="153461"/>
                  </a:lnTo>
                  <a:lnTo>
                    <a:pt x="1599790" y="225438"/>
                  </a:lnTo>
                  <a:lnTo>
                    <a:pt x="1567197" y="208462"/>
                  </a:lnTo>
                  <a:lnTo>
                    <a:pt x="1567197" y="672239"/>
                  </a:lnTo>
                  <a:lnTo>
                    <a:pt x="1482997" y="672239"/>
                  </a:lnTo>
                  <a:close/>
                  <a:moveTo>
                    <a:pt x="3075319" y="2716"/>
                  </a:moveTo>
                  <a:lnTo>
                    <a:pt x="3161990" y="2716"/>
                  </a:lnTo>
                  <a:lnTo>
                    <a:pt x="2962030" y="134488"/>
                  </a:lnTo>
                  <a:lnTo>
                    <a:pt x="3023416" y="72826"/>
                  </a:lnTo>
                  <a:cubicBezTo>
                    <a:pt x="3043079" y="50079"/>
                    <a:pt x="3060380" y="26709"/>
                    <a:pt x="3075319" y="2716"/>
                  </a:cubicBezTo>
                  <a:close/>
                  <a:moveTo>
                    <a:pt x="1783128" y="2716"/>
                  </a:moveTo>
                  <a:lnTo>
                    <a:pt x="1871402" y="2716"/>
                  </a:lnTo>
                  <a:lnTo>
                    <a:pt x="1871402" y="56360"/>
                  </a:lnTo>
                  <a:lnTo>
                    <a:pt x="2051344" y="56360"/>
                  </a:lnTo>
                  <a:lnTo>
                    <a:pt x="2051344" y="114756"/>
                  </a:lnTo>
                  <a:lnTo>
                    <a:pt x="1871402" y="114756"/>
                  </a:lnTo>
                  <a:lnTo>
                    <a:pt x="1871402" y="143954"/>
                  </a:lnTo>
                  <a:lnTo>
                    <a:pt x="2034368" y="143954"/>
                  </a:lnTo>
                  <a:lnTo>
                    <a:pt x="2034368" y="202351"/>
                  </a:lnTo>
                  <a:lnTo>
                    <a:pt x="1871402" y="202351"/>
                  </a:lnTo>
                  <a:lnTo>
                    <a:pt x="1871402" y="231549"/>
                  </a:lnTo>
                  <a:lnTo>
                    <a:pt x="2066962" y="231549"/>
                  </a:lnTo>
                  <a:lnTo>
                    <a:pt x="2066962" y="289945"/>
                  </a:lnTo>
                  <a:lnTo>
                    <a:pt x="1594358" y="289945"/>
                  </a:lnTo>
                  <a:lnTo>
                    <a:pt x="1594358" y="231549"/>
                  </a:lnTo>
                  <a:lnTo>
                    <a:pt x="1783128" y="231549"/>
                  </a:lnTo>
                  <a:lnTo>
                    <a:pt x="1783128" y="202351"/>
                  </a:lnTo>
                  <a:lnTo>
                    <a:pt x="1628989" y="202351"/>
                  </a:lnTo>
                  <a:lnTo>
                    <a:pt x="1628989" y="143954"/>
                  </a:lnTo>
                  <a:lnTo>
                    <a:pt x="1783128" y="143954"/>
                  </a:lnTo>
                  <a:lnTo>
                    <a:pt x="1783128" y="114756"/>
                  </a:lnTo>
                  <a:lnTo>
                    <a:pt x="1614050" y="114756"/>
                  </a:lnTo>
                  <a:lnTo>
                    <a:pt x="1614050" y="56360"/>
                  </a:lnTo>
                  <a:lnTo>
                    <a:pt x="1783128" y="56360"/>
                  </a:lnTo>
                  <a:close/>
                  <a:moveTo>
                    <a:pt x="985270" y="1359"/>
                  </a:moveTo>
                  <a:lnTo>
                    <a:pt x="1080334" y="1359"/>
                  </a:lnTo>
                  <a:lnTo>
                    <a:pt x="1080334" y="101855"/>
                  </a:lnTo>
                  <a:lnTo>
                    <a:pt x="1343797" y="101855"/>
                  </a:lnTo>
                  <a:lnTo>
                    <a:pt x="1343797" y="190128"/>
                  </a:lnTo>
                  <a:lnTo>
                    <a:pt x="1108513" y="190128"/>
                  </a:lnTo>
                  <a:cubicBezTo>
                    <a:pt x="1182075" y="304884"/>
                    <a:pt x="1270688" y="392705"/>
                    <a:pt x="1374353" y="453591"/>
                  </a:cubicBezTo>
                  <a:cubicBezTo>
                    <a:pt x="1354888" y="473962"/>
                    <a:pt x="1330669" y="502934"/>
                    <a:pt x="1301697" y="540507"/>
                  </a:cubicBezTo>
                  <a:cubicBezTo>
                    <a:pt x="1211386" y="464908"/>
                    <a:pt x="1137598" y="378898"/>
                    <a:pt x="1080334" y="282476"/>
                  </a:cubicBezTo>
                  <a:lnTo>
                    <a:pt x="1080334" y="466493"/>
                  </a:lnTo>
                  <a:lnTo>
                    <a:pt x="1216818" y="466493"/>
                  </a:lnTo>
                  <a:lnTo>
                    <a:pt x="1216818" y="552050"/>
                  </a:lnTo>
                  <a:lnTo>
                    <a:pt x="1080334" y="552050"/>
                  </a:lnTo>
                  <a:lnTo>
                    <a:pt x="1080334" y="670201"/>
                  </a:lnTo>
                  <a:lnTo>
                    <a:pt x="985270" y="670201"/>
                  </a:lnTo>
                  <a:lnTo>
                    <a:pt x="985270" y="552050"/>
                  </a:lnTo>
                  <a:lnTo>
                    <a:pt x="848106" y="552050"/>
                  </a:lnTo>
                  <a:lnTo>
                    <a:pt x="848106" y="469888"/>
                  </a:lnTo>
                  <a:cubicBezTo>
                    <a:pt x="821850" y="497502"/>
                    <a:pt x="794010" y="523758"/>
                    <a:pt x="764586" y="548655"/>
                  </a:cubicBezTo>
                  <a:cubicBezTo>
                    <a:pt x="739688" y="516062"/>
                    <a:pt x="716601" y="487995"/>
                    <a:pt x="695325" y="464456"/>
                  </a:cubicBezTo>
                  <a:cubicBezTo>
                    <a:pt x="802385" y="391800"/>
                    <a:pt x="890432" y="300357"/>
                    <a:pt x="959467" y="190128"/>
                  </a:cubicBezTo>
                  <a:lnTo>
                    <a:pt x="725881" y="190128"/>
                  </a:lnTo>
                  <a:lnTo>
                    <a:pt x="725881" y="101855"/>
                  </a:lnTo>
                  <a:lnTo>
                    <a:pt x="985270" y="101855"/>
                  </a:lnTo>
                  <a:close/>
                  <a:moveTo>
                    <a:pt x="126978" y="0"/>
                  </a:moveTo>
                  <a:lnTo>
                    <a:pt x="220005" y="0"/>
                  </a:lnTo>
                  <a:lnTo>
                    <a:pt x="220005" y="59076"/>
                  </a:lnTo>
                  <a:lnTo>
                    <a:pt x="460381" y="59076"/>
                  </a:lnTo>
                  <a:lnTo>
                    <a:pt x="460381" y="0"/>
                  </a:lnTo>
                  <a:lnTo>
                    <a:pt x="552729" y="0"/>
                  </a:lnTo>
                  <a:lnTo>
                    <a:pt x="552729" y="59076"/>
                  </a:lnTo>
                  <a:lnTo>
                    <a:pt x="651188" y="59076"/>
                  </a:lnTo>
                  <a:lnTo>
                    <a:pt x="651188" y="130374"/>
                  </a:lnTo>
                  <a:lnTo>
                    <a:pt x="552729" y="130374"/>
                  </a:lnTo>
                  <a:lnTo>
                    <a:pt x="552729" y="336798"/>
                  </a:lnTo>
                  <a:lnTo>
                    <a:pt x="670201" y="336798"/>
                  </a:lnTo>
                  <a:lnTo>
                    <a:pt x="670201" y="408096"/>
                  </a:lnTo>
                  <a:lnTo>
                    <a:pt x="536432" y="408096"/>
                  </a:lnTo>
                  <a:cubicBezTo>
                    <a:pt x="584417" y="443859"/>
                    <a:pt x="631722" y="470341"/>
                    <a:pt x="678349" y="487543"/>
                  </a:cubicBezTo>
                  <a:cubicBezTo>
                    <a:pt x="659789" y="514251"/>
                    <a:pt x="643039" y="539375"/>
                    <a:pt x="628101" y="562915"/>
                  </a:cubicBezTo>
                  <a:cubicBezTo>
                    <a:pt x="592791" y="543449"/>
                    <a:pt x="559066" y="520589"/>
                    <a:pt x="526926" y="494333"/>
                  </a:cubicBezTo>
                  <a:lnTo>
                    <a:pt x="526926" y="538470"/>
                  </a:lnTo>
                  <a:lnTo>
                    <a:pt x="386367" y="538470"/>
                  </a:lnTo>
                  <a:lnTo>
                    <a:pt x="386367" y="579891"/>
                  </a:lnTo>
                  <a:lnTo>
                    <a:pt x="630138" y="579891"/>
                  </a:lnTo>
                  <a:lnTo>
                    <a:pt x="630138" y="651189"/>
                  </a:lnTo>
                  <a:lnTo>
                    <a:pt x="48890" y="651189"/>
                  </a:lnTo>
                  <a:lnTo>
                    <a:pt x="48890" y="579891"/>
                  </a:lnTo>
                  <a:lnTo>
                    <a:pt x="293340" y="579891"/>
                  </a:lnTo>
                  <a:lnTo>
                    <a:pt x="293340" y="538470"/>
                  </a:lnTo>
                  <a:lnTo>
                    <a:pt x="149386" y="538470"/>
                  </a:lnTo>
                  <a:lnTo>
                    <a:pt x="149386" y="497049"/>
                  </a:lnTo>
                  <a:cubicBezTo>
                    <a:pt x="117924" y="521947"/>
                    <a:pt x="85105" y="543902"/>
                    <a:pt x="50927" y="562915"/>
                  </a:cubicBezTo>
                  <a:cubicBezTo>
                    <a:pt x="37799" y="542091"/>
                    <a:pt x="20823" y="517194"/>
                    <a:pt x="0" y="488222"/>
                  </a:cubicBezTo>
                  <a:cubicBezTo>
                    <a:pt x="56585" y="466946"/>
                    <a:pt x="104457" y="440237"/>
                    <a:pt x="143614" y="408096"/>
                  </a:cubicBezTo>
                  <a:lnTo>
                    <a:pt x="8827" y="408096"/>
                  </a:lnTo>
                  <a:lnTo>
                    <a:pt x="8827" y="336798"/>
                  </a:lnTo>
                  <a:lnTo>
                    <a:pt x="126978" y="336798"/>
                  </a:lnTo>
                  <a:lnTo>
                    <a:pt x="126978" y="130374"/>
                  </a:lnTo>
                  <a:lnTo>
                    <a:pt x="28519" y="130374"/>
                  </a:lnTo>
                  <a:lnTo>
                    <a:pt x="28519" y="59076"/>
                  </a:lnTo>
                  <a:lnTo>
                    <a:pt x="126978" y="59076"/>
                  </a:lnTo>
                  <a:close/>
                </a:path>
              </a:pathLst>
            </a:custGeom>
            <a:solidFill>
              <a:prstClr val="white"/>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5500" b="1" dirty="0">
                <a:solidFill>
                  <a:prstClr val="white"/>
                </a:solidFill>
                <a:latin typeface="Century Gothic" panose="020B0502020202020204" pitchFamily="34" charset="0"/>
                <a:ea typeface="微软雅黑" panose="020B0503020204020204" pitchFamily="34" charset="-122"/>
                <a:cs typeface="Arial" panose="020B0604020202020204" pitchFamily="34" charset="0"/>
                <a:sym typeface="Century Gothic" panose="020B0502020202020204" pitchFamily="34" charset="0"/>
              </a:endParaRPr>
            </a:p>
          </p:txBody>
        </p:sp>
        <p:sp>
          <p:nvSpPr>
            <p:cNvPr id="37" name="文本框 36"/>
            <p:cNvSpPr txBox="1"/>
            <p:nvPr/>
          </p:nvSpPr>
          <p:spPr>
            <a:xfrm>
              <a:off x="6360768" y="1374936"/>
              <a:ext cx="1895175" cy="682424"/>
            </a:xfrm>
            <a:custGeom>
              <a:avLst/>
              <a:gdLst/>
              <a:ahLst/>
              <a:cxnLst/>
              <a:rect l="l" t="t" r="r" b="b"/>
              <a:pathLst>
                <a:path w="1895175" h="682424">
                  <a:moveTo>
                    <a:pt x="1489795" y="501123"/>
                  </a:moveTo>
                  <a:cubicBezTo>
                    <a:pt x="1487079" y="539149"/>
                    <a:pt x="1485947" y="570610"/>
                    <a:pt x="1486400" y="595508"/>
                  </a:cubicBezTo>
                  <a:cubicBezTo>
                    <a:pt x="1388167" y="609541"/>
                    <a:pt x="1310532" y="621764"/>
                    <a:pt x="1253493" y="632176"/>
                  </a:cubicBezTo>
                  <a:lnTo>
                    <a:pt x="1238555" y="536433"/>
                  </a:lnTo>
                  <a:cubicBezTo>
                    <a:pt x="1312342" y="527832"/>
                    <a:pt x="1396089" y="516062"/>
                    <a:pt x="1489795" y="501123"/>
                  </a:cubicBezTo>
                  <a:close/>
                  <a:moveTo>
                    <a:pt x="211293" y="473704"/>
                  </a:moveTo>
                  <a:lnTo>
                    <a:pt x="181902" y="549164"/>
                  </a:lnTo>
                  <a:cubicBezTo>
                    <a:pt x="152760" y="601676"/>
                    <a:pt x="110010" y="644511"/>
                    <a:pt x="53650" y="677671"/>
                  </a:cubicBezTo>
                  <a:cubicBezTo>
                    <a:pt x="47086" y="668164"/>
                    <a:pt x="38146" y="656677"/>
                    <a:pt x="26829" y="643210"/>
                  </a:cubicBezTo>
                  <a:lnTo>
                    <a:pt x="0" y="612944"/>
                  </a:lnTo>
                  <a:close/>
                  <a:moveTo>
                    <a:pt x="1607267" y="441369"/>
                  </a:moveTo>
                  <a:lnTo>
                    <a:pt x="1607267" y="551371"/>
                  </a:lnTo>
                  <a:lnTo>
                    <a:pt x="1791963" y="551371"/>
                  </a:lnTo>
                  <a:lnTo>
                    <a:pt x="1791963" y="441369"/>
                  </a:lnTo>
                  <a:close/>
                  <a:moveTo>
                    <a:pt x="372793" y="367277"/>
                  </a:moveTo>
                  <a:lnTo>
                    <a:pt x="372793" y="531000"/>
                  </a:lnTo>
                  <a:cubicBezTo>
                    <a:pt x="372793" y="543676"/>
                    <a:pt x="374208" y="553408"/>
                    <a:pt x="377037" y="560199"/>
                  </a:cubicBezTo>
                  <a:cubicBezTo>
                    <a:pt x="379867" y="566989"/>
                    <a:pt x="386148" y="570384"/>
                    <a:pt x="395880" y="570384"/>
                  </a:cubicBezTo>
                  <a:cubicBezTo>
                    <a:pt x="411272" y="570384"/>
                    <a:pt x="420721" y="562971"/>
                    <a:pt x="424230" y="548146"/>
                  </a:cubicBezTo>
                  <a:cubicBezTo>
                    <a:pt x="427738" y="533321"/>
                    <a:pt x="431416" y="499992"/>
                    <a:pt x="435264" y="448159"/>
                  </a:cubicBezTo>
                  <a:cubicBezTo>
                    <a:pt x="463330" y="457665"/>
                    <a:pt x="493208" y="466719"/>
                    <a:pt x="524896" y="475320"/>
                  </a:cubicBezTo>
                  <a:cubicBezTo>
                    <a:pt x="514258" y="563594"/>
                    <a:pt x="499828" y="615992"/>
                    <a:pt x="481608" y="632515"/>
                  </a:cubicBezTo>
                  <a:cubicBezTo>
                    <a:pt x="463387" y="649038"/>
                    <a:pt x="440696" y="657300"/>
                    <a:pt x="413535" y="657300"/>
                  </a:cubicBezTo>
                  <a:lnTo>
                    <a:pt x="366682" y="657300"/>
                  </a:lnTo>
                  <a:cubicBezTo>
                    <a:pt x="307381" y="657300"/>
                    <a:pt x="277730" y="622669"/>
                    <a:pt x="277730" y="553408"/>
                  </a:cubicBezTo>
                  <a:lnTo>
                    <a:pt x="277730" y="429923"/>
                  </a:lnTo>
                  <a:close/>
                  <a:moveTo>
                    <a:pt x="1514919" y="359885"/>
                  </a:moveTo>
                  <a:lnTo>
                    <a:pt x="1884311" y="359885"/>
                  </a:lnTo>
                  <a:lnTo>
                    <a:pt x="1884311" y="674955"/>
                  </a:lnTo>
                  <a:lnTo>
                    <a:pt x="1791963" y="674955"/>
                  </a:lnTo>
                  <a:lnTo>
                    <a:pt x="1791963" y="632855"/>
                  </a:lnTo>
                  <a:lnTo>
                    <a:pt x="1607267" y="632855"/>
                  </a:lnTo>
                  <a:lnTo>
                    <a:pt x="1607267" y="675634"/>
                  </a:lnTo>
                  <a:lnTo>
                    <a:pt x="1514919" y="675634"/>
                  </a:lnTo>
                  <a:close/>
                  <a:moveTo>
                    <a:pt x="473290" y="301051"/>
                  </a:moveTo>
                  <a:lnTo>
                    <a:pt x="473290" y="362601"/>
                  </a:lnTo>
                  <a:lnTo>
                    <a:pt x="379888" y="362601"/>
                  </a:lnTo>
                  <a:close/>
                  <a:moveTo>
                    <a:pt x="708913" y="291983"/>
                  </a:moveTo>
                  <a:lnTo>
                    <a:pt x="808051" y="291983"/>
                  </a:lnTo>
                  <a:cubicBezTo>
                    <a:pt x="808051" y="344041"/>
                    <a:pt x="807598" y="383199"/>
                    <a:pt x="806693" y="409454"/>
                  </a:cubicBezTo>
                  <a:cubicBezTo>
                    <a:pt x="806240" y="519457"/>
                    <a:pt x="760745" y="610447"/>
                    <a:pt x="670208" y="682424"/>
                  </a:cubicBezTo>
                  <a:cubicBezTo>
                    <a:pt x="648932" y="661148"/>
                    <a:pt x="622223" y="636929"/>
                    <a:pt x="590083" y="609768"/>
                  </a:cubicBezTo>
                  <a:cubicBezTo>
                    <a:pt x="666134" y="554540"/>
                    <a:pt x="705291" y="487995"/>
                    <a:pt x="707554" y="410133"/>
                  </a:cubicBezTo>
                  <a:cubicBezTo>
                    <a:pt x="708460" y="382067"/>
                    <a:pt x="708913" y="342683"/>
                    <a:pt x="708913" y="291983"/>
                  </a:cubicBezTo>
                  <a:close/>
                  <a:moveTo>
                    <a:pt x="949968" y="290624"/>
                  </a:moveTo>
                  <a:lnTo>
                    <a:pt x="1049106" y="290624"/>
                  </a:lnTo>
                  <a:lnTo>
                    <a:pt x="1049106" y="670201"/>
                  </a:lnTo>
                  <a:lnTo>
                    <a:pt x="949968" y="670201"/>
                  </a:lnTo>
                  <a:close/>
                  <a:moveTo>
                    <a:pt x="1508129" y="29198"/>
                  </a:moveTo>
                  <a:lnTo>
                    <a:pt x="1895175" y="29198"/>
                  </a:lnTo>
                  <a:lnTo>
                    <a:pt x="1889743" y="222382"/>
                  </a:lnTo>
                  <a:cubicBezTo>
                    <a:pt x="1888158" y="256560"/>
                    <a:pt x="1879388" y="282306"/>
                    <a:pt x="1863431" y="299622"/>
                  </a:cubicBezTo>
                  <a:cubicBezTo>
                    <a:pt x="1847473" y="316937"/>
                    <a:pt x="1826706" y="325934"/>
                    <a:pt x="1801130" y="326613"/>
                  </a:cubicBezTo>
                  <a:lnTo>
                    <a:pt x="1692146" y="328650"/>
                  </a:lnTo>
                  <a:cubicBezTo>
                    <a:pt x="1685808" y="289266"/>
                    <a:pt x="1678791" y="257352"/>
                    <a:pt x="1671096" y="232907"/>
                  </a:cubicBezTo>
                  <a:cubicBezTo>
                    <a:pt x="1727681" y="234718"/>
                    <a:pt x="1757672" y="235623"/>
                    <a:pt x="1761067" y="235623"/>
                  </a:cubicBezTo>
                  <a:cubicBezTo>
                    <a:pt x="1768989" y="235623"/>
                    <a:pt x="1775609" y="234378"/>
                    <a:pt x="1780928" y="231888"/>
                  </a:cubicBezTo>
                  <a:cubicBezTo>
                    <a:pt x="1786248" y="229399"/>
                    <a:pt x="1790265" y="225777"/>
                    <a:pt x="1792981" y="221024"/>
                  </a:cubicBezTo>
                  <a:cubicBezTo>
                    <a:pt x="1795697" y="216271"/>
                    <a:pt x="1797452" y="204671"/>
                    <a:pt x="1798244" y="186224"/>
                  </a:cubicBezTo>
                  <a:cubicBezTo>
                    <a:pt x="1799036" y="167777"/>
                    <a:pt x="1799885" y="140106"/>
                    <a:pt x="1800790" y="103213"/>
                  </a:cubicBezTo>
                  <a:lnTo>
                    <a:pt x="1690787" y="103213"/>
                  </a:lnTo>
                  <a:cubicBezTo>
                    <a:pt x="1681281" y="216384"/>
                    <a:pt x="1633070" y="299225"/>
                    <a:pt x="1546154" y="351737"/>
                  </a:cubicBezTo>
                  <a:cubicBezTo>
                    <a:pt x="1523520" y="327292"/>
                    <a:pt x="1499754" y="303752"/>
                    <a:pt x="1474856" y="281118"/>
                  </a:cubicBezTo>
                  <a:cubicBezTo>
                    <a:pt x="1549776" y="241055"/>
                    <a:pt x="1592894" y="181754"/>
                    <a:pt x="1604211" y="103213"/>
                  </a:cubicBezTo>
                  <a:lnTo>
                    <a:pt x="1508129" y="103213"/>
                  </a:lnTo>
                  <a:close/>
                  <a:moveTo>
                    <a:pt x="921883" y="5432"/>
                  </a:moveTo>
                  <a:lnTo>
                    <a:pt x="966264" y="5432"/>
                  </a:lnTo>
                  <a:lnTo>
                    <a:pt x="944535" y="32594"/>
                  </a:lnTo>
                  <a:cubicBezTo>
                    <a:pt x="1011986" y="126752"/>
                    <a:pt x="1104333" y="200766"/>
                    <a:pt x="1221579" y="254636"/>
                  </a:cubicBezTo>
                  <a:cubicBezTo>
                    <a:pt x="1200303" y="281344"/>
                    <a:pt x="1179932" y="308732"/>
                    <a:pt x="1160466" y="336798"/>
                  </a:cubicBezTo>
                  <a:cubicBezTo>
                    <a:pt x="1042315" y="272517"/>
                    <a:pt x="949515" y="195561"/>
                    <a:pt x="882065" y="105929"/>
                  </a:cubicBezTo>
                  <a:cubicBezTo>
                    <a:pt x="815067" y="193297"/>
                    <a:pt x="722040" y="272970"/>
                    <a:pt x="602984" y="344947"/>
                  </a:cubicBezTo>
                  <a:cubicBezTo>
                    <a:pt x="583066" y="315975"/>
                    <a:pt x="562921" y="288814"/>
                    <a:pt x="542551" y="263463"/>
                  </a:cubicBezTo>
                  <a:cubicBezTo>
                    <a:pt x="610227" y="225438"/>
                    <a:pt x="668454" y="184922"/>
                    <a:pt x="717231" y="141917"/>
                  </a:cubicBezTo>
                  <a:lnTo>
                    <a:pt x="721923" y="137204"/>
                  </a:lnTo>
                  <a:close/>
                  <a:moveTo>
                    <a:pt x="1351952" y="0"/>
                  </a:moveTo>
                  <a:lnTo>
                    <a:pt x="1441584" y="33273"/>
                  </a:lnTo>
                  <a:cubicBezTo>
                    <a:pt x="1405822" y="100270"/>
                    <a:pt x="1370513" y="160477"/>
                    <a:pt x="1335656" y="213894"/>
                  </a:cubicBezTo>
                  <a:cubicBezTo>
                    <a:pt x="1351500" y="213441"/>
                    <a:pt x="1369041" y="212762"/>
                    <a:pt x="1388280" y="211857"/>
                  </a:cubicBezTo>
                  <a:cubicBezTo>
                    <a:pt x="1404124" y="184017"/>
                    <a:pt x="1420761" y="153687"/>
                    <a:pt x="1438189" y="120867"/>
                  </a:cubicBezTo>
                  <a:lnTo>
                    <a:pt x="1523067" y="156856"/>
                  </a:lnTo>
                  <a:cubicBezTo>
                    <a:pt x="1472819" y="244677"/>
                    <a:pt x="1422571" y="319823"/>
                    <a:pt x="1372323" y="382293"/>
                  </a:cubicBezTo>
                  <a:cubicBezTo>
                    <a:pt x="1403106" y="378672"/>
                    <a:pt x="1435925" y="374145"/>
                    <a:pt x="1470782" y="368713"/>
                  </a:cubicBezTo>
                  <a:cubicBezTo>
                    <a:pt x="1468519" y="393610"/>
                    <a:pt x="1466708" y="421677"/>
                    <a:pt x="1465350" y="452912"/>
                  </a:cubicBezTo>
                  <a:cubicBezTo>
                    <a:pt x="1373455" y="465587"/>
                    <a:pt x="1310532" y="475999"/>
                    <a:pt x="1276580" y="484148"/>
                  </a:cubicBezTo>
                  <a:lnTo>
                    <a:pt x="1250098" y="408096"/>
                  </a:lnTo>
                  <a:cubicBezTo>
                    <a:pt x="1275901" y="384104"/>
                    <a:pt x="1306118" y="344947"/>
                    <a:pt x="1340748" y="290624"/>
                  </a:cubicBezTo>
                  <a:cubicBezTo>
                    <a:pt x="1311550" y="293114"/>
                    <a:pt x="1284502" y="295830"/>
                    <a:pt x="1259604" y="298773"/>
                  </a:cubicBezTo>
                  <a:lnTo>
                    <a:pt x="1234480" y="221364"/>
                  </a:lnTo>
                  <a:cubicBezTo>
                    <a:pt x="1268884" y="178358"/>
                    <a:pt x="1308042" y="104571"/>
                    <a:pt x="1351952" y="0"/>
                  </a:cubicBezTo>
                  <a:close/>
                </a:path>
              </a:pathLst>
            </a:custGeom>
            <a:solidFill>
              <a:srgbClr val="FD5757"/>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5500" b="1" dirty="0">
                <a:solidFill>
                  <a:prstClr val="white"/>
                </a:solidFill>
                <a:latin typeface="Century Gothic" panose="020B0502020202020204" pitchFamily="34" charset="0"/>
                <a:ea typeface="微软雅黑" panose="020B0503020204020204" pitchFamily="34" charset="-122"/>
                <a:cs typeface="Arial" panose="020B0604020202020204" pitchFamily="34" charset="0"/>
                <a:sym typeface="Century Gothic" panose="020B0502020202020204" pitchFamily="34" charset="0"/>
              </a:endParaRPr>
            </a:p>
          </p:txBody>
        </p:sp>
      </p:grpSp>
      <p:sp>
        <p:nvSpPr>
          <p:cNvPr id="42" name="矩形 41"/>
          <p:cNvSpPr/>
          <p:nvPr/>
        </p:nvSpPr>
        <p:spPr>
          <a:xfrm>
            <a:off x="5390795" y="2219747"/>
            <a:ext cx="2977097" cy="369332"/>
          </a:xfrm>
          <a:prstGeom prst="rect">
            <a:avLst/>
          </a:prstGeom>
        </p:spPr>
        <p:txBody>
          <a:bodyPr wrap="none">
            <a:spAutoFit/>
          </a:bodyPr>
          <a:lstStyle/>
          <a:p>
            <a:pPr lvl="0" algn="r">
              <a:defRPr/>
            </a:pPr>
            <a:r>
              <a:rPr lang="en-US" altLang="zh-CN" b="1" i="1" dirty="0" smtClean="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Overview of annual work</a:t>
            </a:r>
            <a:endParaRPr lang="zh-CN" altLang="en-US" b="1" i="1"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pic>
        <p:nvPicPr>
          <p:cNvPr id="45" name="图片 44"/>
          <p:cNvPicPr>
            <a:picLocks noChangeAspect="1"/>
          </p:cNvPicPr>
          <p:nvPr/>
        </p:nvPicPr>
        <p:blipFill rotWithShape="1">
          <a:blip r:embed="rId4" cstate="print">
            <a:extLst>
              <a:ext uri="{28A0092B-C50C-407E-A947-70E740481C1C}">
                <a14:useLocalDpi xmlns:a14="http://schemas.microsoft.com/office/drawing/2010/main" val="0"/>
              </a:ext>
            </a:extLst>
          </a:blip>
          <a:srcRect t="14022" r="39984" b="66286"/>
          <a:stretch>
            <a:fillRect/>
          </a:stretch>
        </p:blipFill>
        <p:spPr>
          <a:xfrm>
            <a:off x="287117" y="3115089"/>
            <a:ext cx="2052525" cy="1012874"/>
          </a:xfrm>
          <a:prstGeom prst="rect">
            <a:avLst/>
          </a:prstGeom>
        </p:spPr>
      </p:pic>
      <p:pic>
        <p:nvPicPr>
          <p:cNvPr id="47" name="图片 46"/>
          <p:cNvPicPr>
            <a:picLocks noChangeAspect="1"/>
          </p:cNvPicPr>
          <p:nvPr/>
        </p:nvPicPr>
        <p:blipFill rotWithShape="1">
          <a:blip r:embed="rId5" cstate="print">
            <a:extLst>
              <a:ext uri="{28A0092B-C50C-407E-A947-70E740481C1C}">
                <a14:useLocalDpi xmlns:a14="http://schemas.microsoft.com/office/drawing/2010/main" val="0"/>
              </a:ext>
            </a:extLst>
          </a:blip>
          <a:srcRect t="51812" b="10786"/>
          <a:stretch>
            <a:fillRect/>
          </a:stretch>
        </p:blipFill>
        <p:spPr>
          <a:xfrm>
            <a:off x="5273866" y="2770920"/>
            <a:ext cx="3419968" cy="1923732"/>
          </a:xfrm>
          <a:prstGeom prst="rect">
            <a:avLst/>
          </a:prstGeom>
        </p:spPr>
      </p:pic>
      <p:pic>
        <p:nvPicPr>
          <p:cNvPr id="48" name="图片 47"/>
          <p:cNvPicPr>
            <a:picLocks noChangeAspect="1"/>
          </p:cNvPicPr>
          <p:nvPr/>
        </p:nvPicPr>
        <p:blipFill rotWithShape="1">
          <a:blip r:embed="rId6" cstate="print">
            <a:biLevel thresh="7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l="45475" t="47043" b="32444"/>
          <a:stretch>
            <a:fillRect/>
          </a:stretch>
        </p:blipFill>
        <p:spPr>
          <a:xfrm>
            <a:off x="6846033" y="2470426"/>
            <a:ext cx="1864729" cy="1055077"/>
          </a:xfrm>
          <a:prstGeom prst="rect">
            <a:avLst/>
          </a:prstGeom>
        </p:spPr>
      </p:pic>
      <p:sp>
        <p:nvSpPr>
          <p:cNvPr id="49" name="文本框 48"/>
          <p:cNvSpPr txBox="1"/>
          <p:nvPr/>
        </p:nvSpPr>
        <p:spPr>
          <a:xfrm>
            <a:off x="774235" y="3996291"/>
            <a:ext cx="2844800" cy="337185"/>
          </a:xfrm>
          <a:prstGeom prst="rect">
            <a:avLst/>
          </a:prstGeom>
          <a:noFill/>
        </p:spPr>
        <p:txBody>
          <a:bodyPr wrap="none" rtlCol="0">
            <a:spAutoFit/>
          </a:bodyPr>
          <a:lstStyle/>
          <a:p>
            <a:r>
              <a:rPr lang="zh-CN" altLang="en-US"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汇报人</a:t>
            </a:r>
            <a:r>
              <a:rPr lang="en-US" altLang="zh-CN"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/XXX</a:t>
            </a:r>
            <a:r>
              <a:rPr lang="zh-CN" altLang="en-US"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   </a:t>
            </a:r>
            <a:r>
              <a:rPr lang="zh-CN" altLang="en-US"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时间</a:t>
            </a:r>
            <a:r>
              <a:rPr lang="en-US" altLang="zh-CN"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/202X.X.X</a:t>
            </a:r>
            <a:endParaRPr lang="zh-CN" altLang="en-US" sz="1600"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ppt_x"/>
                                          </p:val>
                                        </p:tav>
                                        <p:tav tm="100000">
                                          <p:val>
                                            <p:strVal val="#ppt_x"/>
                                          </p:val>
                                        </p:tav>
                                      </p:tavLst>
                                    </p:anim>
                                    <p:anim calcmode="lin" valueType="num">
                                      <p:cBhvr additive="base">
                                        <p:cTn id="21" dur="500" fill="hold"/>
                                        <p:tgtEl>
                                          <p:spTgt spid="4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6" presetClass="entr" presetSubtype="16"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circle(in)">
                                      <p:cBhvr>
                                        <p:cTn id="25" dur="2000"/>
                                        <p:tgtEl>
                                          <p:spTgt spid="48"/>
                                        </p:tgtEl>
                                      </p:cBhvr>
                                    </p:animEffect>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par>
                          <p:cTn id="32" fill="hold">
                            <p:stCondLst>
                              <p:cond delay="4500"/>
                            </p:stCondLst>
                            <p:childTnLst>
                              <p:par>
                                <p:cTn id="33" presetID="2" presetClass="entr" presetSubtype="8"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0-#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1000"/>
                                        <p:tgtEl>
                                          <p:spTgt spid="49"/>
                                        </p:tgtEl>
                                      </p:cBhvr>
                                    </p:animEffect>
                                    <p:anim calcmode="lin" valueType="num">
                                      <p:cBhvr>
                                        <p:cTn id="41" dur="1000" fill="hold"/>
                                        <p:tgtEl>
                                          <p:spTgt spid="49"/>
                                        </p:tgtEl>
                                        <p:attrNameLst>
                                          <p:attrName>ppt_x</p:attrName>
                                        </p:attrNameLst>
                                      </p:cBhvr>
                                      <p:tavLst>
                                        <p:tav tm="0">
                                          <p:val>
                                            <p:strVal val="#ppt_x"/>
                                          </p:val>
                                        </p:tav>
                                        <p:tav tm="100000">
                                          <p:val>
                                            <p:strVal val="#ppt_x"/>
                                          </p:val>
                                        </p:tav>
                                      </p:tavLst>
                                    </p:anim>
                                    <p:anim calcmode="lin" valueType="num">
                                      <p:cBhvr>
                                        <p:cTn id="4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2"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五边形 2"/>
          <p:cNvSpPr/>
          <p:nvPr/>
        </p:nvSpPr>
        <p:spPr>
          <a:xfrm flipH="1">
            <a:off x="1981200" y="2652883"/>
            <a:ext cx="2251075" cy="384175"/>
          </a:xfrm>
          <a:prstGeom prst="homePlate">
            <a:avLst/>
          </a:prstGeom>
          <a:solidFill>
            <a:srgbClr val="77D3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defRPr/>
            </a:pPr>
            <a:endParaRPr lang="zh-CN" altLang="en-US" sz="1100" noProof="1">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7" name="五边形 3"/>
          <p:cNvSpPr/>
          <p:nvPr/>
        </p:nvSpPr>
        <p:spPr>
          <a:xfrm flipH="1">
            <a:off x="2847975" y="3108495"/>
            <a:ext cx="1384300" cy="382588"/>
          </a:xfrm>
          <a:prstGeom prst="homePlate">
            <a:avLst/>
          </a:prstGeom>
          <a:solidFill>
            <a:srgbClr val="77D3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defRPr/>
            </a:pPr>
            <a:endParaRPr lang="zh-CN" altLang="en-US" sz="1100" noProof="1">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8" name="五边形 4"/>
          <p:cNvSpPr/>
          <p:nvPr/>
        </p:nvSpPr>
        <p:spPr>
          <a:xfrm flipH="1">
            <a:off x="2320925" y="3562520"/>
            <a:ext cx="1911350" cy="384175"/>
          </a:xfrm>
          <a:prstGeom prst="homePlate">
            <a:avLst/>
          </a:prstGeom>
          <a:solidFill>
            <a:srgbClr val="77D3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defRPr/>
            </a:pPr>
            <a:endParaRPr lang="zh-CN" altLang="en-US" sz="1100" noProof="1">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9" name="五边形 5"/>
          <p:cNvSpPr/>
          <p:nvPr/>
        </p:nvSpPr>
        <p:spPr>
          <a:xfrm flipH="1">
            <a:off x="1476375" y="4018133"/>
            <a:ext cx="2755900" cy="382587"/>
          </a:xfrm>
          <a:prstGeom prst="homePlate">
            <a:avLst/>
          </a:prstGeom>
          <a:solidFill>
            <a:srgbClr val="77D3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defRPr/>
            </a:pPr>
            <a:endParaRPr lang="zh-CN" altLang="en-US" sz="1100" noProof="1">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0" name="TextBox 159"/>
          <p:cNvSpPr txBox="1">
            <a:spLocks noChangeArrowheads="1"/>
          </p:cNvSpPr>
          <p:nvPr/>
        </p:nvSpPr>
        <p:spPr bwMode="auto">
          <a:xfrm>
            <a:off x="3620513" y="2690983"/>
            <a:ext cx="545662"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73%</a:t>
            </a:r>
            <a:endParaRPr lang="zh-CN" altLang="en-US" sz="1600" b="1">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1" name="TextBox 160"/>
          <p:cNvSpPr txBox="1">
            <a:spLocks noChangeArrowheads="1"/>
          </p:cNvSpPr>
          <p:nvPr/>
        </p:nvSpPr>
        <p:spPr bwMode="auto">
          <a:xfrm>
            <a:off x="3614163" y="3149770"/>
            <a:ext cx="545662"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30%</a:t>
            </a:r>
            <a:endParaRPr lang="zh-CN" altLang="en-US" sz="1600" b="1">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2" name="TextBox 161"/>
          <p:cNvSpPr txBox="1">
            <a:spLocks noChangeArrowheads="1"/>
          </p:cNvSpPr>
          <p:nvPr/>
        </p:nvSpPr>
        <p:spPr bwMode="auto">
          <a:xfrm>
            <a:off x="3614163" y="3605383"/>
            <a:ext cx="545662"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50%</a:t>
            </a:r>
            <a:endParaRPr lang="zh-CN" altLang="en-US" sz="1600" b="1">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3" name="TextBox 162"/>
          <p:cNvSpPr txBox="1">
            <a:spLocks noChangeArrowheads="1"/>
          </p:cNvSpPr>
          <p:nvPr/>
        </p:nvSpPr>
        <p:spPr bwMode="auto">
          <a:xfrm>
            <a:off x="3633213" y="4064170"/>
            <a:ext cx="545662"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75%</a:t>
            </a:r>
            <a:endParaRPr lang="zh-CN" altLang="en-US" sz="1600" b="1">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4" name="五边形 11"/>
          <p:cNvSpPr/>
          <p:nvPr/>
        </p:nvSpPr>
        <p:spPr>
          <a:xfrm>
            <a:off x="4959350" y="2656058"/>
            <a:ext cx="1149350" cy="382587"/>
          </a:xfrm>
          <a:prstGeom prst="homePlate">
            <a:avLst/>
          </a:prstGeom>
          <a:solidFill>
            <a:srgbClr val="FD575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defRPr/>
            </a:pPr>
            <a:endParaRPr lang="zh-CN" altLang="en-US" sz="1100" b="1" noProof="1">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5" name="五边形 12"/>
          <p:cNvSpPr/>
          <p:nvPr/>
        </p:nvSpPr>
        <p:spPr>
          <a:xfrm>
            <a:off x="4959350" y="3110083"/>
            <a:ext cx="2170113" cy="382587"/>
          </a:xfrm>
          <a:prstGeom prst="homePlate">
            <a:avLst/>
          </a:prstGeom>
          <a:solidFill>
            <a:srgbClr val="FD575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defRPr/>
            </a:pPr>
            <a:endParaRPr lang="zh-CN" altLang="en-US" sz="1100" noProof="1">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6" name="五边形 13"/>
          <p:cNvSpPr/>
          <p:nvPr/>
        </p:nvSpPr>
        <p:spPr>
          <a:xfrm>
            <a:off x="4959350" y="3565695"/>
            <a:ext cx="1360488" cy="382588"/>
          </a:xfrm>
          <a:prstGeom prst="homePlate">
            <a:avLst/>
          </a:prstGeom>
          <a:solidFill>
            <a:srgbClr val="FD575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defRPr/>
            </a:pPr>
            <a:endParaRPr lang="zh-CN" altLang="en-US" sz="1100" b="1" noProof="1">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7" name="五边形 14"/>
          <p:cNvSpPr/>
          <p:nvPr/>
        </p:nvSpPr>
        <p:spPr>
          <a:xfrm>
            <a:off x="4959350" y="4019720"/>
            <a:ext cx="2900363" cy="382588"/>
          </a:xfrm>
          <a:prstGeom prst="homePlate">
            <a:avLst/>
          </a:prstGeom>
          <a:solidFill>
            <a:srgbClr val="FD575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defRPr/>
            </a:pPr>
            <a:endParaRPr lang="zh-CN" altLang="en-US" sz="1100" noProof="1">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8" name="TextBox 173"/>
          <p:cNvSpPr txBox="1">
            <a:spLocks noChangeArrowheads="1"/>
          </p:cNvSpPr>
          <p:nvPr/>
        </p:nvSpPr>
        <p:spPr bwMode="auto">
          <a:xfrm>
            <a:off x="5047675" y="2697333"/>
            <a:ext cx="545662"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20%</a:t>
            </a:r>
            <a:endParaRPr lang="zh-CN" altLang="en-US" sz="1600" b="1">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9" name="TextBox 174"/>
          <p:cNvSpPr txBox="1">
            <a:spLocks noChangeArrowheads="1"/>
          </p:cNvSpPr>
          <p:nvPr/>
        </p:nvSpPr>
        <p:spPr bwMode="auto">
          <a:xfrm>
            <a:off x="5047675" y="3145008"/>
            <a:ext cx="545662"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56%</a:t>
            </a:r>
            <a:endParaRPr lang="zh-CN" altLang="en-US" sz="1600" b="1">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0" name="TextBox 175"/>
          <p:cNvSpPr txBox="1">
            <a:spLocks noChangeArrowheads="1"/>
          </p:cNvSpPr>
          <p:nvPr/>
        </p:nvSpPr>
        <p:spPr bwMode="auto">
          <a:xfrm>
            <a:off x="5047675" y="3605383"/>
            <a:ext cx="545662"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29%</a:t>
            </a:r>
            <a:endParaRPr lang="zh-CN" altLang="en-US" sz="1600" b="1">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1" name="TextBox 176"/>
          <p:cNvSpPr txBox="1">
            <a:spLocks noChangeArrowheads="1"/>
          </p:cNvSpPr>
          <p:nvPr/>
        </p:nvSpPr>
        <p:spPr bwMode="auto">
          <a:xfrm>
            <a:off x="5060375" y="4060995"/>
            <a:ext cx="545662"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77%</a:t>
            </a:r>
            <a:endParaRPr lang="zh-CN" altLang="en-US" sz="1600" b="1">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2" name="TextBox 180"/>
          <p:cNvSpPr txBox="1">
            <a:spLocks noChangeArrowheads="1"/>
          </p:cNvSpPr>
          <p:nvPr/>
        </p:nvSpPr>
        <p:spPr bwMode="auto">
          <a:xfrm>
            <a:off x="4310063" y="2732258"/>
            <a:ext cx="5715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100" b="1">
                <a:solidFill>
                  <a:srgbClr val="404040"/>
                </a:solidFill>
                <a:latin typeface="Century Gothic" panose="020B0502020202020204" pitchFamily="34" charset="0"/>
                <a:ea typeface="微软雅黑" panose="020B0503020204020204" pitchFamily="34" charset="-122"/>
                <a:sym typeface="Century Gothic" panose="020B0502020202020204" pitchFamily="34" charset="0"/>
              </a:rPr>
              <a:t>项目一</a:t>
            </a:r>
            <a:endParaRPr lang="zh-CN" altLang="en-US" sz="1100" b="1">
              <a:solidFill>
                <a:srgbClr val="404040"/>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3" name="TextBox 181"/>
          <p:cNvSpPr txBox="1">
            <a:spLocks noChangeArrowheads="1"/>
          </p:cNvSpPr>
          <p:nvPr/>
        </p:nvSpPr>
        <p:spPr bwMode="auto">
          <a:xfrm>
            <a:off x="4310063" y="3184695"/>
            <a:ext cx="571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100" b="1">
                <a:solidFill>
                  <a:srgbClr val="404040"/>
                </a:solidFill>
                <a:latin typeface="Century Gothic" panose="020B0502020202020204" pitchFamily="34" charset="0"/>
                <a:ea typeface="微软雅黑" panose="020B0503020204020204" pitchFamily="34" charset="-122"/>
                <a:sym typeface="Century Gothic" panose="020B0502020202020204" pitchFamily="34" charset="0"/>
              </a:rPr>
              <a:t>项目二</a:t>
            </a:r>
            <a:endParaRPr lang="zh-CN" altLang="en-US" sz="1100" b="1">
              <a:solidFill>
                <a:srgbClr val="404040"/>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4" name="TextBox 182"/>
          <p:cNvSpPr txBox="1">
            <a:spLocks noChangeArrowheads="1"/>
          </p:cNvSpPr>
          <p:nvPr/>
        </p:nvSpPr>
        <p:spPr bwMode="auto">
          <a:xfrm>
            <a:off x="4311650" y="3638720"/>
            <a:ext cx="56991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100" b="1">
                <a:solidFill>
                  <a:srgbClr val="404040"/>
                </a:solidFill>
                <a:latin typeface="Century Gothic" panose="020B0502020202020204" pitchFamily="34" charset="0"/>
                <a:ea typeface="微软雅黑" panose="020B0503020204020204" pitchFamily="34" charset="-122"/>
                <a:sym typeface="Century Gothic" panose="020B0502020202020204" pitchFamily="34" charset="0"/>
              </a:rPr>
              <a:t>项目三</a:t>
            </a:r>
            <a:endParaRPr lang="zh-CN" altLang="en-US" sz="1100" b="1">
              <a:solidFill>
                <a:srgbClr val="404040"/>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5" name="TextBox 183"/>
          <p:cNvSpPr txBox="1">
            <a:spLocks noChangeArrowheads="1"/>
          </p:cNvSpPr>
          <p:nvPr/>
        </p:nvSpPr>
        <p:spPr bwMode="auto">
          <a:xfrm>
            <a:off x="4311650" y="4095920"/>
            <a:ext cx="56991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100" b="1">
                <a:solidFill>
                  <a:srgbClr val="404040"/>
                </a:solidFill>
                <a:latin typeface="Century Gothic" panose="020B0502020202020204" pitchFamily="34" charset="0"/>
                <a:ea typeface="微软雅黑" panose="020B0503020204020204" pitchFamily="34" charset="-122"/>
                <a:sym typeface="Century Gothic" panose="020B0502020202020204" pitchFamily="34" charset="0"/>
              </a:rPr>
              <a:t>项目四</a:t>
            </a:r>
            <a:endParaRPr lang="zh-CN" altLang="en-US" sz="1100" b="1">
              <a:solidFill>
                <a:srgbClr val="404040"/>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6" name="Oval 4"/>
          <p:cNvSpPr/>
          <p:nvPr/>
        </p:nvSpPr>
        <p:spPr>
          <a:xfrm>
            <a:off x="4957763" y="947908"/>
            <a:ext cx="838200" cy="790575"/>
          </a:xfrm>
          <a:prstGeom prst="ellipse">
            <a:avLst/>
          </a:prstGeom>
          <a:solidFill>
            <a:srgbClr val="FD5757"/>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eaLnBrk="1" fontAlgn="auto" hangingPunct="1">
              <a:defRPr/>
            </a:pPr>
            <a:r>
              <a:rPr lang="zh-CN" altLang="en-US" sz="1100" b="1" noProof="1">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七月份</a:t>
            </a:r>
            <a:endParaRPr lang="en-US" sz="1100" b="1" noProof="1">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7" name="Oval 5"/>
          <p:cNvSpPr/>
          <p:nvPr/>
        </p:nvSpPr>
        <p:spPr>
          <a:xfrm>
            <a:off x="3411538" y="947908"/>
            <a:ext cx="838200" cy="790575"/>
          </a:xfrm>
          <a:prstGeom prst="ellipse">
            <a:avLst/>
          </a:prstGeom>
          <a:solidFill>
            <a:srgbClr val="77D3D8"/>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eaLnBrk="1" fontAlgn="auto" hangingPunct="1">
              <a:defRPr/>
            </a:pPr>
            <a:r>
              <a:rPr lang="zh-CN" altLang="en-US" sz="1100" b="1" noProof="1">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一月份</a:t>
            </a:r>
            <a:endParaRPr lang="en-US" sz="1100" b="1" noProof="1">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8" name="Text Box 10"/>
          <p:cNvSpPr txBox="1">
            <a:spLocks noChangeArrowheads="1"/>
          </p:cNvSpPr>
          <p:nvPr/>
        </p:nvSpPr>
        <p:spPr bwMode="auto">
          <a:xfrm>
            <a:off x="4959350" y="1785216"/>
            <a:ext cx="3716338" cy="77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ea typeface="宋体" panose="02010600030101010101" pitchFamily="2" charset="-122"/>
              </a:defRPr>
            </a:lvl1pPr>
            <a:lvl2pPr marL="742950" indent="-285750" defTabSz="815975">
              <a:defRPr>
                <a:solidFill>
                  <a:schemeClr val="tx1"/>
                </a:solidFill>
                <a:latin typeface="Calibri" panose="020F0502020204030204" pitchFamily="34" charset="0"/>
                <a:ea typeface="宋体" panose="02010600030101010101" pitchFamily="2" charset="-122"/>
              </a:defRPr>
            </a:lvl2pPr>
            <a:lvl3pPr marL="1143000" indent="-228600" defTabSz="815975">
              <a:defRPr>
                <a:solidFill>
                  <a:schemeClr val="tx1"/>
                </a:solidFill>
                <a:latin typeface="Calibri" panose="020F0502020204030204" pitchFamily="34" charset="0"/>
                <a:ea typeface="宋体" panose="02010600030101010101" pitchFamily="2" charset="-122"/>
              </a:defRPr>
            </a:lvl3pPr>
            <a:lvl4pPr marL="1600200" indent="-228600" defTabSz="815975">
              <a:defRPr>
                <a:solidFill>
                  <a:schemeClr val="tx1"/>
                </a:solidFill>
                <a:latin typeface="Calibri" panose="020F0502020204030204" pitchFamily="34" charset="0"/>
                <a:ea typeface="宋体" panose="02010600030101010101" pitchFamily="2" charset="-122"/>
              </a:defRPr>
            </a:lvl4pPr>
            <a:lvl5pPr marL="2057400" indent="-228600" defTabSz="815975">
              <a:defRPr>
                <a:solidFill>
                  <a:schemeClr val="tx1"/>
                </a:solidFill>
                <a:latin typeface="Calibri" panose="020F0502020204030204" pitchFamily="34" charset="0"/>
                <a:ea typeface="宋体" panose="02010600030101010101" pitchFamily="2" charset="-122"/>
              </a:defRPr>
            </a:lvl5pPr>
            <a:lvl6pPr marL="25146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16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单击此处添加标题</a:t>
            </a:r>
            <a:endParaRPr lang="en-US" altLang="zh-CN" sz="16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endParaRPr>
          </a:p>
          <a:p>
            <a:pPr eaLnBrk="1" hangingPunct="1">
              <a:lnSpc>
                <a:spcPct val="130000"/>
              </a:lnSpc>
            </a:pPr>
            <a:r>
              <a:rPr lang="zh-CN" altLang="en-US" sz="105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您的内容打在这里，或者通过复制您的文本后，在此框中选择粘贴，并选择只保留文字。</a:t>
            </a:r>
            <a:endParaRPr lang="en-US" altLang="en-US" sz="105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9" name="Text Box 10"/>
          <p:cNvSpPr txBox="1">
            <a:spLocks noChangeArrowheads="1"/>
          </p:cNvSpPr>
          <p:nvPr/>
        </p:nvSpPr>
        <p:spPr bwMode="auto">
          <a:xfrm>
            <a:off x="611188" y="1785216"/>
            <a:ext cx="3632200" cy="77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ea typeface="宋体" panose="02010600030101010101" pitchFamily="2" charset="-122"/>
              </a:defRPr>
            </a:lvl1pPr>
            <a:lvl2pPr marL="742950" indent="-285750" defTabSz="815975">
              <a:defRPr>
                <a:solidFill>
                  <a:schemeClr val="tx1"/>
                </a:solidFill>
                <a:latin typeface="Calibri" panose="020F0502020204030204" pitchFamily="34" charset="0"/>
                <a:ea typeface="宋体" panose="02010600030101010101" pitchFamily="2" charset="-122"/>
              </a:defRPr>
            </a:lvl2pPr>
            <a:lvl3pPr marL="1143000" indent="-228600" defTabSz="815975">
              <a:defRPr>
                <a:solidFill>
                  <a:schemeClr val="tx1"/>
                </a:solidFill>
                <a:latin typeface="Calibri" panose="020F0502020204030204" pitchFamily="34" charset="0"/>
                <a:ea typeface="宋体" panose="02010600030101010101" pitchFamily="2" charset="-122"/>
              </a:defRPr>
            </a:lvl3pPr>
            <a:lvl4pPr marL="1600200" indent="-228600" defTabSz="815975">
              <a:defRPr>
                <a:solidFill>
                  <a:schemeClr val="tx1"/>
                </a:solidFill>
                <a:latin typeface="Calibri" panose="020F0502020204030204" pitchFamily="34" charset="0"/>
                <a:ea typeface="宋体" panose="02010600030101010101" pitchFamily="2" charset="-122"/>
              </a:defRPr>
            </a:lvl4pPr>
            <a:lvl5pPr marL="2057400" indent="-228600" defTabSz="815975">
              <a:defRPr>
                <a:solidFill>
                  <a:schemeClr val="tx1"/>
                </a:solidFill>
                <a:latin typeface="Calibri" panose="020F0502020204030204" pitchFamily="34" charset="0"/>
                <a:ea typeface="宋体" panose="02010600030101010101" pitchFamily="2" charset="-122"/>
              </a:defRPr>
            </a:lvl5pPr>
            <a:lvl6pPr marL="25146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8159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pPr>
            <a:r>
              <a:rPr lang="zh-CN" altLang="en-US" sz="16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单击此处添加标题</a:t>
            </a:r>
            <a:endParaRPr lang="en-US" altLang="zh-CN" sz="16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endParaRPr>
          </a:p>
          <a:p>
            <a:pPr algn="r" eaLnBrk="1" hangingPunct="1">
              <a:lnSpc>
                <a:spcPct val="130000"/>
              </a:lnSpc>
            </a:pPr>
            <a:r>
              <a:rPr lang="zh-CN" altLang="en-US" sz="105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您的内容打在这里，或者通过复制您的文本后，在此框中选择粘贴，并选择只保留文字。</a:t>
            </a:r>
            <a:endParaRPr lang="en-US" altLang="en-US" sz="105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0" name="文本框 29"/>
          <p:cNvSpPr txBox="1"/>
          <p:nvPr/>
        </p:nvSpPr>
        <p:spPr>
          <a:xfrm>
            <a:off x="3710226" y="150539"/>
            <a:ext cx="1723549"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基本情况介绍</a:t>
            </a:r>
            <a:endPar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0-#ppt_w/2"/>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ppt_x</p:attrName>
                                        </p:attrNameLst>
                                      </p:cBhvr>
                                      <p:tavLst>
                                        <p:tav tm="0">
                                          <p:val>
                                            <p:strVal val="1+#ppt_w/2"/>
                                          </p:val>
                                        </p:tav>
                                        <p:tav tm="100000">
                                          <p:val>
                                            <p:strVal val="#ppt_x"/>
                                          </p:val>
                                        </p:tav>
                                      </p:tavLst>
                                    </p:anim>
                                    <p:anim calcmode="lin" valueType="num">
                                      <p:cBhvr>
                                        <p:cTn id="13" dur="500" fill="hold"/>
                                        <p:tgtEl>
                                          <p:spTgt spid="5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500" fill="hold"/>
                                        <p:tgtEl>
                                          <p:spTgt spid="52"/>
                                        </p:tgtEl>
                                        <p:attrNameLst>
                                          <p:attrName>ppt_x</p:attrName>
                                        </p:attrNameLst>
                                      </p:cBhvr>
                                      <p:tavLst>
                                        <p:tav tm="0">
                                          <p:val>
                                            <p:strVal val="#ppt_x"/>
                                          </p:val>
                                        </p:tav>
                                        <p:tav tm="100000">
                                          <p:val>
                                            <p:strVal val="#ppt_x"/>
                                          </p:val>
                                        </p:tav>
                                      </p:tavLst>
                                    </p:anim>
                                    <p:anim calcmode="lin" valueType="num">
                                      <p:cBhvr>
                                        <p:cTn id="26" dur="500" fill="hold"/>
                                        <p:tgtEl>
                                          <p:spTgt spid="52"/>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ppt_x</p:attrName>
                                        </p:attrNameLst>
                                      </p:cBhvr>
                                      <p:tavLst>
                                        <p:tav tm="0">
                                          <p:val>
                                            <p:strVal val="#ppt_x"/>
                                          </p:val>
                                        </p:tav>
                                        <p:tav tm="100000">
                                          <p:val>
                                            <p:strVal val="#ppt_x"/>
                                          </p:val>
                                        </p:tav>
                                      </p:tavLst>
                                    </p:anim>
                                    <p:anim calcmode="lin" valueType="num">
                                      <p:cBhvr>
                                        <p:cTn id="30" dur="500" fill="hold"/>
                                        <p:tgtEl>
                                          <p:spTgt spid="53"/>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p:cTn id="33" dur="500" fill="hold"/>
                                        <p:tgtEl>
                                          <p:spTgt spid="54"/>
                                        </p:tgtEl>
                                        <p:attrNameLst>
                                          <p:attrName>ppt_x</p:attrName>
                                        </p:attrNameLst>
                                      </p:cBhvr>
                                      <p:tavLst>
                                        <p:tav tm="0">
                                          <p:val>
                                            <p:strVal val="#ppt_x"/>
                                          </p:val>
                                        </p:tav>
                                        <p:tav tm="100000">
                                          <p:val>
                                            <p:strVal val="#ppt_x"/>
                                          </p:val>
                                        </p:tav>
                                      </p:tavLst>
                                    </p:anim>
                                    <p:anim calcmode="lin" valueType="num">
                                      <p:cBhvr>
                                        <p:cTn id="34" dur="500" fill="hold"/>
                                        <p:tgtEl>
                                          <p:spTgt spid="54"/>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ppt_x</p:attrName>
                                        </p:attrNameLst>
                                      </p:cBhvr>
                                      <p:tavLst>
                                        <p:tav tm="0">
                                          <p:val>
                                            <p:strVal val="#ppt_x"/>
                                          </p:val>
                                        </p:tav>
                                        <p:tav tm="100000">
                                          <p:val>
                                            <p:strVal val="#ppt_x"/>
                                          </p:val>
                                        </p:tav>
                                      </p:tavLst>
                                    </p:anim>
                                    <p:anim calcmode="lin" valueType="num">
                                      <p:cBhvr>
                                        <p:cTn id="38" dur="500" fill="hold"/>
                                        <p:tgtEl>
                                          <p:spTgt spid="55"/>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45"/>
                                        </p:tgtEl>
                                        <p:attrNameLst>
                                          <p:attrName>style.visibility</p:attrName>
                                        </p:attrNameLst>
                                      </p:cBhvr>
                                      <p:to>
                                        <p:strVal val="visible"/>
                                      </p:to>
                                    </p:set>
                                    <p:animEffect transition="in" filter="wipe(left)">
                                      <p:cBhvr>
                                        <p:cTn id="45" dur="500"/>
                                        <p:tgtEl>
                                          <p:spTgt spid="45"/>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500"/>
                                        <p:tgtEl>
                                          <p:spTgt spid="47"/>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right)">
                                      <p:cBhvr>
                                        <p:cTn id="54" dur="500"/>
                                        <p:tgtEl>
                                          <p:spTgt spid="36"/>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37"/>
                                        </p:tgtEl>
                                        <p:attrNameLst>
                                          <p:attrName>style.visibility</p:attrName>
                                        </p:attrNameLst>
                                      </p:cBhvr>
                                      <p:to>
                                        <p:strVal val="visible"/>
                                      </p:to>
                                    </p:set>
                                    <p:animEffect transition="in" filter="wipe(right)">
                                      <p:cBhvr>
                                        <p:cTn id="57" dur="500"/>
                                        <p:tgtEl>
                                          <p:spTgt spid="37"/>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38"/>
                                        </p:tgtEl>
                                        <p:attrNameLst>
                                          <p:attrName>style.visibility</p:attrName>
                                        </p:attrNameLst>
                                      </p:cBhvr>
                                      <p:to>
                                        <p:strVal val="visible"/>
                                      </p:to>
                                    </p:set>
                                    <p:animEffect transition="in" filter="wipe(right)">
                                      <p:cBhvr>
                                        <p:cTn id="60" dur="500"/>
                                        <p:tgtEl>
                                          <p:spTgt spid="38"/>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39"/>
                                        </p:tgtEl>
                                        <p:attrNameLst>
                                          <p:attrName>style.visibility</p:attrName>
                                        </p:attrNameLst>
                                      </p:cBhvr>
                                      <p:to>
                                        <p:strVal val="visible"/>
                                      </p:to>
                                    </p:set>
                                    <p:animEffect transition="in" filter="wipe(right)">
                                      <p:cBhvr>
                                        <p:cTn id="63" dur="500"/>
                                        <p:tgtEl>
                                          <p:spTgt spid="39"/>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49"/>
                                        </p:tgtEl>
                                        <p:attrNameLst>
                                          <p:attrName>style.visibility</p:attrName>
                                        </p:attrNameLst>
                                      </p:cBhvr>
                                      <p:to>
                                        <p:strVal val="visible"/>
                                      </p:to>
                                    </p:set>
                                    <p:animEffect transition="in" filter="wipe(left)">
                                      <p:cBhvr>
                                        <p:cTn id="70" dur="500"/>
                                        <p:tgtEl>
                                          <p:spTgt spid="49"/>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50"/>
                                        </p:tgtEl>
                                        <p:attrNameLst>
                                          <p:attrName>style.visibility</p:attrName>
                                        </p:attrNameLst>
                                      </p:cBhvr>
                                      <p:to>
                                        <p:strVal val="visible"/>
                                      </p:to>
                                    </p:set>
                                    <p:animEffect transition="in" filter="wipe(left)">
                                      <p:cBhvr>
                                        <p:cTn id="73" dur="500"/>
                                        <p:tgtEl>
                                          <p:spTgt spid="50"/>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51"/>
                                        </p:tgtEl>
                                        <p:attrNameLst>
                                          <p:attrName>style.visibility</p:attrName>
                                        </p:attrNameLst>
                                      </p:cBhvr>
                                      <p:to>
                                        <p:strVal val="visible"/>
                                      </p:to>
                                    </p:set>
                                    <p:animEffect transition="in" filter="wipe(left)">
                                      <p:cBhvr>
                                        <p:cTn id="76" dur="500"/>
                                        <p:tgtEl>
                                          <p:spTgt spid="51"/>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right)">
                                      <p:cBhvr>
                                        <p:cTn id="79" dur="500"/>
                                        <p:tgtEl>
                                          <p:spTgt spid="40"/>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41"/>
                                        </p:tgtEl>
                                        <p:attrNameLst>
                                          <p:attrName>style.visibility</p:attrName>
                                        </p:attrNameLst>
                                      </p:cBhvr>
                                      <p:to>
                                        <p:strVal val="visible"/>
                                      </p:to>
                                    </p:set>
                                    <p:animEffect transition="in" filter="wipe(right)">
                                      <p:cBhvr>
                                        <p:cTn id="82" dur="500"/>
                                        <p:tgtEl>
                                          <p:spTgt spid="41"/>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42"/>
                                        </p:tgtEl>
                                        <p:attrNameLst>
                                          <p:attrName>style.visibility</p:attrName>
                                        </p:attrNameLst>
                                      </p:cBhvr>
                                      <p:to>
                                        <p:strVal val="visible"/>
                                      </p:to>
                                    </p:set>
                                    <p:animEffect transition="in" filter="wipe(right)">
                                      <p:cBhvr>
                                        <p:cTn id="85" dur="500"/>
                                        <p:tgtEl>
                                          <p:spTgt spid="42"/>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43"/>
                                        </p:tgtEl>
                                        <p:attrNameLst>
                                          <p:attrName>style.visibility</p:attrName>
                                        </p:attrNameLst>
                                      </p:cBhvr>
                                      <p:to>
                                        <p:strVal val="visible"/>
                                      </p:to>
                                    </p:set>
                                    <p:animEffect transition="in" filter="wipe(right)">
                                      <p:cBhvr>
                                        <p:cTn id="8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p:bldP spid="41" grpId="0"/>
      <p:bldP spid="42" grpId="0"/>
      <p:bldP spid="43" grpId="0"/>
      <p:bldP spid="44" grpId="0" animBg="1"/>
      <p:bldP spid="45" grpId="0" animBg="1"/>
      <p:bldP spid="46" grpId="0" animBg="1"/>
      <p:bldP spid="47" grpId="0" animBg="1"/>
      <p:bldP spid="48" grpId="0"/>
      <p:bldP spid="49" grpId="0"/>
      <p:bldP spid="50" grpId="0"/>
      <p:bldP spid="51" grpId="0"/>
      <p:bldP spid="52" grpId="0"/>
      <p:bldP spid="53" grpId="0"/>
      <p:bldP spid="54" grpId="0"/>
      <p:bldP spid="55" grpId="0"/>
      <p:bldP spid="56" grpId="0" animBg="1"/>
      <p:bldP spid="57" grpId="0" animBg="1"/>
      <p:bldP spid="58"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243"/>
          <p:cNvGrpSpPr/>
          <p:nvPr/>
        </p:nvGrpSpPr>
        <p:grpSpPr bwMode="auto">
          <a:xfrm>
            <a:off x="1161257" y="1040289"/>
            <a:ext cx="6821487" cy="3062923"/>
            <a:chOff x="695665" y="1412301"/>
            <a:chExt cx="10918250" cy="4905290"/>
          </a:xfrm>
        </p:grpSpPr>
        <p:sp>
          <p:nvSpPr>
            <p:cNvPr id="66" name="等腰三角形 65"/>
            <p:cNvSpPr/>
            <p:nvPr/>
          </p:nvSpPr>
          <p:spPr>
            <a:xfrm flipV="1">
              <a:off x="1686616" y="4560798"/>
              <a:ext cx="261712" cy="226274"/>
            </a:xfrm>
            <a:prstGeom prst="triangle">
              <a:avLst/>
            </a:prstGeom>
            <a:solidFill>
              <a:srgbClr val="77D3D8"/>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a:solidFill>
                  <a:schemeClr val="bg1">
                    <a:lumMod val="6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7" name="TextBox 245"/>
            <p:cNvSpPr txBox="1"/>
            <p:nvPr/>
          </p:nvSpPr>
          <p:spPr>
            <a:xfrm>
              <a:off x="856408" y="4926396"/>
              <a:ext cx="1871861" cy="1208530"/>
            </a:xfrm>
            <a:prstGeom prst="rect">
              <a:avLst/>
            </a:prstGeom>
            <a:noFill/>
          </p:spPr>
          <p:txBody>
            <a:bodyPr wrap="none" lIns="121908" tIns="60954" rIns="121908" bIns="60954">
              <a:spAutoFit/>
              <a:scene3d>
                <a:camera prst="orthographicFront"/>
                <a:lightRig rig="threePt" dir="t"/>
              </a:scene3d>
              <a:sp3d contourW="12700"/>
            </a:bodyPr>
            <a:lstStyle/>
            <a:p>
              <a:pPr algn="ctr">
                <a:lnSpc>
                  <a:spcPct val="114000"/>
                </a:lnSpc>
                <a:defRPr/>
              </a:pPr>
              <a:r>
                <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单击此处添加文本</a:t>
              </a:r>
              <a:endParaRPr lang="en-US" altLang="zh-CN"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a:p>
              <a:pPr algn="ctr">
                <a:lnSpc>
                  <a:spcPct val="114000"/>
                </a:lnSpc>
                <a:defRPr/>
              </a:pPr>
              <a:r>
                <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单击此处添加文本</a:t>
              </a:r>
              <a:endParaRPr lang="en-US" altLang="zh-CN"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a:p>
              <a:pPr algn="ctr">
                <a:lnSpc>
                  <a:spcPct val="114000"/>
                </a:lnSpc>
                <a:defRPr/>
              </a:pPr>
              <a:r>
                <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单击此处添加文本</a:t>
              </a:r>
              <a:endParaRPr lang="en-US" altLang="zh-CN"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a:p>
              <a:pPr algn="ctr">
                <a:lnSpc>
                  <a:spcPct val="114000"/>
                </a:lnSpc>
                <a:defRPr/>
              </a:pPr>
              <a:r>
                <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单击此处添加文本</a:t>
              </a:r>
              <a:endPar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8" name="等腰三角形 67"/>
            <p:cNvSpPr/>
            <p:nvPr/>
          </p:nvSpPr>
          <p:spPr>
            <a:xfrm rot="19483942" flipV="1">
              <a:off x="9304237" y="4469272"/>
              <a:ext cx="264254" cy="226274"/>
            </a:xfrm>
            <a:prstGeom prst="triangle">
              <a:avLst/>
            </a:prstGeom>
            <a:solidFill>
              <a:srgbClr val="77D3D8"/>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a:solidFill>
                  <a:schemeClr val="bg1">
                    <a:lumMod val="6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9" name="TextBox 247"/>
            <p:cNvSpPr txBox="1"/>
            <p:nvPr/>
          </p:nvSpPr>
          <p:spPr>
            <a:xfrm>
              <a:off x="9505771" y="4661161"/>
              <a:ext cx="1871860" cy="1208530"/>
            </a:xfrm>
            <a:prstGeom prst="rect">
              <a:avLst/>
            </a:prstGeom>
            <a:noFill/>
          </p:spPr>
          <p:txBody>
            <a:bodyPr wrap="none" lIns="121908" tIns="60954" rIns="121908" bIns="60954">
              <a:spAutoFit/>
              <a:scene3d>
                <a:camera prst="orthographicFront"/>
                <a:lightRig rig="threePt" dir="t"/>
              </a:scene3d>
              <a:sp3d contourW="12700"/>
            </a:bodyPr>
            <a:lstStyle/>
            <a:p>
              <a:pPr algn="ctr">
                <a:lnSpc>
                  <a:spcPct val="114000"/>
                </a:lnSpc>
                <a:defRPr/>
              </a:pPr>
              <a:r>
                <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单击此处添加文本</a:t>
              </a:r>
              <a:endParaRPr lang="en-US" altLang="zh-CN"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a:p>
              <a:pPr algn="ctr">
                <a:lnSpc>
                  <a:spcPct val="114000"/>
                </a:lnSpc>
                <a:defRPr/>
              </a:pPr>
              <a:r>
                <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单击此处添加文本</a:t>
              </a:r>
              <a:endParaRPr lang="en-US" altLang="zh-CN"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a:p>
              <a:pPr algn="ctr">
                <a:lnSpc>
                  <a:spcPct val="114000"/>
                </a:lnSpc>
                <a:defRPr/>
              </a:pPr>
              <a:r>
                <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单击此处添加文本</a:t>
              </a:r>
              <a:endParaRPr lang="en-US" altLang="zh-CN"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a:p>
              <a:pPr algn="ctr">
                <a:lnSpc>
                  <a:spcPct val="114000"/>
                </a:lnSpc>
                <a:defRPr/>
              </a:pPr>
              <a:r>
                <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单击此处添加文本</a:t>
              </a:r>
              <a:endPar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70" name="TextBox 248"/>
            <p:cNvSpPr txBox="1"/>
            <p:nvPr/>
          </p:nvSpPr>
          <p:spPr>
            <a:xfrm>
              <a:off x="4311696" y="2802493"/>
              <a:ext cx="1871861" cy="1208530"/>
            </a:xfrm>
            <a:prstGeom prst="rect">
              <a:avLst/>
            </a:prstGeom>
            <a:noFill/>
          </p:spPr>
          <p:txBody>
            <a:bodyPr wrap="none" lIns="121908" tIns="60954" rIns="121908" bIns="60954">
              <a:spAutoFit/>
              <a:scene3d>
                <a:camera prst="orthographicFront"/>
                <a:lightRig rig="threePt" dir="t"/>
              </a:scene3d>
              <a:sp3d contourW="12700"/>
            </a:bodyPr>
            <a:lstStyle/>
            <a:p>
              <a:pPr algn="ctr">
                <a:lnSpc>
                  <a:spcPct val="114000"/>
                </a:lnSpc>
                <a:defRPr/>
              </a:pPr>
              <a:r>
                <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单击此处添加文本</a:t>
              </a:r>
              <a:endParaRPr lang="en-US" altLang="zh-CN"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a:p>
              <a:pPr algn="ctr">
                <a:lnSpc>
                  <a:spcPct val="114000"/>
                </a:lnSpc>
                <a:defRPr/>
              </a:pPr>
              <a:r>
                <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单击此处添加文本</a:t>
              </a:r>
              <a:endParaRPr lang="en-US" altLang="zh-CN"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a:p>
              <a:pPr algn="ctr">
                <a:lnSpc>
                  <a:spcPct val="114000"/>
                </a:lnSpc>
                <a:defRPr/>
              </a:pPr>
              <a:r>
                <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单击此处添加文本</a:t>
              </a:r>
              <a:endParaRPr lang="en-US" altLang="zh-CN"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a:p>
              <a:pPr algn="ctr">
                <a:lnSpc>
                  <a:spcPct val="114000"/>
                </a:lnSpc>
                <a:defRPr/>
              </a:pPr>
              <a:r>
                <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单击此处添加文本</a:t>
              </a:r>
              <a:endParaRPr lang="zh-CN" altLang="en-US" sz="9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71" name="等腰三角形 70"/>
            <p:cNvSpPr/>
            <p:nvPr/>
          </p:nvSpPr>
          <p:spPr>
            <a:xfrm>
              <a:off x="5116832" y="4080287"/>
              <a:ext cx="261712" cy="226272"/>
            </a:xfrm>
            <a:prstGeom prst="triangle">
              <a:avLst/>
            </a:prstGeom>
            <a:solidFill>
              <a:srgbClr val="FD5757"/>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a:solidFill>
                  <a:schemeClr val="bg1">
                    <a:lumMod val="6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72" name="组合 250"/>
            <p:cNvGrpSpPr/>
            <p:nvPr/>
          </p:nvGrpSpPr>
          <p:grpSpPr bwMode="auto">
            <a:xfrm>
              <a:off x="695665" y="1412301"/>
              <a:ext cx="10918250" cy="4905290"/>
              <a:chOff x="695665" y="1412301"/>
              <a:chExt cx="10918250" cy="4905290"/>
            </a:xfrm>
          </p:grpSpPr>
          <p:grpSp>
            <p:nvGrpSpPr>
              <p:cNvPr id="73" name="组合 251"/>
              <p:cNvGrpSpPr/>
              <p:nvPr/>
            </p:nvGrpSpPr>
            <p:grpSpPr bwMode="auto">
              <a:xfrm>
                <a:off x="695665" y="2524322"/>
                <a:ext cx="2193345" cy="1891060"/>
                <a:chOff x="539552" y="1472335"/>
                <a:chExt cx="1645223" cy="1418295"/>
              </a:xfrm>
            </p:grpSpPr>
            <p:sp>
              <p:nvSpPr>
                <p:cNvPr id="103" name="六边形 102"/>
                <p:cNvSpPr/>
                <p:nvPr/>
              </p:nvSpPr>
              <p:spPr>
                <a:xfrm>
                  <a:off x="539552" y="1472335"/>
                  <a:ext cx="1645223" cy="1418295"/>
                </a:xfrm>
                <a:prstGeom prst="hexagon">
                  <a:avLst/>
                </a:prstGeom>
                <a:solidFill>
                  <a:srgbClr val="77D3D8"/>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defRPr/>
                  </a:pPr>
                  <a:endParaRPr lang="en-US" altLang="zh-CN" sz="1500" dirty="0">
                    <a:solidFill>
                      <a:schemeClr val="bg1"/>
                    </a:solidFill>
                    <a:latin typeface="Century Gothic" panose="020B0502020202020204" pitchFamily="34" charset="0"/>
                    <a:ea typeface="微软雅黑" panose="020B0503020204020204" pitchFamily="34" charset="-122"/>
                    <a:cs typeface="Arial" panose="020B0604020202020204" pitchFamily="34" charset="0"/>
                    <a:sym typeface="Century Gothic" panose="020B0502020202020204" pitchFamily="34" charset="0"/>
                  </a:endParaRPr>
                </a:p>
                <a:p>
                  <a:pPr algn="ctr">
                    <a:defRPr/>
                  </a:pPr>
                  <a:r>
                    <a:rPr lang="zh-CN" altLang="en-US" sz="1500" dirty="0">
                      <a:solidFill>
                        <a:schemeClr val="bg1"/>
                      </a:solidFill>
                      <a:latin typeface="Century Gothic" panose="020B0502020202020204" pitchFamily="34" charset="0"/>
                      <a:ea typeface="微软雅黑" panose="020B0503020204020204" pitchFamily="34" charset="-122"/>
                      <a:cs typeface="Arial" panose="020B0604020202020204" pitchFamily="34" charset="0"/>
                      <a:sym typeface="Century Gothic" panose="020B0502020202020204" pitchFamily="34" charset="0"/>
                    </a:rPr>
                    <a:t>技术</a:t>
                  </a:r>
                  <a:endParaRPr lang="en-US" altLang="zh-CN" sz="1500" dirty="0">
                    <a:solidFill>
                      <a:schemeClr val="bg1"/>
                    </a:solidFill>
                    <a:latin typeface="Century Gothic" panose="020B0502020202020204" pitchFamily="34" charset="0"/>
                    <a:ea typeface="微软雅黑" panose="020B0503020204020204" pitchFamily="34" charset="-122"/>
                    <a:cs typeface="Arial" panose="020B0604020202020204" pitchFamily="34" charset="0"/>
                    <a:sym typeface="Century Gothic" panose="020B0502020202020204" pitchFamily="34" charset="0"/>
                  </a:endParaRPr>
                </a:p>
                <a:p>
                  <a:pPr algn="ctr">
                    <a:defRPr/>
                  </a:pPr>
                  <a:r>
                    <a:rPr lang="zh-CN" altLang="en-US" sz="1500" dirty="0">
                      <a:solidFill>
                        <a:schemeClr val="bg1"/>
                      </a:solidFill>
                      <a:latin typeface="Century Gothic" panose="020B0502020202020204" pitchFamily="34" charset="0"/>
                      <a:ea typeface="微软雅黑" panose="020B0503020204020204" pitchFamily="34" charset="-122"/>
                      <a:cs typeface="Arial" panose="020B0604020202020204" pitchFamily="34" charset="0"/>
                      <a:sym typeface="Century Gothic" panose="020B0502020202020204" pitchFamily="34" charset="0"/>
                    </a:rPr>
                    <a:t>团队</a:t>
                  </a:r>
                  <a:endParaRPr lang="zh-CN" altLang="en-US" sz="1500" dirty="0">
                    <a:solidFill>
                      <a:schemeClr val="bg1"/>
                    </a:solidFill>
                    <a:latin typeface="Century Gothic" panose="020B0502020202020204" pitchFamily="34" charset="0"/>
                    <a:ea typeface="微软雅黑" panose="020B0503020204020204" pitchFamily="34" charset="-122"/>
                    <a:cs typeface="Arial" panose="020B0604020202020204" pitchFamily="34" charset="0"/>
                    <a:sym typeface="Century Gothic" panose="020B0502020202020204" pitchFamily="34" charset="0"/>
                  </a:endParaRPr>
                </a:p>
              </p:txBody>
            </p:sp>
            <p:sp>
              <p:nvSpPr>
                <p:cNvPr id="104" name="Freeform 6"/>
                <p:cNvSpPr>
                  <a:spLocks noEditPoints="1"/>
                </p:cNvSpPr>
                <p:nvPr/>
              </p:nvSpPr>
              <p:spPr bwMode="auto">
                <a:xfrm>
                  <a:off x="1199001" y="1659216"/>
                  <a:ext cx="325912" cy="305087"/>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solidFill>
                  <a:schemeClr val="bg1"/>
                </a:solidFill>
                <a:ln>
                  <a:noFill/>
                </a:ln>
              </p:spPr>
              <p:txBody>
                <a:bodyPr>
                  <a:scene3d>
                    <a:camera prst="orthographicFront"/>
                    <a:lightRig rig="threePt" dir="t"/>
                  </a:scene3d>
                  <a:sp3d contourW="12700"/>
                </a:bodyPr>
                <a:lstStyle/>
                <a:p>
                  <a:pPr>
                    <a:defRPr/>
                  </a:pPr>
                  <a:endParaRPr lang="zh-CN" altLang="en-US" sz="1500">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74" name="组合 252"/>
              <p:cNvGrpSpPr/>
              <p:nvPr/>
            </p:nvGrpSpPr>
            <p:grpSpPr bwMode="auto">
              <a:xfrm>
                <a:off x="4126515" y="4426531"/>
                <a:ext cx="2193345" cy="1891060"/>
                <a:chOff x="3113025" y="2898992"/>
                <a:chExt cx="1645223" cy="1418295"/>
              </a:xfrm>
            </p:grpSpPr>
            <p:sp>
              <p:nvSpPr>
                <p:cNvPr id="81" name="六边形 80"/>
                <p:cNvSpPr/>
                <p:nvPr/>
              </p:nvSpPr>
              <p:spPr>
                <a:xfrm>
                  <a:off x="3113025" y="2898992"/>
                  <a:ext cx="1645223" cy="1418295"/>
                </a:xfrm>
                <a:prstGeom prst="hexagon">
                  <a:avLst/>
                </a:prstGeom>
                <a:solidFill>
                  <a:srgbClr val="FD57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defRPr/>
                  </a:pPr>
                  <a:endParaRPr lang="en-US" altLang="zh-CN" sz="1500" dirty="0">
                    <a:solidFill>
                      <a:schemeClr val="bg1"/>
                    </a:solidFill>
                    <a:latin typeface="Century Gothic" panose="020B0502020202020204" pitchFamily="34" charset="0"/>
                    <a:ea typeface="微软雅黑" panose="020B0503020204020204" pitchFamily="34" charset="-122"/>
                    <a:cs typeface="Arial" panose="020B0604020202020204" pitchFamily="34" charset="0"/>
                    <a:sym typeface="Century Gothic" panose="020B0502020202020204" pitchFamily="34" charset="0"/>
                  </a:endParaRPr>
                </a:p>
                <a:p>
                  <a:pPr algn="ctr">
                    <a:defRPr/>
                  </a:pPr>
                  <a:r>
                    <a:rPr lang="zh-CN" altLang="en-US" sz="1500" dirty="0">
                      <a:solidFill>
                        <a:schemeClr val="bg1"/>
                      </a:solidFill>
                      <a:latin typeface="Century Gothic" panose="020B0502020202020204" pitchFamily="34" charset="0"/>
                      <a:ea typeface="微软雅黑" panose="020B0503020204020204" pitchFamily="34" charset="-122"/>
                      <a:cs typeface="Arial" panose="020B0604020202020204" pitchFamily="34" charset="0"/>
                      <a:sym typeface="Century Gothic" panose="020B0502020202020204" pitchFamily="34" charset="0"/>
                    </a:rPr>
                    <a:t>项目</a:t>
                  </a:r>
                  <a:endParaRPr lang="en-US" altLang="zh-CN" sz="1500" dirty="0">
                    <a:solidFill>
                      <a:schemeClr val="bg1"/>
                    </a:solidFill>
                    <a:latin typeface="Century Gothic" panose="020B0502020202020204" pitchFamily="34" charset="0"/>
                    <a:ea typeface="微软雅黑" panose="020B0503020204020204" pitchFamily="34" charset="-122"/>
                    <a:cs typeface="Arial" panose="020B0604020202020204" pitchFamily="34" charset="0"/>
                    <a:sym typeface="Century Gothic" panose="020B0502020202020204" pitchFamily="34" charset="0"/>
                  </a:endParaRPr>
                </a:p>
                <a:p>
                  <a:pPr algn="ctr">
                    <a:defRPr/>
                  </a:pPr>
                  <a:r>
                    <a:rPr lang="zh-CN" altLang="en-US" sz="1500" dirty="0">
                      <a:solidFill>
                        <a:schemeClr val="bg1"/>
                      </a:solidFill>
                      <a:latin typeface="Century Gothic" panose="020B0502020202020204" pitchFamily="34" charset="0"/>
                      <a:ea typeface="微软雅黑" panose="020B0503020204020204" pitchFamily="34" charset="-122"/>
                      <a:cs typeface="Arial" panose="020B0604020202020204" pitchFamily="34" charset="0"/>
                      <a:sym typeface="Century Gothic" panose="020B0502020202020204" pitchFamily="34" charset="0"/>
                    </a:rPr>
                    <a:t>团队</a:t>
                  </a:r>
                  <a:endParaRPr lang="zh-CN" altLang="en-US" sz="1500" dirty="0">
                    <a:solidFill>
                      <a:schemeClr val="bg1"/>
                    </a:solidFill>
                    <a:latin typeface="Century Gothic" panose="020B0502020202020204" pitchFamily="34" charset="0"/>
                    <a:ea typeface="微软雅黑" panose="020B0503020204020204" pitchFamily="34" charset="-122"/>
                    <a:cs typeface="Arial" panose="020B0604020202020204" pitchFamily="34" charset="0"/>
                    <a:sym typeface="Century Gothic" panose="020B0502020202020204" pitchFamily="34" charset="0"/>
                  </a:endParaRPr>
                </a:p>
              </p:txBody>
            </p:sp>
            <p:sp>
              <p:nvSpPr>
                <p:cNvPr id="98" name="Freeform 6"/>
                <p:cNvSpPr>
                  <a:spLocks noEditPoints="1"/>
                </p:cNvSpPr>
                <p:nvPr/>
              </p:nvSpPr>
              <p:spPr bwMode="auto">
                <a:xfrm>
                  <a:off x="3771999" y="3075964"/>
                  <a:ext cx="325912" cy="305087"/>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solidFill>
                  <a:schemeClr val="bg1"/>
                </a:solidFill>
                <a:ln>
                  <a:noFill/>
                </a:ln>
              </p:spPr>
              <p:txBody>
                <a:bodyPr>
                  <a:scene3d>
                    <a:camera prst="orthographicFront"/>
                    <a:lightRig rig="threePt" dir="t"/>
                  </a:scene3d>
                  <a:sp3d contourW="12700"/>
                </a:bodyPr>
                <a:lstStyle/>
                <a:p>
                  <a:pPr>
                    <a:defRPr/>
                  </a:pPr>
                  <a:endParaRPr lang="zh-CN" altLang="en-US" sz="1500">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75" name="组合 253"/>
              <p:cNvGrpSpPr/>
              <p:nvPr/>
            </p:nvGrpSpPr>
            <p:grpSpPr bwMode="auto">
              <a:xfrm>
                <a:off x="7573420" y="2519473"/>
                <a:ext cx="2193345" cy="1891060"/>
                <a:chOff x="5698540" y="1468698"/>
                <a:chExt cx="1645223" cy="1418295"/>
              </a:xfrm>
            </p:grpSpPr>
            <p:sp>
              <p:nvSpPr>
                <p:cNvPr id="79" name="六边形 78"/>
                <p:cNvSpPr/>
                <p:nvPr/>
              </p:nvSpPr>
              <p:spPr>
                <a:xfrm>
                  <a:off x="5698540" y="1468698"/>
                  <a:ext cx="1645223" cy="1418295"/>
                </a:xfrm>
                <a:prstGeom prst="hexagon">
                  <a:avLst/>
                </a:prstGeom>
                <a:solidFill>
                  <a:srgbClr val="77D3D8"/>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defRPr/>
                  </a:pPr>
                  <a:endParaRPr lang="en-US" altLang="zh-CN" sz="1500" dirty="0">
                    <a:solidFill>
                      <a:schemeClr val="bg1"/>
                    </a:solidFill>
                    <a:latin typeface="Century Gothic" panose="020B0502020202020204" pitchFamily="34" charset="0"/>
                    <a:ea typeface="微软雅黑" panose="020B0503020204020204" pitchFamily="34" charset="-122"/>
                    <a:cs typeface="Arial" panose="020B0604020202020204" pitchFamily="34" charset="0"/>
                    <a:sym typeface="Century Gothic" panose="020B0502020202020204" pitchFamily="34" charset="0"/>
                  </a:endParaRPr>
                </a:p>
                <a:p>
                  <a:pPr algn="ctr">
                    <a:defRPr/>
                  </a:pPr>
                  <a:r>
                    <a:rPr lang="zh-CN" altLang="en-US" sz="1500" dirty="0">
                      <a:solidFill>
                        <a:schemeClr val="bg1"/>
                      </a:solidFill>
                      <a:latin typeface="Century Gothic" panose="020B0502020202020204" pitchFamily="34" charset="0"/>
                      <a:ea typeface="微软雅黑" panose="020B0503020204020204" pitchFamily="34" charset="-122"/>
                      <a:cs typeface="Arial" panose="020B0604020202020204" pitchFamily="34" charset="0"/>
                      <a:sym typeface="Century Gothic" panose="020B0502020202020204" pitchFamily="34" charset="0"/>
                    </a:rPr>
                    <a:t>销售</a:t>
                  </a:r>
                  <a:endParaRPr lang="en-US" altLang="zh-CN" sz="1500" dirty="0">
                    <a:solidFill>
                      <a:schemeClr val="bg1"/>
                    </a:solidFill>
                    <a:latin typeface="Century Gothic" panose="020B0502020202020204" pitchFamily="34" charset="0"/>
                    <a:ea typeface="微软雅黑" panose="020B0503020204020204" pitchFamily="34" charset="-122"/>
                    <a:cs typeface="Arial" panose="020B0604020202020204" pitchFamily="34" charset="0"/>
                    <a:sym typeface="Century Gothic" panose="020B0502020202020204" pitchFamily="34" charset="0"/>
                  </a:endParaRPr>
                </a:p>
                <a:p>
                  <a:pPr algn="ctr">
                    <a:defRPr/>
                  </a:pPr>
                  <a:r>
                    <a:rPr lang="zh-CN" altLang="en-US" sz="1500" dirty="0">
                      <a:solidFill>
                        <a:schemeClr val="bg1"/>
                      </a:solidFill>
                      <a:latin typeface="Century Gothic" panose="020B0502020202020204" pitchFamily="34" charset="0"/>
                      <a:ea typeface="微软雅黑" panose="020B0503020204020204" pitchFamily="34" charset="-122"/>
                      <a:cs typeface="Arial" panose="020B0604020202020204" pitchFamily="34" charset="0"/>
                      <a:sym typeface="Century Gothic" panose="020B0502020202020204" pitchFamily="34" charset="0"/>
                    </a:rPr>
                    <a:t>团队</a:t>
                  </a:r>
                  <a:endParaRPr lang="zh-CN" altLang="en-US" sz="1500" dirty="0">
                    <a:solidFill>
                      <a:schemeClr val="bg1"/>
                    </a:solidFill>
                    <a:latin typeface="Century Gothic" panose="020B0502020202020204" pitchFamily="34" charset="0"/>
                    <a:ea typeface="微软雅黑" panose="020B0503020204020204" pitchFamily="34" charset="-122"/>
                    <a:cs typeface="Arial" panose="020B0604020202020204" pitchFamily="34" charset="0"/>
                    <a:sym typeface="Century Gothic" panose="020B0502020202020204" pitchFamily="34" charset="0"/>
                  </a:endParaRPr>
                </a:p>
              </p:txBody>
            </p:sp>
            <p:sp>
              <p:nvSpPr>
                <p:cNvPr id="80" name="Freeform 6"/>
                <p:cNvSpPr>
                  <a:spLocks noEditPoints="1"/>
                </p:cNvSpPr>
                <p:nvPr/>
              </p:nvSpPr>
              <p:spPr bwMode="auto">
                <a:xfrm>
                  <a:off x="6335465" y="1649682"/>
                  <a:ext cx="324007" cy="305087"/>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solidFill>
                  <a:schemeClr val="bg1"/>
                </a:solidFill>
                <a:ln>
                  <a:noFill/>
                </a:ln>
              </p:spPr>
              <p:txBody>
                <a:bodyPr>
                  <a:scene3d>
                    <a:camera prst="orthographicFront"/>
                    <a:lightRig rig="threePt" dir="t"/>
                  </a:scene3d>
                  <a:sp3d contourW="12700"/>
                </a:bodyPr>
                <a:lstStyle/>
                <a:p>
                  <a:pPr>
                    <a:defRPr/>
                  </a:pPr>
                  <a:endParaRPr lang="zh-CN" altLang="en-US" sz="1500">
                    <a:latin typeface="Century Gothic" panose="020B0502020202020204" pitchFamily="34" charset="0"/>
                    <a:ea typeface="微软雅黑" panose="020B0503020204020204" pitchFamily="34" charset="-122"/>
                    <a:sym typeface="Century Gothic" panose="020B0502020202020204" pitchFamily="34" charset="0"/>
                  </a:endParaRPr>
                </a:p>
              </p:txBody>
            </p:sp>
          </p:grpSp>
          <p:pic>
            <p:nvPicPr>
              <p:cNvPr id="76" name="图片 7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82473" y="3442354"/>
                <a:ext cx="2193346" cy="1945870"/>
              </a:xfrm>
              <a:prstGeom prst="hexagon">
                <a:avLst/>
              </a:prstGeom>
            </p:spPr>
          </p:pic>
          <p:pic>
            <p:nvPicPr>
              <p:cNvPr id="77" name="图片 7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6374" y="3347596"/>
                <a:ext cx="2255721" cy="2001207"/>
              </a:xfrm>
              <a:prstGeom prst="hexagon">
                <a:avLst/>
              </a:prstGeom>
            </p:spPr>
          </p:pic>
          <p:pic>
            <p:nvPicPr>
              <p:cNvPr id="78" name="图片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9489" y="1412301"/>
                <a:ext cx="2344426" cy="2079905"/>
              </a:xfrm>
              <a:prstGeom prst="hexagon">
                <a:avLst/>
              </a:prstGeom>
            </p:spPr>
          </p:pic>
        </p:grpSp>
      </p:grpSp>
      <p:sp>
        <p:nvSpPr>
          <p:cNvPr id="26" name="文本框 25"/>
          <p:cNvSpPr txBox="1"/>
          <p:nvPr/>
        </p:nvSpPr>
        <p:spPr>
          <a:xfrm>
            <a:off x="3710226" y="150539"/>
            <a:ext cx="1723549"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基本情况介绍</a:t>
            </a:r>
            <a:endPar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bwMode="auto">
          <a:xfrm>
            <a:off x="755650" y="1388197"/>
            <a:ext cx="1470025" cy="2649460"/>
            <a:chOff x="695325" y="2170339"/>
            <a:chExt cx="1960237" cy="3531246"/>
          </a:xfrm>
        </p:grpSpPr>
        <p:grpSp>
          <p:nvGrpSpPr>
            <p:cNvPr id="64" name="组合 32"/>
            <p:cNvGrpSpPr/>
            <p:nvPr/>
          </p:nvGrpSpPr>
          <p:grpSpPr bwMode="auto">
            <a:xfrm>
              <a:off x="695325" y="2170339"/>
              <a:ext cx="1960237" cy="3529183"/>
              <a:chOff x="1219199" y="1915886"/>
              <a:chExt cx="1960237" cy="3529183"/>
            </a:xfrm>
          </p:grpSpPr>
          <p:cxnSp>
            <p:nvCxnSpPr>
              <p:cNvPr id="69" name="直接连接符 68"/>
              <p:cNvCxnSpPr/>
              <p:nvPr/>
            </p:nvCxnSpPr>
            <p:spPr>
              <a:xfrm>
                <a:off x="1219199" y="1915886"/>
                <a:ext cx="0" cy="31208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1219199" y="5038826"/>
                <a:ext cx="1960237" cy="406243"/>
              </a:xfrm>
              <a:prstGeom prst="rect">
                <a:avLst/>
              </a:prstGeom>
              <a:solidFill>
                <a:srgbClr val="FD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grpSp>
        <p:sp>
          <p:nvSpPr>
            <p:cNvPr id="65" name="TextBox 19"/>
            <p:cNvSpPr txBox="1"/>
            <p:nvPr/>
          </p:nvSpPr>
          <p:spPr>
            <a:xfrm>
              <a:off x="767896" y="3096392"/>
              <a:ext cx="1882624" cy="430887"/>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15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标题文字添加</a:t>
              </a:r>
              <a:endParaRPr lang="en-US" sz="15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6" name="文本框 18"/>
            <p:cNvSpPr txBox="1"/>
            <p:nvPr/>
          </p:nvSpPr>
          <p:spPr>
            <a:xfrm>
              <a:off x="767897" y="3546902"/>
              <a:ext cx="1882624" cy="1567432"/>
            </a:xfrm>
            <a:prstGeom prst="rect">
              <a:avLst/>
            </a:prstGeom>
            <a:noFill/>
          </p:spPr>
          <p:txBody>
            <a:bodyPr>
              <a:spAutoFit/>
              <a:scene3d>
                <a:camera prst="orthographicFront"/>
                <a:lightRig rig="threePt" dir="t"/>
              </a:scene3d>
              <a:sp3d contourW="12700"/>
            </a:bodyPr>
            <a:lstStyle/>
            <a:p>
              <a:pPr>
                <a:lnSpc>
                  <a:spcPct val="120000"/>
                </a:lnSpc>
                <a:defRPr/>
              </a:pPr>
              <a:r>
                <a:rPr lang="en-US" altLang="zh-CN" sz="85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The user can demonstrate on a projector or computer, or print the presentation and make it into a film to be used in a wider field</a:t>
              </a:r>
              <a:endParaRPr lang="en-US" altLang="zh-CN" sz="85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7" name="椭圆 28"/>
            <p:cNvSpPr/>
            <p:nvPr/>
          </p:nvSpPr>
          <p:spPr>
            <a:xfrm>
              <a:off x="862560" y="2221119"/>
              <a:ext cx="609663" cy="590321"/>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rgbClr val="FD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8" name="TextBox 19"/>
            <p:cNvSpPr txBox="1"/>
            <p:nvPr/>
          </p:nvSpPr>
          <p:spPr>
            <a:xfrm>
              <a:off x="734132" y="5291216"/>
              <a:ext cx="1882624" cy="410369"/>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defRPr/>
              </a:pPr>
              <a:r>
                <a:rPr lang="zh-CN" altLang="en-US" sz="14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标题文字添加</a:t>
              </a:r>
              <a:endParaRPr lang="en-US" sz="14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71" name="组合 70"/>
          <p:cNvGrpSpPr/>
          <p:nvPr/>
        </p:nvGrpSpPr>
        <p:grpSpPr bwMode="auto">
          <a:xfrm>
            <a:off x="2786063" y="1388197"/>
            <a:ext cx="1470025" cy="2649458"/>
            <a:chOff x="3642632" y="2170339"/>
            <a:chExt cx="1958908" cy="3531248"/>
          </a:xfrm>
        </p:grpSpPr>
        <p:grpSp>
          <p:nvGrpSpPr>
            <p:cNvPr id="72" name="组合 40"/>
            <p:cNvGrpSpPr/>
            <p:nvPr/>
          </p:nvGrpSpPr>
          <p:grpSpPr bwMode="auto">
            <a:xfrm>
              <a:off x="3642632" y="2170339"/>
              <a:ext cx="1958908" cy="3527121"/>
              <a:chOff x="1219199" y="1915886"/>
              <a:chExt cx="1958908" cy="3527121"/>
            </a:xfrm>
          </p:grpSpPr>
          <p:cxnSp>
            <p:nvCxnSpPr>
              <p:cNvPr id="77" name="直接连接符 76"/>
              <p:cNvCxnSpPr/>
              <p:nvPr/>
            </p:nvCxnSpPr>
            <p:spPr>
              <a:xfrm>
                <a:off x="1219199" y="1915886"/>
                <a:ext cx="0" cy="31208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1219199" y="5036764"/>
                <a:ext cx="1958908" cy="406243"/>
              </a:xfrm>
              <a:prstGeom prst="rect">
                <a:avLst/>
              </a:prstGeom>
              <a:solidFill>
                <a:srgbClr val="77D3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grpSp>
        <p:sp>
          <p:nvSpPr>
            <p:cNvPr id="73" name="TextBox 19"/>
            <p:cNvSpPr txBox="1"/>
            <p:nvPr/>
          </p:nvSpPr>
          <p:spPr>
            <a:xfrm>
              <a:off x="3718083" y="3096392"/>
              <a:ext cx="1882623" cy="430887"/>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15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标题文字添加</a:t>
              </a:r>
              <a:endParaRPr lang="en-US" sz="15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74" name="文本框 21"/>
            <p:cNvSpPr txBox="1"/>
            <p:nvPr/>
          </p:nvSpPr>
          <p:spPr>
            <a:xfrm>
              <a:off x="3718083" y="3546901"/>
              <a:ext cx="1882622" cy="1567432"/>
            </a:xfrm>
            <a:prstGeom prst="rect">
              <a:avLst/>
            </a:prstGeom>
            <a:noFill/>
          </p:spPr>
          <p:txBody>
            <a:bodyPr>
              <a:spAutoFit/>
              <a:scene3d>
                <a:camera prst="orthographicFront"/>
                <a:lightRig rig="threePt" dir="t"/>
              </a:scene3d>
              <a:sp3d contourW="12700"/>
            </a:bodyPr>
            <a:lstStyle/>
            <a:p>
              <a:pPr>
                <a:lnSpc>
                  <a:spcPct val="120000"/>
                </a:lnSpc>
                <a:defRPr/>
              </a:pPr>
              <a:r>
                <a:rPr lang="en-US" altLang="zh-CN" sz="85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The user can demonstrate on a projector or computer, or print the presentation and make it into a film to be used in a wider field</a:t>
              </a:r>
              <a:endParaRPr lang="en-US" altLang="zh-CN" sz="85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75" name="椭圆 29"/>
            <p:cNvSpPr/>
            <p:nvPr/>
          </p:nvSpPr>
          <p:spPr>
            <a:xfrm>
              <a:off x="3809752" y="2290942"/>
              <a:ext cx="609250" cy="452792"/>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rgbClr val="77D3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76" name="TextBox 19"/>
            <p:cNvSpPr txBox="1"/>
            <p:nvPr/>
          </p:nvSpPr>
          <p:spPr>
            <a:xfrm>
              <a:off x="3642632" y="5291217"/>
              <a:ext cx="1882622" cy="410370"/>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defRPr/>
              </a:pPr>
              <a:r>
                <a:rPr lang="zh-CN" altLang="en-US" sz="14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标题文字添加</a:t>
              </a:r>
              <a:endParaRPr lang="en-US" sz="14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79" name="组合 78"/>
          <p:cNvGrpSpPr/>
          <p:nvPr/>
        </p:nvGrpSpPr>
        <p:grpSpPr bwMode="auto">
          <a:xfrm>
            <a:off x="4876800" y="1397722"/>
            <a:ext cx="1470025" cy="2649458"/>
            <a:chOff x="6589939" y="2170339"/>
            <a:chExt cx="1960237" cy="3531248"/>
          </a:xfrm>
        </p:grpSpPr>
        <p:grpSp>
          <p:nvGrpSpPr>
            <p:cNvPr id="80" name="组合 71"/>
            <p:cNvGrpSpPr/>
            <p:nvPr/>
          </p:nvGrpSpPr>
          <p:grpSpPr bwMode="auto">
            <a:xfrm>
              <a:off x="6589939" y="2170339"/>
              <a:ext cx="1960237" cy="3529184"/>
              <a:chOff x="1219199" y="1915886"/>
              <a:chExt cx="1960237" cy="3529184"/>
            </a:xfrm>
          </p:grpSpPr>
          <p:cxnSp>
            <p:nvCxnSpPr>
              <p:cNvPr id="85" name="直接连接符 84"/>
              <p:cNvCxnSpPr/>
              <p:nvPr/>
            </p:nvCxnSpPr>
            <p:spPr>
              <a:xfrm>
                <a:off x="1219199" y="1915886"/>
                <a:ext cx="0" cy="31208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1219199" y="5038827"/>
                <a:ext cx="1960237" cy="406243"/>
              </a:xfrm>
              <a:prstGeom prst="rect">
                <a:avLst/>
              </a:prstGeom>
              <a:solidFill>
                <a:srgbClr val="FD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grpSp>
        <p:sp>
          <p:nvSpPr>
            <p:cNvPr id="81" name="TextBox 19"/>
            <p:cNvSpPr txBox="1"/>
            <p:nvPr/>
          </p:nvSpPr>
          <p:spPr>
            <a:xfrm>
              <a:off x="6662510" y="3096392"/>
              <a:ext cx="1882624" cy="430887"/>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15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标题文字添加</a:t>
              </a:r>
              <a:endParaRPr lang="en-US" sz="15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2" name="文本框 24"/>
            <p:cNvSpPr txBox="1"/>
            <p:nvPr/>
          </p:nvSpPr>
          <p:spPr>
            <a:xfrm>
              <a:off x="6662511" y="3546901"/>
              <a:ext cx="1882624" cy="1567432"/>
            </a:xfrm>
            <a:prstGeom prst="rect">
              <a:avLst/>
            </a:prstGeom>
            <a:noFill/>
          </p:spPr>
          <p:txBody>
            <a:bodyPr>
              <a:spAutoFit/>
              <a:scene3d>
                <a:camera prst="orthographicFront"/>
                <a:lightRig rig="threePt" dir="t"/>
              </a:scene3d>
              <a:sp3d contourW="12700"/>
            </a:bodyPr>
            <a:lstStyle/>
            <a:p>
              <a:pPr>
                <a:lnSpc>
                  <a:spcPct val="120000"/>
                </a:lnSpc>
                <a:defRPr/>
              </a:pPr>
              <a:r>
                <a:rPr lang="en-US" altLang="zh-CN" sz="85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The user can demonstrate on a projector or computer, or print the presentation and make it into a film to be used in a wider field</a:t>
              </a:r>
              <a:endParaRPr lang="en-US" altLang="zh-CN" sz="85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3" name="椭圆 30"/>
            <p:cNvSpPr/>
            <p:nvPr/>
          </p:nvSpPr>
          <p:spPr>
            <a:xfrm>
              <a:off x="6757174" y="2229583"/>
              <a:ext cx="609663" cy="575511"/>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rgbClr val="FD57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84" name="TextBox 19"/>
            <p:cNvSpPr txBox="1"/>
            <p:nvPr/>
          </p:nvSpPr>
          <p:spPr>
            <a:xfrm>
              <a:off x="6628746" y="5291217"/>
              <a:ext cx="1882624" cy="410370"/>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defRPr/>
              </a:pPr>
              <a:r>
                <a:rPr lang="zh-CN" altLang="en-US" sz="14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标题文字添加</a:t>
              </a:r>
              <a:endParaRPr lang="en-US" sz="14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grpSp>
        <p:nvGrpSpPr>
          <p:cNvPr id="87" name="组合 86"/>
          <p:cNvGrpSpPr/>
          <p:nvPr/>
        </p:nvGrpSpPr>
        <p:grpSpPr bwMode="auto">
          <a:xfrm>
            <a:off x="6889750" y="1397722"/>
            <a:ext cx="1470025" cy="2649458"/>
            <a:chOff x="9537246" y="2170339"/>
            <a:chExt cx="1960238" cy="3531248"/>
          </a:xfrm>
        </p:grpSpPr>
        <p:grpSp>
          <p:nvGrpSpPr>
            <p:cNvPr id="88" name="组合 79"/>
            <p:cNvGrpSpPr/>
            <p:nvPr/>
          </p:nvGrpSpPr>
          <p:grpSpPr bwMode="auto">
            <a:xfrm>
              <a:off x="9537246" y="2170339"/>
              <a:ext cx="1960238" cy="3527121"/>
              <a:chOff x="1219199" y="1915886"/>
              <a:chExt cx="1960238" cy="3527121"/>
            </a:xfrm>
          </p:grpSpPr>
          <p:cxnSp>
            <p:nvCxnSpPr>
              <p:cNvPr id="93" name="直接连接符 92"/>
              <p:cNvCxnSpPr/>
              <p:nvPr/>
            </p:nvCxnSpPr>
            <p:spPr>
              <a:xfrm>
                <a:off x="1219199" y="1915886"/>
                <a:ext cx="0" cy="31208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4" name="矩形 93"/>
              <p:cNvSpPr/>
              <p:nvPr/>
            </p:nvSpPr>
            <p:spPr>
              <a:xfrm>
                <a:off x="1219199" y="5036764"/>
                <a:ext cx="1960238" cy="406243"/>
              </a:xfrm>
              <a:prstGeom prst="rect">
                <a:avLst/>
              </a:prstGeom>
              <a:solidFill>
                <a:srgbClr val="77D3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Century Gothic" panose="020B0502020202020204" pitchFamily="34" charset="0"/>
                  <a:ea typeface="微软雅黑" panose="020B0503020204020204" pitchFamily="34" charset="-122"/>
                  <a:sym typeface="Century Gothic" panose="020B0502020202020204" pitchFamily="34" charset="0"/>
                </a:endParaRPr>
              </a:p>
            </p:txBody>
          </p:sp>
        </p:grpSp>
        <p:sp>
          <p:nvSpPr>
            <p:cNvPr id="89" name="TextBox 19"/>
            <p:cNvSpPr txBox="1"/>
            <p:nvPr/>
          </p:nvSpPr>
          <p:spPr>
            <a:xfrm>
              <a:off x="9614053" y="3096392"/>
              <a:ext cx="1882623" cy="430887"/>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15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标题文字添加</a:t>
              </a:r>
              <a:endParaRPr lang="en-US" sz="15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90" name="文本框 27"/>
            <p:cNvSpPr txBox="1"/>
            <p:nvPr/>
          </p:nvSpPr>
          <p:spPr>
            <a:xfrm>
              <a:off x="9614053" y="3546901"/>
              <a:ext cx="1882623" cy="1567432"/>
            </a:xfrm>
            <a:prstGeom prst="rect">
              <a:avLst/>
            </a:prstGeom>
            <a:noFill/>
          </p:spPr>
          <p:txBody>
            <a:bodyPr>
              <a:spAutoFit/>
              <a:scene3d>
                <a:camera prst="orthographicFront"/>
                <a:lightRig rig="threePt" dir="t"/>
              </a:scene3d>
              <a:sp3d contourW="12700"/>
            </a:bodyPr>
            <a:lstStyle/>
            <a:p>
              <a:pPr>
                <a:lnSpc>
                  <a:spcPct val="120000"/>
                </a:lnSpc>
                <a:defRPr/>
              </a:pPr>
              <a:r>
                <a:rPr lang="en-US" altLang="zh-CN" sz="85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The user can demonstrate on a projector or computer, or print the presentation and make it into a film to be used in a wider field</a:t>
              </a:r>
              <a:endParaRPr lang="en-US" altLang="zh-CN" sz="85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91" name="椭圆 31"/>
            <p:cNvSpPr/>
            <p:nvPr/>
          </p:nvSpPr>
          <p:spPr>
            <a:xfrm>
              <a:off x="9704481" y="2269783"/>
              <a:ext cx="609664" cy="492994"/>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rgbClr val="77D3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92" name="TextBox 19"/>
            <p:cNvSpPr txBox="1"/>
            <p:nvPr/>
          </p:nvSpPr>
          <p:spPr>
            <a:xfrm>
              <a:off x="9537246" y="5291217"/>
              <a:ext cx="1882623" cy="410370"/>
            </a:xfrm>
            <a:prstGeom prst="rect">
              <a:avLst/>
            </a:prstGeom>
            <a:noFill/>
          </p:spPr>
          <p:txBody>
            <a:bodyPr>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defRPr/>
              </a:pPr>
              <a:r>
                <a:rPr lang="zh-CN" altLang="en-US" sz="14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标题文字添加</a:t>
              </a:r>
              <a:endParaRPr lang="en-US" sz="1400"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sp>
        <p:nvSpPr>
          <p:cNvPr id="37" name="文本框 36"/>
          <p:cNvSpPr txBox="1"/>
          <p:nvPr/>
        </p:nvSpPr>
        <p:spPr>
          <a:xfrm>
            <a:off x="3710226" y="150539"/>
            <a:ext cx="1723549"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基本情况介绍</a:t>
            </a:r>
            <a:endPar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1000" fill="hold"/>
                                        <p:tgtEl>
                                          <p:spTgt spid="79"/>
                                        </p:tgtEl>
                                        <p:attrNameLst>
                                          <p:attrName>ppt_x</p:attrName>
                                        </p:attrNameLst>
                                      </p:cBhvr>
                                      <p:tavLst>
                                        <p:tav tm="0">
                                          <p:val>
                                            <p:strVal val="#ppt_x"/>
                                          </p:val>
                                        </p:tav>
                                        <p:tav tm="100000">
                                          <p:val>
                                            <p:strVal val="#ppt_x"/>
                                          </p:val>
                                        </p:tav>
                                      </p:tavLst>
                                    </p:anim>
                                    <p:anim calcmode="lin" valueType="num">
                                      <p:cBhvr additive="base">
                                        <p:cTn id="8" dur="1000" fill="hold"/>
                                        <p:tgtEl>
                                          <p:spTgt spid="7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1000" fill="hold"/>
                                        <p:tgtEl>
                                          <p:spTgt spid="63"/>
                                        </p:tgtEl>
                                        <p:attrNameLst>
                                          <p:attrName>ppt_x</p:attrName>
                                        </p:attrNameLst>
                                      </p:cBhvr>
                                      <p:tavLst>
                                        <p:tav tm="0">
                                          <p:val>
                                            <p:strVal val="#ppt_x"/>
                                          </p:val>
                                        </p:tav>
                                        <p:tav tm="100000">
                                          <p:val>
                                            <p:strVal val="#ppt_x"/>
                                          </p:val>
                                        </p:tav>
                                      </p:tavLst>
                                    </p:anim>
                                    <p:anim calcmode="lin" valueType="num">
                                      <p:cBhvr additive="base">
                                        <p:cTn id="12" dur="1000" fill="hold"/>
                                        <p:tgtEl>
                                          <p:spTgt spid="6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additive="base">
                                        <p:cTn id="15" dur="1000" fill="hold"/>
                                        <p:tgtEl>
                                          <p:spTgt spid="71"/>
                                        </p:tgtEl>
                                        <p:attrNameLst>
                                          <p:attrName>ppt_x</p:attrName>
                                        </p:attrNameLst>
                                      </p:cBhvr>
                                      <p:tavLst>
                                        <p:tav tm="0">
                                          <p:val>
                                            <p:strVal val="#ppt_x"/>
                                          </p:val>
                                        </p:tav>
                                        <p:tav tm="100000">
                                          <p:val>
                                            <p:strVal val="#ppt_x"/>
                                          </p:val>
                                        </p:tav>
                                      </p:tavLst>
                                    </p:anim>
                                    <p:anim calcmode="lin" valueType="num">
                                      <p:cBhvr additive="base">
                                        <p:cTn id="16" dur="1000" fill="hold"/>
                                        <p:tgtEl>
                                          <p:spTgt spid="71"/>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additive="base">
                                        <p:cTn id="19" dur="1000" fill="hold"/>
                                        <p:tgtEl>
                                          <p:spTgt spid="87"/>
                                        </p:tgtEl>
                                        <p:attrNameLst>
                                          <p:attrName>ppt_x</p:attrName>
                                        </p:attrNameLst>
                                      </p:cBhvr>
                                      <p:tavLst>
                                        <p:tav tm="0">
                                          <p:val>
                                            <p:strVal val="#ppt_x"/>
                                          </p:val>
                                        </p:tav>
                                        <p:tav tm="100000">
                                          <p:val>
                                            <p:strVal val="#ppt_x"/>
                                          </p:val>
                                        </p:tav>
                                      </p:tavLst>
                                    </p:anim>
                                    <p:anim calcmode="lin" valueType="num">
                                      <p:cBhvr additive="base">
                                        <p:cTn id="20" dur="1000" fill="hold"/>
                                        <p:tgtEl>
                                          <p:spTgt spid="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042988" y="1054689"/>
            <a:ext cx="1657350" cy="1241462"/>
          </a:xfrm>
          <a:prstGeom prst="rect">
            <a:avLst/>
          </a:prstGeom>
          <a:blipFill dpi="0" rotWithShape="1">
            <a:blip r:embed="rId1"/>
            <a:srcRect/>
            <a:stretch>
              <a:fillRect/>
            </a:stretch>
          </a:blipFill>
          <a:ln>
            <a:noFill/>
          </a:ln>
        </p:spPr>
        <p:txBody>
          <a:bodyPr lIns="81549" tIns="40775" rIns="81549" bIns="4077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200">
              <a:solidFill>
                <a:srgbClr val="FFFFFF"/>
              </a:solidFill>
              <a:latin typeface="Century Gothic" panose="020B0502020202020204" pitchFamily="34" charset="0"/>
              <a:sym typeface="Century Gothic" panose="020B0502020202020204" pitchFamily="34" charset="0"/>
            </a:endParaRPr>
          </a:p>
        </p:txBody>
      </p:sp>
      <p:sp>
        <p:nvSpPr>
          <p:cNvPr id="5" name="矩形 4"/>
          <p:cNvSpPr>
            <a:spLocks noChangeArrowheads="1"/>
          </p:cNvSpPr>
          <p:nvPr/>
        </p:nvSpPr>
        <p:spPr bwMode="auto">
          <a:xfrm>
            <a:off x="2842688" y="1054689"/>
            <a:ext cx="1657350" cy="1241462"/>
          </a:xfrm>
          <a:prstGeom prst="rect">
            <a:avLst/>
          </a:prstGeom>
          <a:blipFill dpi="0" rotWithShape="1">
            <a:blip r:embed="rId2"/>
            <a:srcRect/>
            <a:stretch>
              <a:fillRect/>
            </a:stretch>
          </a:blipFill>
          <a:ln>
            <a:noFill/>
          </a:ln>
        </p:spPr>
        <p:txBody>
          <a:bodyPr lIns="81549" tIns="40775" rIns="81549" bIns="4077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200">
              <a:solidFill>
                <a:srgbClr val="FFFFFF"/>
              </a:solidFill>
              <a:latin typeface="Century Gothic" panose="020B0502020202020204" pitchFamily="34" charset="0"/>
              <a:sym typeface="Century Gothic" panose="020B0502020202020204" pitchFamily="34" charset="0"/>
            </a:endParaRPr>
          </a:p>
        </p:txBody>
      </p:sp>
      <p:sp>
        <p:nvSpPr>
          <p:cNvPr id="6" name="矩形 7"/>
          <p:cNvSpPr>
            <a:spLocks noChangeArrowheads="1"/>
          </p:cNvSpPr>
          <p:nvPr/>
        </p:nvSpPr>
        <p:spPr bwMode="auto">
          <a:xfrm>
            <a:off x="6442088" y="1054689"/>
            <a:ext cx="1655763" cy="1241462"/>
          </a:xfrm>
          <a:prstGeom prst="rect">
            <a:avLst/>
          </a:prstGeom>
          <a:blipFill dpi="0" rotWithShape="1">
            <a:blip r:embed="rId3"/>
            <a:srcRect/>
            <a:stretch>
              <a:fillRect/>
            </a:stretch>
          </a:blipFill>
          <a:ln>
            <a:noFill/>
          </a:ln>
        </p:spPr>
        <p:txBody>
          <a:bodyPr lIns="81549" tIns="40775" rIns="81549" bIns="4077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200" dirty="0">
              <a:solidFill>
                <a:srgbClr val="FFFFFF"/>
              </a:solidFill>
              <a:latin typeface="Century Gothic" panose="020B0502020202020204" pitchFamily="34" charset="0"/>
              <a:sym typeface="Century Gothic" panose="020B0502020202020204" pitchFamily="34" charset="0"/>
            </a:endParaRPr>
          </a:p>
        </p:txBody>
      </p:sp>
      <p:sp>
        <p:nvSpPr>
          <p:cNvPr id="7" name="矩形 9"/>
          <p:cNvSpPr>
            <a:spLocks noChangeArrowheads="1"/>
          </p:cNvSpPr>
          <p:nvPr/>
        </p:nvSpPr>
        <p:spPr bwMode="auto">
          <a:xfrm>
            <a:off x="4642388" y="1054689"/>
            <a:ext cx="1657350" cy="1241462"/>
          </a:xfrm>
          <a:prstGeom prst="rect">
            <a:avLst/>
          </a:prstGeom>
          <a:blipFill dpi="0" rotWithShape="1">
            <a:blip r:embed="rId4"/>
            <a:srcRect/>
            <a:stretch>
              <a:fillRect/>
            </a:stretch>
          </a:blipFill>
          <a:ln>
            <a:noFill/>
          </a:ln>
        </p:spPr>
        <p:txBody>
          <a:bodyPr lIns="81549" tIns="40775" rIns="81549" bIns="4077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200" dirty="0">
              <a:solidFill>
                <a:srgbClr val="FFFFFF"/>
              </a:solidFill>
              <a:latin typeface="Century Gothic" panose="020B0502020202020204" pitchFamily="34" charset="0"/>
              <a:sym typeface="Century Gothic" panose="020B0502020202020204" pitchFamily="34" charset="0"/>
            </a:endParaRPr>
          </a:p>
        </p:txBody>
      </p:sp>
      <p:sp>
        <p:nvSpPr>
          <p:cNvPr id="8" name="TextBox 15"/>
          <p:cNvSpPr txBox="1">
            <a:spLocks noChangeArrowheads="1"/>
          </p:cNvSpPr>
          <p:nvPr/>
        </p:nvSpPr>
        <p:spPr bwMode="auto">
          <a:xfrm>
            <a:off x="2654300" y="3537714"/>
            <a:ext cx="3835400" cy="37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549" tIns="40775" rIns="81549" bIns="4077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r>
              <a:rPr lang="zh-CN" altLang="en-US" b="1" dirty="0">
                <a:solidFill>
                  <a:schemeClr val="tx1">
                    <a:lumMod val="85000"/>
                    <a:lumOff val="15000"/>
                  </a:schemeClr>
                </a:solidFill>
                <a:latin typeface="Century Gothic" panose="020B0502020202020204" pitchFamily="34" charset="0"/>
                <a:sym typeface="Century Gothic" panose="020B0502020202020204" pitchFamily="34" charset="0"/>
              </a:rPr>
              <a:t>注明内容重要或说明情况</a:t>
            </a:r>
            <a:endParaRPr lang="zh-CN" altLang="en-US" b="1" dirty="0">
              <a:solidFill>
                <a:schemeClr val="tx1">
                  <a:lumMod val="85000"/>
                  <a:lumOff val="15000"/>
                </a:schemeClr>
              </a:solidFill>
              <a:latin typeface="Century Gothic" panose="020B0502020202020204" pitchFamily="34" charset="0"/>
              <a:sym typeface="Century Gothic" panose="020B0502020202020204" pitchFamily="34" charset="0"/>
            </a:endParaRPr>
          </a:p>
        </p:txBody>
      </p:sp>
      <p:sp>
        <p:nvSpPr>
          <p:cNvPr id="9" name="矩形 8"/>
          <p:cNvSpPr/>
          <p:nvPr/>
        </p:nvSpPr>
        <p:spPr bwMode="auto">
          <a:xfrm>
            <a:off x="1187451" y="2173550"/>
            <a:ext cx="1368425" cy="1095058"/>
          </a:xfrm>
          <a:prstGeom prst="rect">
            <a:avLst/>
          </a:prstGeom>
          <a:solidFill>
            <a:srgbClr val="FD5757">
              <a:alpha val="85000"/>
            </a:srgbClr>
          </a:solidFill>
          <a:ln>
            <a:noFill/>
          </a:ln>
          <a:effectLst/>
        </p:spPr>
        <p:txBody>
          <a:bodyPr lIns="81549" tIns="40775" rIns="81549" bIns="40775" anchor="ctr"/>
          <a:lstStyle/>
          <a:p>
            <a:pPr algn="ctr">
              <a:lnSpc>
                <a:spcPct val="130000"/>
              </a:lnSpc>
              <a:defRPr/>
            </a:pPr>
            <a:r>
              <a:rPr lang="zh-CN" altLang="en-US"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rPr>
              <a:t>添加文字内容</a:t>
            </a:r>
            <a:endParaRPr lang="en-US" altLang="zh-CN"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endParaRPr>
          </a:p>
          <a:p>
            <a:pPr algn="ctr">
              <a:lnSpc>
                <a:spcPct val="130000"/>
              </a:lnSpc>
              <a:defRPr/>
            </a:pPr>
            <a:r>
              <a:rPr lang="zh-CN" altLang="en-US"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rPr>
              <a:t>说明内容情况</a:t>
            </a:r>
            <a:endParaRPr lang="en-US" altLang="zh-CN"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endParaRPr>
          </a:p>
          <a:p>
            <a:pPr algn="ctr">
              <a:lnSpc>
                <a:spcPct val="130000"/>
              </a:lnSpc>
              <a:defRPr/>
            </a:pPr>
            <a:r>
              <a:rPr lang="zh-CN" altLang="en-US"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rPr>
              <a:t>以完成的项目</a:t>
            </a:r>
            <a:endParaRPr lang="en-US" altLang="zh-CN"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0" name="矩形 9"/>
          <p:cNvSpPr/>
          <p:nvPr/>
        </p:nvSpPr>
        <p:spPr bwMode="auto">
          <a:xfrm>
            <a:off x="2987151" y="2173550"/>
            <a:ext cx="1368425" cy="1095058"/>
          </a:xfrm>
          <a:prstGeom prst="rect">
            <a:avLst/>
          </a:prstGeom>
          <a:solidFill>
            <a:srgbClr val="77D3D8">
              <a:alpha val="63000"/>
            </a:srgbClr>
          </a:solidFill>
          <a:ln>
            <a:noFill/>
          </a:ln>
          <a:effectLst/>
        </p:spPr>
        <p:txBody>
          <a:bodyPr lIns="81549" tIns="40775" rIns="81549" bIns="40775" anchor="ctr"/>
          <a:lstStyle/>
          <a:p>
            <a:pPr algn="ctr">
              <a:lnSpc>
                <a:spcPct val="130000"/>
              </a:lnSpc>
              <a:defRPr/>
            </a:pPr>
            <a:r>
              <a:rPr lang="zh-CN" altLang="en-US"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rPr>
              <a:t>添加文字内容</a:t>
            </a:r>
            <a:endParaRPr lang="en-US" altLang="zh-CN"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endParaRPr>
          </a:p>
          <a:p>
            <a:pPr algn="ctr">
              <a:lnSpc>
                <a:spcPct val="130000"/>
              </a:lnSpc>
              <a:defRPr/>
            </a:pPr>
            <a:r>
              <a:rPr lang="zh-CN" altLang="en-US"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rPr>
              <a:t>说明内容情况</a:t>
            </a:r>
            <a:endParaRPr lang="en-US" altLang="zh-CN"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endParaRPr>
          </a:p>
          <a:p>
            <a:pPr algn="ctr">
              <a:lnSpc>
                <a:spcPct val="130000"/>
              </a:lnSpc>
              <a:defRPr/>
            </a:pPr>
            <a:r>
              <a:rPr lang="zh-CN" altLang="en-US"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rPr>
              <a:t>以完成的项目</a:t>
            </a:r>
            <a:endParaRPr lang="en-US" altLang="zh-CN"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1" name="矩形 10"/>
          <p:cNvSpPr/>
          <p:nvPr/>
        </p:nvSpPr>
        <p:spPr bwMode="auto">
          <a:xfrm>
            <a:off x="6585001" y="2173550"/>
            <a:ext cx="1368425" cy="1095058"/>
          </a:xfrm>
          <a:prstGeom prst="rect">
            <a:avLst/>
          </a:prstGeom>
          <a:solidFill>
            <a:srgbClr val="77D3D8">
              <a:alpha val="63000"/>
            </a:srgbClr>
          </a:solidFill>
          <a:ln>
            <a:noFill/>
          </a:ln>
          <a:effectLst/>
        </p:spPr>
        <p:txBody>
          <a:bodyPr lIns="81549" tIns="40775" rIns="81549" bIns="40775" anchor="ctr"/>
          <a:lstStyle/>
          <a:p>
            <a:pPr algn="ctr">
              <a:lnSpc>
                <a:spcPct val="130000"/>
              </a:lnSpc>
              <a:defRPr/>
            </a:pPr>
            <a:r>
              <a:rPr lang="zh-CN" altLang="en-US"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rPr>
              <a:t>添加文字内容</a:t>
            </a:r>
            <a:endParaRPr lang="en-US" altLang="zh-CN"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endParaRPr>
          </a:p>
          <a:p>
            <a:pPr algn="ctr">
              <a:lnSpc>
                <a:spcPct val="130000"/>
              </a:lnSpc>
              <a:defRPr/>
            </a:pPr>
            <a:r>
              <a:rPr lang="zh-CN" altLang="en-US"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rPr>
              <a:t>说明内容情况</a:t>
            </a:r>
            <a:endParaRPr lang="en-US" altLang="zh-CN"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endParaRPr>
          </a:p>
          <a:p>
            <a:pPr algn="ctr">
              <a:lnSpc>
                <a:spcPct val="130000"/>
              </a:lnSpc>
              <a:defRPr/>
            </a:pPr>
            <a:r>
              <a:rPr lang="zh-CN" altLang="en-US"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rPr>
              <a:t>以完成的项目</a:t>
            </a:r>
            <a:endParaRPr lang="en-US" altLang="zh-CN"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2" name="矩形 11"/>
          <p:cNvSpPr/>
          <p:nvPr/>
        </p:nvSpPr>
        <p:spPr bwMode="auto">
          <a:xfrm>
            <a:off x="4786364" y="2173550"/>
            <a:ext cx="1368425" cy="1095058"/>
          </a:xfrm>
          <a:prstGeom prst="rect">
            <a:avLst/>
          </a:prstGeom>
          <a:solidFill>
            <a:srgbClr val="FD5757">
              <a:alpha val="85000"/>
            </a:srgbClr>
          </a:solidFill>
          <a:ln>
            <a:noFill/>
          </a:ln>
          <a:effectLst/>
        </p:spPr>
        <p:txBody>
          <a:bodyPr lIns="81549" tIns="40775" rIns="81549" bIns="40775" anchor="ctr"/>
          <a:lstStyle/>
          <a:p>
            <a:pPr algn="ctr">
              <a:lnSpc>
                <a:spcPct val="130000"/>
              </a:lnSpc>
              <a:defRPr/>
            </a:pPr>
            <a:r>
              <a:rPr lang="zh-CN" altLang="en-US"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rPr>
              <a:t>添加文字内容</a:t>
            </a:r>
            <a:endParaRPr lang="en-US" altLang="zh-CN"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endParaRPr>
          </a:p>
          <a:p>
            <a:pPr algn="ctr">
              <a:lnSpc>
                <a:spcPct val="130000"/>
              </a:lnSpc>
              <a:defRPr/>
            </a:pPr>
            <a:r>
              <a:rPr lang="zh-CN" altLang="en-US"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rPr>
              <a:t>说明内容情况</a:t>
            </a:r>
            <a:endParaRPr lang="en-US" altLang="zh-CN"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endParaRPr>
          </a:p>
          <a:p>
            <a:pPr algn="ctr">
              <a:lnSpc>
                <a:spcPct val="130000"/>
              </a:lnSpc>
              <a:defRPr/>
            </a:pPr>
            <a:r>
              <a:rPr lang="zh-CN" altLang="en-US"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rPr>
              <a:t>以完成的项目</a:t>
            </a:r>
            <a:endParaRPr lang="en-US" altLang="zh-CN" sz="1100" b="1" dirty="0">
              <a:solidFill>
                <a:srgbClr val="F8F8F8"/>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3" name="矩形 47"/>
          <p:cNvSpPr>
            <a:spLocks noChangeArrowheads="1"/>
          </p:cNvSpPr>
          <p:nvPr/>
        </p:nvSpPr>
        <p:spPr bwMode="auto">
          <a:xfrm>
            <a:off x="1018580" y="3952367"/>
            <a:ext cx="7106841" cy="48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13" tIns="34286" rIns="68513" bIns="34286">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30000"/>
              </a:lnSpc>
              <a:spcBef>
                <a:spcPct val="0"/>
              </a:spcBef>
              <a:buFont typeface="Arial" panose="020B0604020202020204" pitchFamily="34" charset="0"/>
              <a:buNone/>
            </a:pPr>
            <a:r>
              <a:rPr lang="zh-CN" altLang="en-US" sz="11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在此录入上述图表的综合描述说明。在此录入上述图表的综合描述说明，在此录入上述图表的综合描述说明，在此录入上述图表的综合描述说明，在此录入图表的综合描述说明，在此录入上述图表的综合描述说明。</a:t>
            </a:r>
            <a:endParaRPr lang="zh-CN" altLang="en-US" sz="14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14" name="文本框 13"/>
          <p:cNvSpPr txBox="1"/>
          <p:nvPr/>
        </p:nvSpPr>
        <p:spPr>
          <a:xfrm>
            <a:off x="3710226" y="150539"/>
            <a:ext cx="1723549"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基本情况介绍</a:t>
            </a:r>
            <a:endPar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0-#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0-#ppt_w/2"/>
                                          </p:val>
                                        </p:tav>
                                        <p:tav tm="100000">
                                          <p:val>
                                            <p:strVal val="#ppt_x"/>
                                          </p:val>
                                        </p:tav>
                                      </p:tavLst>
                                    </p:anim>
                                    <p:anim calcmode="lin" valueType="num">
                                      <p:cBhvr additive="base">
                                        <p:cTn id="12" dur="12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250" fill="hold"/>
                                        <p:tgtEl>
                                          <p:spTgt spid="7"/>
                                        </p:tgtEl>
                                        <p:attrNameLst>
                                          <p:attrName>ppt_x</p:attrName>
                                        </p:attrNameLst>
                                      </p:cBhvr>
                                      <p:tavLst>
                                        <p:tav tm="0">
                                          <p:val>
                                            <p:strVal val="0-#ppt_w/2"/>
                                          </p:val>
                                        </p:tav>
                                        <p:tav tm="100000">
                                          <p:val>
                                            <p:strVal val="#ppt_x"/>
                                          </p:val>
                                        </p:tav>
                                      </p:tavLst>
                                    </p:anim>
                                    <p:anim calcmode="lin" valueType="num">
                                      <p:cBhvr additive="base">
                                        <p:cTn id="16" dur="125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250" fill="hold"/>
                                        <p:tgtEl>
                                          <p:spTgt spid="6"/>
                                        </p:tgtEl>
                                        <p:attrNameLst>
                                          <p:attrName>ppt_x</p:attrName>
                                        </p:attrNameLst>
                                      </p:cBhvr>
                                      <p:tavLst>
                                        <p:tav tm="0">
                                          <p:val>
                                            <p:strVal val="0-#ppt_w/2"/>
                                          </p:val>
                                        </p:tav>
                                        <p:tav tm="100000">
                                          <p:val>
                                            <p:strVal val="#ppt_x"/>
                                          </p:val>
                                        </p:tav>
                                      </p:tavLst>
                                    </p:anim>
                                    <p:anim calcmode="lin" valueType="num">
                                      <p:cBhvr additive="base">
                                        <p:cTn id="20" dur="125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250" fill="hold"/>
                                        <p:tgtEl>
                                          <p:spTgt spid="9"/>
                                        </p:tgtEl>
                                        <p:attrNameLst>
                                          <p:attrName>ppt_x</p:attrName>
                                        </p:attrNameLst>
                                      </p:cBhvr>
                                      <p:tavLst>
                                        <p:tav tm="0">
                                          <p:val>
                                            <p:strVal val="1+#ppt_w/2"/>
                                          </p:val>
                                        </p:tav>
                                        <p:tav tm="100000">
                                          <p:val>
                                            <p:strVal val="#ppt_x"/>
                                          </p:val>
                                        </p:tav>
                                      </p:tavLst>
                                    </p:anim>
                                    <p:anim calcmode="lin" valueType="num">
                                      <p:cBhvr additive="base">
                                        <p:cTn id="25" dur="125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1250" fill="hold"/>
                                        <p:tgtEl>
                                          <p:spTgt spid="10"/>
                                        </p:tgtEl>
                                        <p:attrNameLst>
                                          <p:attrName>ppt_x</p:attrName>
                                        </p:attrNameLst>
                                      </p:cBhvr>
                                      <p:tavLst>
                                        <p:tav tm="0">
                                          <p:val>
                                            <p:strVal val="1+#ppt_w/2"/>
                                          </p:val>
                                        </p:tav>
                                        <p:tav tm="100000">
                                          <p:val>
                                            <p:strVal val="#ppt_x"/>
                                          </p:val>
                                        </p:tav>
                                      </p:tavLst>
                                    </p:anim>
                                    <p:anim calcmode="lin" valueType="num">
                                      <p:cBhvr additive="base">
                                        <p:cTn id="29" dur="1250" fill="hold"/>
                                        <p:tgtEl>
                                          <p:spTgt spid="10"/>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1250" fill="hold"/>
                                        <p:tgtEl>
                                          <p:spTgt spid="11"/>
                                        </p:tgtEl>
                                        <p:attrNameLst>
                                          <p:attrName>ppt_x</p:attrName>
                                        </p:attrNameLst>
                                      </p:cBhvr>
                                      <p:tavLst>
                                        <p:tav tm="0">
                                          <p:val>
                                            <p:strVal val="1+#ppt_w/2"/>
                                          </p:val>
                                        </p:tav>
                                        <p:tav tm="100000">
                                          <p:val>
                                            <p:strVal val="#ppt_x"/>
                                          </p:val>
                                        </p:tav>
                                      </p:tavLst>
                                    </p:anim>
                                    <p:anim calcmode="lin" valueType="num">
                                      <p:cBhvr additive="base">
                                        <p:cTn id="33" dur="125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250" fill="hold"/>
                                        <p:tgtEl>
                                          <p:spTgt spid="12"/>
                                        </p:tgtEl>
                                        <p:attrNameLst>
                                          <p:attrName>ppt_x</p:attrName>
                                        </p:attrNameLst>
                                      </p:cBhvr>
                                      <p:tavLst>
                                        <p:tav tm="0">
                                          <p:val>
                                            <p:strVal val="1+#ppt_w/2"/>
                                          </p:val>
                                        </p:tav>
                                        <p:tav tm="100000">
                                          <p:val>
                                            <p:strVal val="#ppt_x"/>
                                          </p:val>
                                        </p:tav>
                                      </p:tavLst>
                                    </p:anim>
                                    <p:anim calcmode="lin" valueType="num">
                                      <p:cBhvr additive="base">
                                        <p:cTn id="37" dur="1250" fill="hold"/>
                                        <p:tgtEl>
                                          <p:spTgt spid="12"/>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8"/>
                                        </p:tgtEl>
                                        <p:attrNameLst>
                                          <p:attrName>ppt_y</p:attrName>
                                        </p:attrNameLst>
                                      </p:cBhvr>
                                      <p:tavLst>
                                        <p:tav tm="0">
                                          <p:val>
                                            <p:strVal val="#ppt_y"/>
                                          </p:val>
                                        </p:tav>
                                        <p:tav tm="100000">
                                          <p:val>
                                            <p:strVal val="#ppt_y"/>
                                          </p:val>
                                        </p:tav>
                                      </p:tavLst>
                                    </p:anim>
                                    <p:anim calcmode="lin" valueType="num">
                                      <p:cBhvr>
                                        <p:cTn id="4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8"/>
                                        </p:tgtEl>
                                      </p:cBhvr>
                                    </p:animEffect>
                                  </p:childTnLst>
                                </p:cTn>
                              </p:par>
                            </p:childTnLst>
                          </p:cTn>
                        </p:par>
                        <p:par>
                          <p:cTn id="46" fill="hold">
                            <p:stCondLst>
                              <p:cond delay="3500"/>
                            </p:stCondLst>
                            <p:childTnLst>
                              <p:par>
                                <p:cTn id="47" presetID="16" presetClass="entr" presetSubtype="37"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p:cBhvr>
                                        <p:cTn id="4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animBg="1"/>
      <p:bldP spid="10" grpId="0" animBg="1"/>
      <p:bldP spid="11" grpId="0" animBg="1"/>
      <p:bldP spid="12" grpId="0" animBg="1"/>
      <p:bldP spid="13"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t="2524" r="1677" b="27596"/>
          <a:stretch>
            <a:fillRect/>
          </a:stretch>
        </p:blipFill>
        <p:spPr>
          <a:xfrm>
            <a:off x="450167" y="448848"/>
            <a:ext cx="8243667" cy="4245804"/>
          </a:xfrm>
          <a:prstGeom prst="rect">
            <a:avLst/>
          </a:prstGeom>
          <a:effectLst>
            <a:outerShdw blurRad="254000" algn="ctr" rotWithShape="0">
              <a:prstClr val="black">
                <a:alpha val="40000"/>
              </a:prstClr>
            </a:outerShdw>
          </a:effectLst>
        </p:spPr>
      </p:pic>
      <p:sp>
        <p:nvSpPr>
          <p:cNvPr id="3" name="文本框 2"/>
          <p:cNvSpPr txBox="1"/>
          <p:nvPr/>
        </p:nvSpPr>
        <p:spPr>
          <a:xfrm rot="2467998">
            <a:off x="759077" y="1948870"/>
            <a:ext cx="3315057" cy="689291"/>
          </a:xfrm>
          <a:prstGeom prst="rect">
            <a:avLst/>
          </a:prstGeom>
          <a:noFill/>
        </p:spPr>
        <p:txBody>
          <a:bodyPr wrap="square" rtlCol="0">
            <a:spAutoFit/>
          </a:bodyPr>
          <a:lstStyle/>
          <a:p>
            <a:pPr>
              <a:lnSpc>
                <a:spcPct val="40000"/>
              </a:lnSpc>
            </a:pPr>
            <a:r>
              <a:rPr lang="en-US" altLang="zh-CN" sz="4400" b="1" dirty="0">
                <a:latin typeface="Century Gothic" panose="020B0502020202020204" pitchFamily="34" charset="0"/>
                <a:ea typeface="微软雅黑" panose="020B0503020204020204" pitchFamily="34" charset="-122"/>
                <a:sym typeface="Century Gothic" panose="020B0502020202020204" pitchFamily="34" charset="0"/>
              </a:rPr>
              <a:t>PART    </a:t>
            </a:r>
            <a:endParaRPr lang="en-US" altLang="zh-CN" sz="4400" b="1" dirty="0">
              <a:latin typeface="Century Gothic" panose="020B0502020202020204" pitchFamily="34" charset="0"/>
              <a:ea typeface="微软雅黑" panose="020B0503020204020204" pitchFamily="34" charset="-122"/>
              <a:sym typeface="Century Gothic" panose="020B0502020202020204" pitchFamily="34" charset="0"/>
            </a:endParaRPr>
          </a:p>
          <a:p>
            <a:pPr algn="ctr">
              <a:lnSpc>
                <a:spcPct val="40000"/>
              </a:lnSpc>
            </a:pPr>
            <a:r>
              <a:rPr lang="en-US" altLang="zh-CN" sz="4400" b="1" dirty="0">
                <a:latin typeface="Century Gothic" panose="020B0502020202020204" pitchFamily="34" charset="0"/>
                <a:ea typeface="微软雅黑" panose="020B0503020204020204" pitchFamily="34" charset="-122"/>
                <a:sym typeface="Century Gothic" panose="020B0502020202020204" pitchFamily="34" charset="0"/>
              </a:rPr>
              <a:t>          TWO </a:t>
            </a:r>
            <a:endParaRPr lang="zh-CN" altLang="en-US" sz="4400" b="1" dirty="0">
              <a:latin typeface="Century Gothic" panose="020B0502020202020204" pitchFamily="34" charset="0"/>
              <a:ea typeface="微软雅黑" panose="020B0503020204020204" pitchFamily="34" charset="-122"/>
              <a:sym typeface="Century Gothic" panose="020B0502020202020204" pitchFamily="34" charset="0"/>
            </a:endParaRPr>
          </a:p>
        </p:txBody>
      </p:sp>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t="78723"/>
          <a:stretch>
            <a:fillRect/>
          </a:stretch>
        </p:blipFill>
        <p:spPr>
          <a:xfrm>
            <a:off x="5141117" y="239151"/>
            <a:ext cx="3419968" cy="1094386"/>
          </a:xfrm>
          <a:prstGeom prst="rect">
            <a:avLst/>
          </a:prstGeom>
        </p:spPr>
      </p:pic>
      <p:grpSp>
        <p:nvGrpSpPr>
          <p:cNvPr id="13" name="组合 12"/>
          <p:cNvGrpSpPr/>
          <p:nvPr/>
        </p:nvGrpSpPr>
        <p:grpSpPr>
          <a:xfrm>
            <a:off x="4900508" y="1373398"/>
            <a:ext cx="3417614" cy="672405"/>
            <a:chOff x="4925560" y="1373398"/>
            <a:chExt cx="3417614" cy="672405"/>
          </a:xfrm>
        </p:grpSpPr>
        <p:sp>
          <p:nvSpPr>
            <p:cNvPr id="14" name="文本框 13"/>
            <p:cNvSpPr txBox="1"/>
            <p:nvPr/>
          </p:nvSpPr>
          <p:spPr>
            <a:xfrm>
              <a:off x="6545238" y="1382774"/>
              <a:ext cx="1797936" cy="644947"/>
            </a:xfrm>
            <a:custGeom>
              <a:avLst/>
              <a:gdLst/>
              <a:ahLst/>
              <a:cxnLst/>
              <a:rect l="l" t="t" r="r" b="b"/>
              <a:pathLst>
                <a:path w="1797936" h="644947">
                  <a:moveTo>
                    <a:pt x="1277559" y="417909"/>
                  </a:moveTo>
                  <a:cubicBezTo>
                    <a:pt x="1278005" y="446038"/>
                    <a:pt x="1278452" y="472827"/>
                    <a:pt x="1278898" y="498277"/>
                  </a:cubicBezTo>
                  <a:cubicBezTo>
                    <a:pt x="1228892" y="504527"/>
                    <a:pt x="1180225" y="511671"/>
                    <a:pt x="1132898" y="519708"/>
                  </a:cubicBezTo>
                  <a:lnTo>
                    <a:pt x="1122182" y="435322"/>
                  </a:lnTo>
                  <a:cubicBezTo>
                    <a:pt x="1171295" y="430857"/>
                    <a:pt x="1223087" y="425053"/>
                    <a:pt x="1277559" y="417909"/>
                  </a:cubicBezTo>
                  <a:close/>
                  <a:moveTo>
                    <a:pt x="133134" y="395808"/>
                  </a:moveTo>
                  <a:lnTo>
                    <a:pt x="220060" y="395808"/>
                  </a:lnTo>
                  <a:lnTo>
                    <a:pt x="220060" y="483543"/>
                  </a:lnTo>
                  <a:lnTo>
                    <a:pt x="0" y="483543"/>
                  </a:lnTo>
                  <a:close/>
                  <a:moveTo>
                    <a:pt x="708291" y="355625"/>
                  </a:moveTo>
                  <a:lnTo>
                    <a:pt x="1071283" y="355625"/>
                  </a:lnTo>
                  <a:lnTo>
                    <a:pt x="1071283" y="435992"/>
                  </a:lnTo>
                  <a:lnTo>
                    <a:pt x="938007" y="435992"/>
                  </a:lnTo>
                  <a:lnTo>
                    <a:pt x="938007" y="555873"/>
                  </a:lnTo>
                  <a:lnTo>
                    <a:pt x="1099411" y="555873"/>
                  </a:lnTo>
                  <a:lnTo>
                    <a:pt x="1099411" y="636240"/>
                  </a:lnTo>
                  <a:lnTo>
                    <a:pt x="673465" y="636240"/>
                  </a:lnTo>
                  <a:lnTo>
                    <a:pt x="673465" y="587015"/>
                  </a:lnTo>
                  <a:cubicBezTo>
                    <a:pt x="595330" y="594606"/>
                    <a:pt x="521437" y="604093"/>
                    <a:pt x="451786" y="615479"/>
                  </a:cubicBezTo>
                  <a:lnTo>
                    <a:pt x="437721" y="521717"/>
                  </a:lnTo>
                  <a:cubicBezTo>
                    <a:pt x="510498" y="516359"/>
                    <a:pt x="591089" y="506983"/>
                    <a:pt x="679493" y="493589"/>
                  </a:cubicBezTo>
                  <a:cubicBezTo>
                    <a:pt x="677930" y="513011"/>
                    <a:pt x="677037" y="533772"/>
                    <a:pt x="676814" y="555873"/>
                  </a:cubicBezTo>
                  <a:lnTo>
                    <a:pt x="842236" y="555873"/>
                  </a:lnTo>
                  <a:lnTo>
                    <a:pt x="842236" y="435992"/>
                  </a:lnTo>
                  <a:lnTo>
                    <a:pt x="708291" y="435992"/>
                  </a:lnTo>
                  <a:close/>
                  <a:moveTo>
                    <a:pt x="1463743" y="332854"/>
                  </a:moveTo>
                  <a:cubicBezTo>
                    <a:pt x="1485620" y="388218"/>
                    <a:pt x="1506828" y="447824"/>
                    <a:pt x="1527367" y="511671"/>
                  </a:cubicBezTo>
                  <a:lnTo>
                    <a:pt x="1454366" y="537791"/>
                  </a:lnTo>
                  <a:cubicBezTo>
                    <a:pt x="1440525" y="486445"/>
                    <a:pt x="1420880" y="426616"/>
                    <a:pt x="1395430" y="358304"/>
                  </a:cubicBezTo>
                  <a:close/>
                  <a:moveTo>
                    <a:pt x="1676716" y="318790"/>
                  </a:moveTo>
                  <a:lnTo>
                    <a:pt x="1759761" y="340221"/>
                  </a:lnTo>
                  <a:cubicBezTo>
                    <a:pt x="1741902" y="408980"/>
                    <a:pt x="1720918" y="479971"/>
                    <a:pt x="1696807" y="553194"/>
                  </a:cubicBezTo>
                  <a:lnTo>
                    <a:pt x="1779853" y="553194"/>
                  </a:lnTo>
                  <a:lnTo>
                    <a:pt x="1779853" y="633561"/>
                  </a:lnTo>
                  <a:lnTo>
                    <a:pt x="1388063" y="633561"/>
                  </a:lnTo>
                  <a:lnTo>
                    <a:pt x="1388063" y="553194"/>
                  </a:lnTo>
                  <a:lnTo>
                    <a:pt x="1617110" y="553194"/>
                  </a:lnTo>
                  <a:cubicBezTo>
                    <a:pt x="1643453" y="471934"/>
                    <a:pt x="1663321" y="393799"/>
                    <a:pt x="1676716" y="318790"/>
                  </a:cubicBezTo>
                  <a:close/>
                  <a:moveTo>
                    <a:pt x="1588312" y="305395"/>
                  </a:moveTo>
                  <a:cubicBezTo>
                    <a:pt x="1603939" y="365671"/>
                    <a:pt x="1617556" y="425500"/>
                    <a:pt x="1629165" y="484882"/>
                  </a:cubicBezTo>
                  <a:lnTo>
                    <a:pt x="1554825" y="502965"/>
                  </a:lnTo>
                  <a:cubicBezTo>
                    <a:pt x="1545896" y="447154"/>
                    <a:pt x="1533394" y="386655"/>
                    <a:pt x="1517321" y="321469"/>
                  </a:cubicBezTo>
                  <a:close/>
                  <a:moveTo>
                    <a:pt x="368020" y="241021"/>
                  </a:moveTo>
                  <a:lnTo>
                    <a:pt x="357354" y="507653"/>
                  </a:lnTo>
                  <a:cubicBezTo>
                    <a:pt x="355345" y="558329"/>
                    <a:pt x="341560" y="593824"/>
                    <a:pt x="315999" y="614139"/>
                  </a:cubicBezTo>
                  <a:cubicBezTo>
                    <a:pt x="290437" y="634454"/>
                    <a:pt x="255779" y="644723"/>
                    <a:pt x="212024" y="644947"/>
                  </a:cubicBezTo>
                  <a:lnTo>
                    <a:pt x="67363" y="644947"/>
                  </a:lnTo>
                  <a:cubicBezTo>
                    <a:pt x="62005" y="617711"/>
                    <a:pt x="54191" y="585341"/>
                    <a:pt x="43922" y="547836"/>
                  </a:cubicBezTo>
                  <a:cubicBezTo>
                    <a:pt x="90357" y="550069"/>
                    <a:pt x="135675" y="551185"/>
                    <a:pt x="179877" y="551185"/>
                  </a:cubicBezTo>
                  <a:cubicBezTo>
                    <a:pt x="226311" y="551185"/>
                    <a:pt x="251426" y="537177"/>
                    <a:pt x="255221" y="509160"/>
                  </a:cubicBezTo>
                  <a:cubicBezTo>
                    <a:pt x="259016" y="481143"/>
                    <a:pt x="261807" y="420142"/>
                    <a:pt x="263592" y="326157"/>
                  </a:cubicBezTo>
                  <a:lnTo>
                    <a:pt x="238828" y="326157"/>
                  </a:lnTo>
                  <a:close/>
                  <a:moveTo>
                    <a:pt x="1574917" y="99789"/>
                  </a:moveTo>
                  <a:cubicBezTo>
                    <a:pt x="1554379" y="131936"/>
                    <a:pt x="1527367" y="166316"/>
                    <a:pt x="1493880" y="202927"/>
                  </a:cubicBezTo>
                  <a:lnTo>
                    <a:pt x="1661982" y="202927"/>
                  </a:lnTo>
                  <a:cubicBezTo>
                    <a:pt x="1629835" y="168994"/>
                    <a:pt x="1600813" y="134615"/>
                    <a:pt x="1574917" y="99789"/>
                  </a:cubicBezTo>
                  <a:close/>
                  <a:moveTo>
                    <a:pt x="608984" y="82228"/>
                  </a:moveTo>
                  <a:lnTo>
                    <a:pt x="588242" y="118542"/>
                  </a:lnTo>
                  <a:cubicBezTo>
                    <a:pt x="570048" y="148456"/>
                    <a:pt x="552021" y="176138"/>
                    <a:pt x="534162" y="201588"/>
                  </a:cubicBezTo>
                  <a:lnTo>
                    <a:pt x="590419" y="199244"/>
                  </a:lnTo>
                  <a:cubicBezTo>
                    <a:pt x="606939" y="173124"/>
                    <a:pt x="623905" y="144884"/>
                    <a:pt x="641318" y="114523"/>
                  </a:cubicBezTo>
                  <a:lnTo>
                    <a:pt x="721685" y="154707"/>
                  </a:lnTo>
                  <a:cubicBezTo>
                    <a:pt x="653820" y="252041"/>
                    <a:pt x="600242" y="324817"/>
                    <a:pt x="560951" y="373038"/>
                  </a:cubicBezTo>
                  <a:cubicBezTo>
                    <a:pt x="605599" y="369912"/>
                    <a:pt x="642211" y="366787"/>
                    <a:pt x="670786" y="363662"/>
                  </a:cubicBezTo>
                  <a:cubicBezTo>
                    <a:pt x="667214" y="395362"/>
                    <a:pt x="665428" y="422597"/>
                    <a:pt x="665428" y="445368"/>
                  </a:cubicBezTo>
                  <a:cubicBezTo>
                    <a:pt x="570774" y="451619"/>
                    <a:pt x="503578" y="458540"/>
                    <a:pt x="463841" y="466130"/>
                  </a:cubicBezTo>
                  <a:lnTo>
                    <a:pt x="443079" y="389111"/>
                  </a:lnTo>
                  <a:cubicBezTo>
                    <a:pt x="472547" y="361429"/>
                    <a:pt x="504248" y="324036"/>
                    <a:pt x="538180" y="276932"/>
                  </a:cubicBezTo>
                  <a:cubicBezTo>
                    <a:pt x="508266" y="279164"/>
                    <a:pt x="483040" y="281955"/>
                    <a:pt x="462501" y="285304"/>
                  </a:cubicBezTo>
                  <a:lnTo>
                    <a:pt x="431694" y="208955"/>
                  </a:lnTo>
                  <a:lnTo>
                    <a:pt x="446117" y="189556"/>
                  </a:lnTo>
                  <a:close/>
                  <a:moveTo>
                    <a:pt x="1135577" y="30807"/>
                  </a:moveTo>
                  <a:lnTo>
                    <a:pt x="1367972" y="30807"/>
                  </a:lnTo>
                  <a:lnTo>
                    <a:pt x="1345871" y="298698"/>
                  </a:lnTo>
                  <a:lnTo>
                    <a:pt x="1384715" y="298698"/>
                  </a:lnTo>
                  <a:cubicBezTo>
                    <a:pt x="1380250" y="427286"/>
                    <a:pt x="1376232" y="508992"/>
                    <a:pt x="1372660" y="543818"/>
                  </a:cubicBezTo>
                  <a:cubicBezTo>
                    <a:pt x="1369534" y="597843"/>
                    <a:pt x="1348996" y="629097"/>
                    <a:pt x="1311045" y="637580"/>
                  </a:cubicBezTo>
                  <a:cubicBezTo>
                    <a:pt x="1292739" y="640259"/>
                    <a:pt x="1250100" y="641598"/>
                    <a:pt x="1183127" y="641598"/>
                  </a:cubicBezTo>
                  <a:cubicBezTo>
                    <a:pt x="1179109" y="609005"/>
                    <a:pt x="1174644" y="578867"/>
                    <a:pt x="1169733" y="551185"/>
                  </a:cubicBezTo>
                  <a:cubicBezTo>
                    <a:pt x="1197415" y="554310"/>
                    <a:pt x="1227106" y="556320"/>
                    <a:pt x="1258806" y="557213"/>
                  </a:cubicBezTo>
                  <a:cubicBezTo>
                    <a:pt x="1281577" y="557213"/>
                    <a:pt x="1293855" y="546497"/>
                    <a:pt x="1295641" y="525066"/>
                  </a:cubicBezTo>
                  <a:cubicBezTo>
                    <a:pt x="1298320" y="495598"/>
                    <a:pt x="1300776" y="446931"/>
                    <a:pt x="1303008" y="379065"/>
                  </a:cubicBezTo>
                  <a:lnTo>
                    <a:pt x="1133567" y="379065"/>
                  </a:lnTo>
                  <a:lnTo>
                    <a:pt x="1157008" y="131266"/>
                  </a:lnTo>
                  <a:lnTo>
                    <a:pt x="1236036" y="131266"/>
                  </a:lnTo>
                  <a:lnTo>
                    <a:pt x="1217953" y="298698"/>
                  </a:lnTo>
                  <a:lnTo>
                    <a:pt x="1266173" y="298698"/>
                  </a:lnTo>
                  <a:lnTo>
                    <a:pt x="1281577" y="111175"/>
                  </a:lnTo>
                  <a:lnTo>
                    <a:pt x="1135577" y="111175"/>
                  </a:lnTo>
                  <a:close/>
                  <a:moveTo>
                    <a:pt x="706282" y="24780"/>
                  </a:moveTo>
                  <a:lnTo>
                    <a:pt x="1046503" y="24780"/>
                  </a:lnTo>
                  <a:lnTo>
                    <a:pt x="1046503" y="99120"/>
                  </a:lnTo>
                  <a:cubicBezTo>
                    <a:pt x="1023509" y="131043"/>
                    <a:pt x="997948" y="160623"/>
                    <a:pt x="969819" y="187858"/>
                  </a:cubicBezTo>
                  <a:cubicBezTo>
                    <a:pt x="1015584" y="210852"/>
                    <a:pt x="1061237" y="234628"/>
                    <a:pt x="1106778" y="259184"/>
                  </a:cubicBezTo>
                  <a:lnTo>
                    <a:pt x="1053200" y="335533"/>
                  </a:lnTo>
                  <a:cubicBezTo>
                    <a:pt x="1000515" y="301600"/>
                    <a:pt x="950509" y="271239"/>
                    <a:pt x="903181" y="244450"/>
                  </a:cubicBezTo>
                  <a:cubicBezTo>
                    <a:pt x="846478" y="286643"/>
                    <a:pt x="781738" y="321469"/>
                    <a:pt x="708961" y="348928"/>
                  </a:cubicBezTo>
                  <a:cubicBezTo>
                    <a:pt x="693780" y="319460"/>
                    <a:pt x="678376" y="292447"/>
                    <a:pt x="662749" y="267891"/>
                  </a:cubicBezTo>
                  <a:cubicBezTo>
                    <a:pt x="778835" y="227707"/>
                    <a:pt x="870141" y="173459"/>
                    <a:pt x="936668" y="105147"/>
                  </a:cubicBezTo>
                  <a:lnTo>
                    <a:pt x="706282" y="105147"/>
                  </a:lnTo>
                  <a:close/>
                  <a:moveTo>
                    <a:pt x="1534734" y="0"/>
                  </a:moveTo>
                  <a:lnTo>
                    <a:pt x="1636532" y="0"/>
                  </a:lnTo>
                  <a:lnTo>
                    <a:pt x="1621798" y="24110"/>
                  </a:lnTo>
                  <a:cubicBezTo>
                    <a:pt x="1674037" y="100459"/>
                    <a:pt x="1732749" y="157163"/>
                    <a:pt x="1797936" y="194221"/>
                  </a:cubicBezTo>
                  <a:cubicBezTo>
                    <a:pt x="1782309" y="219224"/>
                    <a:pt x="1766905" y="246906"/>
                    <a:pt x="1751725" y="277267"/>
                  </a:cubicBezTo>
                  <a:cubicBezTo>
                    <a:pt x="1736545" y="267444"/>
                    <a:pt x="1722034" y="256952"/>
                    <a:pt x="1708193" y="245790"/>
                  </a:cubicBezTo>
                  <a:lnTo>
                    <a:pt x="1708193" y="281955"/>
                  </a:lnTo>
                  <a:lnTo>
                    <a:pt x="1453027" y="281955"/>
                  </a:lnTo>
                  <a:lnTo>
                    <a:pt x="1453027" y="244450"/>
                  </a:lnTo>
                  <a:cubicBezTo>
                    <a:pt x="1437400" y="258738"/>
                    <a:pt x="1421103" y="272802"/>
                    <a:pt x="1404137" y="286643"/>
                  </a:cubicBezTo>
                  <a:cubicBezTo>
                    <a:pt x="1391189" y="258961"/>
                    <a:pt x="1376678" y="230833"/>
                    <a:pt x="1360605" y="202258"/>
                  </a:cubicBezTo>
                  <a:cubicBezTo>
                    <a:pt x="1432935" y="149126"/>
                    <a:pt x="1490978" y="81707"/>
                    <a:pt x="1534734" y="0"/>
                  </a:cubicBezTo>
                  <a:close/>
                </a:path>
              </a:pathLst>
            </a:custGeom>
            <a:solidFill>
              <a:srgbClr val="FD5757"/>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r"/>
              <a:endParaRPr lang="zh-CN" altLang="en-US" sz="5400" b="1" dirty="0">
                <a:solidFill>
                  <a:prstClr val="white"/>
                </a:solidFill>
                <a:latin typeface="Century Gothic" panose="020B0502020202020204" pitchFamily="34" charset="0"/>
                <a:ea typeface="微软雅黑" panose="020B0503020204020204" pitchFamily="34" charset="-122"/>
                <a:cs typeface="Arial" panose="020B0604020202020204" pitchFamily="34" charset="0"/>
                <a:sym typeface="Century Gothic" panose="020B0502020202020204" pitchFamily="34" charset="0"/>
              </a:endParaRPr>
            </a:p>
          </p:txBody>
        </p:sp>
        <p:sp>
          <p:nvSpPr>
            <p:cNvPr id="15" name="文本框 14"/>
            <p:cNvSpPr txBox="1"/>
            <p:nvPr/>
          </p:nvSpPr>
          <p:spPr>
            <a:xfrm>
              <a:off x="4925560" y="1373398"/>
              <a:ext cx="2263005" cy="672405"/>
            </a:xfrm>
            <a:custGeom>
              <a:avLst/>
              <a:gdLst>
                <a:gd name="connsiteX0" fmla="*/ 914176 w 2263005"/>
                <a:gd name="connsiteY0" fmla="*/ 484212 h 672405"/>
                <a:gd name="connsiteX1" fmla="*/ 916185 w 2263005"/>
                <a:gd name="connsiteY1" fmla="*/ 567928 h 672405"/>
                <a:gd name="connsiteX2" fmla="*/ 701203 w 2263005"/>
                <a:gd name="connsiteY2" fmla="*/ 614139 h 672405"/>
                <a:gd name="connsiteX3" fmla="*/ 685130 w 2263005"/>
                <a:gd name="connsiteY3" fmla="*/ 527744 h 672405"/>
                <a:gd name="connsiteX4" fmla="*/ 914176 w 2263005"/>
                <a:gd name="connsiteY4" fmla="*/ 484212 h 672405"/>
                <a:gd name="connsiteX5" fmla="*/ 1086296 w 2263005"/>
                <a:gd name="connsiteY5" fmla="*/ 419918 h 672405"/>
                <a:gd name="connsiteX6" fmla="*/ 1172021 w 2263005"/>
                <a:gd name="connsiteY6" fmla="*/ 419918 h 672405"/>
                <a:gd name="connsiteX7" fmla="*/ 1161975 w 2263005"/>
                <a:gd name="connsiteY7" fmla="*/ 502295 h 672405"/>
                <a:gd name="connsiteX8" fmla="*/ 1356865 w 2263005"/>
                <a:gd name="connsiteY8" fmla="*/ 586680 h 672405"/>
                <a:gd name="connsiteX9" fmla="*/ 1309315 w 2263005"/>
                <a:gd name="connsiteY9" fmla="*/ 671066 h 672405"/>
                <a:gd name="connsiteX10" fmla="*/ 1127149 w 2263005"/>
                <a:gd name="connsiteY10" fmla="*/ 569937 h 672405"/>
                <a:gd name="connsiteX11" fmla="*/ 913506 w 2263005"/>
                <a:gd name="connsiteY11" fmla="*/ 672405 h 672405"/>
                <a:gd name="connsiteX12" fmla="*/ 871983 w 2263005"/>
                <a:gd name="connsiteY12" fmla="*/ 589359 h 672405"/>
                <a:gd name="connsiteX13" fmla="*/ 1040085 w 2263005"/>
                <a:gd name="connsiteY13" fmla="*/ 538460 h 672405"/>
                <a:gd name="connsiteX14" fmla="*/ 1086296 w 2263005"/>
                <a:gd name="connsiteY14" fmla="*/ 419918 h 672405"/>
                <a:gd name="connsiteX15" fmla="*/ 1381645 w 2263005"/>
                <a:gd name="connsiteY15" fmla="*/ 405184 h 672405"/>
                <a:gd name="connsiteX16" fmla="*/ 1752812 w 2263005"/>
                <a:gd name="connsiteY16" fmla="*/ 405184 h 672405"/>
                <a:gd name="connsiteX17" fmla="*/ 1619678 w 2263005"/>
                <a:gd name="connsiteY17" fmla="*/ 492919 h 672405"/>
                <a:gd name="connsiteX18" fmla="*/ 1381645 w 2263005"/>
                <a:gd name="connsiteY18" fmla="*/ 492919 h 672405"/>
                <a:gd name="connsiteX19" fmla="*/ 938956 w 2263005"/>
                <a:gd name="connsiteY19" fmla="*/ 330845 h 672405"/>
                <a:gd name="connsiteX20" fmla="*/ 1313333 w 2263005"/>
                <a:gd name="connsiteY20" fmla="*/ 330845 h 672405"/>
                <a:gd name="connsiteX21" fmla="*/ 1313333 w 2263005"/>
                <a:gd name="connsiteY21" fmla="*/ 525065 h 672405"/>
                <a:gd name="connsiteX22" fmla="*/ 1230957 w 2263005"/>
                <a:gd name="connsiteY22" fmla="*/ 525065 h 672405"/>
                <a:gd name="connsiteX23" fmla="*/ 1230957 w 2263005"/>
                <a:gd name="connsiteY23" fmla="*/ 402505 h 672405"/>
                <a:gd name="connsiteX24" fmla="*/ 1021332 w 2263005"/>
                <a:gd name="connsiteY24" fmla="*/ 402505 h 672405"/>
                <a:gd name="connsiteX25" fmla="*/ 1021332 w 2263005"/>
                <a:gd name="connsiteY25" fmla="*/ 541139 h 672405"/>
                <a:gd name="connsiteX26" fmla="*/ 938956 w 2263005"/>
                <a:gd name="connsiteY26" fmla="*/ 541139 h 672405"/>
                <a:gd name="connsiteX27" fmla="*/ 1484783 w 2263005"/>
                <a:gd name="connsiteY27" fmla="*/ 10046 h 672405"/>
                <a:gd name="connsiteX28" fmla="*/ 1586582 w 2263005"/>
                <a:gd name="connsiteY28" fmla="*/ 10046 h 672405"/>
                <a:gd name="connsiteX29" fmla="*/ 1581893 w 2263005"/>
                <a:gd name="connsiteY29" fmla="*/ 85725 h 672405"/>
                <a:gd name="connsiteX30" fmla="*/ 2019895 w 2263005"/>
                <a:gd name="connsiteY30" fmla="*/ 85725 h 672405"/>
                <a:gd name="connsiteX31" fmla="*/ 2019895 w 2263005"/>
                <a:gd name="connsiteY31" fmla="*/ 173459 h 672405"/>
                <a:gd name="connsiteX32" fmla="*/ 1576536 w 2263005"/>
                <a:gd name="connsiteY32" fmla="*/ 173459 h 672405"/>
                <a:gd name="connsiteX33" fmla="*/ 1571848 w 2263005"/>
                <a:gd name="connsiteY33" fmla="*/ 249138 h 672405"/>
                <a:gd name="connsiteX34" fmla="*/ 1987748 w 2263005"/>
                <a:gd name="connsiteY34" fmla="*/ 249138 h 672405"/>
                <a:gd name="connsiteX35" fmla="*/ 1987698 w 2263005"/>
                <a:gd name="connsiteY35" fmla="*/ 250397 h 672405"/>
                <a:gd name="connsiteX36" fmla="*/ 1858506 w 2263005"/>
                <a:gd name="connsiteY36" fmla="*/ 335533 h 672405"/>
                <a:gd name="connsiteX37" fmla="*/ 1466031 w 2263005"/>
                <a:gd name="connsiteY37" fmla="*/ 335533 h 672405"/>
                <a:gd name="connsiteX38" fmla="*/ 1076920 w 2263005"/>
                <a:gd name="connsiteY38" fmla="*/ 6697 h 672405"/>
                <a:gd name="connsiteX39" fmla="*/ 1165993 w 2263005"/>
                <a:gd name="connsiteY39" fmla="*/ 6697 h 672405"/>
                <a:gd name="connsiteX40" fmla="*/ 1165993 w 2263005"/>
                <a:gd name="connsiteY40" fmla="*/ 55587 h 672405"/>
                <a:gd name="connsiteX41" fmla="*/ 1331416 w 2263005"/>
                <a:gd name="connsiteY41" fmla="*/ 55587 h 672405"/>
                <a:gd name="connsiteX42" fmla="*/ 1331416 w 2263005"/>
                <a:gd name="connsiteY42" fmla="*/ 118541 h 672405"/>
                <a:gd name="connsiteX43" fmla="*/ 1165993 w 2263005"/>
                <a:gd name="connsiteY43" fmla="*/ 118541 h 672405"/>
                <a:gd name="connsiteX44" fmla="*/ 1165993 w 2263005"/>
                <a:gd name="connsiteY44" fmla="*/ 150019 h 672405"/>
                <a:gd name="connsiteX45" fmla="*/ 1300608 w 2263005"/>
                <a:gd name="connsiteY45" fmla="*/ 150019 h 672405"/>
                <a:gd name="connsiteX46" fmla="*/ 1300608 w 2263005"/>
                <a:gd name="connsiteY46" fmla="*/ 208285 h 672405"/>
                <a:gd name="connsiteX47" fmla="*/ 1165993 w 2263005"/>
                <a:gd name="connsiteY47" fmla="*/ 208285 h 672405"/>
                <a:gd name="connsiteX48" fmla="*/ 1165993 w 2263005"/>
                <a:gd name="connsiteY48" fmla="*/ 239762 h 672405"/>
                <a:gd name="connsiteX49" fmla="*/ 1348829 w 2263005"/>
                <a:gd name="connsiteY49" fmla="*/ 239762 h 672405"/>
                <a:gd name="connsiteX50" fmla="*/ 1348829 w 2263005"/>
                <a:gd name="connsiteY50" fmla="*/ 302716 h 672405"/>
                <a:gd name="connsiteX51" fmla="*/ 909488 w 2263005"/>
                <a:gd name="connsiteY51" fmla="*/ 302716 h 672405"/>
                <a:gd name="connsiteX52" fmla="*/ 909488 w 2263005"/>
                <a:gd name="connsiteY52" fmla="*/ 239762 h 672405"/>
                <a:gd name="connsiteX53" fmla="*/ 1076920 w 2263005"/>
                <a:gd name="connsiteY53" fmla="*/ 239762 h 672405"/>
                <a:gd name="connsiteX54" fmla="*/ 1076920 w 2263005"/>
                <a:gd name="connsiteY54" fmla="*/ 208285 h 672405"/>
                <a:gd name="connsiteX55" fmla="*/ 949672 w 2263005"/>
                <a:gd name="connsiteY55" fmla="*/ 208285 h 672405"/>
                <a:gd name="connsiteX56" fmla="*/ 949672 w 2263005"/>
                <a:gd name="connsiteY56" fmla="*/ 150019 h 672405"/>
                <a:gd name="connsiteX57" fmla="*/ 1076920 w 2263005"/>
                <a:gd name="connsiteY57" fmla="*/ 150019 h 672405"/>
                <a:gd name="connsiteX58" fmla="*/ 1076920 w 2263005"/>
                <a:gd name="connsiteY58" fmla="*/ 118541 h 672405"/>
                <a:gd name="connsiteX59" fmla="*/ 930250 w 2263005"/>
                <a:gd name="connsiteY59" fmla="*/ 118541 h 672405"/>
                <a:gd name="connsiteX60" fmla="*/ 930250 w 2263005"/>
                <a:gd name="connsiteY60" fmla="*/ 55587 h 672405"/>
                <a:gd name="connsiteX61" fmla="*/ 1076920 w 2263005"/>
                <a:gd name="connsiteY61" fmla="*/ 55587 h 672405"/>
                <a:gd name="connsiteX62" fmla="*/ 367679 w 2263005"/>
                <a:gd name="connsiteY62" fmla="*/ 4688 h 672405"/>
                <a:gd name="connsiteX63" fmla="*/ 462780 w 2263005"/>
                <a:gd name="connsiteY63" fmla="*/ 4688 h 672405"/>
                <a:gd name="connsiteX64" fmla="*/ 463785 w 2263005"/>
                <a:gd name="connsiteY64" fmla="*/ 115193 h 672405"/>
                <a:gd name="connsiteX65" fmla="*/ 555203 w 2263005"/>
                <a:gd name="connsiteY65" fmla="*/ 115193 h 672405"/>
                <a:gd name="connsiteX66" fmla="*/ 498276 w 2263005"/>
                <a:gd name="connsiteY66" fmla="*/ 45541 h 672405"/>
                <a:gd name="connsiteX67" fmla="*/ 568597 w 2263005"/>
                <a:gd name="connsiteY67" fmla="*/ 7367 h 672405"/>
                <a:gd name="connsiteX68" fmla="*/ 635570 w 2263005"/>
                <a:gd name="connsiteY68" fmla="*/ 87064 h 672405"/>
                <a:gd name="connsiteX69" fmla="*/ 584001 w 2263005"/>
                <a:gd name="connsiteY69" fmla="*/ 115193 h 672405"/>
                <a:gd name="connsiteX70" fmla="*/ 657671 w 2263005"/>
                <a:gd name="connsiteY70" fmla="*/ 115193 h 672405"/>
                <a:gd name="connsiteX71" fmla="*/ 657671 w 2263005"/>
                <a:gd name="connsiteY71" fmla="*/ 195560 h 672405"/>
                <a:gd name="connsiteX72" fmla="*/ 465459 w 2263005"/>
                <a:gd name="connsiteY72" fmla="*/ 195560 h 672405"/>
                <a:gd name="connsiteX73" fmla="*/ 479858 w 2263005"/>
                <a:gd name="connsiteY73" fmla="*/ 376051 h 672405"/>
                <a:gd name="connsiteX74" fmla="*/ 558551 w 2263005"/>
                <a:gd name="connsiteY74" fmla="*/ 228377 h 672405"/>
                <a:gd name="connsiteX75" fmla="*/ 640928 w 2263005"/>
                <a:gd name="connsiteY75" fmla="*/ 266551 h 672405"/>
                <a:gd name="connsiteX76" fmla="*/ 507987 w 2263005"/>
                <a:gd name="connsiteY76" fmla="*/ 496267 h 672405"/>
                <a:gd name="connsiteX77" fmla="*/ 553194 w 2263005"/>
                <a:gd name="connsiteY77" fmla="*/ 561566 h 672405"/>
                <a:gd name="connsiteX78" fmla="*/ 565919 w 2263005"/>
                <a:gd name="connsiteY78" fmla="*/ 551855 h 672405"/>
                <a:gd name="connsiteX79" fmla="*/ 576969 w 2263005"/>
                <a:gd name="connsiteY79" fmla="*/ 503467 h 672405"/>
                <a:gd name="connsiteX80" fmla="*/ 583331 w 2263005"/>
                <a:gd name="connsiteY80" fmla="*/ 436662 h 672405"/>
                <a:gd name="connsiteX81" fmla="*/ 669056 w 2263005"/>
                <a:gd name="connsiteY81" fmla="*/ 477515 h 672405"/>
                <a:gd name="connsiteX82" fmla="*/ 652313 w 2263005"/>
                <a:gd name="connsiteY82" fmla="*/ 572616 h 672405"/>
                <a:gd name="connsiteX83" fmla="*/ 613469 w 2263005"/>
                <a:gd name="connsiteY83" fmla="*/ 647960 h 672405"/>
                <a:gd name="connsiteX84" fmla="*/ 564914 w 2263005"/>
                <a:gd name="connsiteY84" fmla="*/ 664369 h 672405"/>
                <a:gd name="connsiteX85" fmla="*/ 444028 w 2263005"/>
                <a:gd name="connsiteY85" fmla="*/ 573286 h 672405"/>
                <a:gd name="connsiteX86" fmla="*/ 342230 w 2263005"/>
                <a:gd name="connsiteY86" fmla="*/ 667048 h 672405"/>
                <a:gd name="connsiteX87" fmla="*/ 272578 w 2263005"/>
                <a:gd name="connsiteY87" fmla="*/ 596057 h 672405"/>
                <a:gd name="connsiteX88" fmla="*/ 407193 w 2263005"/>
                <a:gd name="connsiteY88" fmla="*/ 472827 h 672405"/>
                <a:gd name="connsiteX89" fmla="*/ 374042 w 2263005"/>
                <a:gd name="connsiteY89" fmla="*/ 195560 h 672405"/>
                <a:gd name="connsiteX90" fmla="*/ 144660 w 2263005"/>
                <a:gd name="connsiteY90" fmla="*/ 195560 h 672405"/>
                <a:gd name="connsiteX91" fmla="*/ 144660 w 2263005"/>
                <a:gd name="connsiteY91" fmla="*/ 274588 h 672405"/>
                <a:gd name="connsiteX92" fmla="*/ 335533 w 2263005"/>
                <a:gd name="connsiteY92" fmla="*/ 274588 h 672405"/>
                <a:gd name="connsiteX93" fmla="*/ 331514 w 2263005"/>
                <a:gd name="connsiteY93" fmla="*/ 391288 h 672405"/>
                <a:gd name="connsiteX94" fmla="*/ 313431 w 2263005"/>
                <a:gd name="connsiteY94" fmla="*/ 522387 h 672405"/>
                <a:gd name="connsiteX95" fmla="*/ 277099 w 2263005"/>
                <a:gd name="connsiteY95" fmla="*/ 562403 h 672405"/>
                <a:gd name="connsiteX96" fmla="*/ 162743 w 2263005"/>
                <a:gd name="connsiteY96" fmla="*/ 573956 h 672405"/>
                <a:gd name="connsiteX97" fmla="*/ 146670 w 2263005"/>
                <a:gd name="connsiteY97" fmla="*/ 476175 h 672405"/>
                <a:gd name="connsiteX98" fmla="*/ 196899 w 2263005"/>
                <a:gd name="connsiteY98" fmla="*/ 482203 h 672405"/>
                <a:gd name="connsiteX99" fmla="*/ 237585 w 2263005"/>
                <a:gd name="connsiteY99" fmla="*/ 446708 h 672405"/>
                <a:gd name="connsiteX100" fmla="*/ 242441 w 2263005"/>
                <a:gd name="connsiteY100" fmla="*/ 355625 h 672405"/>
                <a:gd name="connsiteX101" fmla="*/ 144660 w 2263005"/>
                <a:gd name="connsiteY101" fmla="*/ 355625 h 672405"/>
                <a:gd name="connsiteX102" fmla="*/ 79027 w 2263005"/>
                <a:gd name="connsiteY102" fmla="*/ 667048 h 672405"/>
                <a:gd name="connsiteX103" fmla="*/ 0 w 2263005"/>
                <a:gd name="connsiteY103" fmla="*/ 601414 h 672405"/>
                <a:gd name="connsiteX104" fmla="*/ 56257 w 2263005"/>
                <a:gd name="connsiteY104" fmla="*/ 342230 h 672405"/>
                <a:gd name="connsiteX105" fmla="*/ 56257 w 2263005"/>
                <a:gd name="connsiteY105" fmla="*/ 115193 h 672405"/>
                <a:gd name="connsiteX106" fmla="*/ 370693 w 2263005"/>
                <a:gd name="connsiteY106" fmla="*/ 115193 h 672405"/>
                <a:gd name="connsiteX107" fmla="*/ 785589 w 2263005"/>
                <a:gd name="connsiteY107" fmla="*/ 1339 h 672405"/>
                <a:gd name="connsiteX108" fmla="*/ 870644 w 2263005"/>
                <a:gd name="connsiteY108" fmla="*/ 26119 h 672405"/>
                <a:gd name="connsiteX109" fmla="*/ 771524 w 2263005"/>
                <a:gd name="connsiteY109" fmla="*/ 209624 h 672405"/>
                <a:gd name="connsiteX110" fmla="*/ 821754 w 2263005"/>
                <a:gd name="connsiteY110" fmla="*/ 208285 h 672405"/>
                <a:gd name="connsiteX111" fmla="*/ 864616 w 2263005"/>
                <a:gd name="connsiteY111" fmla="*/ 123899 h 672405"/>
                <a:gd name="connsiteX112" fmla="*/ 946323 w 2263005"/>
                <a:gd name="connsiteY112" fmla="*/ 156716 h 672405"/>
                <a:gd name="connsiteX113" fmla="*/ 800992 w 2263005"/>
                <a:gd name="connsiteY113" fmla="*/ 385093 h 672405"/>
                <a:gd name="connsiteX114" fmla="*/ 913506 w 2263005"/>
                <a:gd name="connsiteY114" fmla="*/ 370359 h 672405"/>
                <a:gd name="connsiteX115" fmla="*/ 908149 w 2263005"/>
                <a:gd name="connsiteY115" fmla="*/ 450056 h 672405"/>
                <a:gd name="connsiteX116" fmla="*/ 715937 w 2263005"/>
                <a:gd name="connsiteY116" fmla="*/ 474836 h 672405"/>
                <a:gd name="connsiteX117" fmla="*/ 692497 w 2263005"/>
                <a:gd name="connsiteY117" fmla="*/ 397148 h 672405"/>
                <a:gd name="connsiteX118" fmla="*/ 777552 w 2263005"/>
                <a:gd name="connsiteY118" fmla="*/ 285303 h 672405"/>
                <a:gd name="connsiteX119" fmla="*/ 708570 w 2263005"/>
                <a:gd name="connsiteY119" fmla="*/ 293340 h 672405"/>
                <a:gd name="connsiteX120" fmla="*/ 683790 w 2263005"/>
                <a:gd name="connsiteY120" fmla="*/ 216991 h 672405"/>
                <a:gd name="connsiteX121" fmla="*/ 785589 w 2263005"/>
                <a:gd name="connsiteY121" fmla="*/ 1339 h 672405"/>
                <a:gd name="connsiteX122" fmla="*/ 2174602 w 2263005"/>
                <a:gd name="connsiteY122" fmla="*/ 0 h 672405"/>
                <a:gd name="connsiteX123" fmla="*/ 2263005 w 2263005"/>
                <a:gd name="connsiteY123" fmla="*/ 31477 h 672405"/>
                <a:gd name="connsiteX124" fmla="*/ 2228662 w 2263005"/>
                <a:gd name="connsiteY124" fmla="*/ 91604 h 672405"/>
                <a:gd name="connsiteX125" fmla="*/ 2065795 w 2263005"/>
                <a:gd name="connsiteY125" fmla="*/ 198932 h 672405"/>
                <a:gd name="connsiteX126" fmla="*/ 2082431 w 2263005"/>
                <a:gd name="connsiteY126" fmla="*/ 176557 h 672405"/>
                <a:gd name="connsiteX127" fmla="*/ 2174602 w 2263005"/>
                <a:gd name="connsiteY127" fmla="*/ 0 h 67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263005" h="672405">
                  <a:moveTo>
                    <a:pt x="914176" y="484212"/>
                  </a:moveTo>
                  <a:cubicBezTo>
                    <a:pt x="914176" y="513234"/>
                    <a:pt x="914846" y="541139"/>
                    <a:pt x="916185" y="567928"/>
                  </a:cubicBezTo>
                  <a:cubicBezTo>
                    <a:pt x="849213" y="579983"/>
                    <a:pt x="777552" y="595387"/>
                    <a:pt x="701203" y="614139"/>
                  </a:cubicBezTo>
                  <a:lnTo>
                    <a:pt x="685130" y="527744"/>
                  </a:lnTo>
                  <a:cubicBezTo>
                    <a:pt x="762371" y="515243"/>
                    <a:pt x="838720" y="500732"/>
                    <a:pt x="914176" y="484212"/>
                  </a:cubicBezTo>
                  <a:close/>
                  <a:moveTo>
                    <a:pt x="1086296" y="419918"/>
                  </a:moveTo>
                  <a:lnTo>
                    <a:pt x="1172021" y="419918"/>
                  </a:lnTo>
                  <a:cubicBezTo>
                    <a:pt x="1172467" y="449833"/>
                    <a:pt x="1169119" y="477292"/>
                    <a:pt x="1161975" y="502295"/>
                  </a:cubicBezTo>
                  <a:cubicBezTo>
                    <a:pt x="1218232" y="526851"/>
                    <a:pt x="1283195" y="554980"/>
                    <a:pt x="1356865" y="586680"/>
                  </a:cubicBezTo>
                  <a:lnTo>
                    <a:pt x="1309315" y="671066"/>
                  </a:lnTo>
                  <a:cubicBezTo>
                    <a:pt x="1254397" y="638026"/>
                    <a:pt x="1193675" y="604316"/>
                    <a:pt x="1127149" y="569937"/>
                  </a:cubicBezTo>
                  <a:cubicBezTo>
                    <a:pt x="1085626" y="623069"/>
                    <a:pt x="1014412" y="657225"/>
                    <a:pt x="913506" y="672405"/>
                  </a:cubicBezTo>
                  <a:cubicBezTo>
                    <a:pt x="896540" y="635347"/>
                    <a:pt x="882699" y="607665"/>
                    <a:pt x="871983" y="589359"/>
                  </a:cubicBezTo>
                  <a:cubicBezTo>
                    <a:pt x="957708" y="577751"/>
                    <a:pt x="1013742" y="560784"/>
                    <a:pt x="1040085" y="538460"/>
                  </a:cubicBezTo>
                  <a:cubicBezTo>
                    <a:pt x="1068213" y="518368"/>
                    <a:pt x="1083617" y="478854"/>
                    <a:pt x="1086296" y="419918"/>
                  </a:cubicBezTo>
                  <a:close/>
                  <a:moveTo>
                    <a:pt x="1381645" y="405184"/>
                  </a:moveTo>
                  <a:lnTo>
                    <a:pt x="1752812" y="405184"/>
                  </a:lnTo>
                  <a:lnTo>
                    <a:pt x="1619678" y="492919"/>
                  </a:lnTo>
                  <a:lnTo>
                    <a:pt x="1381645" y="492919"/>
                  </a:lnTo>
                  <a:close/>
                  <a:moveTo>
                    <a:pt x="938956" y="330845"/>
                  </a:moveTo>
                  <a:lnTo>
                    <a:pt x="1313333" y="330845"/>
                  </a:lnTo>
                  <a:lnTo>
                    <a:pt x="1313333" y="525065"/>
                  </a:lnTo>
                  <a:lnTo>
                    <a:pt x="1230957" y="525065"/>
                  </a:lnTo>
                  <a:lnTo>
                    <a:pt x="1230957" y="402505"/>
                  </a:lnTo>
                  <a:lnTo>
                    <a:pt x="1021332" y="402505"/>
                  </a:lnTo>
                  <a:lnTo>
                    <a:pt x="1021332" y="541139"/>
                  </a:lnTo>
                  <a:lnTo>
                    <a:pt x="938956" y="541139"/>
                  </a:lnTo>
                  <a:close/>
                  <a:moveTo>
                    <a:pt x="1484783" y="10046"/>
                  </a:moveTo>
                  <a:lnTo>
                    <a:pt x="1586582" y="10046"/>
                  </a:lnTo>
                  <a:lnTo>
                    <a:pt x="1581893" y="85725"/>
                  </a:lnTo>
                  <a:lnTo>
                    <a:pt x="2019895" y="85725"/>
                  </a:lnTo>
                  <a:lnTo>
                    <a:pt x="2019895" y="173459"/>
                  </a:lnTo>
                  <a:lnTo>
                    <a:pt x="1576536" y="173459"/>
                  </a:lnTo>
                  <a:lnTo>
                    <a:pt x="1571848" y="249138"/>
                  </a:lnTo>
                  <a:lnTo>
                    <a:pt x="1987748" y="249138"/>
                  </a:lnTo>
                  <a:lnTo>
                    <a:pt x="1987698" y="250397"/>
                  </a:lnTo>
                  <a:lnTo>
                    <a:pt x="1858506" y="335533"/>
                  </a:lnTo>
                  <a:lnTo>
                    <a:pt x="1466031" y="335533"/>
                  </a:lnTo>
                  <a:close/>
                  <a:moveTo>
                    <a:pt x="1076920" y="6697"/>
                  </a:moveTo>
                  <a:lnTo>
                    <a:pt x="1165993" y="6697"/>
                  </a:lnTo>
                  <a:lnTo>
                    <a:pt x="1165993" y="55587"/>
                  </a:lnTo>
                  <a:lnTo>
                    <a:pt x="1331416" y="55587"/>
                  </a:lnTo>
                  <a:lnTo>
                    <a:pt x="1331416" y="118541"/>
                  </a:lnTo>
                  <a:lnTo>
                    <a:pt x="1165993" y="118541"/>
                  </a:lnTo>
                  <a:lnTo>
                    <a:pt x="1165993" y="150019"/>
                  </a:lnTo>
                  <a:lnTo>
                    <a:pt x="1300608" y="150019"/>
                  </a:lnTo>
                  <a:lnTo>
                    <a:pt x="1300608" y="208285"/>
                  </a:lnTo>
                  <a:lnTo>
                    <a:pt x="1165993" y="208285"/>
                  </a:lnTo>
                  <a:lnTo>
                    <a:pt x="1165993" y="239762"/>
                  </a:lnTo>
                  <a:lnTo>
                    <a:pt x="1348829" y="239762"/>
                  </a:lnTo>
                  <a:lnTo>
                    <a:pt x="1348829" y="302716"/>
                  </a:lnTo>
                  <a:lnTo>
                    <a:pt x="909488" y="302716"/>
                  </a:lnTo>
                  <a:lnTo>
                    <a:pt x="909488" y="239762"/>
                  </a:lnTo>
                  <a:lnTo>
                    <a:pt x="1076920" y="239762"/>
                  </a:lnTo>
                  <a:lnTo>
                    <a:pt x="1076920" y="208285"/>
                  </a:lnTo>
                  <a:lnTo>
                    <a:pt x="949672" y="208285"/>
                  </a:lnTo>
                  <a:lnTo>
                    <a:pt x="949672" y="150019"/>
                  </a:lnTo>
                  <a:lnTo>
                    <a:pt x="1076920" y="150019"/>
                  </a:lnTo>
                  <a:lnTo>
                    <a:pt x="1076920" y="118541"/>
                  </a:lnTo>
                  <a:lnTo>
                    <a:pt x="930250" y="118541"/>
                  </a:lnTo>
                  <a:lnTo>
                    <a:pt x="930250" y="55587"/>
                  </a:lnTo>
                  <a:lnTo>
                    <a:pt x="1076920" y="55587"/>
                  </a:lnTo>
                  <a:close/>
                  <a:moveTo>
                    <a:pt x="367679" y="4688"/>
                  </a:moveTo>
                  <a:lnTo>
                    <a:pt x="462780" y="4688"/>
                  </a:lnTo>
                  <a:lnTo>
                    <a:pt x="463785" y="115193"/>
                  </a:lnTo>
                  <a:lnTo>
                    <a:pt x="555203" y="115193"/>
                  </a:lnTo>
                  <a:cubicBezTo>
                    <a:pt x="543371" y="99566"/>
                    <a:pt x="524395" y="76349"/>
                    <a:pt x="498276" y="45541"/>
                  </a:cubicBezTo>
                  <a:lnTo>
                    <a:pt x="568597" y="7367"/>
                  </a:lnTo>
                  <a:cubicBezTo>
                    <a:pt x="584224" y="24333"/>
                    <a:pt x="606549" y="50899"/>
                    <a:pt x="635570" y="87064"/>
                  </a:cubicBezTo>
                  <a:lnTo>
                    <a:pt x="584001" y="115193"/>
                  </a:lnTo>
                  <a:lnTo>
                    <a:pt x="657671" y="115193"/>
                  </a:lnTo>
                  <a:lnTo>
                    <a:pt x="657671" y="195560"/>
                  </a:lnTo>
                  <a:lnTo>
                    <a:pt x="465459" y="195560"/>
                  </a:lnTo>
                  <a:cubicBezTo>
                    <a:pt x="467692" y="264988"/>
                    <a:pt x="472492" y="325152"/>
                    <a:pt x="479858" y="376051"/>
                  </a:cubicBezTo>
                  <a:cubicBezTo>
                    <a:pt x="509326" y="330733"/>
                    <a:pt x="535557" y="281508"/>
                    <a:pt x="558551" y="228377"/>
                  </a:cubicBezTo>
                  <a:lnTo>
                    <a:pt x="640928" y="266551"/>
                  </a:lnTo>
                  <a:cubicBezTo>
                    <a:pt x="601637" y="353392"/>
                    <a:pt x="557324" y="429964"/>
                    <a:pt x="507987" y="496267"/>
                  </a:cubicBezTo>
                  <a:cubicBezTo>
                    <a:pt x="524730" y="539800"/>
                    <a:pt x="539799" y="561566"/>
                    <a:pt x="553194" y="561566"/>
                  </a:cubicBezTo>
                  <a:cubicBezTo>
                    <a:pt x="558328" y="561566"/>
                    <a:pt x="562570" y="558329"/>
                    <a:pt x="565919" y="551855"/>
                  </a:cubicBezTo>
                  <a:cubicBezTo>
                    <a:pt x="569267" y="545381"/>
                    <a:pt x="572950" y="529251"/>
                    <a:pt x="576969" y="503467"/>
                  </a:cubicBezTo>
                  <a:cubicBezTo>
                    <a:pt x="580987" y="477682"/>
                    <a:pt x="583108" y="455414"/>
                    <a:pt x="583331" y="436662"/>
                  </a:cubicBezTo>
                  <a:cubicBezTo>
                    <a:pt x="603423" y="448270"/>
                    <a:pt x="631998" y="461888"/>
                    <a:pt x="669056" y="477515"/>
                  </a:cubicBezTo>
                  <a:cubicBezTo>
                    <a:pt x="667717" y="501625"/>
                    <a:pt x="662136" y="533325"/>
                    <a:pt x="652313" y="572616"/>
                  </a:cubicBezTo>
                  <a:cubicBezTo>
                    <a:pt x="642490" y="611907"/>
                    <a:pt x="629542" y="637022"/>
                    <a:pt x="613469" y="647960"/>
                  </a:cubicBezTo>
                  <a:cubicBezTo>
                    <a:pt x="597396" y="658899"/>
                    <a:pt x="581210" y="664369"/>
                    <a:pt x="564914" y="664369"/>
                  </a:cubicBezTo>
                  <a:cubicBezTo>
                    <a:pt x="516247" y="664369"/>
                    <a:pt x="475952" y="634008"/>
                    <a:pt x="444028" y="573286"/>
                  </a:cubicBezTo>
                  <a:cubicBezTo>
                    <a:pt x="411881" y="608112"/>
                    <a:pt x="377948" y="639365"/>
                    <a:pt x="342230" y="667048"/>
                  </a:cubicBezTo>
                  <a:cubicBezTo>
                    <a:pt x="320799" y="640705"/>
                    <a:pt x="297581" y="617041"/>
                    <a:pt x="272578" y="596057"/>
                  </a:cubicBezTo>
                  <a:cubicBezTo>
                    <a:pt x="321915" y="560561"/>
                    <a:pt x="366786" y="519484"/>
                    <a:pt x="407193" y="472827"/>
                  </a:cubicBezTo>
                  <a:cubicBezTo>
                    <a:pt x="390897" y="405854"/>
                    <a:pt x="379846" y="313432"/>
                    <a:pt x="374042" y="195560"/>
                  </a:cubicBezTo>
                  <a:lnTo>
                    <a:pt x="144660" y="195560"/>
                  </a:lnTo>
                  <a:lnTo>
                    <a:pt x="144660" y="274588"/>
                  </a:lnTo>
                  <a:lnTo>
                    <a:pt x="335533" y="274588"/>
                  </a:lnTo>
                  <a:cubicBezTo>
                    <a:pt x="335533" y="281285"/>
                    <a:pt x="334193" y="320185"/>
                    <a:pt x="331514" y="391288"/>
                  </a:cubicBezTo>
                  <a:cubicBezTo>
                    <a:pt x="328835" y="462390"/>
                    <a:pt x="322808" y="506090"/>
                    <a:pt x="313431" y="522387"/>
                  </a:cubicBezTo>
                  <a:cubicBezTo>
                    <a:pt x="304055" y="538683"/>
                    <a:pt x="291945" y="552022"/>
                    <a:pt x="277099" y="562403"/>
                  </a:cubicBezTo>
                  <a:cubicBezTo>
                    <a:pt x="262253" y="572784"/>
                    <a:pt x="224135" y="576634"/>
                    <a:pt x="162743" y="573956"/>
                  </a:cubicBezTo>
                  <a:cubicBezTo>
                    <a:pt x="158278" y="536004"/>
                    <a:pt x="152920" y="503411"/>
                    <a:pt x="146670" y="476175"/>
                  </a:cubicBezTo>
                  <a:cubicBezTo>
                    <a:pt x="167878" y="480194"/>
                    <a:pt x="184621" y="482203"/>
                    <a:pt x="196899" y="482203"/>
                  </a:cubicBezTo>
                  <a:cubicBezTo>
                    <a:pt x="220786" y="482203"/>
                    <a:pt x="234348" y="470371"/>
                    <a:pt x="237585" y="446708"/>
                  </a:cubicBezTo>
                  <a:cubicBezTo>
                    <a:pt x="240822" y="423044"/>
                    <a:pt x="242441" y="392683"/>
                    <a:pt x="242441" y="355625"/>
                  </a:cubicBezTo>
                  <a:lnTo>
                    <a:pt x="144660" y="355625"/>
                  </a:lnTo>
                  <a:cubicBezTo>
                    <a:pt x="143991" y="494258"/>
                    <a:pt x="122113" y="598066"/>
                    <a:pt x="79027" y="667048"/>
                  </a:cubicBezTo>
                  <a:cubicBezTo>
                    <a:pt x="54471" y="643830"/>
                    <a:pt x="28128" y="621953"/>
                    <a:pt x="0" y="601414"/>
                  </a:cubicBezTo>
                  <a:cubicBezTo>
                    <a:pt x="37058" y="541139"/>
                    <a:pt x="55810" y="454744"/>
                    <a:pt x="56257" y="342230"/>
                  </a:cubicBezTo>
                  <a:lnTo>
                    <a:pt x="56257" y="115193"/>
                  </a:lnTo>
                  <a:lnTo>
                    <a:pt x="370693" y="115193"/>
                  </a:lnTo>
                  <a:close/>
                  <a:moveTo>
                    <a:pt x="785589" y="1339"/>
                  </a:moveTo>
                  <a:lnTo>
                    <a:pt x="870644" y="26119"/>
                  </a:lnTo>
                  <a:cubicBezTo>
                    <a:pt x="840283" y="91752"/>
                    <a:pt x="807243" y="152921"/>
                    <a:pt x="771524" y="209624"/>
                  </a:cubicBezTo>
                  <a:cubicBezTo>
                    <a:pt x="785812" y="209624"/>
                    <a:pt x="802555" y="209178"/>
                    <a:pt x="821754" y="208285"/>
                  </a:cubicBezTo>
                  <a:cubicBezTo>
                    <a:pt x="835595" y="182389"/>
                    <a:pt x="849882" y="154260"/>
                    <a:pt x="864616" y="123899"/>
                  </a:cubicBezTo>
                  <a:lnTo>
                    <a:pt x="946323" y="156716"/>
                  </a:lnTo>
                  <a:cubicBezTo>
                    <a:pt x="898996" y="241994"/>
                    <a:pt x="850552" y="318120"/>
                    <a:pt x="800992" y="385093"/>
                  </a:cubicBezTo>
                  <a:cubicBezTo>
                    <a:pt x="837604" y="381074"/>
                    <a:pt x="875109" y="376163"/>
                    <a:pt x="913506" y="370359"/>
                  </a:cubicBezTo>
                  <a:cubicBezTo>
                    <a:pt x="909935" y="398487"/>
                    <a:pt x="908149" y="425053"/>
                    <a:pt x="908149" y="450056"/>
                  </a:cubicBezTo>
                  <a:cubicBezTo>
                    <a:pt x="836265" y="456307"/>
                    <a:pt x="772194" y="464567"/>
                    <a:pt x="715937" y="474836"/>
                  </a:cubicBezTo>
                  <a:lnTo>
                    <a:pt x="692497" y="397148"/>
                  </a:lnTo>
                  <a:cubicBezTo>
                    <a:pt x="718839" y="371252"/>
                    <a:pt x="747191" y="333970"/>
                    <a:pt x="777552" y="285303"/>
                  </a:cubicBezTo>
                  <a:cubicBezTo>
                    <a:pt x="750316" y="287536"/>
                    <a:pt x="727322" y="290215"/>
                    <a:pt x="708570" y="293340"/>
                  </a:cubicBezTo>
                  <a:lnTo>
                    <a:pt x="683790" y="216991"/>
                  </a:lnTo>
                  <a:cubicBezTo>
                    <a:pt x="717723" y="172789"/>
                    <a:pt x="751656" y="100905"/>
                    <a:pt x="785589" y="1339"/>
                  </a:cubicBezTo>
                  <a:close/>
                  <a:moveTo>
                    <a:pt x="2174602" y="0"/>
                  </a:moveTo>
                  <a:lnTo>
                    <a:pt x="2263005" y="31477"/>
                  </a:lnTo>
                  <a:lnTo>
                    <a:pt x="2228662" y="91604"/>
                  </a:lnTo>
                  <a:lnTo>
                    <a:pt x="2065795" y="198932"/>
                  </a:lnTo>
                  <a:lnTo>
                    <a:pt x="2082431" y="176557"/>
                  </a:lnTo>
                  <a:cubicBezTo>
                    <a:pt x="2113405" y="130513"/>
                    <a:pt x="2144129" y="71661"/>
                    <a:pt x="2174602" y="0"/>
                  </a:cubicBezTo>
                  <a:close/>
                </a:path>
              </a:pathLst>
            </a:custGeom>
            <a:solidFill>
              <a:prstClr val="white"/>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r"/>
              <a:endParaRPr lang="zh-CN" altLang="en-US" sz="5400" b="1" dirty="0">
                <a:solidFill>
                  <a:prstClr val="white"/>
                </a:solidFill>
                <a:latin typeface="Century Gothic" panose="020B0502020202020204" pitchFamily="34" charset="0"/>
                <a:ea typeface="微软雅黑" panose="020B0503020204020204" pitchFamily="34" charset="-122"/>
                <a:cs typeface="Arial" panose="020B0604020202020204" pitchFamily="34" charset="0"/>
                <a:sym typeface="Century Gothic" panose="020B0502020202020204" pitchFamily="34" charset="0"/>
              </a:endParaRPr>
            </a:p>
          </p:txBody>
        </p:sp>
      </p:grpSp>
      <p:sp>
        <p:nvSpPr>
          <p:cNvPr id="16" name="矩形 15"/>
          <p:cNvSpPr/>
          <p:nvPr/>
        </p:nvSpPr>
        <p:spPr>
          <a:xfrm>
            <a:off x="3895193" y="2219747"/>
            <a:ext cx="4472699" cy="369332"/>
          </a:xfrm>
          <a:prstGeom prst="rect">
            <a:avLst/>
          </a:prstGeom>
        </p:spPr>
        <p:txBody>
          <a:bodyPr wrap="none">
            <a:spAutoFit/>
          </a:bodyPr>
          <a:lstStyle/>
          <a:p>
            <a:pPr lvl="0" algn="r">
              <a:defRPr/>
            </a:pPr>
            <a:r>
              <a:rPr lang="en-US" altLang="zh-CN" b="1" i="1"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rPr>
              <a:t>Successful projects are shown in detail</a:t>
            </a:r>
            <a:endParaRPr lang="zh-CN" altLang="en-US" b="1" i="1"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t="14022" r="39984" b="66286"/>
          <a:stretch>
            <a:fillRect/>
          </a:stretch>
        </p:blipFill>
        <p:spPr>
          <a:xfrm>
            <a:off x="287117" y="3115089"/>
            <a:ext cx="2052525" cy="1012874"/>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t="51812" b="10786"/>
          <a:stretch>
            <a:fillRect/>
          </a:stretch>
        </p:blipFill>
        <p:spPr>
          <a:xfrm>
            <a:off x="5273866" y="2770920"/>
            <a:ext cx="3419968" cy="1923732"/>
          </a:xfrm>
          <a:prstGeom prst="rect">
            <a:avLst/>
          </a:prstGeom>
        </p:spPr>
      </p:pic>
      <p:pic>
        <p:nvPicPr>
          <p:cNvPr id="19" name="图片 18"/>
          <p:cNvPicPr>
            <a:picLocks noChangeAspect="1"/>
          </p:cNvPicPr>
          <p:nvPr/>
        </p:nvPicPr>
        <p:blipFill rotWithShape="1">
          <a:blip r:embed="rId6" cstate="print">
            <a:biLevel thresh="7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l="45475" t="47043" b="32444"/>
          <a:stretch>
            <a:fillRect/>
          </a:stretch>
        </p:blipFill>
        <p:spPr>
          <a:xfrm>
            <a:off x="6846033" y="2470426"/>
            <a:ext cx="1864729" cy="1055077"/>
          </a:xfrm>
          <a:prstGeom prst="rect">
            <a:avLst/>
          </a:prstGeom>
        </p:spPr>
      </p:pic>
      <p:sp>
        <p:nvSpPr>
          <p:cNvPr id="20" name="文本框 19"/>
          <p:cNvSpPr txBox="1"/>
          <p:nvPr/>
        </p:nvSpPr>
        <p:spPr>
          <a:xfrm>
            <a:off x="774235" y="3996291"/>
            <a:ext cx="2844800" cy="337185"/>
          </a:xfrm>
          <a:prstGeom prst="rect">
            <a:avLst/>
          </a:prstGeom>
          <a:noFill/>
        </p:spPr>
        <p:txBody>
          <a:bodyPr wrap="none" rtlCol="0">
            <a:spAutoFit/>
          </a:bodyPr>
          <a:lstStyle/>
          <a:p>
            <a:r>
              <a:rPr lang="zh-CN" altLang="en-US"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汇报人</a:t>
            </a:r>
            <a:r>
              <a:rPr lang="en-US" altLang="zh-CN"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/XXX</a:t>
            </a:r>
            <a:r>
              <a:rPr lang="zh-CN" altLang="en-US"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   </a:t>
            </a:r>
            <a:r>
              <a:rPr lang="zh-CN" altLang="en-US"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时间</a:t>
            </a:r>
            <a:r>
              <a:rPr lang="en-US" altLang="zh-CN" sz="1600" b="1" i="1" dirty="0" smtClean="0">
                <a:solidFill>
                  <a:schemeClr val="bg1"/>
                </a:solidFill>
                <a:latin typeface="Century Gothic" panose="020B0502020202020204" pitchFamily="34" charset="0"/>
                <a:ea typeface="微软雅黑" panose="020B0503020204020204" pitchFamily="34" charset="-122"/>
                <a:sym typeface="Century Gothic" panose="020B0502020202020204" pitchFamily="34" charset="0"/>
              </a:rPr>
              <a:t>/202X.X.X</a:t>
            </a:r>
            <a:endParaRPr lang="zh-CN" altLang="en-US" sz="1600" b="1" i="1" dirty="0">
              <a:solidFill>
                <a:schemeClr val="bg1"/>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 name="矩形 3"/>
          <p:cNvSpPr/>
          <p:nvPr/>
        </p:nvSpPr>
        <p:spPr>
          <a:xfrm>
            <a:off x="2342864" y="2387084"/>
            <a:ext cx="184731" cy="369332"/>
          </a:xfrm>
          <a:prstGeom prst="rect">
            <a:avLst/>
          </a:prstGeom>
        </p:spPr>
        <p:txBody>
          <a:bodyPr wrap="none">
            <a:spAutoFit/>
          </a:bodyPr>
          <a:lstStyle/>
          <a:p>
            <a:pPr lvl="0">
              <a:defRPr/>
            </a:pPr>
            <a:endParaRPr lang="zh-CN" altLang="en-US" dirty="0">
              <a:solidFill>
                <a:schemeClr val="tx1">
                  <a:lumMod val="75000"/>
                  <a:lumOff val="2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6" presetClass="entr" presetSubtype="16"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par>
                          <p:cTn id="32" fill="hold">
                            <p:stCondLst>
                              <p:cond delay="4500"/>
                            </p:stCondLst>
                            <p:childTnLst>
                              <p:par>
                                <p:cTn id="33" presetID="2" presetClass="entr" presetSubtype="8"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88310" y="1314065"/>
            <a:ext cx="2121262" cy="3181894"/>
          </a:xfrm>
          <a:prstGeom prst="roundRect">
            <a:avLst/>
          </a:prstGeom>
        </p:spPr>
      </p:pic>
      <p:sp>
        <p:nvSpPr>
          <p:cNvPr id="26" name="圆角矩形 101"/>
          <p:cNvSpPr/>
          <p:nvPr/>
        </p:nvSpPr>
        <p:spPr>
          <a:xfrm>
            <a:off x="869167" y="1042570"/>
            <a:ext cx="2231390" cy="3278528"/>
          </a:xfrm>
          <a:prstGeom prst="roundRect">
            <a:avLst>
              <a:gd name="adj" fmla="val 6264"/>
            </a:avLst>
          </a:prstGeom>
          <a:solidFill>
            <a:srgbClr val="77D3D8">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prstClr val="white"/>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27" name="Rectangle 49"/>
          <p:cNvSpPr/>
          <p:nvPr/>
        </p:nvSpPr>
        <p:spPr>
          <a:xfrm>
            <a:off x="5250" y="2481779"/>
            <a:ext cx="3959225" cy="400110"/>
          </a:xfrm>
          <a:prstGeom prst="rect">
            <a:avLst/>
          </a:prstGeom>
          <a:effectLst/>
        </p:spPr>
        <p:txBody>
          <a:bodyPr wrap="square">
            <a:spAutoFit/>
          </a:bodyPr>
          <a:lstStyle/>
          <a:p>
            <a:pPr marL="0" lvl="1" algn="ctr"/>
            <a:r>
              <a:rPr lang="zh-CN" altLang="en-US" sz="20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工作岗位及职责</a:t>
            </a:r>
            <a:endParaRPr lang="zh-CN" altLang="en-US" sz="20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1" name="Oval 6"/>
          <p:cNvSpPr>
            <a:spLocks noChangeArrowheads="1"/>
          </p:cNvSpPr>
          <p:nvPr/>
        </p:nvSpPr>
        <p:spPr bwMode="auto">
          <a:xfrm>
            <a:off x="4232406" y="1011942"/>
            <a:ext cx="507073" cy="507980"/>
          </a:xfrm>
          <a:prstGeom prst="ellipse">
            <a:avLst/>
          </a:prstGeom>
          <a:solidFill>
            <a:srgbClr val="FD5757"/>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42" name="组合 41"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4341441" y="1126208"/>
            <a:ext cx="277116" cy="279445"/>
            <a:chOff x="5216526" y="1358901"/>
            <a:chExt cx="566738" cy="571500"/>
          </a:xfrm>
          <a:solidFill>
            <a:schemeClr val="bg1"/>
          </a:solidFill>
        </p:grpSpPr>
        <p:sp>
          <p:nvSpPr>
            <p:cNvPr id="43" name="Freeform 78"/>
            <p:cNvSpPr/>
            <p:nvPr/>
          </p:nvSpPr>
          <p:spPr bwMode="auto">
            <a:xfrm>
              <a:off x="5416551" y="1562101"/>
              <a:ext cx="366713" cy="368300"/>
            </a:xfrm>
            <a:custGeom>
              <a:avLst/>
              <a:gdLst>
                <a:gd name="T0" fmla="*/ 27 w 97"/>
                <a:gd name="T1" fmla="*/ 26 h 98"/>
                <a:gd name="T2" fmla="*/ 26 w 97"/>
                <a:gd name="T3" fmla="*/ 27 h 98"/>
                <a:gd name="T4" fmla="*/ 0 w 97"/>
                <a:gd name="T5" fmla="*/ 90 h 98"/>
                <a:gd name="T6" fmla="*/ 0 w 97"/>
                <a:gd name="T7" fmla="*/ 91 h 98"/>
                <a:gd name="T8" fmla="*/ 1 w 97"/>
                <a:gd name="T9" fmla="*/ 93 h 98"/>
                <a:gd name="T10" fmla="*/ 53 w 97"/>
                <a:gd name="T11" fmla="*/ 89 h 98"/>
                <a:gd name="T12" fmla="*/ 89 w 97"/>
                <a:gd name="T13" fmla="*/ 51 h 98"/>
                <a:gd name="T14" fmla="*/ 92 w 97"/>
                <a:gd name="T15" fmla="*/ 2 h 98"/>
                <a:gd name="T16" fmla="*/ 91 w 97"/>
                <a:gd name="T17" fmla="*/ 1 h 98"/>
                <a:gd name="T18" fmla="*/ 89 w 97"/>
                <a:gd name="T19" fmla="*/ 1 h 98"/>
                <a:gd name="T20" fmla="*/ 27 w 97"/>
                <a:gd name="T21"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98">
                  <a:moveTo>
                    <a:pt x="27" y="26"/>
                  </a:moveTo>
                  <a:cubicBezTo>
                    <a:pt x="26" y="26"/>
                    <a:pt x="26" y="27"/>
                    <a:pt x="26" y="27"/>
                  </a:cubicBezTo>
                  <a:cubicBezTo>
                    <a:pt x="0" y="90"/>
                    <a:pt x="0" y="90"/>
                    <a:pt x="0" y="90"/>
                  </a:cubicBezTo>
                  <a:cubicBezTo>
                    <a:pt x="0" y="90"/>
                    <a:pt x="0" y="91"/>
                    <a:pt x="0" y="91"/>
                  </a:cubicBezTo>
                  <a:cubicBezTo>
                    <a:pt x="0" y="92"/>
                    <a:pt x="1" y="92"/>
                    <a:pt x="1" y="93"/>
                  </a:cubicBezTo>
                  <a:cubicBezTo>
                    <a:pt x="19" y="98"/>
                    <a:pt x="37" y="96"/>
                    <a:pt x="53" y="89"/>
                  </a:cubicBezTo>
                  <a:cubicBezTo>
                    <a:pt x="70" y="81"/>
                    <a:pt x="82" y="67"/>
                    <a:pt x="89" y="51"/>
                  </a:cubicBezTo>
                  <a:cubicBezTo>
                    <a:pt x="96" y="35"/>
                    <a:pt x="97" y="18"/>
                    <a:pt x="92" y="2"/>
                  </a:cubicBezTo>
                  <a:cubicBezTo>
                    <a:pt x="92" y="2"/>
                    <a:pt x="92" y="1"/>
                    <a:pt x="91" y="1"/>
                  </a:cubicBezTo>
                  <a:cubicBezTo>
                    <a:pt x="90" y="0"/>
                    <a:pt x="90" y="0"/>
                    <a:pt x="89" y="1"/>
                  </a:cubicBezTo>
                  <a:lnTo>
                    <a:pt x="27"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4" name="Freeform 79"/>
            <p:cNvSpPr>
              <a:spLocks noEditPoints="1"/>
            </p:cNvSpPr>
            <p:nvPr/>
          </p:nvSpPr>
          <p:spPr bwMode="auto">
            <a:xfrm>
              <a:off x="5359401" y="1358901"/>
              <a:ext cx="385763" cy="263525"/>
            </a:xfrm>
            <a:custGeom>
              <a:avLst/>
              <a:gdLst>
                <a:gd name="T0" fmla="*/ 41 w 102"/>
                <a:gd name="T1" fmla="*/ 69 h 70"/>
                <a:gd name="T2" fmla="*/ 100 w 102"/>
                <a:gd name="T3" fmla="*/ 45 h 70"/>
                <a:gd name="T4" fmla="*/ 101 w 102"/>
                <a:gd name="T5" fmla="*/ 43 h 70"/>
                <a:gd name="T6" fmla="*/ 101 w 102"/>
                <a:gd name="T7" fmla="*/ 42 h 70"/>
                <a:gd name="T8" fmla="*/ 65 w 102"/>
                <a:gd name="T9" fmla="*/ 9 h 70"/>
                <a:gd name="T10" fmla="*/ 1 w 102"/>
                <a:gd name="T11" fmla="*/ 13 h 70"/>
                <a:gd name="T12" fmla="*/ 0 w 102"/>
                <a:gd name="T13" fmla="*/ 14 h 70"/>
                <a:gd name="T14" fmla="*/ 0 w 102"/>
                <a:gd name="T15" fmla="*/ 14 h 70"/>
                <a:gd name="T16" fmla="*/ 0 w 102"/>
                <a:gd name="T17" fmla="*/ 16 h 70"/>
                <a:gd name="T18" fmla="*/ 38 w 102"/>
                <a:gd name="T19" fmla="*/ 68 h 70"/>
                <a:gd name="T20" fmla="*/ 41 w 102"/>
                <a:gd name="T21" fmla="*/ 69 h 70"/>
                <a:gd name="T22" fmla="*/ 43 w 102"/>
                <a:gd name="T23" fmla="*/ 56 h 70"/>
                <a:gd name="T24" fmla="*/ 16 w 102"/>
                <a:gd name="T25" fmla="*/ 19 h 70"/>
                <a:gd name="T26" fmla="*/ 32 w 102"/>
                <a:gd name="T27" fmla="*/ 15 h 70"/>
                <a:gd name="T28" fmla="*/ 61 w 102"/>
                <a:gd name="T29" fmla="*/ 20 h 70"/>
                <a:gd name="T30" fmla="*/ 79 w 102"/>
                <a:gd name="T31" fmla="*/ 31 h 70"/>
                <a:gd name="T32" fmla="*/ 85 w 102"/>
                <a:gd name="T33" fmla="*/ 38 h 70"/>
                <a:gd name="T34" fmla="*/ 43 w 102"/>
                <a:gd name="T35" fmla="*/ 56 h 70"/>
                <a:gd name="T36" fmla="*/ 43 w 102"/>
                <a:gd name="T37" fmla="*/ 56 h 70"/>
                <a:gd name="T38" fmla="*/ 43 w 102"/>
                <a:gd name="T39"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70">
                  <a:moveTo>
                    <a:pt x="41" y="69"/>
                  </a:moveTo>
                  <a:cubicBezTo>
                    <a:pt x="100" y="45"/>
                    <a:pt x="100" y="45"/>
                    <a:pt x="100" y="45"/>
                  </a:cubicBezTo>
                  <a:cubicBezTo>
                    <a:pt x="101" y="44"/>
                    <a:pt x="101" y="44"/>
                    <a:pt x="101" y="43"/>
                  </a:cubicBezTo>
                  <a:cubicBezTo>
                    <a:pt x="102" y="43"/>
                    <a:pt x="102" y="42"/>
                    <a:pt x="101" y="42"/>
                  </a:cubicBezTo>
                  <a:cubicBezTo>
                    <a:pt x="93" y="27"/>
                    <a:pt x="81" y="15"/>
                    <a:pt x="65" y="9"/>
                  </a:cubicBezTo>
                  <a:cubicBezTo>
                    <a:pt x="44" y="0"/>
                    <a:pt x="21" y="2"/>
                    <a:pt x="1" y="13"/>
                  </a:cubicBezTo>
                  <a:cubicBezTo>
                    <a:pt x="1" y="13"/>
                    <a:pt x="0" y="13"/>
                    <a:pt x="0" y="14"/>
                  </a:cubicBezTo>
                  <a:cubicBezTo>
                    <a:pt x="0" y="14"/>
                    <a:pt x="0" y="14"/>
                    <a:pt x="0" y="14"/>
                  </a:cubicBezTo>
                  <a:cubicBezTo>
                    <a:pt x="0" y="15"/>
                    <a:pt x="0" y="16"/>
                    <a:pt x="0" y="16"/>
                  </a:cubicBezTo>
                  <a:cubicBezTo>
                    <a:pt x="38" y="68"/>
                    <a:pt x="38" y="68"/>
                    <a:pt x="38" y="68"/>
                  </a:cubicBezTo>
                  <a:cubicBezTo>
                    <a:pt x="38" y="69"/>
                    <a:pt x="40" y="70"/>
                    <a:pt x="41" y="69"/>
                  </a:cubicBezTo>
                  <a:close/>
                  <a:moveTo>
                    <a:pt x="43" y="56"/>
                  </a:moveTo>
                  <a:cubicBezTo>
                    <a:pt x="16" y="19"/>
                    <a:pt x="16" y="19"/>
                    <a:pt x="16" y="19"/>
                  </a:cubicBezTo>
                  <a:cubicBezTo>
                    <a:pt x="22" y="17"/>
                    <a:pt x="27" y="16"/>
                    <a:pt x="32" y="15"/>
                  </a:cubicBezTo>
                  <a:cubicBezTo>
                    <a:pt x="42" y="14"/>
                    <a:pt x="52" y="16"/>
                    <a:pt x="61" y="20"/>
                  </a:cubicBezTo>
                  <a:cubicBezTo>
                    <a:pt x="67" y="23"/>
                    <a:pt x="74" y="26"/>
                    <a:pt x="79" y="31"/>
                  </a:cubicBezTo>
                  <a:cubicBezTo>
                    <a:pt x="81" y="34"/>
                    <a:pt x="83" y="36"/>
                    <a:pt x="85" y="38"/>
                  </a:cubicBezTo>
                  <a:lnTo>
                    <a:pt x="43" y="56"/>
                  </a:lnTo>
                  <a:close/>
                  <a:moveTo>
                    <a:pt x="43" y="56"/>
                  </a:moveTo>
                  <a:cubicBezTo>
                    <a:pt x="43" y="56"/>
                    <a:pt x="43" y="56"/>
                    <a:pt x="43" y="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5" name="Freeform 80"/>
            <p:cNvSpPr>
              <a:spLocks noEditPoints="1"/>
            </p:cNvSpPr>
            <p:nvPr/>
          </p:nvSpPr>
          <p:spPr bwMode="auto">
            <a:xfrm>
              <a:off x="5216526" y="1438276"/>
              <a:ext cx="260350" cy="450850"/>
            </a:xfrm>
            <a:custGeom>
              <a:avLst/>
              <a:gdLst>
                <a:gd name="T0" fmla="*/ 43 w 69"/>
                <a:gd name="T1" fmla="*/ 118 h 120"/>
                <a:gd name="T2" fmla="*/ 68 w 69"/>
                <a:gd name="T3" fmla="*/ 57 h 120"/>
                <a:gd name="T4" fmla="*/ 68 w 69"/>
                <a:gd name="T5" fmla="*/ 55 h 120"/>
                <a:gd name="T6" fmla="*/ 29 w 69"/>
                <a:gd name="T7" fmla="*/ 1 h 120"/>
                <a:gd name="T8" fmla="*/ 28 w 69"/>
                <a:gd name="T9" fmla="*/ 0 h 120"/>
                <a:gd name="T10" fmla="*/ 26 w 69"/>
                <a:gd name="T11" fmla="*/ 1 h 120"/>
                <a:gd name="T12" fmla="*/ 8 w 69"/>
                <a:gd name="T13" fmla="*/ 27 h 120"/>
                <a:gd name="T14" fmla="*/ 6 w 69"/>
                <a:gd name="T15" fmla="*/ 80 h 120"/>
                <a:gd name="T16" fmla="*/ 40 w 69"/>
                <a:gd name="T17" fmla="*/ 119 h 120"/>
                <a:gd name="T18" fmla="*/ 42 w 69"/>
                <a:gd name="T19" fmla="*/ 120 h 120"/>
                <a:gd name="T20" fmla="*/ 43 w 69"/>
                <a:gd name="T21" fmla="*/ 118 h 120"/>
                <a:gd name="T22" fmla="*/ 43 w 69"/>
                <a:gd name="T23" fmla="*/ 118 h 120"/>
                <a:gd name="T24" fmla="*/ 43 w 69"/>
                <a:gd name="T25" fmla="*/ 1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20">
                  <a:moveTo>
                    <a:pt x="43" y="118"/>
                  </a:moveTo>
                  <a:cubicBezTo>
                    <a:pt x="68" y="57"/>
                    <a:pt x="68" y="57"/>
                    <a:pt x="68" y="57"/>
                  </a:cubicBezTo>
                  <a:cubicBezTo>
                    <a:pt x="69" y="57"/>
                    <a:pt x="69" y="56"/>
                    <a:pt x="68" y="55"/>
                  </a:cubicBezTo>
                  <a:cubicBezTo>
                    <a:pt x="29" y="1"/>
                    <a:pt x="29" y="1"/>
                    <a:pt x="29" y="1"/>
                  </a:cubicBezTo>
                  <a:cubicBezTo>
                    <a:pt x="29" y="1"/>
                    <a:pt x="29" y="1"/>
                    <a:pt x="28" y="0"/>
                  </a:cubicBezTo>
                  <a:cubicBezTo>
                    <a:pt x="27" y="0"/>
                    <a:pt x="27" y="1"/>
                    <a:pt x="26" y="1"/>
                  </a:cubicBezTo>
                  <a:cubicBezTo>
                    <a:pt x="18" y="8"/>
                    <a:pt x="12" y="17"/>
                    <a:pt x="8" y="27"/>
                  </a:cubicBezTo>
                  <a:cubicBezTo>
                    <a:pt x="1" y="44"/>
                    <a:pt x="0" y="63"/>
                    <a:pt x="6" y="80"/>
                  </a:cubicBezTo>
                  <a:cubicBezTo>
                    <a:pt x="12" y="97"/>
                    <a:pt x="24" y="111"/>
                    <a:pt x="40" y="119"/>
                  </a:cubicBezTo>
                  <a:cubicBezTo>
                    <a:pt x="40" y="120"/>
                    <a:pt x="41" y="120"/>
                    <a:pt x="42" y="120"/>
                  </a:cubicBezTo>
                  <a:cubicBezTo>
                    <a:pt x="42" y="119"/>
                    <a:pt x="43" y="119"/>
                    <a:pt x="43" y="118"/>
                  </a:cubicBezTo>
                  <a:close/>
                  <a:moveTo>
                    <a:pt x="43" y="118"/>
                  </a:moveTo>
                  <a:cubicBezTo>
                    <a:pt x="43" y="118"/>
                    <a:pt x="43" y="118"/>
                    <a:pt x="43" y="1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Century Gothic" panose="020B0502020202020204" pitchFamily="34" charset="0"/>
                <a:ea typeface="微软雅黑" panose="020B0503020204020204" pitchFamily="34" charset="-122"/>
                <a:sym typeface="Century Gothic" panose="020B0502020202020204" pitchFamily="34" charset="0"/>
              </a:endParaRPr>
            </a:p>
          </p:txBody>
        </p:sp>
      </p:grpSp>
      <p:sp>
        <p:nvSpPr>
          <p:cNvPr id="46" name="矩形 45"/>
          <p:cNvSpPr/>
          <p:nvPr/>
        </p:nvSpPr>
        <p:spPr>
          <a:xfrm>
            <a:off x="4760338" y="1038063"/>
            <a:ext cx="1261885" cy="307777"/>
          </a:xfrm>
          <a:prstGeom prst="rect">
            <a:avLst/>
          </a:prstGeom>
        </p:spPr>
        <p:txBody>
          <a:bodyPr vert="horz" wrap="none">
            <a:spAutoFit/>
          </a:bodyPr>
          <a:lstStyle/>
          <a:p>
            <a:pPr algn="ctr">
              <a:defRPr/>
            </a:pPr>
            <a:r>
              <a:rPr lang="zh-CN" altLang="en-US" sz="14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输入标题文字</a:t>
            </a:r>
            <a:endParaRPr lang="zh-CN" altLang="en-US" sz="14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7"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4715659" y="1288746"/>
            <a:ext cx="3269597" cy="439608"/>
          </a:xfrm>
          <a:prstGeom prst="rect">
            <a:avLst/>
          </a:prstGeom>
        </p:spPr>
        <p:txBody>
          <a:bodyPr wrap="square">
            <a:spAutoFit/>
          </a:bodyPr>
          <a:lstStyle/>
          <a:p>
            <a:pPr algn="just">
              <a:lnSpc>
                <a:spcPct val="150000"/>
              </a:lnSpc>
            </a:pPr>
            <a:r>
              <a:rPr lang="zh-CN" altLang="en-US" sz="8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点击此处输入具体内容点击此处输入具体内容点击此处输入具体内容点击此处输入具体内容点击此处输入具体内容点击此处输入具体内容</a:t>
            </a:r>
            <a:endParaRPr lang="zh-CN" altLang="en-US" sz="8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48" name="Oval 6"/>
          <p:cNvSpPr>
            <a:spLocks noChangeArrowheads="1"/>
          </p:cNvSpPr>
          <p:nvPr/>
        </p:nvSpPr>
        <p:spPr bwMode="auto">
          <a:xfrm>
            <a:off x="4232406" y="2321864"/>
            <a:ext cx="507073" cy="507980"/>
          </a:xfrm>
          <a:prstGeom prst="ellipse">
            <a:avLst/>
          </a:prstGeom>
          <a:solidFill>
            <a:srgbClr val="77D3D8"/>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49" name="组合 48"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4320482" y="2425356"/>
            <a:ext cx="319034" cy="303509"/>
            <a:chOff x="6323014" y="4870451"/>
            <a:chExt cx="652463" cy="620713"/>
          </a:xfrm>
          <a:solidFill>
            <a:schemeClr val="bg1"/>
          </a:solidFill>
        </p:grpSpPr>
        <p:sp>
          <p:nvSpPr>
            <p:cNvPr id="50" name="Freeform 81"/>
            <p:cNvSpPr/>
            <p:nvPr/>
          </p:nvSpPr>
          <p:spPr bwMode="auto">
            <a:xfrm>
              <a:off x="6789739" y="4870451"/>
              <a:ext cx="185738" cy="185738"/>
            </a:xfrm>
            <a:custGeom>
              <a:avLst/>
              <a:gdLst>
                <a:gd name="T0" fmla="*/ 38 w 49"/>
                <a:gd name="T1" fmla="*/ 11 h 49"/>
                <a:gd name="T2" fmla="*/ 3 w 49"/>
                <a:gd name="T3" fmla="*/ 7 h 49"/>
                <a:gd name="T4" fmla="*/ 2 w 49"/>
                <a:gd name="T5" fmla="*/ 15 h 49"/>
                <a:gd name="T6" fmla="*/ 34 w 49"/>
                <a:gd name="T7" fmla="*/ 47 h 49"/>
                <a:gd name="T8" fmla="*/ 42 w 49"/>
                <a:gd name="T9" fmla="*/ 46 h 49"/>
                <a:gd name="T10" fmla="*/ 38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38" y="11"/>
                  </a:moveTo>
                  <a:cubicBezTo>
                    <a:pt x="28" y="2"/>
                    <a:pt x="14" y="0"/>
                    <a:pt x="3" y="7"/>
                  </a:cubicBezTo>
                  <a:cubicBezTo>
                    <a:pt x="0" y="9"/>
                    <a:pt x="0" y="13"/>
                    <a:pt x="2" y="15"/>
                  </a:cubicBezTo>
                  <a:cubicBezTo>
                    <a:pt x="34" y="47"/>
                    <a:pt x="34" y="47"/>
                    <a:pt x="34" y="47"/>
                  </a:cubicBezTo>
                  <a:cubicBezTo>
                    <a:pt x="36" y="49"/>
                    <a:pt x="40" y="49"/>
                    <a:pt x="42" y="46"/>
                  </a:cubicBezTo>
                  <a:cubicBezTo>
                    <a:pt x="49" y="35"/>
                    <a:pt x="47" y="21"/>
                    <a:pt x="3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1" name="Freeform 82"/>
            <p:cNvSpPr>
              <a:spLocks noEditPoints="1"/>
            </p:cNvSpPr>
            <p:nvPr/>
          </p:nvSpPr>
          <p:spPr bwMode="auto">
            <a:xfrm>
              <a:off x="6364289" y="4924426"/>
              <a:ext cx="554038" cy="566738"/>
            </a:xfrm>
            <a:custGeom>
              <a:avLst/>
              <a:gdLst>
                <a:gd name="T0" fmla="*/ 134 w 147"/>
                <a:gd name="T1" fmla="*/ 115 h 151"/>
                <a:gd name="T2" fmla="*/ 147 w 147"/>
                <a:gd name="T3" fmla="*/ 72 h 151"/>
                <a:gd name="T4" fmla="*/ 75 w 147"/>
                <a:gd name="T5" fmla="*/ 0 h 151"/>
                <a:gd name="T6" fmla="*/ 74 w 147"/>
                <a:gd name="T7" fmla="*/ 0 h 151"/>
                <a:gd name="T8" fmla="*/ 3 w 147"/>
                <a:gd name="T9" fmla="*/ 72 h 151"/>
                <a:gd name="T10" fmla="*/ 15 w 147"/>
                <a:gd name="T11" fmla="*/ 112 h 151"/>
                <a:gd name="T12" fmla="*/ 2 w 147"/>
                <a:gd name="T13" fmla="*/ 137 h 151"/>
                <a:gd name="T14" fmla="*/ 6 w 147"/>
                <a:gd name="T15" fmla="*/ 150 h 151"/>
                <a:gd name="T16" fmla="*/ 11 w 147"/>
                <a:gd name="T17" fmla="*/ 151 h 151"/>
                <a:gd name="T18" fmla="*/ 20 w 147"/>
                <a:gd name="T19" fmla="*/ 146 h 151"/>
                <a:gd name="T20" fmla="*/ 29 w 147"/>
                <a:gd name="T21" fmla="*/ 128 h 151"/>
                <a:gd name="T22" fmla="*/ 74 w 147"/>
                <a:gd name="T23" fmla="*/ 145 h 151"/>
                <a:gd name="T24" fmla="*/ 75 w 147"/>
                <a:gd name="T25" fmla="*/ 145 h 151"/>
                <a:gd name="T26" fmla="*/ 119 w 147"/>
                <a:gd name="T27" fmla="*/ 129 h 151"/>
                <a:gd name="T28" fmla="*/ 127 w 147"/>
                <a:gd name="T29" fmla="*/ 146 h 151"/>
                <a:gd name="T30" fmla="*/ 136 w 147"/>
                <a:gd name="T31" fmla="*/ 151 h 151"/>
                <a:gd name="T32" fmla="*/ 141 w 147"/>
                <a:gd name="T33" fmla="*/ 150 h 151"/>
                <a:gd name="T34" fmla="*/ 145 w 147"/>
                <a:gd name="T35" fmla="*/ 137 h 151"/>
                <a:gd name="T36" fmla="*/ 134 w 147"/>
                <a:gd name="T37" fmla="*/ 115 h 151"/>
                <a:gd name="T38" fmla="*/ 75 w 147"/>
                <a:gd name="T39" fmla="*/ 125 h 151"/>
                <a:gd name="T40" fmla="*/ 74 w 147"/>
                <a:gd name="T41" fmla="*/ 125 h 151"/>
                <a:gd name="T42" fmla="*/ 22 w 147"/>
                <a:gd name="T43" fmla="*/ 72 h 151"/>
                <a:gd name="T44" fmla="*/ 74 w 147"/>
                <a:gd name="T45" fmla="*/ 20 h 151"/>
                <a:gd name="T46" fmla="*/ 75 w 147"/>
                <a:gd name="T47" fmla="*/ 19 h 151"/>
                <a:gd name="T48" fmla="*/ 128 w 147"/>
                <a:gd name="T49" fmla="*/ 72 h 151"/>
                <a:gd name="T50" fmla="*/ 75 w 147"/>
                <a:gd name="T51" fmla="*/ 12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151">
                  <a:moveTo>
                    <a:pt x="134" y="115"/>
                  </a:moveTo>
                  <a:cubicBezTo>
                    <a:pt x="142" y="103"/>
                    <a:pt x="147" y="88"/>
                    <a:pt x="147" y="72"/>
                  </a:cubicBezTo>
                  <a:cubicBezTo>
                    <a:pt x="147" y="32"/>
                    <a:pt x="115" y="0"/>
                    <a:pt x="75" y="0"/>
                  </a:cubicBezTo>
                  <a:cubicBezTo>
                    <a:pt x="75" y="0"/>
                    <a:pt x="74" y="0"/>
                    <a:pt x="74" y="0"/>
                  </a:cubicBezTo>
                  <a:cubicBezTo>
                    <a:pt x="35" y="0"/>
                    <a:pt x="3" y="33"/>
                    <a:pt x="3" y="72"/>
                  </a:cubicBezTo>
                  <a:cubicBezTo>
                    <a:pt x="3" y="87"/>
                    <a:pt x="7" y="101"/>
                    <a:pt x="15" y="112"/>
                  </a:cubicBezTo>
                  <a:cubicBezTo>
                    <a:pt x="2" y="137"/>
                    <a:pt x="2" y="137"/>
                    <a:pt x="2" y="137"/>
                  </a:cubicBezTo>
                  <a:cubicBezTo>
                    <a:pt x="0" y="142"/>
                    <a:pt x="2" y="148"/>
                    <a:pt x="6" y="150"/>
                  </a:cubicBezTo>
                  <a:cubicBezTo>
                    <a:pt x="8" y="151"/>
                    <a:pt x="9" y="151"/>
                    <a:pt x="11" y="151"/>
                  </a:cubicBezTo>
                  <a:cubicBezTo>
                    <a:pt x="14" y="151"/>
                    <a:pt x="18" y="149"/>
                    <a:pt x="20" y="146"/>
                  </a:cubicBezTo>
                  <a:cubicBezTo>
                    <a:pt x="29" y="128"/>
                    <a:pt x="29" y="128"/>
                    <a:pt x="29" y="128"/>
                  </a:cubicBezTo>
                  <a:cubicBezTo>
                    <a:pt x="41" y="138"/>
                    <a:pt x="57" y="145"/>
                    <a:pt x="74" y="145"/>
                  </a:cubicBezTo>
                  <a:cubicBezTo>
                    <a:pt x="74" y="145"/>
                    <a:pt x="75" y="145"/>
                    <a:pt x="75" y="145"/>
                  </a:cubicBezTo>
                  <a:cubicBezTo>
                    <a:pt x="92" y="145"/>
                    <a:pt x="107" y="139"/>
                    <a:pt x="119" y="129"/>
                  </a:cubicBezTo>
                  <a:cubicBezTo>
                    <a:pt x="127" y="146"/>
                    <a:pt x="127" y="146"/>
                    <a:pt x="127" y="146"/>
                  </a:cubicBezTo>
                  <a:cubicBezTo>
                    <a:pt x="129" y="149"/>
                    <a:pt x="133" y="151"/>
                    <a:pt x="136" y="151"/>
                  </a:cubicBezTo>
                  <a:cubicBezTo>
                    <a:pt x="138" y="151"/>
                    <a:pt x="139" y="151"/>
                    <a:pt x="141" y="150"/>
                  </a:cubicBezTo>
                  <a:cubicBezTo>
                    <a:pt x="145" y="148"/>
                    <a:pt x="147" y="142"/>
                    <a:pt x="145" y="137"/>
                  </a:cubicBezTo>
                  <a:lnTo>
                    <a:pt x="134" y="115"/>
                  </a:lnTo>
                  <a:close/>
                  <a:moveTo>
                    <a:pt x="75" y="125"/>
                  </a:moveTo>
                  <a:cubicBezTo>
                    <a:pt x="75" y="125"/>
                    <a:pt x="74" y="125"/>
                    <a:pt x="74" y="125"/>
                  </a:cubicBezTo>
                  <a:cubicBezTo>
                    <a:pt x="45" y="125"/>
                    <a:pt x="22" y="101"/>
                    <a:pt x="22" y="72"/>
                  </a:cubicBezTo>
                  <a:cubicBezTo>
                    <a:pt x="22" y="43"/>
                    <a:pt x="45" y="20"/>
                    <a:pt x="74" y="20"/>
                  </a:cubicBezTo>
                  <a:cubicBezTo>
                    <a:pt x="74" y="20"/>
                    <a:pt x="75" y="19"/>
                    <a:pt x="75" y="19"/>
                  </a:cubicBezTo>
                  <a:cubicBezTo>
                    <a:pt x="104" y="19"/>
                    <a:pt x="128" y="43"/>
                    <a:pt x="128" y="72"/>
                  </a:cubicBezTo>
                  <a:cubicBezTo>
                    <a:pt x="128" y="102"/>
                    <a:pt x="104" y="125"/>
                    <a:pt x="75"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2" name="Freeform 83"/>
            <p:cNvSpPr/>
            <p:nvPr/>
          </p:nvSpPr>
          <p:spPr bwMode="auto">
            <a:xfrm>
              <a:off x="6534151" y="5092701"/>
              <a:ext cx="131763" cy="236538"/>
            </a:xfrm>
            <a:custGeom>
              <a:avLst/>
              <a:gdLst>
                <a:gd name="T0" fmla="*/ 30 w 35"/>
                <a:gd name="T1" fmla="*/ 0 h 63"/>
                <a:gd name="T2" fmla="*/ 29 w 35"/>
                <a:gd name="T3" fmla="*/ 0 h 63"/>
                <a:gd name="T4" fmla="*/ 24 w 35"/>
                <a:gd name="T5" fmla="*/ 6 h 63"/>
                <a:gd name="T6" fmla="*/ 24 w 35"/>
                <a:gd name="T7" fmla="*/ 27 h 63"/>
                <a:gd name="T8" fmla="*/ 2 w 35"/>
                <a:gd name="T9" fmla="*/ 54 h 63"/>
                <a:gd name="T10" fmla="*/ 3 w 35"/>
                <a:gd name="T11" fmla="*/ 61 h 63"/>
                <a:gd name="T12" fmla="*/ 6 w 35"/>
                <a:gd name="T13" fmla="*/ 63 h 63"/>
                <a:gd name="T14" fmla="*/ 10 w 35"/>
                <a:gd name="T15" fmla="*/ 61 h 63"/>
                <a:gd name="T16" fmla="*/ 29 w 35"/>
                <a:gd name="T17" fmla="*/ 39 h 63"/>
                <a:gd name="T18" fmla="*/ 33 w 35"/>
                <a:gd name="T19" fmla="*/ 34 h 63"/>
                <a:gd name="T20" fmla="*/ 35 w 35"/>
                <a:gd name="T21" fmla="*/ 29 h 63"/>
                <a:gd name="T22" fmla="*/ 35 w 35"/>
                <a:gd name="T23" fmla="*/ 6 h 63"/>
                <a:gd name="T24" fmla="*/ 30 w 35"/>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3">
                  <a:moveTo>
                    <a:pt x="30" y="0"/>
                  </a:moveTo>
                  <a:cubicBezTo>
                    <a:pt x="30" y="0"/>
                    <a:pt x="29" y="0"/>
                    <a:pt x="29" y="0"/>
                  </a:cubicBezTo>
                  <a:cubicBezTo>
                    <a:pt x="26" y="1"/>
                    <a:pt x="24" y="3"/>
                    <a:pt x="24" y="6"/>
                  </a:cubicBezTo>
                  <a:cubicBezTo>
                    <a:pt x="24" y="27"/>
                    <a:pt x="24" y="27"/>
                    <a:pt x="24" y="27"/>
                  </a:cubicBezTo>
                  <a:cubicBezTo>
                    <a:pt x="2" y="54"/>
                    <a:pt x="2" y="54"/>
                    <a:pt x="2" y="54"/>
                  </a:cubicBezTo>
                  <a:cubicBezTo>
                    <a:pt x="0" y="56"/>
                    <a:pt x="0" y="59"/>
                    <a:pt x="3" y="61"/>
                  </a:cubicBezTo>
                  <a:cubicBezTo>
                    <a:pt x="4" y="62"/>
                    <a:pt x="5" y="63"/>
                    <a:pt x="6" y="63"/>
                  </a:cubicBezTo>
                  <a:cubicBezTo>
                    <a:pt x="8" y="63"/>
                    <a:pt x="9" y="62"/>
                    <a:pt x="10" y="61"/>
                  </a:cubicBezTo>
                  <a:cubicBezTo>
                    <a:pt x="29" y="39"/>
                    <a:pt x="29" y="39"/>
                    <a:pt x="29" y="39"/>
                  </a:cubicBezTo>
                  <a:cubicBezTo>
                    <a:pt x="33" y="34"/>
                    <a:pt x="33" y="34"/>
                    <a:pt x="33" y="34"/>
                  </a:cubicBezTo>
                  <a:cubicBezTo>
                    <a:pt x="35" y="33"/>
                    <a:pt x="35" y="31"/>
                    <a:pt x="35" y="29"/>
                  </a:cubicBezTo>
                  <a:cubicBezTo>
                    <a:pt x="35" y="6"/>
                    <a:pt x="35" y="6"/>
                    <a:pt x="35" y="6"/>
                  </a:cubicBezTo>
                  <a:cubicBezTo>
                    <a:pt x="35" y="3"/>
                    <a:pt x="33"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3" name="Freeform 84"/>
            <p:cNvSpPr/>
            <p:nvPr/>
          </p:nvSpPr>
          <p:spPr bwMode="auto">
            <a:xfrm>
              <a:off x="6323014" y="4870451"/>
              <a:ext cx="184150" cy="185738"/>
            </a:xfrm>
            <a:custGeom>
              <a:avLst/>
              <a:gdLst>
                <a:gd name="T0" fmla="*/ 11 w 49"/>
                <a:gd name="T1" fmla="*/ 11 h 49"/>
                <a:gd name="T2" fmla="*/ 7 w 49"/>
                <a:gd name="T3" fmla="*/ 46 h 49"/>
                <a:gd name="T4" fmla="*/ 14 w 49"/>
                <a:gd name="T5" fmla="*/ 47 h 49"/>
                <a:gd name="T6" fmla="*/ 46 w 49"/>
                <a:gd name="T7" fmla="*/ 15 h 49"/>
                <a:gd name="T8" fmla="*/ 45 w 49"/>
                <a:gd name="T9" fmla="*/ 7 h 49"/>
                <a:gd name="T10" fmla="*/ 11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11" y="11"/>
                  </a:moveTo>
                  <a:cubicBezTo>
                    <a:pt x="1" y="21"/>
                    <a:pt x="0" y="35"/>
                    <a:pt x="7" y="46"/>
                  </a:cubicBezTo>
                  <a:cubicBezTo>
                    <a:pt x="9" y="49"/>
                    <a:pt x="12" y="49"/>
                    <a:pt x="14" y="47"/>
                  </a:cubicBezTo>
                  <a:cubicBezTo>
                    <a:pt x="46" y="15"/>
                    <a:pt x="46" y="15"/>
                    <a:pt x="46" y="15"/>
                  </a:cubicBezTo>
                  <a:cubicBezTo>
                    <a:pt x="49" y="13"/>
                    <a:pt x="48" y="9"/>
                    <a:pt x="45" y="7"/>
                  </a:cubicBezTo>
                  <a:cubicBezTo>
                    <a:pt x="35" y="0"/>
                    <a:pt x="20" y="2"/>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Century Gothic" panose="020B0502020202020204" pitchFamily="34" charset="0"/>
                <a:ea typeface="微软雅黑" panose="020B0503020204020204" pitchFamily="34" charset="-122"/>
                <a:sym typeface="Century Gothic" panose="020B0502020202020204" pitchFamily="34" charset="0"/>
              </a:endParaRPr>
            </a:p>
          </p:txBody>
        </p:sp>
      </p:grpSp>
      <p:sp>
        <p:nvSpPr>
          <p:cNvPr id="54" name="矩形 53"/>
          <p:cNvSpPr/>
          <p:nvPr/>
        </p:nvSpPr>
        <p:spPr>
          <a:xfrm>
            <a:off x="4760338" y="2335693"/>
            <a:ext cx="1261885" cy="307777"/>
          </a:xfrm>
          <a:prstGeom prst="rect">
            <a:avLst/>
          </a:prstGeom>
        </p:spPr>
        <p:txBody>
          <a:bodyPr vert="horz" wrap="none">
            <a:spAutoFit/>
          </a:bodyPr>
          <a:lstStyle/>
          <a:p>
            <a:pPr algn="ctr">
              <a:defRPr/>
            </a:pPr>
            <a:r>
              <a:rPr lang="zh-CN" altLang="en-US" sz="14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输入标题文字</a:t>
            </a:r>
            <a:endParaRPr lang="zh-CN" altLang="en-US" sz="14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5"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4715659" y="2588945"/>
            <a:ext cx="3269597" cy="439608"/>
          </a:xfrm>
          <a:prstGeom prst="rect">
            <a:avLst/>
          </a:prstGeom>
        </p:spPr>
        <p:txBody>
          <a:bodyPr wrap="square">
            <a:spAutoFit/>
          </a:bodyPr>
          <a:lstStyle/>
          <a:p>
            <a:pPr algn="just">
              <a:lnSpc>
                <a:spcPct val="150000"/>
              </a:lnSpc>
            </a:pPr>
            <a:r>
              <a:rPr lang="zh-CN" altLang="en-US" sz="8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点击此处输入具体内容点击此处输入具体内容点击此处输入具体内容点击此处输入具体内容点击此处输入具体内容点击此处输入具体内容</a:t>
            </a:r>
            <a:endParaRPr lang="zh-CN" altLang="en-US" sz="8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6" name="Oval 6"/>
          <p:cNvSpPr>
            <a:spLocks noChangeArrowheads="1"/>
          </p:cNvSpPr>
          <p:nvPr/>
        </p:nvSpPr>
        <p:spPr bwMode="auto">
          <a:xfrm>
            <a:off x="4232406" y="3631785"/>
            <a:ext cx="507073" cy="507980"/>
          </a:xfrm>
          <a:prstGeom prst="ellipse">
            <a:avLst/>
          </a:prstGeom>
          <a:solidFill>
            <a:srgbClr val="FD5757"/>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Century Gothic" panose="020B0502020202020204" pitchFamily="34" charset="0"/>
              <a:ea typeface="微软雅黑" panose="020B0503020204020204" pitchFamily="34" charset="-122"/>
              <a:sym typeface="Century Gothic" panose="020B0502020202020204" pitchFamily="34" charset="0"/>
            </a:endParaRPr>
          </a:p>
        </p:txBody>
      </p:sp>
      <p:grpSp>
        <p:nvGrpSpPr>
          <p:cNvPr id="57" name="组合 56"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4342072" y="3748567"/>
            <a:ext cx="275854" cy="274858"/>
            <a:chOff x="5287964" y="2994026"/>
            <a:chExt cx="879475" cy="876300"/>
          </a:xfrm>
          <a:solidFill>
            <a:schemeClr val="bg1"/>
          </a:solidFill>
        </p:grpSpPr>
        <p:sp>
          <p:nvSpPr>
            <p:cNvPr id="58" name="Freeform 75"/>
            <p:cNvSpPr>
              <a:spLocks noEditPoints="1"/>
            </p:cNvSpPr>
            <p:nvPr/>
          </p:nvSpPr>
          <p:spPr bwMode="auto">
            <a:xfrm>
              <a:off x="5287964" y="3076576"/>
              <a:ext cx="796925" cy="793750"/>
            </a:xfrm>
            <a:custGeom>
              <a:avLst/>
              <a:gdLst>
                <a:gd name="T0" fmla="*/ 105 w 211"/>
                <a:gd name="T1" fmla="*/ 211 h 211"/>
                <a:gd name="T2" fmla="*/ 211 w 211"/>
                <a:gd name="T3" fmla="*/ 106 h 211"/>
                <a:gd name="T4" fmla="*/ 198 w 211"/>
                <a:gd name="T5" fmla="*/ 56 h 211"/>
                <a:gd name="T6" fmla="*/ 196 w 211"/>
                <a:gd name="T7" fmla="*/ 56 h 211"/>
                <a:gd name="T8" fmla="*/ 194 w 211"/>
                <a:gd name="T9" fmla="*/ 56 h 211"/>
                <a:gd name="T10" fmla="*/ 181 w 211"/>
                <a:gd name="T11" fmla="*/ 55 h 211"/>
                <a:gd name="T12" fmla="*/ 171 w 211"/>
                <a:gd name="T13" fmla="*/ 65 h 211"/>
                <a:gd name="T14" fmla="*/ 183 w 211"/>
                <a:gd name="T15" fmla="*/ 106 h 211"/>
                <a:gd name="T16" fmla="*/ 105 w 211"/>
                <a:gd name="T17" fmla="*/ 183 h 211"/>
                <a:gd name="T18" fmla="*/ 28 w 211"/>
                <a:gd name="T19" fmla="*/ 106 h 211"/>
                <a:gd name="T20" fmla="*/ 105 w 211"/>
                <a:gd name="T21" fmla="*/ 28 h 211"/>
                <a:gd name="T22" fmla="*/ 146 w 211"/>
                <a:gd name="T23" fmla="*/ 40 h 211"/>
                <a:gd name="T24" fmla="*/ 155 w 211"/>
                <a:gd name="T25" fmla="*/ 31 h 211"/>
                <a:gd name="T26" fmla="*/ 154 w 211"/>
                <a:gd name="T27" fmla="*/ 16 h 211"/>
                <a:gd name="T28" fmla="*/ 154 w 211"/>
                <a:gd name="T29" fmla="*/ 12 h 211"/>
                <a:gd name="T30" fmla="*/ 105 w 211"/>
                <a:gd name="T31" fmla="*/ 0 h 211"/>
                <a:gd name="T32" fmla="*/ 0 w 211"/>
                <a:gd name="T33" fmla="*/ 106 h 211"/>
                <a:gd name="T34" fmla="*/ 105 w 211"/>
                <a:gd name="T35" fmla="*/ 211 h 211"/>
                <a:gd name="T36" fmla="*/ 105 w 211"/>
                <a:gd name="T37" fmla="*/ 211 h 211"/>
                <a:gd name="T38" fmla="*/ 105 w 211"/>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59" name="Freeform 76"/>
            <p:cNvSpPr>
              <a:spLocks noEditPoints="1"/>
            </p:cNvSpPr>
            <p:nvPr/>
          </p:nvSpPr>
          <p:spPr bwMode="auto">
            <a:xfrm>
              <a:off x="5487989" y="3279776"/>
              <a:ext cx="392113" cy="392113"/>
            </a:xfrm>
            <a:custGeom>
              <a:avLst/>
              <a:gdLst>
                <a:gd name="T0" fmla="*/ 52 w 104"/>
                <a:gd name="T1" fmla="*/ 25 h 104"/>
                <a:gd name="T2" fmla="*/ 54 w 104"/>
                <a:gd name="T3" fmla="*/ 25 h 104"/>
                <a:gd name="T4" fmla="*/ 74 w 104"/>
                <a:gd name="T5" fmla="*/ 5 h 104"/>
                <a:gd name="T6" fmla="*/ 74 w 104"/>
                <a:gd name="T7" fmla="*/ 5 h 104"/>
                <a:gd name="T8" fmla="*/ 52 w 104"/>
                <a:gd name="T9" fmla="*/ 0 h 104"/>
                <a:gd name="T10" fmla="*/ 0 w 104"/>
                <a:gd name="T11" fmla="*/ 52 h 104"/>
                <a:gd name="T12" fmla="*/ 52 w 104"/>
                <a:gd name="T13" fmla="*/ 104 h 104"/>
                <a:gd name="T14" fmla="*/ 104 w 104"/>
                <a:gd name="T15" fmla="*/ 52 h 104"/>
                <a:gd name="T16" fmla="*/ 99 w 104"/>
                <a:gd name="T17" fmla="*/ 30 h 104"/>
                <a:gd name="T18" fmla="*/ 99 w 104"/>
                <a:gd name="T19" fmla="*/ 30 h 104"/>
                <a:gd name="T20" fmla="*/ 79 w 104"/>
                <a:gd name="T21" fmla="*/ 50 h 104"/>
                <a:gd name="T22" fmla="*/ 79 w 104"/>
                <a:gd name="T23" fmla="*/ 52 h 104"/>
                <a:gd name="T24" fmla="*/ 52 w 104"/>
                <a:gd name="T25" fmla="*/ 79 h 104"/>
                <a:gd name="T26" fmla="*/ 25 w 104"/>
                <a:gd name="T27" fmla="*/ 52 h 104"/>
                <a:gd name="T28" fmla="*/ 52 w 104"/>
                <a:gd name="T29" fmla="*/ 25 h 104"/>
                <a:gd name="T30" fmla="*/ 52 w 104"/>
                <a:gd name="T31" fmla="*/ 25 h 104"/>
                <a:gd name="T32" fmla="*/ 52 w 104"/>
                <a:gd name="T33" fmla="*/ 2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0" name="Freeform 77"/>
            <p:cNvSpPr>
              <a:spLocks noEditPoints="1"/>
            </p:cNvSpPr>
            <p:nvPr/>
          </p:nvSpPr>
          <p:spPr bwMode="auto">
            <a:xfrm>
              <a:off x="5722939" y="2994026"/>
              <a:ext cx="444500" cy="441325"/>
            </a:xfrm>
            <a:custGeom>
              <a:avLst/>
              <a:gdLst>
                <a:gd name="T0" fmla="*/ 99 w 118"/>
                <a:gd name="T1" fmla="*/ 32 h 117"/>
                <a:gd name="T2" fmla="*/ 105 w 118"/>
                <a:gd name="T3" fmla="*/ 26 h 117"/>
                <a:gd name="T4" fmla="*/ 105 w 118"/>
                <a:gd name="T5" fmla="*/ 17 h 117"/>
                <a:gd name="T6" fmla="*/ 101 w 118"/>
                <a:gd name="T7" fmla="*/ 13 h 117"/>
                <a:gd name="T8" fmla="*/ 96 w 118"/>
                <a:gd name="T9" fmla="*/ 11 h 117"/>
                <a:gd name="T10" fmla="*/ 92 w 118"/>
                <a:gd name="T11" fmla="*/ 13 h 117"/>
                <a:gd name="T12" fmla="*/ 85 w 118"/>
                <a:gd name="T13" fmla="*/ 19 h 117"/>
                <a:gd name="T14" fmla="*/ 84 w 118"/>
                <a:gd name="T15" fmla="*/ 2 h 117"/>
                <a:gd name="T16" fmla="*/ 82 w 118"/>
                <a:gd name="T17" fmla="*/ 0 h 117"/>
                <a:gd name="T18" fmla="*/ 80 w 118"/>
                <a:gd name="T19" fmla="*/ 1 h 117"/>
                <a:gd name="T20" fmla="*/ 54 w 118"/>
                <a:gd name="T21" fmla="*/ 26 h 117"/>
                <a:gd name="T22" fmla="*/ 51 w 118"/>
                <a:gd name="T23" fmla="*/ 35 h 117"/>
                <a:gd name="T24" fmla="*/ 51 w 118"/>
                <a:gd name="T25" fmla="*/ 36 h 117"/>
                <a:gd name="T26" fmla="*/ 52 w 118"/>
                <a:gd name="T27" fmla="*/ 52 h 117"/>
                <a:gd name="T28" fmla="*/ 43 w 118"/>
                <a:gd name="T29" fmla="*/ 62 h 117"/>
                <a:gd name="T30" fmla="*/ 26 w 118"/>
                <a:gd name="T31" fmla="*/ 78 h 117"/>
                <a:gd name="T32" fmla="*/ 26 w 118"/>
                <a:gd name="T33" fmla="*/ 79 h 117"/>
                <a:gd name="T34" fmla="*/ 10 w 118"/>
                <a:gd name="T35" fmla="*/ 95 h 117"/>
                <a:gd name="T36" fmla="*/ 2 w 118"/>
                <a:gd name="T37" fmla="*/ 102 h 117"/>
                <a:gd name="T38" fmla="*/ 1 w 118"/>
                <a:gd name="T39" fmla="*/ 106 h 117"/>
                <a:gd name="T40" fmla="*/ 0 w 118"/>
                <a:gd name="T41" fmla="*/ 111 h 117"/>
                <a:gd name="T42" fmla="*/ 6 w 118"/>
                <a:gd name="T43" fmla="*/ 117 h 117"/>
                <a:gd name="T44" fmla="*/ 6 w 118"/>
                <a:gd name="T45" fmla="*/ 117 h 117"/>
                <a:gd name="T46" fmla="*/ 12 w 118"/>
                <a:gd name="T47" fmla="*/ 117 h 117"/>
                <a:gd name="T48" fmla="*/ 16 w 118"/>
                <a:gd name="T49" fmla="*/ 115 h 117"/>
                <a:gd name="T50" fmla="*/ 66 w 118"/>
                <a:gd name="T51" fmla="*/ 65 h 117"/>
                <a:gd name="T52" fmla="*/ 81 w 118"/>
                <a:gd name="T53" fmla="*/ 66 h 117"/>
                <a:gd name="T54" fmla="*/ 82 w 118"/>
                <a:gd name="T55" fmla="*/ 66 h 117"/>
                <a:gd name="T56" fmla="*/ 83 w 118"/>
                <a:gd name="T57" fmla="*/ 66 h 117"/>
                <a:gd name="T58" fmla="*/ 91 w 118"/>
                <a:gd name="T59" fmla="*/ 63 h 117"/>
                <a:gd name="T60" fmla="*/ 116 w 118"/>
                <a:gd name="T61" fmla="*/ 37 h 117"/>
                <a:gd name="T62" fmla="*/ 115 w 118"/>
                <a:gd name="T63" fmla="*/ 33 h 117"/>
                <a:gd name="T64" fmla="*/ 99 w 118"/>
                <a:gd name="T65" fmla="*/ 32 h 117"/>
                <a:gd name="T66" fmla="*/ 99 w 118"/>
                <a:gd name="T67" fmla="*/ 32 h 117"/>
                <a:gd name="T68" fmla="*/ 99 w 118"/>
                <a:gd name="T6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17">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Century Gothic" panose="020B0502020202020204" pitchFamily="34" charset="0"/>
                <a:ea typeface="微软雅黑" panose="020B0503020204020204" pitchFamily="34" charset="-122"/>
                <a:sym typeface="Century Gothic" panose="020B0502020202020204" pitchFamily="34" charset="0"/>
              </a:endParaRPr>
            </a:p>
          </p:txBody>
        </p:sp>
      </p:grpSp>
      <p:sp>
        <p:nvSpPr>
          <p:cNvPr id="61" name="矩形 60"/>
          <p:cNvSpPr/>
          <p:nvPr/>
        </p:nvSpPr>
        <p:spPr>
          <a:xfrm>
            <a:off x="4760338" y="3633322"/>
            <a:ext cx="1272629" cy="307777"/>
          </a:xfrm>
          <a:prstGeom prst="rect">
            <a:avLst/>
          </a:prstGeom>
        </p:spPr>
        <p:txBody>
          <a:bodyPr vert="horz" wrap="square">
            <a:spAutoFit/>
          </a:bodyPr>
          <a:lstStyle/>
          <a:p>
            <a:pPr algn="ctr">
              <a:defRPr/>
            </a:pPr>
            <a:r>
              <a:rPr lang="zh-CN" altLang="en-US" sz="14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rPr>
              <a:t>输入标题文字</a:t>
            </a:r>
            <a:endParaRPr lang="zh-CN" altLang="en-US" sz="1400" b="1" dirty="0">
              <a:solidFill>
                <a:schemeClr val="tx1">
                  <a:lumMod val="85000"/>
                  <a:lumOff val="1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2"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4715659" y="3889144"/>
            <a:ext cx="3269597" cy="439608"/>
          </a:xfrm>
          <a:prstGeom prst="rect">
            <a:avLst/>
          </a:prstGeom>
        </p:spPr>
        <p:txBody>
          <a:bodyPr wrap="square">
            <a:spAutoFit/>
          </a:bodyPr>
          <a:lstStyle/>
          <a:p>
            <a:pPr algn="just">
              <a:lnSpc>
                <a:spcPct val="150000"/>
              </a:lnSpc>
            </a:pPr>
            <a:r>
              <a:rPr lang="zh-CN" altLang="en-US" sz="800" dirty="0">
                <a:solidFill>
                  <a:schemeClr val="tx1">
                    <a:lumMod val="65000"/>
                    <a:lumOff val="3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点击此处输入具体内容点击此处输入具体内容点击此处输入具体内容点击此处输入具体内容点击此处输入具体内容点击此处输入具体内容</a:t>
            </a:r>
            <a:endParaRPr lang="zh-CN" altLang="en-US" sz="800"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30" name="文本框 29"/>
          <p:cNvSpPr txBox="1"/>
          <p:nvPr/>
        </p:nvSpPr>
        <p:spPr>
          <a:xfrm>
            <a:off x="3838466" y="150539"/>
            <a:ext cx="1467068" cy="400110"/>
          </a:xfrm>
          <a:prstGeom prst="rect">
            <a:avLst/>
          </a:prstGeom>
          <a:noFill/>
        </p:spPr>
        <p:txBody>
          <a:bodyPr wrap="none" rtlCol="0">
            <a:spAutoFit/>
            <a:scene3d>
              <a:camera prst="orthographicFront"/>
              <a:lightRig rig="threePt" dir="t"/>
            </a:scene3d>
            <a:sp3d contourW="12700"/>
          </a:bodyPr>
          <a:lstStyle/>
          <a:p>
            <a:pPr algn="ctr"/>
            <a:r>
              <a:rPr lang="zh-CN" altLang="en-US" sz="2000" b="1" dirty="0" smtClean="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rPr>
              <a:t>成绩与经验</a:t>
            </a:r>
            <a:endParaRPr lang="zh-CN" altLang="en-US" sz="2000" b="1" dirty="0">
              <a:solidFill>
                <a:schemeClr val="tx1">
                  <a:lumMod val="65000"/>
                  <a:lumOff val="35000"/>
                </a:schemeClr>
              </a:solidFill>
              <a:latin typeface="Century Gothic" panose="020B0502020202020204" pitchFamily="34" charset="0"/>
              <a:ea typeface="微软雅黑" panose="020B0503020204020204" pitchFamily="34" charset="-122"/>
              <a:sym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250"/>
                                        <p:tgtEl>
                                          <p:spTgt spid="41"/>
                                        </p:tgtEl>
                                      </p:cBhvr>
                                    </p:animEffect>
                                    <p:anim calcmode="lin" valueType="num">
                                      <p:cBhvr>
                                        <p:cTn id="8" dur="1250" fill="hold"/>
                                        <p:tgtEl>
                                          <p:spTgt spid="41"/>
                                        </p:tgtEl>
                                        <p:attrNameLst>
                                          <p:attrName>ppt_w</p:attrName>
                                        </p:attrNameLst>
                                      </p:cBhvr>
                                      <p:tavLst>
                                        <p:tav tm="0" fmla="#ppt_w*sin(2.5*pi*$)">
                                          <p:val>
                                            <p:fltVal val="0"/>
                                          </p:val>
                                        </p:tav>
                                        <p:tav tm="100000">
                                          <p:val>
                                            <p:fltVal val="1"/>
                                          </p:val>
                                        </p:tav>
                                      </p:tavLst>
                                    </p:anim>
                                    <p:anim calcmode="lin" valueType="num">
                                      <p:cBhvr>
                                        <p:cTn id="9" dur="1250" fill="hold"/>
                                        <p:tgtEl>
                                          <p:spTgt spid="41"/>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53" presetClass="entr" presetSubtype="16"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1250" fill="hold"/>
                                        <p:tgtEl>
                                          <p:spTgt spid="46"/>
                                        </p:tgtEl>
                                        <p:attrNameLst>
                                          <p:attrName>ppt_w</p:attrName>
                                        </p:attrNameLst>
                                      </p:cBhvr>
                                      <p:tavLst>
                                        <p:tav tm="0">
                                          <p:val>
                                            <p:fltVal val="0"/>
                                          </p:val>
                                        </p:tav>
                                        <p:tav tm="100000">
                                          <p:val>
                                            <p:strVal val="#ppt_w"/>
                                          </p:val>
                                        </p:tav>
                                      </p:tavLst>
                                    </p:anim>
                                    <p:anim calcmode="lin" valueType="num">
                                      <p:cBhvr>
                                        <p:cTn id="20" dur="1250" fill="hold"/>
                                        <p:tgtEl>
                                          <p:spTgt spid="46"/>
                                        </p:tgtEl>
                                        <p:attrNameLst>
                                          <p:attrName>ppt_h</p:attrName>
                                        </p:attrNameLst>
                                      </p:cBhvr>
                                      <p:tavLst>
                                        <p:tav tm="0">
                                          <p:val>
                                            <p:fltVal val="0"/>
                                          </p:val>
                                        </p:tav>
                                        <p:tav tm="100000">
                                          <p:val>
                                            <p:strVal val="#ppt_h"/>
                                          </p:val>
                                        </p:tav>
                                      </p:tavLst>
                                    </p:anim>
                                    <p:animEffect transition="in" filter="fade">
                                      <p:cBhvr>
                                        <p:cTn id="21" dur="1250"/>
                                        <p:tgtEl>
                                          <p:spTgt spid="46"/>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up)">
                                      <p:cBhvr>
                                        <p:cTn id="25" dur="1000"/>
                                        <p:tgtEl>
                                          <p:spTgt spid="47"/>
                                        </p:tgtEl>
                                      </p:cBhvr>
                                    </p:animEffect>
                                  </p:childTnLst>
                                </p:cTn>
                              </p:par>
                            </p:childTnLst>
                          </p:cTn>
                        </p:par>
                        <p:par>
                          <p:cTn id="26" fill="hold">
                            <p:stCondLst>
                              <p:cond delay="4500"/>
                            </p:stCondLst>
                            <p:childTnLst>
                              <p:par>
                                <p:cTn id="27" presetID="45" presetClass="entr" presetSubtype="0"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250"/>
                                        <p:tgtEl>
                                          <p:spTgt spid="48"/>
                                        </p:tgtEl>
                                      </p:cBhvr>
                                    </p:animEffect>
                                    <p:anim calcmode="lin" valueType="num">
                                      <p:cBhvr>
                                        <p:cTn id="30" dur="1250" fill="hold"/>
                                        <p:tgtEl>
                                          <p:spTgt spid="48"/>
                                        </p:tgtEl>
                                        <p:attrNameLst>
                                          <p:attrName>ppt_w</p:attrName>
                                        </p:attrNameLst>
                                      </p:cBhvr>
                                      <p:tavLst>
                                        <p:tav tm="0" fmla="#ppt_w*sin(2.5*pi*$)">
                                          <p:val>
                                            <p:fltVal val="0"/>
                                          </p:val>
                                        </p:tav>
                                        <p:tav tm="100000">
                                          <p:val>
                                            <p:fltVal val="1"/>
                                          </p:val>
                                        </p:tav>
                                      </p:tavLst>
                                    </p:anim>
                                    <p:anim calcmode="lin" valueType="num">
                                      <p:cBhvr>
                                        <p:cTn id="31" dur="1250" fill="hold"/>
                                        <p:tgtEl>
                                          <p:spTgt spid="48"/>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2250"/>
                                  </p:stCondLst>
                                  <p:childTnLst>
                                    <p:set>
                                      <p:cBhvr>
                                        <p:cTn id="33" dur="1" fill="hold">
                                          <p:stCondLst>
                                            <p:cond delay="0"/>
                                          </p:stCondLst>
                                        </p:cTn>
                                        <p:tgtEl>
                                          <p:spTgt spid="49"/>
                                        </p:tgtEl>
                                        <p:attrNameLst>
                                          <p:attrName>style.visibility</p:attrName>
                                        </p:attrNameLst>
                                      </p:cBhvr>
                                      <p:to>
                                        <p:strVal val="visible"/>
                                      </p:to>
                                    </p:set>
                                    <p:anim calcmode="lin" valueType="num">
                                      <p:cBhvr>
                                        <p:cTn id="34" dur="500" fill="hold"/>
                                        <p:tgtEl>
                                          <p:spTgt spid="49"/>
                                        </p:tgtEl>
                                        <p:attrNameLst>
                                          <p:attrName>ppt_w</p:attrName>
                                        </p:attrNameLst>
                                      </p:cBhvr>
                                      <p:tavLst>
                                        <p:tav tm="0">
                                          <p:val>
                                            <p:fltVal val="0"/>
                                          </p:val>
                                        </p:tav>
                                        <p:tav tm="100000">
                                          <p:val>
                                            <p:strVal val="#ppt_w"/>
                                          </p:val>
                                        </p:tav>
                                      </p:tavLst>
                                    </p:anim>
                                    <p:anim calcmode="lin" valueType="num">
                                      <p:cBhvr>
                                        <p:cTn id="35" dur="500" fill="hold"/>
                                        <p:tgtEl>
                                          <p:spTgt spid="49"/>
                                        </p:tgtEl>
                                        <p:attrNameLst>
                                          <p:attrName>ppt_h</p:attrName>
                                        </p:attrNameLst>
                                      </p:cBhvr>
                                      <p:tavLst>
                                        <p:tav tm="0">
                                          <p:val>
                                            <p:fltVal val="0"/>
                                          </p:val>
                                        </p:tav>
                                        <p:tav tm="100000">
                                          <p:val>
                                            <p:strVal val="#ppt_h"/>
                                          </p:val>
                                        </p:tav>
                                      </p:tavLst>
                                    </p:anim>
                                    <p:animEffect transition="in" filter="fade">
                                      <p:cBhvr>
                                        <p:cTn id="36" dur="500"/>
                                        <p:tgtEl>
                                          <p:spTgt spid="49"/>
                                        </p:tgtEl>
                                      </p:cBhvr>
                                    </p:animEffect>
                                  </p:childTnLst>
                                </p:cTn>
                              </p:par>
                            </p:childTnLst>
                          </p:cTn>
                        </p:par>
                        <p:par>
                          <p:cTn id="37" fill="hold">
                            <p:stCondLst>
                              <p:cond delay="6000"/>
                            </p:stCondLst>
                            <p:childTnLst>
                              <p:par>
                                <p:cTn id="38" presetID="53" presetClass="entr" presetSubtype="16" fill="hold" grpId="0"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1250" fill="hold"/>
                                        <p:tgtEl>
                                          <p:spTgt spid="54"/>
                                        </p:tgtEl>
                                        <p:attrNameLst>
                                          <p:attrName>ppt_w</p:attrName>
                                        </p:attrNameLst>
                                      </p:cBhvr>
                                      <p:tavLst>
                                        <p:tav tm="0">
                                          <p:val>
                                            <p:fltVal val="0"/>
                                          </p:val>
                                        </p:tav>
                                        <p:tav tm="100000">
                                          <p:val>
                                            <p:strVal val="#ppt_w"/>
                                          </p:val>
                                        </p:tav>
                                      </p:tavLst>
                                    </p:anim>
                                    <p:anim calcmode="lin" valueType="num">
                                      <p:cBhvr>
                                        <p:cTn id="41" dur="1250" fill="hold"/>
                                        <p:tgtEl>
                                          <p:spTgt spid="54"/>
                                        </p:tgtEl>
                                        <p:attrNameLst>
                                          <p:attrName>ppt_h</p:attrName>
                                        </p:attrNameLst>
                                      </p:cBhvr>
                                      <p:tavLst>
                                        <p:tav tm="0">
                                          <p:val>
                                            <p:fltVal val="0"/>
                                          </p:val>
                                        </p:tav>
                                        <p:tav tm="100000">
                                          <p:val>
                                            <p:strVal val="#ppt_h"/>
                                          </p:val>
                                        </p:tav>
                                      </p:tavLst>
                                    </p:anim>
                                    <p:animEffect transition="in" filter="fade">
                                      <p:cBhvr>
                                        <p:cTn id="42" dur="1250"/>
                                        <p:tgtEl>
                                          <p:spTgt spid="54"/>
                                        </p:tgtEl>
                                      </p:cBhvr>
                                    </p:animEffect>
                                  </p:childTnLst>
                                </p:cTn>
                              </p:par>
                            </p:childTnLst>
                          </p:cTn>
                        </p:par>
                        <p:par>
                          <p:cTn id="43" fill="hold">
                            <p:stCondLst>
                              <p:cond delay="7500"/>
                            </p:stCondLst>
                            <p:childTnLst>
                              <p:par>
                                <p:cTn id="44" presetID="22" presetClass="entr" presetSubtype="1"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up)">
                                      <p:cBhvr>
                                        <p:cTn id="46" dur="1000"/>
                                        <p:tgtEl>
                                          <p:spTgt spid="55"/>
                                        </p:tgtEl>
                                      </p:cBhvr>
                                    </p:animEffect>
                                  </p:childTnLst>
                                </p:cTn>
                              </p:par>
                            </p:childTnLst>
                          </p:cTn>
                        </p:par>
                        <p:par>
                          <p:cTn id="47" fill="hold">
                            <p:stCondLst>
                              <p:cond delay="8500"/>
                            </p:stCondLst>
                            <p:childTnLst>
                              <p:par>
                                <p:cTn id="48" presetID="45" presetClass="entr" presetSubtype="0"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250"/>
                                        <p:tgtEl>
                                          <p:spTgt spid="56"/>
                                        </p:tgtEl>
                                      </p:cBhvr>
                                    </p:animEffect>
                                    <p:anim calcmode="lin" valueType="num">
                                      <p:cBhvr>
                                        <p:cTn id="51" dur="1250" fill="hold"/>
                                        <p:tgtEl>
                                          <p:spTgt spid="56"/>
                                        </p:tgtEl>
                                        <p:attrNameLst>
                                          <p:attrName>ppt_w</p:attrName>
                                        </p:attrNameLst>
                                      </p:cBhvr>
                                      <p:tavLst>
                                        <p:tav tm="0" fmla="#ppt_w*sin(2.5*pi*$)">
                                          <p:val>
                                            <p:fltVal val="0"/>
                                          </p:val>
                                        </p:tav>
                                        <p:tav tm="100000">
                                          <p:val>
                                            <p:fltVal val="1"/>
                                          </p:val>
                                        </p:tav>
                                      </p:tavLst>
                                    </p:anim>
                                    <p:anim calcmode="lin" valueType="num">
                                      <p:cBhvr>
                                        <p:cTn id="52" dur="1250" fill="hold"/>
                                        <p:tgtEl>
                                          <p:spTgt spid="56"/>
                                        </p:tgtEl>
                                        <p:attrNameLst>
                                          <p:attrName>ppt_h</p:attrName>
                                        </p:attrNameLst>
                                      </p:cBhvr>
                                      <p:tavLst>
                                        <p:tav tm="0">
                                          <p:val>
                                            <p:strVal val="#ppt_h"/>
                                          </p:val>
                                        </p:tav>
                                        <p:tav tm="100000">
                                          <p:val>
                                            <p:strVal val="#ppt_h"/>
                                          </p:val>
                                        </p:tav>
                                      </p:tavLst>
                                    </p:anim>
                                  </p:childTnLst>
                                </p:cTn>
                              </p:par>
                              <p:par>
                                <p:cTn id="53" presetID="53" presetClass="entr" presetSubtype="16" fill="hold" nodeType="withEffect">
                                  <p:stCondLst>
                                    <p:cond delay="225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childTnLst>
                                </p:cTn>
                              </p:par>
                            </p:childTnLst>
                          </p:cTn>
                        </p:par>
                        <p:par>
                          <p:cTn id="58" fill="hold">
                            <p:stCondLst>
                              <p:cond delay="10000"/>
                            </p:stCondLst>
                            <p:childTnLst>
                              <p:par>
                                <p:cTn id="59" presetID="53" presetClass="entr" presetSubtype="16"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p:cTn id="61" dur="1250" fill="hold"/>
                                        <p:tgtEl>
                                          <p:spTgt spid="61"/>
                                        </p:tgtEl>
                                        <p:attrNameLst>
                                          <p:attrName>ppt_w</p:attrName>
                                        </p:attrNameLst>
                                      </p:cBhvr>
                                      <p:tavLst>
                                        <p:tav tm="0">
                                          <p:val>
                                            <p:fltVal val="0"/>
                                          </p:val>
                                        </p:tav>
                                        <p:tav tm="100000">
                                          <p:val>
                                            <p:strVal val="#ppt_w"/>
                                          </p:val>
                                        </p:tav>
                                      </p:tavLst>
                                    </p:anim>
                                    <p:anim calcmode="lin" valueType="num">
                                      <p:cBhvr>
                                        <p:cTn id="62" dur="1250" fill="hold"/>
                                        <p:tgtEl>
                                          <p:spTgt spid="61"/>
                                        </p:tgtEl>
                                        <p:attrNameLst>
                                          <p:attrName>ppt_h</p:attrName>
                                        </p:attrNameLst>
                                      </p:cBhvr>
                                      <p:tavLst>
                                        <p:tav tm="0">
                                          <p:val>
                                            <p:fltVal val="0"/>
                                          </p:val>
                                        </p:tav>
                                        <p:tav tm="100000">
                                          <p:val>
                                            <p:strVal val="#ppt_h"/>
                                          </p:val>
                                        </p:tav>
                                      </p:tavLst>
                                    </p:anim>
                                    <p:animEffect transition="in" filter="fade">
                                      <p:cBhvr>
                                        <p:cTn id="63" dur="1250"/>
                                        <p:tgtEl>
                                          <p:spTgt spid="61"/>
                                        </p:tgtEl>
                                      </p:cBhvr>
                                    </p:animEffect>
                                  </p:childTnLst>
                                </p:cTn>
                              </p:par>
                            </p:childTnLst>
                          </p:cTn>
                        </p:par>
                        <p:par>
                          <p:cTn id="64" fill="hold">
                            <p:stCondLst>
                              <p:cond delay="11500"/>
                            </p:stCondLst>
                            <p:childTnLst>
                              <p:par>
                                <p:cTn id="65" presetID="22" presetClass="entr" presetSubtype="1"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ipe(up)">
                                      <p:cBhvr>
                                        <p:cTn id="67"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6" grpId="0"/>
      <p:bldP spid="47" grpId="0"/>
      <p:bldP spid="48" grpId="0" animBg="1"/>
      <p:bldP spid="54" grpId="0"/>
      <p:bldP spid="55" grpId="0"/>
      <p:bldP spid="56" grpId="0" animBg="1"/>
      <p:bldP spid="61" grpId="0"/>
      <p:bldP spid="62" grpId="0"/>
    </p:bldLst>
  </p:timing>
</p:sld>
</file>

<file path=ppt/tags/tag1.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3571</Words>
  <Application>WPS 演示</Application>
  <PresentationFormat>全屏显示(16:9)</PresentationFormat>
  <Paragraphs>419</Paragraphs>
  <Slides>23</Slides>
  <Notes>23</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23</vt:i4>
      </vt:variant>
    </vt:vector>
  </HeadingPairs>
  <TitlesOfParts>
    <vt:vector size="40" baseType="lpstr">
      <vt:lpstr>Arial</vt:lpstr>
      <vt:lpstr>宋体</vt:lpstr>
      <vt:lpstr>Wingdings</vt:lpstr>
      <vt:lpstr>Century Gothic</vt:lpstr>
      <vt:lpstr>微软雅黑</vt:lpstr>
      <vt:lpstr>经典综艺体简</vt:lpstr>
      <vt:lpstr>Calibri</vt:lpstr>
      <vt:lpstr>EngraversGothic BT</vt:lpstr>
      <vt:lpstr>Segoe Print</vt:lpstr>
      <vt:lpstr>Arial Narrow</vt:lpstr>
      <vt:lpstr>方正兰亭黑_GBK</vt:lpstr>
      <vt:lpstr>Arial Unicode MS</vt:lpstr>
      <vt:lpstr>等线</vt:lpstr>
      <vt:lpstr>Open Sans</vt:lpstr>
      <vt:lpstr>Open Sans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manman</dc:creator>
  <cp:lastModifiedBy>南蛮姑娘</cp:lastModifiedBy>
  <cp:revision>2</cp:revision>
  <dcterms:created xsi:type="dcterms:W3CDTF">2018-07-25T08:28:00Z</dcterms:created>
  <dcterms:modified xsi:type="dcterms:W3CDTF">2021-09-10T07:10:31Z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2D0B091C79DB4DA5B9EA705B74055A6B</vt:lpwstr>
  </property>
  <property fmtid="{D5CDD505-2E9C-101B-9397-08002B2CF9AE}" pid="3" name="KSOProductBuildVer">
    <vt:lpwstr>2052-11.1.0.10700</vt:lpwstr>
  </property>
</Properties>
</file>