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03" r:id="rId3"/>
    <p:sldId id="406" r:id="rId5"/>
    <p:sldId id="395" r:id="rId6"/>
    <p:sldId id="407" r:id="rId7"/>
    <p:sldId id="411" r:id="rId8"/>
    <p:sldId id="410" r:id="rId9"/>
    <p:sldId id="412" r:id="rId10"/>
    <p:sldId id="396" r:id="rId11"/>
    <p:sldId id="409" r:id="rId12"/>
    <p:sldId id="413" r:id="rId13"/>
    <p:sldId id="408" r:id="rId14"/>
    <p:sldId id="414" r:id="rId15"/>
    <p:sldId id="415" r:id="rId16"/>
    <p:sldId id="416" r:id="rId17"/>
    <p:sldId id="397" r:id="rId18"/>
    <p:sldId id="417" r:id="rId19"/>
    <p:sldId id="418" r:id="rId20"/>
    <p:sldId id="419" r:id="rId21"/>
    <p:sldId id="420" r:id="rId22"/>
    <p:sldId id="421" r:id="rId23"/>
    <p:sldId id="398" r:id="rId24"/>
    <p:sldId id="422" r:id="rId25"/>
    <p:sldId id="423" r:id="rId26"/>
    <p:sldId id="424" r:id="rId27"/>
    <p:sldId id="341" r:id="rId28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EB3"/>
    <a:srgbClr val="0F3766"/>
    <a:srgbClr val="0D62A4"/>
    <a:srgbClr val="BFBFBF"/>
    <a:srgbClr val="094C6D"/>
    <a:srgbClr val="084564"/>
    <a:srgbClr val="A90202"/>
    <a:srgbClr val="13436C"/>
    <a:srgbClr val="1A204C"/>
    <a:srgbClr val="004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104" d="100"/>
          <a:sy n="104" d="100"/>
        </p:scale>
        <p:origin x="739" y="72"/>
      </p:cViewPr>
      <p:guideLst>
        <p:guide orient="horz" pos="259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 flipH="1">
            <a:off x="323528" y="-679658"/>
            <a:ext cx="1656185" cy="1163176"/>
            <a:chOff x="-1179444" y="1957066"/>
            <a:chExt cx="4734013" cy="3186434"/>
          </a:xfrm>
        </p:grpSpPr>
        <p:sp>
          <p:nvSpPr>
            <p:cNvPr id="3" name="平行四边形 2"/>
            <p:cNvSpPr/>
            <p:nvPr userDrawn="1"/>
          </p:nvSpPr>
          <p:spPr>
            <a:xfrm flipH="1">
              <a:off x="-1097859" y="1957066"/>
              <a:ext cx="4652428" cy="3186434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平行四边形 3"/>
            <p:cNvSpPr/>
            <p:nvPr userDrawn="1"/>
          </p:nvSpPr>
          <p:spPr>
            <a:xfrm flipH="1">
              <a:off x="-1179444" y="2213215"/>
              <a:ext cx="4101123" cy="2674135"/>
            </a:xfrm>
            <a:prstGeom prst="parallelogram">
              <a:avLst>
                <a:gd name="adj" fmla="val 103325"/>
              </a:avLst>
            </a:prstGeom>
            <a:solidFill>
              <a:srgbClr val="094C6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灰色01副本.jp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20"/>
            <a:ext cx="9145588" cy="51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10.xml"/><Relationship Id="rId4" Type="http://schemas.openxmlformats.org/officeDocument/2006/relationships/image" Target="../media/image16.jpeg"/><Relationship Id="rId3" Type="http://schemas.openxmlformats.org/officeDocument/2006/relationships/image" Target="../media/image10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3.xml"/><Relationship Id="rId1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4.xml"/><Relationship Id="rId3" Type="http://schemas.openxmlformats.org/officeDocument/2006/relationships/image" Target="../media/image4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16.xml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19.xml"/><Relationship Id="rId3" Type="http://schemas.openxmlformats.org/officeDocument/2006/relationships/image" Target="../media/image4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themeOverride" Target="../theme/themeOverride2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22.xml"/><Relationship Id="rId4" Type="http://schemas.openxmlformats.org/officeDocument/2006/relationships/image" Target="../media/image34.jpeg"/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hemeOverride" Target="../theme/themeOverride24.xml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.xml"/><Relationship Id="rId2" Type="http://schemas.openxmlformats.org/officeDocument/2006/relationships/themeOverride" Target="../theme/themeOverride25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5.xml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hemeOverride" Target="../theme/themeOverride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Box 84"/>
          <p:cNvSpPr txBox="1"/>
          <p:nvPr/>
        </p:nvSpPr>
        <p:spPr>
          <a:xfrm>
            <a:off x="6732240" y="4515966"/>
            <a:ext cx="1835150" cy="260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部门：</a:t>
            </a: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XXX   </a:t>
            </a: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100" dirty="0">
                <a:solidFill>
                  <a:srgbClr val="17B59E"/>
                </a:solidFill>
                <a:latin typeface="方正兰亭准黑_GBK" panose="02000000000000000000" pitchFamily="2" charset="-122"/>
                <a:ea typeface="方正兰亭准黑_GBK" panose="02000000000000000000" pitchFamily="2" charset="-122"/>
                <a:sym typeface="+mn-ea"/>
              </a:rPr>
              <a:t>XXX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TextBox 71"/>
          <p:cNvSpPr txBox="1"/>
          <p:nvPr/>
        </p:nvSpPr>
        <p:spPr>
          <a:xfrm>
            <a:off x="2843808" y="2995287"/>
            <a:ext cx="44935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年终总结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新年计划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述职报告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】【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工作汇报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267744" y="2207034"/>
            <a:ext cx="59337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spc="300" dirty="0">
                <a:solidFill>
                  <a:srgbClr val="0F37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年度教学工作汇报</a:t>
            </a:r>
            <a:r>
              <a:rPr lang="en-US" altLang="zh-CN" sz="4000" b="1" spc="300" dirty="0">
                <a:solidFill>
                  <a:srgbClr val="0F3766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PPT</a:t>
            </a:r>
            <a:endParaRPr lang="zh-CN" altLang="en-US" sz="4000" b="1" spc="300" dirty="0">
              <a:solidFill>
                <a:srgbClr val="0F3766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2339752" y="2907968"/>
            <a:ext cx="5407149" cy="45719"/>
            <a:chOff x="4572000" y="2901013"/>
            <a:chExt cx="4752528" cy="45719"/>
          </a:xfrm>
          <a:solidFill>
            <a:srgbClr val="0F3766"/>
          </a:solidFill>
        </p:grpSpPr>
        <p:sp>
          <p:nvSpPr>
            <p:cNvPr id="53" name="矩形 52"/>
            <p:cNvSpPr/>
            <p:nvPr/>
          </p:nvSpPr>
          <p:spPr>
            <a:xfrm>
              <a:off x="4572000" y="2901013"/>
              <a:ext cx="237626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6948264" y="2901013"/>
              <a:ext cx="2376264" cy="457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5" name="TextBox 11"/>
          <p:cNvSpPr txBox="1"/>
          <p:nvPr/>
        </p:nvSpPr>
        <p:spPr>
          <a:xfrm flipH="1">
            <a:off x="3838575" y="771525"/>
            <a:ext cx="282511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>
                <a:solidFill>
                  <a:srgbClr val="0F7EB3"/>
                </a:solidFill>
                <a:latin typeface="Rockwell Condensed" panose="02060603050405020104" pitchFamily="18" charset="0"/>
              </a:rPr>
              <a:t>20XX</a:t>
            </a:r>
            <a:endParaRPr lang="id-ID" sz="8800" b="1" dirty="0">
              <a:solidFill>
                <a:srgbClr val="0F7EB3"/>
              </a:solidFill>
              <a:latin typeface="Rockwell Condensed" panose="02060603050405020104" pitchFamily="18" charset="0"/>
            </a:endParaRPr>
          </a:p>
        </p:txBody>
      </p:sp>
      <p:sp>
        <p:nvSpPr>
          <p:cNvPr id="44" name="平行四边形 43"/>
          <p:cNvSpPr/>
          <p:nvPr/>
        </p:nvSpPr>
        <p:spPr>
          <a:xfrm flipH="1">
            <a:off x="-1097859" y="1957066"/>
            <a:ext cx="4652428" cy="3186434"/>
          </a:xfrm>
          <a:prstGeom prst="parallelogram">
            <a:avLst>
              <a:gd name="adj" fmla="val 103325"/>
            </a:avLst>
          </a:prstGeom>
          <a:solidFill>
            <a:srgbClr val="0F7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平行四边形 44"/>
          <p:cNvSpPr/>
          <p:nvPr/>
        </p:nvSpPr>
        <p:spPr>
          <a:xfrm flipH="1">
            <a:off x="164447" y="1478663"/>
            <a:ext cx="1729269" cy="1184371"/>
          </a:xfrm>
          <a:prstGeom prst="parallelogram">
            <a:avLst>
              <a:gd name="adj" fmla="val 103325"/>
            </a:avLst>
          </a:prstGeom>
          <a:solidFill>
            <a:srgbClr val="0F7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平行四边形 45"/>
          <p:cNvSpPr/>
          <p:nvPr/>
        </p:nvSpPr>
        <p:spPr>
          <a:xfrm flipH="1">
            <a:off x="8146465" y="1802409"/>
            <a:ext cx="1579747" cy="1081964"/>
          </a:xfrm>
          <a:prstGeom prst="parallelogram">
            <a:avLst>
              <a:gd name="adj" fmla="val 103325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平行四边形 46"/>
          <p:cNvSpPr/>
          <p:nvPr/>
        </p:nvSpPr>
        <p:spPr>
          <a:xfrm flipH="1">
            <a:off x="79253" y="4121335"/>
            <a:ext cx="1081050" cy="791150"/>
          </a:xfrm>
          <a:prstGeom prst="parallelogram">
            <a:avLst>
              <a:gd name="adj" fmla="val 103325"/>
            </a:avLst>
          </a:prstGeom>
          <a:solidFill>
            <a:srgbClr val="0F7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平行四边形 47"/>
          <p:cNvSpPr/>
          <p:nvPr/>
        </p:nvSpPr>
        <p:spPr>
          <a:xfrm flipH="1">
            <a:off x="-784842" y="626587"/>
            <a:ext cx="1151498" cy="791150"/>
          </a:xfrm>
          <a:prstGeom prst="parallelogram">
            <a:avLst>
              <a:gd name="adj" fmla="val 103325"/>
            </a:avLst>
          </a:prstGeom>
          <a:solidFill>
            <a:srgbClr val="0F7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平行四边形 48"/>
          <p:cNvSpPr/>
          <p:nvPr/>
        </p:nvSpPr>
        <p:spPr>
          <a:xfrm flipH="1">
            <a:off x="7438803" y="297175"/>
            <a:ext cx="2704523" cy="1788360"/>
          </a:xfrm>
          <a:prstGeom prst="parallelogram">
            <a:avLst>
              <a:gd name="adj" fmla="val 10332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平行四边形 56"/>
          <p:cNvSpPr/>
          <p:nvPr/>
        </p:nvSpPr>
        <p:spPr>
          <a:xfrm flipH="1">
            <a:off x="8270685" y="105233"/>
            <a:ext cx="729247" cy="515708"/>
          </a:xfrm>
          <a:prstGeom prst="parallelogram">
            <a:avLst>
              <a:gd name="adj" fmla="val 103325"/>
            </a:avLst>
          </a:prstGeom>
          <a:solidFill>
            <a:srgbClr val="BFBF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平行四边形 3"/>
          <p:cNvSpPr/>
          <p:nvPr/>
        </p:nvSpPr>
        <p:spPr>
          <a:xfrm flipH="1">
            <a:off x="-1548680" y="1858506"/>
            <a:ext cx="4101122" cy="2674136"/>
          </a:xfrm>
          <a:prstGeom prst="parallelogram">
            <a:avLst>
              <a:gd name="adj" fmla="val 103325"/>
            </a:avLst>
          </a:prstGeom>
          <a:solidFill>
            <a:srgbClr val="094C6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平行四边形 55"/>
          <p:cNvSpPr/>
          <p:nvPr/>
        </p:nvSpPr>
        <p:spPr>
          <a:xfrm flipH="1">
            <a:off x="6865763" y="-24354"/>
            <a:ext cx="3222602" cy="2298232"/>
          </a:xfrm>
          <a:prstGeom prst="parallelogram">
            <a:avLst>
              <a:gd name="adj" fmla="val 103325"/>
            </a:avLst>
          </a:prstGeom>
          <a:solidFill>
            <a:srgbClr val="BFBFBF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3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5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5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250"/>
                            </p:stCondLst>
                            <p:childTnLst>
                              <p:par>
                                <p:cTn id="5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50"/>
                            </p:stCondLst>
                            <p:childTnLst>
                              <p:par>
                                <p:cTn id="5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50" grpId="0"/>
      <p:bldP spid="51" grpId="0"/>
      <p:bldP spid="55" grpId="0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7" grpId="0" animBg="1"/>
      <p:bldP spid="4" grpId="0" animBg="1"/>
      <p:bldP spid="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74227" y="1341700"/>
            <a:ext cx="2012932" cy="2708692"/>
            <a:chOff x="474227" y="1341700"/>
            <a:chExt cx="2012932" cy="2708692"/>
          </a:xfrm>
        </p:grpSpPr>
        <p:grpSp>
          <p:nvGrpSpPr>
            <p:cNvPr id="4" name="Group 1"/>
            <p:cNvGrpSpPr/>
            <p:nvPr/>
          </p:nvGrpSpPr>
          <p:grpSpPr>
            <a:xfrm>
              <a:off x="474227" y="3357151"/>
              <a:ext cx="2012932" cy="693241"/>
              <a:chOff x="4981861" y="4689140"/>
              <a:chExt cx="2155254" cy="742255"/>
            </a:xfrm>
          </p:grpSpPr>
          <p:sp>
            <p:nvSpPr>
              <p:cNvPr id="18" name="TextBox 5"/>
              <p:cNvSpPr txBox="1"/>
              <p:nvPr/>
            </p:nvSpPr>
            <p:spPr>
              <a:xfrm>
                <a:off x="4981861" y="4996917"/>
                <a:ext cx="2155254" cy="43447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（建议使用主题字体）</a:t>
                </a:r>
                <a:endParaRPr lang="zh-CN" altLang="en-US" sz="10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Rectangle 6"/>
              <p:cNvSpPr/>
              <p:nvPr/>
            </p:nvSpPr>
            <p:spPr>
              <a:xfrm>
                <a:off x="4981861" y="4689140"/>
                <a:ext cx="2155254" cy="307777"/>
              </a:xfrm>
              <a:prstGeom prst="rect">
                <a:avLst/>
              </a:prstGeom>
            </p:spPr>
            <p:txBody>
              <a:bodyPr wrap="none">
                <a:normAutofit lnSpcReduction="1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8" name="Oval 9"/>
            <p:cNvSpPr/>
            <p:nvPr/>
          </p:nvSpPr>
          <p:spPr>
            <a:xfrm>
              <a:off x="580632" y="1341700"/>
              <a:ext cx="1800122" cy="1795272"/>
            </a:xfrm>
            <a:prstGeom prst="ellipse">
              <a:avLst/>
            </a:prstGeom>
            <a:blipFill dpi="0" rotWithShape="1">
              <a:blip r:embed="rId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535098" y="1341700"/>
            <a:ext cx="2012932" cy="2708692"/>
            <a:chOff x="2535098" y="1341700"/>
            <a:chExt cx="2012932" cy="2708692"/>
          </a:xfrm>
        </p:grpSpPr>
        <p:sp>
          <p:nvSpPr>
            <p:cNvPr id="7" name="Oval 8"/>
            <p:cNvSpPr/>
            <p:nvPr/>
          </p:nvSpPr>
          <p:spPr>
            <a:xfrm>
              <a:off x="2641504" y="1341700"/>
              <a:ext cx="1800122" cy="1795272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9" name="Group 17"/>
            <p:cNvGrpSpPr/>
            <p:nvPr/>
          </p:nvGrpSpPr>
          <p:grpSpPr>
            <a:xfrm>
              <a:off x="2535098" y="3357151"/>
              <a:ext cx="2012932" cy="693241"/>
              <a:chOff x="4981861" y="4689140"/>
              <a:chExt cx="2155254" cy="742255"/>
            </a:xfrm>
          </p:grpSpPr>
          <p:sp>
            <p:nvSpPr>
              <p:cNvPr id="16" name="TextBox 18"/>
              <p:cNvSpPr txBox="1"/>
              <p:nvPr/>
            </p:nvSpPr>
            <p:spPr>
              <a:xfrm>
                <a:off x="4981861" y="4996917"/>
                <a:ext cx="2155254" cy="43447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（建议使用主题字体）</a:t>
                </a:r>
                <a:endParaRPr lang="zh-CN" altLang="en-US" sz="10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Rectangle 19"/>
              <p:cNvSpPr/>
              <p:nvPr/>
            </p:nvSpPr>
            <p:spPr>
              <a:xfrm>
                <a:off x="4981861" y="4689140"/>
                <a:ext cx="2155254" cy="307777"/>
              </a:xfrm>
              <a:prstGeom prst="rect">
                <a:avLst/>
              </a:prstGeom>
            </p:spPr>
            <p:txBody>
              <a:bodyPr wrap="none">
                <a:normAutofit lnSpcReduction="1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2"/>
                  </a:solidFill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4595970" y="1341700"/>
            <a:ext cx="2012932" cy="2708692"/>
            <a:chOff x="4595970" y="1341700"/>
            <a:chExt cx="2012932" cy="2708692"/>
          </a:xfrm>
        </p:grpSpPr>
        <p:sp>
          <p:nvSpPr>
            <p:cNvPr id="5" name="Oval 4"/>
            <p:cNvSpPr/>
            <p:nvPr/>
          </p:nvSpPr>
          <p:spPr>
            <a:xfrm>
              <a:off x="4702375" y="1341700"/>
              <a:ext cx="1800122" cy="1795272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0" name="Group 20"/>
            <p:cNvGrpSpPr/>
            <p:nvPr/>
          </p:nvGrpSpPr>
          <p:grpSpPr>
            <a:xfrm>
              <a:off x="4595970" y="3357151"/>
              <a:ext cx="2012932" cy="693241"/>
              <a:chOff x="4981861" y="4689140"/>
              <a:chExt cx="2155254" cy="742255"/>
            </a:xfrm>
          </p:grpSpPr>
          <p:sp>
            <p:nvSpPr>
              <p:cNvPr id="14" name="TextBox 21"/>
              <p:cNvSpPr txBox="1"/>
              <p:nvPr/>
            </p:nvSpPr>
            <p:spPr>
              <a:xfrm>
                <a:off x="4981861" y="4996917"/>
                <a:ext cx="2155254" cy="43447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（建议使用主题字体）</a:t>
                </a:r>
                <a:endParaRPr lang="zh-CN" altLang="en-US" sz="10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Rectangle 22"/>
              <p:cNvSpPr/>
              <p:nvPr/>
            </p:nvSpPr>
            <p:spPr>
              <a:xfrm>
                <a:off x="4981861" y="4689140"/>
                <a:ext cx="2155254" cy="307777"/>
              </a:xfrm>
              <a:prstGeom prst="rect">
                <a:avLst/>
              </a:prstGeom>
            </p:spPr>
            <p:txBody>
              <a:bodyPr wrap="none">
                <a:normAutofit lnSpcReduction="1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3"/>
                  </a:solidFill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6656841" y="1341700"/>
            <a:ext cx="2012932" cy="2708692"/>
            <a:chOff x="6656841" y="1341700"/>
            <a:chExt cx="2012932" cy="2708692"/>
          </a:xfrm>
        </p:grpSpPr>
        <p:sp>
          <p:nvSpPr>
            <p:cNvPr id="6" name="Oval 7"/>
            <p:cNvSpPr/>
            <p:nvPr/>
          </p:nvSpPr>
          <p:spPr>
            <a:xfrm>
              <a:off x="6763246" y="1341700"/>
              <a:ext cx="1800122" cy="1795272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1" name="Group 23"/>
            <p:cNvGrpSpPr/>
            <p:nvPr/>
          </p:nvGrpSpPr>
          <p:grpSpPr>
            <a:xfrm>
              <a:off x="6656841" y="3357151"/>
              <a:ext cx="2012932" cy="693241"/>
              <a:chOff x="4981861" y="4689140"/>
              <a:chExt cx="2155254" cy="742255"/>
            </a:xfrm>
          </p:grpSpPr>
          <p:sp>
            <p:nvSpPr>
              <p:cNvPr id="12" name="TextBox 24"/>
              <p:cNvSpPr txBox="1"/>
              <p:nvPr/>
            </p:nvSpPr>
            <p:spPr>
              <a:xfrm>
                <a:off x="4981861" y="4996917"/>
                <a:ext cx="2155254" cy="43447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 algn="ctr" rtl="1">
                  <a:lnSpc>
                    <a:spcPct val="120000"/>
                  </a:lnSpc>
                </a:pPr>
                <a:r>
                  <a:rPr lang="zh-CN" altLang="en-US" sz="1000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00">
                    <a:solidFill>
                      <a:sysClr val="windowText" lastClr="000000"/>
                    </a:solidFill>
                  </a:rPr>
                </a:br>
                <a:r>
                  <a:rPr lang="zh-CN" altLang="en-US" sz="1000">
                    <a:solidFill>
                      <a:sysClr val="windowText" lastClr="000000"/>
                    </a:solidFill>
                  </a:rPr>
                  <a:t>（建议使用主题字体）</a:t>
                </a:r>
                <a:endParaRPr lang="zh-CN" altLang="en-US" sz="100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Rectangle 25"/>
              <p:cNvSpPr/>
              <p:nvPr/>
            </p:nvSpPr>
            <p:spPr>
              <a:xfrm>
                <a:off x="4981861" y="4689140"/>
                <a:ext cx="2155254" cy="307777"/>
              </a:xfrm>
              <a:prstGeom prst="rect">
                <a:avLst/>
              </a:prstGeom>
            </p:spPr>
            <p:txBody>
              <a:bodyPr wrap="none">
                <a:normAutofit lnSpcReduction="1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20" name="文本框 30"/>
          <p:cNvSpPr txBox="1"/>
          <p:nvPr/>
        </p:nvSpPr>
        <p:spPr>
          <a:xfrm>
            <a:off x="781596" y="8513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D62A4"/>
                </a:solidFill>
              </a:rPr>
              <a:t>标题文本预设</a:t>
            </a:r>
            <a:endParaRPr lang="zh-CN" altLang="en-US" sz="2000" b="1" dirty="0">
              <a:solidFill>
                <a:srgbClr val="0D62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合 58"/>
          <p:cNvGrpSpPr/>
          <p:nvPr/>
        </p:nvGrpSpPr>
        <p:grpSpPr>
          <a:xfrm>
            <a:off x="0" y="2482998"/>
            <a:ext cx="8478911" cy="1156542"/>
            <a:chOff x="0" y="2482998"/>
            <a:chExt cx="8478911" cy="1156542"/>
          </a:xfrm>
        </p:grpSpPr>
        <p:sp>
          <p:nvSpPr>
            <p:cNvPr id="15" name="TextBox 34"/>
            <p:cNvSpPr txBox="1"/>
            <p:nvPr/>
          </p:nvSpPr>
          <p:spPr>
            <a:xfrm>
              <a:off x="5171791" y="2482998"/>
              <a:ext cx="685284" cy="1107996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defTabSz="1218565">
                <a:spcBef>
                  <a:spcPct val="0"/>
                </a:spcBef>
                <a:defRPr/>
              </a:pPr>
              <a:r>
                <a:rPr lang="en-US" sz="6400">
                  <a:solidFill>
                    <a:schemeClr val="accent4"/>
                  </a:solidFill>
                </a:rPr>
                <a:t>03</a:t>
              </a:r>
              <a:endParaRPr lang="en-US" sz="6400">
                <a:solidFill>
                  <a:schemeClr val="accent4"/>
                </a:solidFill>
              </a:endParaRPr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0" y="2766681"/>
              <a:ext cx="8478911" cy="872859"/>
              <a:chOff x="0" y="2766681"/>
              <a:chExt cx="8478911" cy="872859"/>
            </a:xfrm>
          </p:grpSpPr>
          <p:sp>
            <p:nvSpPr>
              <p:cNvPr id="8" name="Rectangle 9"/>
              <p:cNvSpPr/>
              <p:nvPr/>
            </p:nvSpPr>
            <p:spPr>
              <a:xfrm rot="10800000">
                <a:off x="0" y="2962047"/>
                <a:ext cx="1000364" cy="677493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9" name="Right Triangle 11"/>
              <p:cNvSpPr/>
              <p:nvPr/>
            </p:nvSpPr>
            <p:spPr>
              <a:xfrm rot="10800000">
                <a:off x="712331" y="3437388"/>
                <a:ext cx="288033" cy="202151"/>
              </a:xfrm>
              <a:prstGeom prst="rtTriangle">
                <a:avLst/>
              </a:pr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14" name="Group 58"/>
              <p:cNvGrpSpPr/>
              <p:nvPr/>
            </p:nvGrpSpPr>
            <p:grpSpPr>
              <a:xfrm>
                <a:off x="5889939" y="2966042"/>
                <a:ext cx="2588972" cy="287147"/>
                <a:chOff x="7862616" y="3954722"/>
                <a:chExt cx="3451963" cy="382862"/>
              </a:xfrm>
            </p:grpSpPr>
            <p:sp>
              <p:nvSpPr>
                <p:cNvPr id="43" name="TextBox 32"/>
                <p:cNvSpPr txBox="1"/>
                <p:nvPr/>
              </p:nvSpPr>
              <p:spPr>
                <a:xfrm>
                  <a:off x="7862616" y="3954722"/>
                  <a:ext cx="846386" cy="169277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fontScale="92500" lnSpcReduction="20000"/>
                </a:bodyPr>
                <a:lstStyle/>
                <a:p>
                  <a:pPr algn="l" defTabSz="1218565">
                    <a:spcBef>
                      <a:spcPct val="0"/>
                    </a:spcBef>
                    <a:defRPr/>
                  </a:pPr>
                  <a:r>
                    <a:rPr lang="zh-CN" altLang="en-US" sz="1100" b="1">
                      <a:solidFill>
                        <a:schemeClr val="accent4"/>
                      </a:solidFill>
                    </a:rPr>
                    <a:t>标题文本预设</a:t>
                  </a:r>
                  <a:endParaRPr lang="zh-CN" altLang="en-US" sz="1100" b="1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44" name="TextBox 33"/>
                <p:cNvSpPr txBox="1"/>
                <p:nvPr/>
              </p:nvSpPr>
              <p:spPr>
                <a:xfrm>
                  <a:off x="7862616" y="4123999"/>
                  <a:ext cx="3451963" cy="213585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77500" lnSpcReduction="20000"/>
                </a:bodyPr>
                <a:lstStyle/>
                <a:p>
                  <a:pPr algn="l" defTabSz="1218565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（建议使用主题字体）</a:t>
                  </a:r>
                  <a:endParaRPr lang="zh-CN" altLang="en-US" sz="1050">
                    <a:solidFill>
                      <a:schemeClr val="dk1">
                        <a:lumMod val="100000"/>
                      </a:schemeClr>
                    </a:solidFill>
                  </a:endParaRPr>
                </a:p>
              </p:txBody>
            </p:sp>
          </p:grpSp>
          <p:grpSp>
            <p:nvGrpSpPr>
              <p:cNvPr id="20" name="Group 23"/>
              <p:cNvGrpSpPr/>
              <p:nvPr/>
            </p:nvGrpSpPr>
            <p:grpSpPr>
              <a:xfrm>
                <a:off x="712331" y="2766681"/>
                <a:ext cx="4262918" cy="677493"/>
                <a:chOff x="949775" y="3688908"/>
                <a:chExt cx="5683891" cy="903324"/>
              </a:xfrm>
            </p:grpSpPr>
            <p:sp>
              <p:nvSpPr>
                <p:cNvPr id="34" name="Arrow: Pentagon 10"/>
                <p:cNvSpPr/>
                <p:nvPr/>
              </p:nvSpPr>
              <p:spPr>
                <a:xfrm rot="10800000" flipH="1">
                  <a:off x="949775" y="3688908"/>
                  <a:ext cx="5683891" cy="903324"/>
                </a:xfrm>
                <a:prstGeom prst="homePlat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5" name="Freeform: Shape 17"/>
                <p:cNvSpPr/>
                <p:nvPr/>
              </p:nvSpPr>
              <p:spPr bwMode="auto">
                <a:xfrm>
                  <a:off x="1321510" y="3914157"/>
                  <a:ext cx="681049" cy="452827"/>
                </a:xfrm>
                <a:custGeom>
                  <a:avLst/>
                  <a:gdLst/>
                  <a:ahLst/>
                  <a:cxnLst>
                    <a:cxn ang="0">
                      <a:pos x="86" y="15"/>
                    </a:cxn>
                    <a:cxn ang="0">
                      <a:pos x="44" y="29"/>
                    </a:cxn>
                    <a:cxn ang="0">
                      <a:pos x="43" y="29"/>
                    </a:cxn>
                    <a:cxn ang="0">
                      <a:pos x="43" y="29"/>
                    </a:cxn>
                    <a:cxn ang="0">
                      <a:pos x="18" y="21"/>
                    </a:cxn>
                    <a:cxn ang="0">
                      <a:pos x="14" y="32"/>
                    </a:cxn>
                    <a:cxn ang="0">
                      <a:pos x="17" y="36"/>
                    </a:cxn>
                    <a:cxn ang="0">
                      <a:pos x="15" y="40"/>
                    </a:cxn>
                    <a:cxn ang="0">
                      <a:pos x="17" y="56"/>
                    </a:cxn>
                    <a:cxn ang="0">
                      <a:pos x="16" y="57"/>
                    </a:cxn>
                    <a:cxn ang="0">
                      <a:pos x="16" y="58"/>
                    </a:cxn>
                    <a:cxn ang="0">
                      <a:pos x="8" y="58"/>
                    </a:cxn>
                    <a:cxn ang="0">
                      <a:pos x="7" y="57"/>
                    </a:cxn>
                    <a:cxn ang="0">
                      <a:pos x="7" y="56"/>
                    </a:cxn>
                    <a:cxn ang="0">
                      <a:pos x="9" y="40"/>
                    </a:cxn>
                    <a:cxn ang="0">
                      <a:pos x="7" y="36"/>
                    </a:cxn>
                    <a:cxn ang="0">
                      <a:pos x="10" y="32"/>
                    </a:cxn>
                    <a:cxn ang="0">
                      <a:pos x="13" y="19"/>
                    </a:cxn>
                    <a:cxn ang="0">
                      <a:pos x="1" y="15"/>
                    </a:cxn>
                    <a:cxn ang="0">
                      <a:pos x="0" y="14"/>
                    </a:cxn>
                    <a:cxn ang="0">
                      <a:pos x="1" y="13"/>
                    </a:cxn>
                    <a:cxn ang="0">
                      <a:pos x="43" y="0"/>
                    </a:cxn>
                    <a:cxn ang="0">
                      <a:pos x="43" y="0"/>
                    </a:cxn>
                    <a:cxn ang="0">
                      <a:pos x="44" y="0"/>
                    </a:cxn>
                    <a:cxn ang="0">
                      <a:pos x="86" y="13"/>
                    </a:cxn>
                    <a:cxn ang="0">
                      <a:pos x="87" y="14"/>
                    </a:cxn>
                    <a:cxn ang="0">
                      <a:pos x="86" y="15"/>
                    </a:cxn>
                    <a:cxn ang="0">
                      <a:pos x="68" y="38"/>
                    </a:cxn>
                    <a:cxn ang="0">
                      <a:pos x="43" y="48"/>
                    </a:cxn>
                    <a:cxn ang="0">
                      <a:pos x="19" y="38"/>
                    </a:cxn>
                    <a:cxn ang="0">
                      <a:pos x="20" y="26"/>
                    </a:cxn>
                    <a:cxn ang="0">
                      <a:pos x="42" y="33"/>
                    </a:cxn>
                    <a:cxn ang="0">
                      <a:pos x="43" y="34"/>
                    </a:cxn>
                    <a:cxn ang="0">
                      <a:pos x="45" y="33"/>
                    </a:cxn>
                    <a:cxn ang="0">
                      <a:pos x="67" y="26"/>
                    </a:cxn>
                    <a:cxn ang="0">
                      <a:pos x="68" y="38"/>
                    </a:cxn>
                  </a:cxnLst>
                  <a:rect l="0" t="0" r="r" b="b"/>
                  <a:pathLst>
                    <a:path w="87" h="58">
                      <a:moveTo>
                        <a:pt x="86" y="15"/>
                      </a:moveTo>
                      <a:cubicBezTo>
                        <a:pt x="44" y="29"/>
                        <a:pt x="44" y="29"/>
                        <a:pt x="44" y="29"/>
                      </a:cubicBezTo>
                      <a:cubicBezTo>
                        <a:pt x="44" y="29"/>
                        <a:pt x="44" y="29"/>
                        <a:pt x="43" y="29"/>
                      </a:cubicBezTo>
                      <a:cubicBezTo>
                        <a:pt x="43" y="29"/>
                        <a:pt x="43" y="29"/>
                        <a:pt x="43" y="29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cubicBezTo>
                        <a:pt x="16" y="23"/>
                        <a:pt x="15" y="27"/>
                        <a:pt x="14" y="32"/>
                      </a:cubicBezTo>
                      <a:cubicBezTo>
                        <a:pt x="16" y="33"/>
                        <a:pt x="17" y="34"/>
                        <a:pt x="17" y="36"/>
                      </a:cubicBezTo>
                      <a:cubicBezTo>
                        <a:pt x="17" y="38"/>
                        <a:pt x="16" y="39"/>
                        <a:pt x="15" y="40"/>
                      </a:cubicBezTo>
                      <a:cubicBezTo>
                        <a:pt x="17" y="56"/>
                        <a:pt x="17" y="56"/>
                        <a:pt x="17" y="56"/>
                      </a:cubicBezTo>
                      <a:cubicBezTo>
                        <a:pt x="17" y="57"/>
                        <a:pt x="17" y="57"/>
                        <a:pt x="16" y="57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8" y="58"/>
                        <a:pt x="8" y="58"/>
                        <a:pt x="8" y="58"/>
                      </a:cubicBezTo>
                      <a:cubicBezTo>
                        <a:pt x="8" y="58"/>
                        <a:pt x="8" y="58"/>
                        <a:pt x="7" y="57"/>
                      </a:cubicBezTo>
                      <a:cubicBezTo>
                        <a:pt x="7" y="57"/>
                        <a:pt x="7" y="57"/>
                        <a:pt x="7" y="56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8" y="39"/>
                        <a:pt x="7" y="38"/>
                        <a:pt x="7" y="36"/>
                      </a:cubicBezTo>
                      <a:cubicBezTo>
                        <a:pt x="7" y="34"/>
                        <a:pt x="8" y="33"/>
                        <a:pt x="10" y="32"/>
                      </a:cubicBezTo>
                      <a:cubicBezTo>
                        <a:pt x="10" y="27"/>
                        <a:pt x="11" y="23"/>
                        <a:pt x="13" y="19"/>
                      </a:cubicBezTo>
                      <a:cubicBezTo>
                        <a:pt x="1" y="15"/>
                        <a:pt x="1" y="15"/>
                        <a:pt x="1" y="15"/>
                      </a:cubicBezTo>
                      <a:cubicBezTo>
                        <a:pt x="0" y="15"/>
                        <a:pt x="0" y="15"/>
                        <a:pt x="0" y="14"/>
                      </a:cubicBezTo>
                      <a:cubicBezTo>
                        <a:pt x="0" y="14"/>
                        <a:pt x="0" y="13"/>
                        <a:pt x="1" y="13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86" y="13"/>
                        <a:pt x="86" y="13"/>
                        <a:pt x="86" y="13"/>
                      </a:cubicBezTo>
                      <a:cubicBezTo>
                        <a:pt x="87" y="13"/>
                        <a:pt x="87" y="14"/>
                        <a:pt x="87" y="14"/>
                      </a:cubicBezTo>
                      <a:cubicBezTo>
                        <a:pt x="87" y="15"/>
                        <a:pt x="87" y="15"/>
                        <a:pt x="86" y="15"/>
                      </a:cubicBezTo>
                      <a:close/>
                      <a:moveTo>
                        <a:pt x="68" y="38"/>
                      </a:moveTo>
                      <a:cubicBezTo>
                        <a:pt x="68" y="44"/>
                        <a:pt x="57" y="48"/>
                        <a:pt x="43" y="48"/>
                      </a:cubicBezTo>
                      <a:cubicBezTo>
                        <a:pt x="30" y="48"/>
                        <a:pt x="19" y="44"/>
                        <a:pt x="19" y="38"/>
                      </a:cubicBezTo>
                      <a:cubicBezTo>
                        <a:pt x="20" y="26"/>
                        <a:pt x="20" y="26"/>
                        <a:pt x="20" y="26"/>
                      </a:cubicBezTo>
                      <a:cubicBezTo>
                        <a:pt x="42" y="33"/>
                        <a:pt x="42" y="33"/>
                        <a:pt x="42" y="33"/>
                      </a:cubicBezTo>
                      <a:cubicBezTo>
                        <a:pt x="42" y="33"/>
                        <a:pt x="43" y="34"/>
                        <a:pt x="43" y="34"/>
                      </a:cubicBezTo>
                      <a:cubicBezTo>
                        <a:pt x="44" y="34"/>
                        <a:pt x="45" y="33"/>
                        <a:pt x="45" y="33"/>
                      </a:cubicBezTo>
                      <a:cubicBezTo>
                        <a:pt x="67" y="26"/>
                        <a:pt x="67" y="26"/>
                        <a:pt x="67" y="26"/>
                      </a:cubicBezTo>
                      <a:lnTo>
                        <a:pt x="68" y="3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grpSp>
              <p:nvGrpSpPr>
                <p:cNvPr id="36" name="Group 46"/>
                <p:cNvGrpSpPr/>
                <p:nvPr/>
              </p:nvGrpSpPr>
              <p:grpSpPr>
                <a:xfrm>
                  <a:off x="2140306" y="3949139"/>
                  <a:ext cx="3451963" cy="382862"/>
                  <a:chOff x="2282005" y="1370641"/>
                  <a:chExt cx="3451963" cy="382862"/>
                </a:xfrm>
              </p:grpSpPr>
              <p:sp>
                <p:nvSpPr>
                  <p:cNvPr id="37" name="TextBox 47"/>
                  <p:cNvSpPr txBox="1"/>
                  <p:nvPr/>
                </p:nvSpPr>
                <p:spPr>
                  <a:xfrm>
                    <a:off x="2282005" y="1539918"/>
                    <a:ext cx="3451963" cy="21358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anchor="ctr">
                    <a:normAutofit fontScale="77500" lnSpcReduction="20000"/>
                  </a:bodyPr>
                  <a:lstStyle/>
                  <a:p>
                    <a:pPr defTabSz="1218565">
                      <a:lnSpc>
                        <a:spcPct val="120000"/>
                      </a:lnSpc>
                      <a:spcBef>
                        <a:spcPct val="0"/>
                      </a:spcBef>
                      <a:defRPr/>
                    </a:pPr>
                    <a:r>
                      <a:rPr lang="zh-CN" altLang="en-US" sz="1050" dirty="0">
                        <a:solidFill>
                          <a:schemeClr val="bg1"/>
                        </a:solidFill>
                      </a:rPr>
                      <a:t>此部分内容作为文字排版占位显示 （建议使用主题字体）</a:t>
                    </a:r>
                    <a:endParaRPr lang="zh-CN" altLang="en-US" sz="105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8" name="Rectangle 48"/>
                  <p:cNvSpPr/>
                  <p:nvPr/>
                </p:nvSpPr>
                <p:spPr>
                  <a:xfrm>
                    <a:off x="2282005" y="1370641"/>
                    <a:ext cx="846386" cy="1692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fontScale="92500" lnSpcReduction="20000"/>
                  </a:bodyPr>
                  <a:lstStyle/>
                  <a:p>
                    <a:pPr>
                      <a:spcBef>
                        <a:spcPct val="0"/>
                      </a:spcBef>
                    </a:pPr>
                    <a:r>
                      <a:rPr lang="zh-CN" altLang="en-US" sz="1100" b="1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1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58" name="组合 57"/>
          <p:cNvGrpSpPr/>
          <p:nvPr/>
        </p:nvGrpSpPr>
        <p:grpSpPr>
          <a:xfrm>
            <a:off x="755556" y="1563326"/>
            <a:ext cx="8316054" cy="1159887"/>
            <a:chOff x="827946" y="1562691"/>
            <a:chExt cx="8316054" cy="1159887"/>
          </a:xfrm>
        </p:grpSpPr>
        <p:sp>
          <p:nvSpPr>
            <p:cNvPr id="17" name="TextBox 38"/>
            <p:cNvSpPr txBox="1"/>
            <p:nvPr/>
          </p:nvSpPr>
          <p:spPr>
            <a:xfrm>
              <a:off x="827946" y="1562691"/>
              <a:ext cx="685284" cy="1107996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defTabSz="1218565">
                <a:spcBef>
                  <a:spcPct val="0"/>
                </a:spcBef>
                <a:defRPr/>
              </a:pPr>
              <a:r>
                <a:rPr lang="en-US" sz="6400">
                  <a:solidFill>
                    <a:schemeClr val="accent3"/>
                  </a:solidFill>
                </a:rPr>
                <a:t>02</a:t>
              </a:r>
              <a:endParaRPr lang="en-US" sz="6400">
                <a:solidFill>
                  <a:schemeClr val="accent3"/>
                </a:solidFill>
              </a:endParaRP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1553117" y="1849720"/>
              <a:ext cx="7590883" cy="872858"/>
              <a:chOff x="1553117" y="1849720"/>
              <a:chExt cx="7590883" cy="872858"/>
            </a:xfrm>
          </p:grpSpPr>
          <p:sp>
            <p:nvSpPr>
              <p:cNvPr id="6" name="Rectangle 6"/>
              <p:cNvSpPr/>
              <p:nvPr/>
            </p:nvSpPr>
            <p:spPr>
              <a:xfrm rot="10800000" flipH="1">
                <a:off x="8143636" y="2045085"/>
                <a:ext cx="1000364" cy="677493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7" name="Right Triangle 8"/>
              <p:cNvSpPr/>
              <p:nvPr/>
            </p:nvSpPr>
            <p:spPr>
              <a:xfrm rot="10800000" flipH="1">
                <a:off x="8143637" y="2520427"/>
                <a:ext cx="288033" cy="202151"/>
              </a:xfrm>
              <a:prstGeom prst="rtTriangle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16" name="Group 55"/>
              <p:cNvGrpSpPr/>
              <p:nvPr/>
            </p:nvGrpSpPr>
            <p:grpSpPr>
              <a:xfrm>
                <a:off x="1553117" y="2040632"/>
                <a:ext cx="2588972" cy="287147"/>
                <a:chOff x="2070823" y="2445962"/>
                <a:chExt cx="3451963" cy="382862"/>
              </a:xfrm>
            </p:grpSpPr>
            <p:sp>
              <p:nvSpPr>
                <p:cNvPr id="41" name="TextBox 36"/>
                <p:cNvSpPr txBox="1"/>
                <p:nvPr/>
              </p:nvSpPr>
              <p:spPr>
                <a:xfrm>
                  <a:off x="2070823" y="2445962"/>
                  <a:ext cx="846386" cy="169277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fontScale="92500" lnSpcReduction="20000"/>
                </a:bodyPr>
                <a:lstStyle/>
                <a:p>
                  <a:pPr algn="l" defTabSz="1218565">
                    <a:spcBef>
                      <a:spcPct val="0"/>
                    </a:spcBef>
                    <a:defRPr/>
                  </a:pPr>
                  <a:r>
                    <a:rPr lang="zh-CN" altLang="en-US" sz="1100" b="1" dirty="0">
                      <a:solidFill>
                        <a:schemeClr val="accent3"/>
                      </a:solidFill>
                    </a:rPr>
                    <a:t>标题文本预设</a:t>
                  </a:r>
                  <a:endParaRPr lang="zh-CN" altLang="en-US" sz="1100" b="1" dirty="0">
                    <a:solidFill>
                      <a:schemeClr val="accent3"/>
                    </a:solidFill>
                  </a:endParaRPr>
                </a:p>
              </p:txBody>
            </p:sp>
            <p:sp>
              <p:nvSpPr>
                <p:cNvPr id="42" name="TextBox 37"/>
                <p:cNvSpPr txBox="1"/>
                <p:nvPr/>
              </p:nvSpPr>
              <p:spPr>
                <a:xfrm>
                  <a:off x="2070823" y="2615239"/>
                  <a:ext cx="3451963" cy="213585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77500" lnSpcReduction="20000"/>
                </a:bodyPr>
                <a:lstStyle/>
                <a:p>
                  <a:pPr algn="l" defTabSz="1218565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（建议使用主题字体）</a:t>
                  </a:r>
                  <a:endParaRPr lang="zh-CN" altLang="en-US" sz="1050">
                    <a:solidFill>
                      <a:schemeClr val="dk1">
                        <a:lumMod val="100000"/>
                      </a:schemeClr>
                    </a:solidFill>
                  </a:endParaRPr>
                </a:p>
              </p:txBody>
            </p:sp>
          </p:grpSp>
          <p:grpSp>
            <p:nvGrpSpPr>
              <p:cNvPr id="21" name="Group 22"/>
              <p:cNvGrpSpPr/>
              <p:nvPr/>
            </p:nvGrpSpPr>
            <p:grpSpPr>
              <a:xfrm>
                <a:off x="4168751" y="1849720"/>
                <a:ext cx="4262918" cy="677493"/>
                <a:chOff x="5558335" y="2466293"/>
                <a:chExt cx="5683891" cy="903324"/>
              </a:xfrm>
            </p:grpSpPr>
            <p:sp>
              <p:nvSpPr>
                <p:cNvPr id="29" name="Arrow: Pentagon 7"/>
                <p:cNvSpPr/>
                <p:nvPr/>
              </p:nvSpPr>
              <p:spPr>
                <a:xfrm rot="10800000">
                  <a:off x="5558335" y="2466293"/>
                  <a:ext cx="5683891" cy="903324"/>
                </a:xfrm>
                <a:prstGeom prst="homePlate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30" name="Freeform: Shape 16"/>
                <p:cNvSpPr/>
                <p:nvPr/>
              </p:nvSpPr>
              <p:spPr bwMode="auto">
                <a:xfrm>
                  <a:off x="10257081" y="2664871"/>
                  <a:ext cx="590532" cy="506169"/>
                </a:xfrm>
                <a:custGeom>
                  <a:avLst/>
                  <a:gdLst/>
                  <a:ahLst/>
                  <a:cxnLst>
                    <a:cxn ang="0">
                      <a:pos x="11" y="58"/>
                    </a:cxn>
                    <a:cxn ang="0">
                      <a:pos x="9" y="58"/>
                    </a:cxn>
                    <a:cxn ang="0">
                      <a:pos x="0" y="49"/>
                    </a:cxn>
                    <a:cxn ang="0">
                      <a:pos x="0" y="18"/>
                    </a:cxn>
                    <a:cxn ang="0">
                      <a:pos x="9" y="9"/>
                    </a:cxn>
                    <a:cxn ang="0">
                      <a:pos x="11" y="9"/>
                    </a:cxn>
                    <a:cxn ang="0">
                      <a:pos x="11" y="58"/>
                    </a:cxn>
                    <a:cxn ang="0">
                      <a:pos x="54" y="58"/>
                    </a:cxn>
                    <a:cxn ang="0">
                      <a:pos x="15" y="58"/>
                    </a:cxn>
                    <a:cxn ang="0">
                      <a:pos x="15" y="9"/>
                    </a:cxn>
                    <a:cxn ang="0">
                      <a:pos x="20" y="9"/>
                    </a:cxn>
                    <a:cxn ang="0">
                      <a:pos x="20" y="3"/>
                    </a:cxn>
                    <a:cxn ang="0">
                      <a:pos x="24" y="0"/>
                    </a:cxn>
                    <a:cxn ang="0">
                      <a:pos x="45" y="0"/>
                    </a:cxn>
                    <a:cxn ang="0">
                      <a:pos x="49" y="3"/>
                    </a:cxn>
                    <a:cxn ang="0">
                      <a:pos x="49" y="9"/>
                    </a:cxn>
                    <a:cxn ang="0">
                      <a:pos x="54" y="9"/>
                    </a:cxn>
                    <a:cxn ang="0">
                      <a:pos x="54" y="58"/>
                    </a:cxn>
                    <a:cxn ang="0">
                      <a:pos x="44" y="9"/>
                    </a:cxn>
                    <a:cxn ang="0">
                      <a:pos x="44" y="4"/>
                    </a:cxn>
                    <a:cxn ang="0">
                      <a:pos x="25" y="4"/>
                    </a:cxn>
                    <a:cxn ang="0">
                      <a:pos x="25" y="9"/>
                    </a:cxn>
                    <a:cxn ang="0">
                      <a:pos x="44" y="9"/>
                    </a:cxn>
                    <a:cxn ang="0">
                      <a:pos x="68" y="49"/>
                    </a:cxn>
                    <a:cxn ang="0">
                      <a:pos x="60" y="58"/>
                    </a:cxn>
                    <a:cxn ang="0">
                      <a:pos x="58" y="58"/>
                    </a:cxn>
                    <a:cxn ang="0">
                      <a:pos x="58" y="9"/>
                    </a:cxn>
                    <a:cxn ang="0">
                      <a:pos x="60" y="9"/>
                    </a:cxn>
                    <a:cxn ang="0">
                      <a:pos x="68" y="18"/>
                    </a:cxn>
                    <a:cxn ang="0">
                      <a:pos x="68" y="49"/>
                    </a:cxn>
                  </a:cxnLst>
                  <a:rect l="0" t="0" r="r" b="b"/>
                  <a:pathLst>
                    <a:path w="68" h="58">
                      <a:moveTo>
                        <a:pt x="11" y="58"/>
                      </a:moveTo>
                      <a:cubicBezTo>
                        <a:pt x="9" y="58"/>
                        <a:pt x="9" y="58"/>
                        <a:pt x="9" y="58"/>
                      </a:cubicBezTo>
                      <a:cubicBezTo>
                        <a:pt x="4" y="58"/>
                        <a:pt x="0" y="54"/>
                        <a:pt x="0" y="49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0" y="13"/>
                        <a:pt x="4" y="9"/>
                        <a:pt x="9" y="9"/>
                      </a:cubicBezTo>
                      <a:cubicBezTo>
                        <a:pt x="11" y="9"/>
                        <a:pt x="11" y="9"/>
                        <a:pt x="11" y="9"/>
                      </a:cubicBezTo>
                      <a:lnTo>
                        <a:pt x="11" y="58"/>
                      </a:lnTo>
                      <a:close/>
                      <a:moveTo>
                        <a:pt x="54" y="58"/>
                      </a:moveTo>
                      <a:cubicBezTo>
                        <a:pt x="15" y="58"/>
                        <a:pt x="15" y="58"/>
                        <a:pt x="15" y="58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20" y="1"/>
                        <a:pt x="22" y="0"/>
                        <a:pt x="24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7" y="0"/>
                        <a:pt x="49" y="1"/>
                        <a:pt x="49" y="3"/>
                      </a:cubicBezTo>
                      <a:cubicBezTo>
                        <a:pt x="49" y="9"/>
                        <a:pt x="49" y="9"/>
                        <a:pt x="49" y="9"/>
                      </a:cubicBezTo>
                      <a:cubicBezTo>
                        <a:pt x="54" y="9"/>
                        <a:pt x="54" y="9"/>
                        <a:pt x="54" y="9"/>
                      </a:cubicBezTo>
                      <a:lnTo>
                        <a:pt x="54" y="58"/>
                      </a:lnTo>
                      <a:close/>
                      <a:moveTo>
                        <a:pt x="44" y="9"/>
                      </a:moveTo>
                      <a:cubicBezTo>
                        <a:pt x="44" y="4"/>
                        <a:pt x="44" y="4"/>
                        <a:pt x="44" y="4"/>
                      </a:cubicBezTo>
                      <a:cubicBezTo>
                        <a:pt x="25" y="4"/>
                        <a:pt x="25" y="4"/>
                        <a:pt x="25" y="4"/>
                      </a:cubicBezTo>
                      <a:cubicBezTo>
                        <a:pt x="25" y="9"/>
                        <a:pt x="25" y="9"/>
                        <a:pt x="25" y="9"/>
                      </a:cubicBezTo>
                      <a:lnTo>
                        <a:pt x="44" y="9"/>
                      </a:lnTo>
                      <a:close/>
                      <a:moveTo>
                        <a:pt x="68" y="49"/>
                      </a:moveTo>
                      <a:cubicBezTo>
                        <a:pt x="68" y="54"/>
                        <a:pt x="65" y="58"/>
                        <a:pt x="60" y="58"/>
                      </a:cubicBezTo>
                      <a:cubicBezTo>
                        <a:pt x="58" y="58"/>
                        <a:pt x="58" y="58"/>
                        <a:pt x="58" y="58"/>
                      </a:cubicBezTo>
                      <a:cubicBezTo>
                        <a:pt x="58" y="9"/>
                        <a:pt x="58" y="9"/>
                        <a:pt x="58" y="9"/>
                      </a:cubicBezTo>
                      <a:cubicBezTo>
                        <a:pt x="60" y="9"/>
                        <a:pt x="60" y="9"/>
                        <a:pt x="60" y="9"/>
                      </a:cubicBezTo>
                      <a:cubicBezTo>
                        <a:pt x="65" y="9"/>
                        <a:pt x="68" y="13"/>
                        <a:pt x="68" y="18"/>
                      </a:cubicBezTo>
                      <a:lnTo>
                        <a:pt x="68" y="4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grpSp>
              <p:nvGrpSpPr>
                <p:cNvPr id="31" name="Group 49"/>
                <p:cNvGrpSpPr/>
                <p:nvPr/>
              </p:nvGrpSpPr>
              <p:grpSpPr>
                <a:xfrm>
                  <a:off x="6708786" y="2726524"/>
                  <a:ext cx="3451963" cy="382862"/>
                  <a:chOff x="2282005" y="1370641"/>
                  <a:chExt cx="3451963" cy="382862"/>
                </a:xfrm>
              </p:grpSpPr>
              <p:sp>
                <p:nvSpPr>
                  <p:cNvPr id="32" name="TextBox 50"/>
                  <p:cNvSpPr txBox="1"/>
                  <p:nvPr/>
                </p:nvSpPr>
                <p:spPr>
                  <a:xfrm>
                    <a:off x="2282005" y="1539918"/>
                    <a:ext cx="3451963" cy="21358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anchor="ctr">
                    <a:normAutofit fontScale="77500" lnSpcReduction="20000"/>
                  </a:bodyPr>
                  <a:lstStyle/>
                  <a:p>
                    <a:pPr algn="r" defTabSz="1218565">
                      <a:lnSpc>
                        <a:spcPct val="120000"/>
                      </a:lnSpc>
                      <a:spcBef>
                        <a:spcPct val="0"/>
                      </a:spcBef>
                      <a:defRPr/>
                    </a:pPr>
                    <a:r>
                      <a:rPr lang="zh-CN" altLang="en-US" sz="1050">
                        <a:solidFill>
                          <a:schemeClr val="bg1"/>
                        </a:solidFill>
                      </a:rPr>
                      <a:t>此部分内容作为文字排版占位显示 （建议使用主题字体）</a:t>
                    </a:r>
                    <a:endParaRPr lang="zh-CN" altLang="en-US"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3" name="Rectangle 51"/>
                  <p:cNvSpPr/>
                  <p:nvPr/>
                </p:nvSpPr>
                <p:spPr>
                  <a:xfrm>
                    <a:off x="4887582" y="1370641"/>
                    <a:ext cx="846386" cy="1692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fontScale="92500" lnSpcReduction="20000"/>
                  </a:bodyPr>
                  <a:lstStyle/>
                  <a:p>
                    <a:pPr algn="r">
                      <a:spcBef>
                        <a:spcPct val="0"/>
                      </a:spcBef>
                    </a:pPr>
                    <a:r>
                      <a:rPr lang="zh-CN" altLang="en-US" sz="1100" b="1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1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57" name="组合 56"/>
          <p:cNvGrpSpPr/>
          <p:nvPr/>
        </p:nvGrpSpPr>
        <p:grpSpPr>
          <a:xfrm>
            <a:off x="908500" y="3396614"/>
            <a:ext cx="8235500" cy="1159887"/>
            <a:chOff x="908500" y="3396614"/>
            <a:chExt cx="8235500" cy="1159887"/>
          </a:xfrm>
        </p:grpSpPr>
        <p:sp>
          <p:nvSpPr>
            <p:cNvPr id="19" name="TextBox 42"/>
            <p:cNvSpPr txBox="1"/>
            <p:nvPr/>
          </p:nvSpPr>
          <p:spPr>
            <a:xfrm>
              <a:off x="908500" y="3396614"/>
              <a:ext cx="685284" cy="1107996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defTabSz="1218565">
                <a:spcBef>
                  <a:spcPct val="0"/>
                </a:spcBef>
                <a:defRPr/>
              </a:pPr>
              <a:r>
                <a:rPr lang="en-US" sz="6400">
                  <a:solidFill>
                    <a:schemeClr val="accent6"/>
                  </a:solidFill>
                </a:rPr>
                <a:t>04</a:t>
              </a:r>
              <a:endParaRPr lang="en-US" sz="6400">
                <a:solidFill>
                  <a:schemeClr val="accent6"/>
                </a:solidFill>
              </a:endParaRPr>
            </a:p>
          </p:txBody>
        </p:sp>
        <p:grpSp>
          <p:nvGrpSpPr>
            <p:cNvPr id="56" name="组合 55"/>
            <p:cNvGrpSpPr/>
            <p:nvPr/>
          </p:nvGrpSpPr>
          <p:grpSpPr>
            <a:xfrm>
              <a:off x="1605230" y="3683643"/>
              <a:ext cx="7538770" cy="872858"/>
              <a:chOff x="1605230" y="3683643"/>
              <a:chExt cx="7538770" cy="872858"/>
            </a:xfrm>
          </p:grpSpPr>
          <p:sp>
            <p:nvSpPr>
              <p:cNvPr id="10" name="Rectangle 12"/>
              <p:cNvSpPr/>
              <p:nvPr/>
            </p:nvSpPr>
            <p:spPr>
              <a:xfrm rot="10800000" flipH="1">
                <a:off x="8143636" y="3879007"/>
                <a:ext cx="1000364" cy="677493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" name="Right Triangle 14"/>
              <p:cNvSpPr/>
              <p:nvPr/>
            </p:nvSpPr>
            <p:spPr>
              <a:xfrm rot="10800000" flipH="1">
                <a:off x="8143637" y="4354350"/>
                <a:ext cx="288033" cy="202151"/>
              </a:xfrm>
              <a:prstGeom prst="rtTriangle">
                <a:avLst/>
              </a:pr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18" name="Group 59"/>
              <p:cNvGrpSpPr/>
              <p:nvPr/>
            </p:nvGrpSpPr>
            <p:grpSpPr>
              <a:xfrm>
                <a:off x="1605230" y="3874554"/>
                <a:ext cx="2588972" cy="287147"/>
                <a:chOff x="2140306" y="5166072"/>
                <a:chExt cx="3451963" cy="382862"/>
              </a:xfrm>
            </p:grpSpPr>
            <p:sp>
              <p:nvSpPr>
                <p:cNvPr id="39" name="TextBox 40"/>
                <p:cNvSpPr txBox="1"/>
                <p:nvPr/>
              </p:nvSpPr>
              <p:spPr>
                <a:xfrm>
                  <a:off x="2140306" y="5166072"/>
                  <a:ext cx="846386" cy="169277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fontScale="92500" lnSpcReduction="20000"/>
                </a:bodyPr>
                <a:lstStyle/>
                <a:p>
                  <a:pPr algn="l" defTabSz="1218565">
                    <a:spcBef>
                      <a:spcPct val="0"/>
                    </a:spcBef>
                    <a:defRPr/>
                  </a:pPr>
                  <a:r>
                    <a:rPr lang="zh-CN" altLang="en-US" sz="1100" b="1">
                      <a:solidFill>
                        <a:schemeClr val="accent6"/>
                      </a:solidFill>
                    </a:rPr>
                    <a:t>标题文本预设</a:t>
                  </a:r>
                  <a:endParaRPr lang="zh-CN" altLang="en-US" sz="1100" b="1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40" name="TextBox 41"/>
                <p:cNvSpPr txBox="1"/>
                <p:nvPr/>
              </p:nvSpPr>
              <p:spPr>
                <a:xfrm>
                  <a:off x="2140306" y="5335349"/>
                  <a:ext cx="3451963" cy="213585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77500" lnSpcReduction="20000"/>
                </a:bodyPr>
                <a:lstStyle/>
                <a:p>
                  <a:pPr algn="l" defTabSz="1218565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（建议使用主题字体）</a:t>
                  </a:r>
                  <a:endParaRPr lang="zh-CN" altLang="en-US" sz="1050">
                    <a:solidFill>
                      <a:schemeClr val="dk1">
                        <a:lumMod val="100000"/>
                      </a:schemeClr>
                    </a:solidFill>
                  </a:endParaRPr>
                </a:p>
              </p:txBody>
            </p:sp>
          </p:grpSp>
          <p:grpSp>
            <p:nvGrpSpPr>
              <p:cNvPr id="22" name="Group 24"/>
              <p:cNvGrpSpPr/>
              <p:nvPr/>
            </p:nvGrpSpPr>
            <p:grpSpPr>
              <a:xfrm>
                <a:off x="4168751" y="3683643"/>
                <a:ext cx="4262918" cy="677493"/>
                <a:chOff x="5558335" y="4911523"/>
                <a:chExt cx="5683891" cy="903324"/>
              </a:xfrm>
            </p:grpSpPr>
            <p:sp>
              <p:nvSpPr>
                <p:cNvPr id="24" name="Arrow: Pentagon 13"/>
                <p:cNvSpPr/>
                <p:nvPr/>
              </p:nvSpPr>
              <p:spPr>
                <a:xfrm rot="10800000">
                  <a:off x="5558335" y="4911523"/>
                  <a:ext cx="5683891" cy="903324"/>
                </a:xfrm>
                <a:prstGeom prst="homePlat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25" name="Freeform: Shape 18"/>
                <p:cNvSpPr/>
                <p:nvPr/>
              </p:nvSpPr>
              <p:spPr bwMode="auto">
                <a:xfrm>
                  <a:off x="10293322" y="5172977"/>
                  <a:ext cx="564861" cy="380417"/>
                </a:xfrm>
                <a:custGeom>
                  <a:avLst/>
                  <a:gdLst/>
                  <a:ahLst/>
                  <a:cxnLst>
                    <a:cxn ang="0">
                      <a:pos x="68" y="43"/>
                    </a:cxn>
                    <a:cxn ang="0">
                      <a:pos x="66" y="46"/>
                    </a:cxn>
                    <a:cxn ang="0">
                      <a:pos x="2" y="46"/>
                    </a:cxn>
                    <a:cxn ang="0">
                      <a:pos x="0" y="43"/>
                    </a:cxn>
                    <a:cxn ang="0">
                      <a:pos x="0" y="2"/>
                    </a:cxn>
                    <a:cxn ang="0">
                      <a:pos x="2" y="0"/>
                    </a:cxn>
                    <a:cxn ang="0">
                      <a:pos x="66" y="0"/>
                    </a:cxn>
                    <a:cxn ang="0">
                      <a:pos x="68" y="2"/>
                    </a:cxn>
                    <a:cxn ang="0">
                      <a:pos x="68" y="43"/>
                    </a:cxn>
                    <a:cxn ang="0">
                      <a:pos x="64" y="14"/>
                    </a:cxn>
                    <a:cxn ang="0">
                      <a:pos x="55" y="4"/>
                    </a:cxn>
                    <a:cxn ang="0">
                      <a:pos x="13" y="4"/>
                    </a:cxn>
                    <a:cxn ang="0">
                      <a:pos x="4" y="14"/>
                    </a:cxn>
                    <a:cxn ang="0">
                      <a:pos x="4" y="32"/>
                    </a:cxn>
                    <a:cxn ang="0">
                      <a:pos x="13" y="41"/>
                    </a:cxn>
                    <a:cxn ang="0">
                      <a:pos x="55" y="41"/>
                    </a:cxn>
                    <a:cxn ang="0">
                      <a:pos x="64" y="32"/>
                    </a:cxn>
                    <a:cxn ang="0">
                      <a:pos x="64" y="14"/>
                    </a:cxn>
                    <a:cxn ang="0">
                      <a:pos x="34" y="38"/>
                    </a:cxn>
                    <a:cxn ang="0">
                      <a:pos x="23" y="23"/>
                    </a:cxn>
                    <a:cxn ang="0">
                      <a:pos x="34" y="8"/>
                    </a:cxn>
                    <a:cxn ang="0">
                      <a:pos x="45" y="23"/>
                    </a:cxn>
                    <a:cxn ang="0">
                      <a:pos x="34" y="38"/>
                    </a:cxn>
                    <a:cxn ang="0">
                      <a:pos x="41" y="32"/>
                    </a:cxn>
                    <a:cxn ang="0">
                      <a:pos x="41" y="28"/>
                    </a:cxn>
                    <a:cxn ang="0">
                      <a:pos x="36" y="28"/>
                    </a:cxn>
                    <a:cxn ang="0">
                      <a:pos x="36" y="12"/>
                    </a:cxn>
                    <a:cxn ang="0">
                      <a:pos x="32" y="12"/>
                    </a:cxn>
                    <a:cxn ang="0">
                      <a:pos x="27" y="17"/>
                    </a:cxn>
                    <a:cxn ang="0">
                      <a:pos x="30" y="20"/>
                    </a:cxn>
                    <a:cxn ang="0">
                      <a:pos x="32" y="18"/>
                    </a:cxn>
                    <a:cxn ang="0">
                      <a:pos x="32" y="18"/>
                    </a:cxn>
                    <a:cxn ang="0">
                      <a:pos x="32" y="28"/>
                    </a:cxn>
                    <a:cxn ang="0">
                      <a:pos x="27" y="28"/>
                    </a:cxn>
                    <a:cxn ang="0">
                      <a:pos x="27" y="32"/>
                    </a:cxn>
                    <a:cxn ang="0">
                      <a:pos x="41" y="32"/>
                    </a:cxn>
                  </a:cxnLst>
                  <a:rect l="0" t="0" r="r" b="b"/>
                  <a:pathLst>
                    <a:path w="68" h="46">
                      <a:moveTo>
                        <a:pt x="68" y="43"/>
                      </a:moveTo>
                      <a:cubicBezTo>
                        <a:pt x="68" y="45"/>
                        <a:pt x="67" y="46"/>
                        <a:pt x="66" y="46"/>
                      </a:cubicBezTo>
                      <a:cubicBezTo>
                        <a:pt x="2" y="46"/>
                        <a:pt x="2" y="46"/>
                        <a:pt x="2" y="46"/>
                      </a:cubicBezTo>
                      <a:cubicBezTo>
                        <a:pt x="1" y="46"/>
                        <a:pt x="0" y="45"/>
                        <a:pt x="0" y="4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7" y="0"/>
                        <a:pt x="68" y="1"/>
                        <a:pt x="68" y="2"/>
                      </a:cubicBezTo>
                      <a:lnTo>
                        <a:pt x="68" y="43"/>
                      </a:lnTo>
                      <a:close/>
                      <a:moveTo>
                        <a:pt x="64" y="14"/>
                      </a:moveTo>
                      <a:cubicBezTo>
                        <a:pt x="59" y="14"/>
                        <a:pt x="55" y="10"/>
                        <a:pt x="55" y="4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10"/>
                        <a:pt x="9" y="14"/>
                        <a:pt x="4" y="14"/>
                      </a:cubicBezTo>
                      <a:cubicBezTo>
                        <a:pt x="4" y="32"/>
                        <a:pt x="4" y="32"/>
                        <a:pt x="4" y="32"/>
                      </a:cubicBezTo>
                      <a:cubicBezTo>
                        <a:pt x="9" y="32"/>
                        <a:pt x="13" y="36"/>
                        <a:pt x="13" y="41"/>
                      </a:cubicBezTo>
                      <a:cubicBezTo>
                        <a:pt x="55" y="41"/>
                        <a:pt x="55" y="41"/>
                        <a:pt x="55" y="41"/>
                      </a:cubicBezTo>
                      <a:cubicBezTo>
                        <a:pt x="55" y="36"/>
                        <a:pt x="59" y="32"/>
                        <a:pt x="64" y="32"/>
                      </a:cubicBezTo>
                      <a:lnTo>
                        <a:pt x="64" y="14"/>
                      </a:lnTo>
                      <a:close/>
                      <a:moveTo>
                        <a:pt x="34" y="38"/>
                      </a:moveTo>
                      <a:cubicBezTo>
                        <a:pt x="27" y="38"/>
                        <a:pt x="23" y="29"/>
                        <a:pt x="23" y="23"/>
                      </a:cubicBezTo>
                      <a:cubicBezTo>
                        <a:pt x="23" y="16"/>
                        <a:pt x="27" y="8"/>
                        <a:pt x="34" y="8"/>
                      </a:cubicBezTo>
                      <a:cubicBezTo>
                        <a:pt x="42" y="8"/>
                        <a:pt x="45" y="16"/>
                        <a:pt x="45" y="23"/>
                      </a:cubicBezTo>
                      <a:cubicBezTo>
                        <a:pt x="45" y="29"/>
                        <a:pt x="42" y="38"/>
                        <a:pt x="34" y="38"/>
                      </a:cubicBezTo>
                      <a:close/>
                      <a:moveTo>
                        <a:pt x="41" y="32"/>
                      </a:moveTo>
                      <a:cubicBezTo>
                        <a:pt x="41" y="28"/>
                        <a:pt x="41" y="28"/>
                        <a:pt x="41" y="28"/>
                      </a:cubicBezTo>
                      <a:cubicBezTo>
                        <a:pt x="36" y="28"/>
                        <a:pt x="36" y="28"/>
                        <a:pt x="36" y="28"/>
                      </a:cubicBezTo>
                      <a:cubicBezTo>
                        <a:pt x="36" y="12"/>
                        <a:pt x="36" y="12"/>
                        <a:pt x="36" y="12"/>
                      </a:cubicBezTo>
                      <a:cubicBezTo>
                        <a:pt x="32" y="12"/>
                        <a:pt x="32" y="12"/>
                        <a:pt x="32" y="12"/>
                      </a:cubicBezTo>
                      <a:cubicBezTo>
                        <a:pt x="27" y="17"/>
                        <a:pt x="27" y="17"/>
                        <a:pt x="27" y="17"/>
                      </a:cubicBezTo>
                      <a:cubicBezTo>
                        <a:pt x="30" y="20"/>
                        <a:pt x="30" y="20"/>
                        <a:pt x="30" y="20"/>
                      </a:cubicBezTo>
                      <a:cubicBezTo>
                        <a:pt x="31" y="19"/>
                        <a:pt x="31" y="19"/>
                        <a:pt x="32" y="18"/>
                      </a:cubicBezTo>
                      <a:cubicBezTo>
                        <a:pt x="32" y="18"/>
                        <a:pt x="32" y="18"/>
                        <a:pt x="32" y="18"/>
                      </a:cubicBezTo>
                      <a:cubicBezTo>
                        <a:pt x="32" y="28"/>
                        <a:pt x="32" y="28"/>
                        <a:pt x="32" y="28"/>
                      </a:cubicBezTo>
                      <a:cubicBezTo>
                        <a:pt x="27" y="28"/>
                        <a:pt x="27" y="28"/>
                        <a:pt x="27" y="28"/>
                      </a:cubicBezTo>
                      <a:cubicBezTo>
                        <a:pt x="27" y="32"/>
                        <a:pt x="27" y="32"/>
                        <a:pt x="27" y="32"/>
                      </a:cubicBezTo>
                      <a:lnTo>
                        <a:pt x="41" y="3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grpSp>
              <p:nvGrpSpPr>
                <p:cNvPr id="26" name="Group 52"/>
                <p:cNvGrpSpPr/>
                <p:nvPr/>
              </p:nvGrpSpPr>
              <p:grpSpPr>
                <a:xfrm>
                  <a:off x="6708786" y="5171754"/>
                  <a:ext cx="3451963" cy="382862"/>
                  <a:chOff x="2282005" y="1370641"/>
                  <a:chExt cx="3451963" cy="382862"/>
                </a:xfrm>
              </p:grpSpPr>
              <p:sp>
                <p:nvSpPr>
                  <p:cNvPr id="27" name="TextBox 53"/>
                  <p:cNvSpPr txBox="1"/>
                  <p:nvPr/>
                </p:nvSpPr>
                <p:spPr>
                  <a:xfrm>
                    <a:off x="2282005" y="1539918"/>
                    <a:ext cx="3451963" cy="213585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anchor="ctr">
                    <a:normAutofit fontScale="77500" lnSpcReduction="20000"/>
                  </a:bodyPr>
                  <a:lstStyle/>
                  <a:p>
                    <a:pPr algn="r" defTabSz="1218565">
                      <a:lnSpc>
                        <a:spcPct val="120000"/>
                      </a:lnSpc>
                      <a:spcBef>
                        <a:spcPct val="0"/>
                      </a:spcBef>
                      <a:defRPr/>
                    </a:pPr>
                    <a:r>
                      <a:rPr lang="zh-CN" altLang="en-US" sz="1050">
                        <a:solidFill>
                          <a:schemeClr val="bg1"/>
                        </a:solidFill>
                      </a:rPr>
                      <a:t>此部分内容作为文字排版占位显示 （建议使用主题字体）</a:t>
                    </a:r>
                    <a:endParaRPr lang="zh-CN" altLang="en-US" sz="105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8" name="Rectangle 54"/>
                  <p:cNvSpPr/>
                  <p:nvPr/>
                </p:nvSpPr>
                <p:spPr>
                  <a:xfrm>
                    <a:off x="4887582" y="1370641"/>
                    <a:ext cx="846386" cy="1692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fontScale="92500" lnSpcReduction="20000"/>
                  </a:bodyPr>
                  <a:lstStyle/>
                  <a:p>
                    <a:pPr algn="r">
                      <a:spcBef>
                        <a:spcPct val="0"/>
                      </a:spcBef>
                    </a:pPr>
                    <a:r>
                      <a:rPr lang="zh-CN" altLang="en-US" sz="1100" b="1">
                        <a:solidFill>
                          <a:schemeClr val="bg1"/>
                        </a:solidFill>
                      </a:rPr>
                      <a:t>标题文本预设</a:t>
                    </a:r>
                    <a:endParaRPr lang="zh-CN" altLang="en-US" sz="11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</p:grpSp>
      <p:grpSp>
        <p:nvGrpSpPr>
          <p:cNvPr id="60" name="组合 59"/>
          <p:cNvGrpSpPr/>
          <p:nvPr/>
        </p:nvGrpSpPr>
        <p:grpSpPr>
          <a:xfrm>
            <a:off x="0" y="649075"/>
            <a:ext cx="8485934" cy="1156543"/>
            <a:chOff x="0" y="649075"/>
            <a:chExt cx="8485934" cy="1156543"/>
          </a:xfrm>
        </p:grpSpPr>
        <p:grpSp>
          <p:nvGrpSpPr>
            <p:cNvPr id="53" name="组合 52"/>
            <p:cNvGrpSpPr/>
            <p:nvPr/>
          </p:nvGrpSpPr>
          <p:grpSpPr>
            <a:xfrm>
              <a:off x="0" y="932760"/>
              <a:ext cx="8485934" cy="872858"/>
              <a:chOff x="0" y="932760"/>
              <a:chExt cx="8485934" cy="872858"/>
            </a:xfrm>
          </p:grpSpPr>
          <p:grpSp>
            <p:nvGrpSpPr>
              <p:cNvPr id="2" name="组合 1"/>
              <p:cNvGrpSpPr/>
              <p:nvPr/>
            </p:nvGrpSpPr>
            <p:grpSpPr>
              <a:xfrm>
                <a:off x="0" y="932760"/>
                <a:ext cx="4975249" cy="872858"/>
                <a:chOff x="0" y="932760"/>
                <a:chExt cx="4975249" cy="872858"/>
              </a:xfrm>
            </p:grpSpPr>
            <p:sp>
              <p:nvSpPr>
                <p:cNvPr id="4" name="Rectangle 3"/>
                <p:cNvSpPr/>
                <p:nvPr/>
              </p:nvSpPr>
              <p:spPr>
                <a:xfrm rot="10800000">
                  <a:off x="0" y="1128124"/>
                  <a:ext cx="1000364" cy="677493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" name="Right Triangle 5"/>
                <p:cNvSpPr/>
                <p:nvPr/>
              </p:nvSpPr>
              <p:spPr>
                <a:xfrm rot="10800000">
                  <a:off x="712331" y="1603467"/>
                  <a:ext cx="288033" cy="202151"/>
                </a:xfrm>
                <a:prstGeom prst="rt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</a:p>
              </p:txBody>
            </p:sp>
            <p:grpSp>
              <p:nvGrpSpPr>
                <p:cNvPr id="12" name="Group 19"/>
                <p:cNvGrpSpPr/>
                <p:nvPr/>
              </p:nvGrpSpPr>
              <p:grpSpPr>
                <a:xfrm>
                  <a:off x="712331" y="932760"/>
                  <a:ext cx="4262918" cy="677493"/>
                  <a:chOff x="949775" y="1243679"/>
                  <a:chExt cx="5683891" cy="903324"/>
                </a:xfrm>
              </p:grpSpPr>
              <p:sp>
                <p:nvSpPr>
                  <p:cNvPr id="47" name="Arrow: Pentagon 4"/>
                  <p:cNvSpPr/>
                  <p:nvPr/>
                </p:nvSpPr>
                <p:spPr>
                  <a:xfrm rot="10800000" flipH="1">
                    <a:off x="949775" y="1243679"/>
                    <a:ext cx="5683891" cy="903324"/>
                  </a:xfrm>
                  <a:prstGeom prst="homePlate">
                    <a:avLst/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48" name="Freeform: Shape 15"/>
                  <p:cNvSpPr/>
                  <p:nvPr/>
                </p:nvSpPr>
                <p:spPr bwMode="auto">
                  <a:xfrm>
                    <a:off x="1327664" y="1464287"/>
                    <a:ext cx="668739" cy="462107"/>
                  </a:xfrm>
                  <a:custGeom>
                    <a:avLst/>
                    <a:gdLst/>
                    <a:ahLst/>
                    <a:cxnLst>
                      <a:cxn ang="0">
                        <a:pos x="82" y="49"/>
                      </a:cxn>
                      <a:cxn ang="0">
                        <a:pos x="74" y="57"/>
                      </a:cxn>
                      <a:cxn ang="0">
                        <a:pos x="7" y="57"/>
                      </a:cxn>
                      <a:cxn ang="0">
                        <a:pos x="0" y="49"/>
                      </a:cxn>
                      <a:cxn ang="0">
                        <a:pos x="0" y="6"/>
                      </a:cxn>
                      <a:cxn ang="0">
                        <a:pos x="10" y="6"/>
                      </a:cxn>
                      <a:cxn ang="0">
                        <a:pos x="10" y="0"/>
                      </a:cxn>
                      <a:cxn ang="0">
                        <a:pos x="82" y="0"/>
                      </a:cxn>
                      <a:cxn ang="0">
                        <a:pos x="82" y="49"/>
                      </a:cxn>
                      <a:cxn ang="0">
                        <a:pos x="10" y="11"/>
                      </a:cxn>
                      <a:cxn ang="0">
                        <a:pos x="5" y="11"/>
                      </a:cxn>
                      <a:cxn ang="0">
                        <a:pos x="5" y="49"/>
                      </a:cxn>
                      <a:cxn ang="0">
                        <a:pos x="7" y="52"/>
                      </a:cxn>
                      <a:cxn ang="0">
                        <a:pos x="10" y="49"/>
                      </a:cxn>
                      <a:cxn ang="0">
                        <a:pos x="10" y="11"/>
                      </a:cxn>
                      <a:cxn ang="0">
                        <a:pos x="77" y="6"/>
                      </a:cxn>
                      <a:cxn ang="0">
                        <a:pos x="15" y="6"/>
                      </a:cxn>
                      <a:cxn ang="0">
                        <a:pos x="15" y="49"/>
                      </a:cxn>
                      <a:cxn ang="0">
                        <a:pos x="15" y="52"/>
                      </a:cxn>
                      <a:cxn ang="0">
                        <a:pos x="74" y="52"/>
                      </a:cxn>
                      <a:cxn ang="0">
                        <a:pos x="77" y="49"/>
                      </a:cxn>
                      <a:cxn ang="0">
                        <a:pos x="77" y="6"/>
                      </a:cxn>
                      <a:cxn ang="0">
                        <a:pos x="46" y="36"/>
                      </a:cxn>
                      <a:cxn ang="0">
                        <a:pos x="20" y="36"/>
                      </a:cxn>
                      <a:cxn ang="0">
                        <a:pos x="20" y="11"/>
                      </a:cxn>
                      <a:cxn ang="0">
                        <a:pos x="46" y="11"/>
                      </a:cxn>
                      <a:cxn ang="0">
                        <a:pos x="46" y="36"/>
                      </a:cxn>
                      <a:cxn ang="0">
                        <a:pos x="46" y="47"/>
                      </a:cxn>
                      <a:cxn ang="0">
                        <a:pos x="20" y="47"/>
                      </a:cxn>
                      <a:cxn ang="0">
                        <a:pos x="20" y="42"/>
                      </a:cxn>
                      <a:cxn ang="0">
                        <a:pos x="46" y="42"/>
                      </a:cxn>
                      <a:cxn ang="0">
                        <a:pos x="46" y="47"/>
                      </a:cxn>
                      <a:cxn ang="0">
                        <a:pos x="25" y="16"/>
                      </a:cxn>
                      <a:cxn ang="0">
                        <a:pos x="25" y="31"/>
                      </a:cxn>
                      <a:cxn ang="0">
                        <a:pos x="41" y="31"/>
                      </a:cxn>
                      <a:cxn ang="0">
                        <a:pos x="41" y="16"/>
                      </a:cxn>
                      <a:cxn ang="0">
                        <a:pos x="25" y="16"/>
                      </a:cxn>
                      <a:cxn ang="0">
                        <a:pos x="72" y="16"/>
                      </a:cxn>
                      <a:cxn ang="0">
                        <a:pos x="51" y="16"/>
                      </a:cxn>
                      <a:cxn ang="0">
                        <a:pos x="51" y="11"/>
                      </a:cxn>
                      <a:cxn ang="0">
                        <a:pos x="72" y="11"/>
                      </a:cxn>
                      <a:cxn ang="0">
                        <a:pos x="72" y="16"/>
                      </a:cxn>
                      <a:cxn ang="0">
                        <a:pos x="72" y="26"/>
                      </a:cxn>
                      <a:cxn ang="0">
                        <a:pos x="51" y="26"/>
                      </a:cxn>
                      <a:cxn ang="0">
                        <a:pos x="51" y="21"/>
                      </a:cxn>
                      <a:cxn ang="0">
                        <a:pos x="72" y="21"/>
                      </a:cxn>
                      <a:cxn ang="0">
                        <a:pos x="72" y="26"/>
                      </a:cxn>
                      <a:cxn ang="0">
                        <a:pos x="72" y="36"/>
                      </a:cxn>
                      <a:cxn ang="0">
                        <a:pos x="51" y="36"/>
                      </a:cxn>
                      <a:cxn ang="0">
                        <a:pos x="51" y="31"/>
                      </a:cxn>
                      <a:cxn ang="0">
                        <a:pos x="72" y="31"/>
                      </a:cxn>
                      <a:cxn ang="0">
                        <a:pos x="72" y="36"/>
                      </a:cxn>
                      <a:cxn ang="0">
                        <a:pos x="72" y="47"/>
                      </a:cxn>
                      <a:cxn ang="0">
                        <a:pos x="51" y="47"/>
                      </a:cxn>
                      <a:cxn ang="0">
                        <a:pos x="51" y="42"/>
                      </a:cxn>
                      <a:cxn ang="0">
                        <a:pos x="72" y="42"/>
                      </a:cxn>
                      <a:cxn ang="0">
                        <a:pos x="72" y="47"/>
                      </a:cxn>
                    </a:cxnLst>
                    <a:rect l="0" t="0" r="r" b="b"/>
                    <a:pathLst>
                      <a:path w="82" h="57">
                        <a:moveTo>
                          <a:pt x="82" y="49"/>
                        </a:moveTo>
                        <a:cubicBezTo>
                          <a:pt x="82" y="54"/>
                          <a:pt x="79" y="57"/>
                          <a:pt x="74" y="57"/>
                        </a:cubicBezTo>
                        <a:cubicBezTo>
                          <a:pt x="7" y="57"/>
                          <a:pt x="7" y="57"/>
                          <a:pt x="7" y="57"/>
                        </a:cubicBezTo>
                        <a:cubicBezTo>
                          <a:pt x="3" y="57"/>
                          <a:pt x="0" y="54"/>
                          <a:pt x="0" y="49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10" y="6"/>
                          <a:pt x="10" y="6"/>
                          <a:pt x="10" y="6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cubicBezTo>
                          <a:pt x="82" y="0"/>
                          <a:pt x="82" y="0"/>
                          <a:pt x="82" y="0"/>
                        </a:cubicBezTo>
                        <a:lnTo>
                          <a:pt x="82" y="49"/>
                        </a:lnTo>
                        <a:close/>
                        <a:moveTo>
                          <a:pt x="10" y="11"/>
                        </a:moveTo>
                        <a:cubicBezTo>
                          <a:pt x="5" y="11"/>
                          <a:pt x="5" y="11"/>
                          <a:pt x="5" y="11"/>
                        </a:cubicBezTo>
                        <a:cubicBezTo>
                          <a:pt x="5" y="49"/>
                          <a:pt x="5" y="49"/>
                          <a:pt x="5" y="49"/>
                        </a:cubicBezTo>
                        <a:cubicBezTo>
                          <a:pt x="5" y="51"/>
                          <a:pt x="6" y="52"/>
                          <a:pt x="7" y="52"/>
                        </a:cubicBezTo>
                        <a:cubicBezTo>
                          <a:pt x="9" y="52"/>
                          <a:pt x="10" y="51"/>
                          <a:pt x="10" y="49"/>
                        </a:cubicBezTo>
                        <a:lnTo>
                          <a:pt x="10" y="11"/>
                        </a:lnTo>
                        <a:close/>
                        <a:moveTo>
                          <a:pt x="77" y="6"/>
                        </a:moveTo>
                        <a:cubicBezTo>
                          <a:pt x="15" y="6"/>
                          <a:pt x="15" y="6"/>
                          <a:pt x="15" y="6"/>
                        </a:cubicBezTo>
                        <a:cubicBezTo>
                          <a:pt x="15" y="49"/>
                          <a:pt x="15" y="49"/>
                          <a:pt x="15" y="49"/>
                        </a:cubicBezTo>
                        <a:cubicBezTo>
                          <a:pt x="15" y="50"/>
                          <a:pt x="15" y="51"/>
                          <a:pt x="15" y="52"/>
                        </a:cubicBezTo>
                        <a:cubicBezTo>
                          <a:pt x="74" y="52"/>
                          <a:pt x="74" y="52"/>
                          <a:pt x="74" y="52"/>
                        </a:cubicBezTo>
                        <a:cubicBezTo>
                          <a:pt x="76" y="52"/>
                          <a:pt x="77" y="51"/>
                          <a:pt x="77" y="49"/>
                        </a:cubicBezTo>
                        <a:lnTo>
                          <a:pt x="77" y="6"/>
                        </a:lnTo>
                        <a:close/>
                        <a:moveTo>
                          <a:pt x="46" y="36"/>
                        </a:moveTo>
                        <a:cubicBezTo>
                          <a:pt x="20" y="36"/>
                          <a:pt x="20" y="36"/>
                          <a:pt x="20" y="36"/>
                        </a:cubicBezTo>
                        <a:cubicBezTo>
                          <a:pt x="20" y="11"/>
                          <a:pt x="20" y="11"/>
                          <a:pt x="20" y="11"/>
                        </a:cubicBezTo>
                        <a:cubicBezTo>
                          <a:pt x="46" y="11"/>
                          <a:pt x="46" y="11"/>
                          <a:pt x="46" y="11"/>
                        </a:cubicBezTo>
                        <a:lnTo>
                          <a:pt x="46" y="36"/>
                        </a:lnTo>
                        <a:close/>
                        <a:moveTo>
                          <a:pt x="46" y="47"/>
                        </a:moveTo>
                        <a:cubicBezTo>
                          <a:pt x="20" y="47"/>
                          <a:pt x="20" y="47"/>
                          <a:pt x="20" y="47"/>
                        </a:cubicBezTo>
                        <a:cubicBezTo>
                          <a:pt x="20" y="42"/>
                          <a:pt x="20" y="42"/>
                          <a:pt x="20" y="42"/>
                        </a:cubicBezTo>
                        <a:cubicBezTo>
                          <a:pt x="46" y="42"/>
                          <a:pt x="46" y="42"/>
                          <a:pt x="46" y="42"/>
                        </a:cubicBezTo>
                        <a:lnTo>
                          <a:pt x="46" y="47"/>
                        </a:lnTo>
                        <a:close/>
                        <a:moveTo>
                          <a:pt x="25" y="16"/>
                        </a:moveTo>
                        <a:cubicBezTo>
                          <a:pt x="25" y="31"/>
                          <a:pt x="25" y="31"/>
                          <a:pt x="25" y="31"/>
                        </a:cubicBezTo>
                        <a:cubicBezTo>
                          <a:pt x="41" y="31"/>
                          <a:pt x="41" y="31"/>
                          <a:pt x="41" y="31"/>
                        </a:cubicBezTo>
                        <a:cubicBezTo>
                          <a:pt x="41" y="16"/>
                          <a:pt x="41" y="16"/>
                          <a:pt x="41" y="16"/>
                        </a:cubicBezTo>
                        <a:lnTo>
                          <a:pt x="25" y="16"/>
                        </a:lnTo>
                        <a:close/>
                        <a:moveTo>
                          <a:pt x="72" y="16"/>
                        </a:moveTo>
                        <a:cubicBezTo>
                          <a:pt x="51" y="16"/>
                          <a:pt x="51" y="16"/>
                          <a:pt x="51" y="16"/>
                        </a:cubicBezTo>
                        <a:cubicBezTo>
                          <a:pt x="51" y="11"/>
                          <a:pt x="51" y="11"/>
                          <a:pt x="51" y="11"/>
                        </a:cubicBezTo>
                        <a:cubicBezTo>
                          <a:pt x="72" y="11"/>
                          <a:pt x="72" y="11"/>
                          <a:pt x="72" y="11"/>
                        </a:cubicBezTo>
                        <a:lnTo>
                          <a:pt x="72" y="16"/>
                        </a:lnTo>
                        <a:close/>
                        <a:moveTo>
                          <a:pt x="72" y="26"/>
                        </a:moveTo>
                        <a:cubicBezTo>
                          <a:pt x="51" y="26"/>
                          <a:pt x="51" y="26"/>
                          <a:pt x="51" y="26"/>
                        </a:cubicBezTo>
                        <a:cubicBezTo>
                          <a:pt x="51" y="21"/>
                          <a:pt x="51" y="21"/>
                          <a:pt x="51" y="21"/>
                        </a:cubicBezTo>
                        <a:cubicBezTo>
                          <a:pt x="72" y="21"/>
                          <a:pt x="72" y="21"/>
                          <a:pt x="72" y="21"/>
                        </a:cubicBezTo>
                        <a:lnTo>
                          <a:pt x="72" y="26"/>
                        </a:lnTo>
                        <a:close/>
                        <a:moveTo>
                          <a:pt x="72" y="36"/>
                        </a:moveTo>
                        <a:cubicBezTo>
                          <a:pt x="51" y="36"/>
                          <a:pt x="51" y="36"/>
                          <a:pt x="51" y="36"/>
                        </a:cubicBezTo>
                        <a:cubicBezTo>
                          <a:pt x="51" y="31"/>
                          <a:pt x="51" y="31"/>
                          <a:pt x="51" y="31"/>
                        </a:cubicBezTo>
                        <a:cubicBezTo>
                          <a:pt x="72" y="31"/>
                          <a:pt x="72" y="31"/>
                          <a:pt x="72" y="31"/>
                        </a:cubicBezTo>
                        <a:lnTo>
                          <a:pt x="72" y="36"/>
                        </a:lnTo>
                        <a:close/>
                        <a:moveTo>
                          <a:pt x="72" y="47"/>
                        </a:moveTo>
                        <a:cubicBezTo>
                          <a:pt x="51" y="47"/>
                          <a:pt x="51" y="47"/>
                          <a:pt x="51" y="47"/>
                        </a:cubicBezTo>
                        <a:cubicBezTo>
                          <a:pt x="51" y="42"/>
                          <a:pt x="51" y="42"/>
                          <a:pt x="51" y="42"/>
                        </a:cubicBezTo>
                        <a:cubicBezTo>
                          <a:pt x="72" y="42"/>
                          <a:pt x="72" y="42"/>
                          <a:pt x="72" y="42"/>
                        </a:cubicBezTo>
                        <a:lnTo>
                          <a:pt x="72" y="47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noFill/>
                    <a:round/>
                  </a:ln>
                </p:spPr>
                <p:txBody>
                  <a:bodyPr anchor="ctr"/>
                  <a:lstStyle/>
                  <a:p>
                    <a:pPr algn="ctr"/>
                  </a:p>
                </p:txBody>
              </p:sp>
              <p:grpSp>
                <p:nvGrpSpPr>
                  <p:cNvPr id="49" name="Group 1"/>
                  <p:cNvGrpSpPr/>
                  <p:nvPr/>
                </p:nvGrpSpPr>
                <p:grpSpPr>
                  <a:xfrm>
                    <a:off x="2140306" y="1503909"/>
                    <a:ext cx="3451963" cy="382862"/>
                    <a:chOff x="2282005" y="1370641"/>
                    <a:chExt cx="3451963" cy="382862"/>
                  </a:xfrm>
                </p:grpSpPr>
                <p:sp>
                  <p:nvSpPr>
                    <p:cNvPr id="50" name="TextBox 20"/>
                    <p:cNvSpPr txBox="1"/>
                    <p:nvPr/>
                  </p:nvSpPr>
                  <p:spPr>
                    <a:xfrm>
                      <a:off x="2282005" y="1539918"/>
                      <a:ext cx="3451963" cy="21358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anchor="ctr">
                      <a:normAutofit fontScale="77500" lnSpcReduction="20000"/>
                    </a:bodyPr>
                    <a:lstStyle/>
                    <a:p>
                      <a:pPr defTabSz="1218565">
                        <a:lnSpc>
                          <a:spcPct val="120000"/>
                        </a:lnSpc>
                        <a:spcBef>
                          <a:spcPct val="0"/>
                        </a:spcBef>
                        <a:defRPr/>
                      </a:pPr>
                      <a:r>
                        <a:rPr lang="zh-CN" altLang="en-US" sz="1050" dirty="0">
                          <a:solidFill>
                            <a:schemeClr val="bg1"/>
                          </a:solidFill>
                        </a:rPr>
                        <a:t>此部分内容作为文字排版占位显示 （建议使用主题字体）</a:t>
                      </a:r>
                      <a:endParaRPr lang="zh-CN" altLang="en-US" sz="1050" dirty="0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51" name="Rectangle 21"/>
                    <p:cNvSpPr/>
                    <p:nvPr/>
                  </p:nvSpPr>
                  <p:spPr>
                    <a:xfrm>
                      <a:off x="2282005" y="1370641"/>
                      <a:ext cx="846386" cy="169277"/>
                    </a:xfrm>
                    <a:prstGeom prst="rect">
                      <a:avLst/>
                    </a:prstGeom>
                  </p:spPr>
                  <p:txBody>
                    <a:bodyPr wrap="none" lIns="0" tIns="0" rIns="0" bIns="0">
                      <a:normAutofit fontScale="92500" lnSpcReduction="20000"/>
                    </a:bodyPr>
                    <a:lstStyle/>
                    <a:p>
                      <a:pPr>
                        <a:spcBef>
                          <a:spcPct val="0"/>
                        </a:spcBef>
                      </a:pPr>
                      <a:r>
                        <a:rPr lang="zh-CN" altLang="en-US" sz="1100" b="1">
                          <a:solidFill>
                            <a:schemeClr val="bg1"/>
                          </a:solidFill>
                        </a:rPr>
                        <a:t>标题文本预设</a:t>
                      </a:r>
                      <a:endParaRPr lang="zh-CN" altLang="en-US" sz="1100" b="1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3" name="Group 56"/>
              <p:cNvGrpSpPr/>
              <p:nvPr/>
            </p:nvGrpSpPr>
            <p:grpSpPr>
              <a:xfrm>
                <a:off x="5896962" y="1123678"/>
                <a:ext cx="2588972" cy="287147"/>
                <a:chOff x="7862616" y="1555435"/>
                <a:chExt cx="3451963" cy="382862"/>
              </a:xfrm>
            </p:grpSpPr>
            <p:sp>
              <p:nvSpPr>
                <p:cNvPr id="45" name="TextBox 29"/>
                <p:cNvSpPr txBox="1"/>
                <p:nvPr/>
              </p:nvSpPr>
              <p:spPr>
                <a:xfrm>
                  <a:off x="7862616" y="1555435"/>
                  <a:ext cx="846386" cy="169277"/>
                </a:xfrm>
                <a:prstGeom prst="rect">
                  <a:avLst/>
                </a:prstGeom>
              </p:spPr>
              <p:txBody>
                <a:bodyPr wrap="none" lIns="0" tIns="0" rIns="0" bIns="0" anchor="ctr" anchorCtr="0">
                  <a:normAutofit fontScale="92500" lnSpcReduction="20000"/>
                </a:bodyPr>
                <a:lstStyle/>
                <a:p>
                  <a:pPr algn="l" defTabSz="1218565">
                    <a:spcBef>
                      <a:spcPct val="0"/>
                    </a:spcBef>
                    <a:defRPr/>
                  </a:pPr>
                  <a:r>
                    <a:rPr lang="zh-CN" altLang="en-US" sz="1100" b="1">
                      <a:solidFill>
                        <a:schemeClr val="accent1"/>
                      </a:solidFill>
                    </a:rPr>
                    <a:t>标题文本预设</a:t>
                  </a:r>
                  <a:endParaRPr lang="zh-CN" altLang="en-US" sz="1100" b="1">
                    <a:solidFill>
                      <a:schemeClr val="accent1"/>
                    </a:solidFill>
                  </a:endParaRPr>
                </a:p>
              </p:txBody>
            </p:sp>
            <p:sp>
              <p:nvSpPr>
                <p:cNvPr id="46" name="TextBox 30"/>
                <p:cNvSpPr txBox="1"/>
                <p:nvPr/>
              </p:nvSpPr>
              <p:spPr>
                <a:xfrm>
                  <a:off x="7862616" y="1724712"/>
                  <a:ext cx="3451963" cy="213585"/>
                </a:xfrm>
                <a:prstGeom prst="rect">
                  <a:avLst/>
                </a:prstGeom>
              </p:spPr>
              <p:txBody>
                <a:bodyPr wrap="square" lIns="0" tIns="0" rIns="0" bIns="0" anchor="ctr" anchorCtr="0">
                  <a:normAutofit fontScale="77500" lnSpcReduction="20000"/>
                </a:bodyPr>
                <a:lstStyle/>
                <a:p>
                  <a:pPr algn="l" defTabSz="1218565">
                    <a:lnSpc>
                      <a:spcPct val="120000"/>
                    </a:lnSpc>
                    <a:spcBef>
                      <a:spcPct val="0"/>
                    </a:spcBef>
                    <a:defRPr/>
                  </a:pPr>
                  <a:r>
                    <a:rPr lang="zh-CN" altLang="en-US" sz="1050">
                      <a:solidFill>
                        <a:schemeClr val="dk1">
                          <a:lumMod val="100000"/>
                        </a:schemeClr>
                      </a:solidFill>
                    </a:rPr>
                    <a:t>此部分内容作为文字排版占位显示 （建议使用主题字体）</a:t>
                  </a:r>
                  <a:endParaRPr lang="zh-CN" altLang="en-US" sz="1050">
                    <a:solidFill>
                      <a:schemeClr val="dk1">
                        <a:lumMod val="10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23" name="TextBox 57"/>
            <p:cNvSpPr txBox="1"/>
            <p:nvPr/>
          </p:nvSpPr>
          <p:spPr>
            <a:xfrm>
              <a:off x="5171790" y="649075"/>
              <a:ext cx="685284" cy="1107996"/>
            </a:xfrm>
            <a:prstGeom prst="rect">
              <a:avLst/>
            </a:prstGeom>
          </p:spPr>
          <p:txBody>
            <a:bodyPr wrap="none" lIns="0" tIns="0" rIns="0" bIns="0" anchor="b">
              <a:normAutofit/>
            </a:bodyPr>
            <a:lstStyle/>
            <a:p>
              <a:pPr defTabSz="1218565">
                <a:spcBef>
                  <a:spcPct val="0"/>
                </a:spcBef>
                <a:defRPr/>
              </a:pPr>
              <a:r>
                <a:rPr lang="en-US" sz="6400" dirty="0">
                  <a:solidFill>
                    <a:schemeClr val="accent1"/>
                  </a:solidFill>
                </a:rPr>
                <a:t>01</a:t>
              </a:r>
              <a:endParaRPr lang="en-US" sz="64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52" name="文本框 30"/>
          <p:cNvSpPr txBox="1"/>
          <p:nvPr/>
        </p:nvSpPr>
        <p:spPr>
          <a:xfrm>
            <a:off x="781596" y="8513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D62A4"/>
                </a:solidFill>
              </a:rPr>
              <a:t>标题文本预设</a:t>
            </a:r>
            <a:endParaRPr lang="zh-CN" altLang="en-US" sz="2000" b="1" dirty="0">
              <a:solidFill>
                <a:srgbClr val="0D62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fa18ad7-bea0-4fa6-ab90-32c11e91706f"/>
          <p:cNvGrpSpPr>
            <a:grpSpLocks noChangeAspect="1"/>
          </p:cNvGrpSpPr>
          <p:nvPr/>
        </p:nvGrpSpPr>
        <p:grpSpPr>
          <a:xfrm>
            <a:off x="625785" y="1072513"/>
            <a:ext cx="7937965" cy="3406457"/>
            <a:chOff x="834380" y="1430017"/>
            <a:chExt cx="10583953" cy="4541943"/>
          </a:xfrm>
        </p:grpSpPr>
        <p:grpSp>
          <p:nvGrpSpPr>
            <p:cNvPr id="4" name="Group 3"/>
            <p:cNvGrpSpPr/>
            <p:nvPr/>
          </p:nvGrpSpPr>
          <p:grpSpPr>
            <a:xfrm>
              <a:off x="923155" y="2006601"/>
              <a:ext cx="10495178" cy="3173445"/>
              <a:chOff x="923155" y="1264510"/>
              <a:chExt cx="10495178" cy="4657623"/>
            </a:xfrm>
          </p:grpSpPr>
          <p:sp>
            <p:nvSpPr>
              <p:cNvPr id="52" name="Rectangle 4"/>
              <p:cNvSpPr/>
              <p:nvPr/>
            </p:nvSpPr>
            <p:spPr bwMode="auto">
              <a:xfrm>
                <a:off x="923155" y="4394432"/>
                <a:ext cx="2533747" cy="1527700"/>
              </a:xfrm>
              <a:prstGeom prst="rect">
                <a:avLst/>
              </a:prstGeom>
              <a:solidFill>
                <a:schemeClr val="accent5"/>
              </a:solidFill>
              <a:ln w="25400">
                <a:noFill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Freeform: Shape 5"/>
              <p:cNvSpPr/>
              <p:nvPr/>
            </p:nvSpPr>
            <p:spPr bwMode="auto">
              <a:xfrm>
                <a:off x="2767574" y="5220384"/>
                <a:ext cx="695538" cy="701749"/>
              </a:xfrm>
              <a:custGeom>
                <a:avLst/>
                <a:gdLst>
                  <a:gd name="T0" fmla="*/ 0 w 21600"/>
                  <a:gd name="T1" fmla="*/ 0 h 21600"/>
                  <a:gd name="T2" fmla="*/ 1422400 w 21600"/>
                  <a:gd name="T3" fmla="*/ 0 h 21600"/>
                  <a:gd name="T4" fmla="*/ 1422400 w 21600"/>
                  <a:gd name="T5" fmla="*/ 143510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Rectangle 6"/>
              <p:cNvSpPr/>
              <p:nvPr/>
            </p:nvSpPr>
            <p:spPr bwMode="auto">
              <a:xfrm>
                <a:off x="2767574" y="3692684"/>
                <a:ext cx="2533747" cy="1527700"/>
              </a:xfrm>
              <a:prstGeom prst="rect">
                <a:avLst/>
              </a:prstGeom>
              <a:solidFill>
                <a:schemeClr val="accent4"/>
              </a:solidFill>
              <a:ln w="25400">
                <a:noFill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Freeform: Shape 7"/>
              <p:cNvSpPr/>
              <p:nvPr/>
            </p:nvSpPr>
            <p:spPr bwMode="auto">
              <a:xfrm>
                <a:off x="4611993" y="4518636"/>
                <a:ext cx="695538" cy="701749"/>
              </a:xfrm>
              <a:custGeom>
                <a:avLst/>
                <a:gdLst>
                  <a:gd name="T0" fmla="*/ 0 w 21600"/>
                  <a:gd name="T1" fmla="*/ 0 h 21600"/>
                  <a:gd name="T2" fmla="*/ 1422400 w 21600"/>
                  <a:gd name="T3" fmla="*/ 0 h 21600"/>
                  <a:gd name="T4" fmla="*/ 1422400 w 21600"/>
                  <a:gd name="T5" fmla="*/ 143510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Rectangle 8"/>
              <p:cNvSpPr/>
              <p:nvPr/>
            </p:nvSpPr>
            <p:spPr bwMode="auto">
              <a:xfrm>
                <a:off x="4618203" y="2990935"/>
                <a:ext cx="2533747" cy="1527700"/>
              </a:xfrm>
              <a:prstGeom prst="rect">
                <a:avLst/>
              </a:prstGeom>
              <a:solidFill>
                <a:schemeClr val="accent2"/>
              </a:solidFill>
              <a:ln w="25400">
                <a:noFill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Freeform: Shape 9"/>
              <p:cNvSpPr/>
              <p:nvPr/>
            </p:nvSpPr>
            <p:spPr bwMode="auto">
              <a:xfrm>
                <a:off x="6450201" y="3816887"/>
                <a:ext cx="695538" cy="701749"/>
              </a:xfrm>
              <a:custGeom>
                <a:avLst/>
                <a:gdLst>
                  <a:gd name="T0" fmla="*/ 0 w 21600"/>
                  <a:gd name="T1" fmla="*/ 0 h 21600"/>
                  <a:gd name="T2" fmla="*/ 1422400 w 21600"/>
                  <a:gd name="T3" fmla="*/ 0 h 21600"/>
                  <a:gd name="T4" fmla="*/ 1422400 w 21600"/>
                  <a:gd name="T5" fmla="*/ 143510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8" name="Rectangle 10"/>
              <p:cNvSpPr/>
              <p:nvPr/>
            </p:nvSpPr>
            <p:spPr bwMode="auto">
              <a:xfrm>
                <a:off x="6450201" y="2295397"/>
                <a:ext cx="2533747" cy="1527700"/>
              </a:xfrm>
              <a:prstGeom prst="rect">
                <a:avLst/>
              </a:prstGeom>
              <a:solidFill>
                <a:schemeClr val="accent6"/>
              </a:solidFill>
              <a:ln w="25400">
                <a:noFill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Freeform: Shape 11"/>
              <p:cNvSpPr/>
              <p:nvPr/>
            </p:nvSpPr>
            <p:spPr bwMode="auto">
              <a:xfrm>
                <a:off x="8288410" y="3108928"/>
                <a:ext cx="695538" cy="701749"/>
              </a:xfrm>
              <a:custGeom>
                <a:avLst/>
                <a:gdLst>
                  <a:gd name="T0" fmla="*/ 0 w 21600"/>
                  <a:gd name="T1" fmla="*/ 0 h 21600"/>
                  <a:gd name="T2" fmla="*/ 1422400 w 21600"/>
                  <a:gd name="T3" fmla="*/ 0 h 21600"/>
                  <a:gd name="T4" fmla="*/ 1422400 w 21600"/>
                  <a:gd name="T5" fmla="*/ 143510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Arrow: Right 12"/>
              <p:cNvSpPr/>
              <p:nvPr/>
            </p:nvSpPr>
            <p:spPr bwMode="auto">
              <a:xfrm>
                <a:off x="8288410" y="1264510"/>
                <a:ext cx="3129923" cy="2179768"/>
              </a:xfrm>
              <a:prstGeom prst="rightArrow">
                <a:avLst>
                  <a:gd name="adj1" fmla="val 69463"/>
                  <a:gd name="adj2" fmla="val 28319"/>
                </a:avLst>
              </a:prstGeom>
              <a:solidFill>
                <a:schemeClr val="accent3"/>
              </a:solidFill>
              <a:ln w="25400">
                <a:noFill/>
                <a:miter lim="8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cxnSp>
          <p:nvCxnSpPr>
            <p:cNvPr id="5" name="Straight Connector 13"/>
            <p:cNvCxnSpPr/>
            <p:nvPr/>
          </p:nvCxnSpPr>
          <p:spPr>
            <a:xfrm flipV="1">
              <a:off x="1929725" y="3556296"/>
              <a:ext cx="0" cy="416262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1"/>
            <p:cNvGrpSpPr/>
            <p:nvPr/>
          </p:nvGrpSpPr>
          <p:grpSpPr>
            <a:xfrm>
              <a:off x="834380" y="2710886"/>
              <a:ext cx="2286698" cy="882168"/>
              <a:chOff x="773668" y="2748850"/>
              <a:chExt cx="2286698" cy="882168"/>
            </a:xfrm>
          </p:grpSpPr>
          <p:sp>
            <p:nvSpPr>
              <p:cNvPr id="50" name="TextBox 15"/>
              <p:cNvSpPr txBox="1"/>
              <p:nvPr/>
            </p:nvSpPr>
            <p:spPr>
              <a:xfrm>
                <a:off x="773668" y="2748850"/>
                <a:ext cx="2286698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accent5"/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5"/>
                  </a:solidFill>
                </a:endParaRPr>
              </a:p>
            </p:txBody>
          </p:sp>
          <p:sp>
            <p:nvSpPr>
              <p:cNvPr id="51" name="TextBox 16"/>
              <p:cNvSpPr txBox="1"/>
              <p:nvPr/>
            </p:nvSpPr>
            <p:spPr>
              <a:xfrm>
                <a:off x="773668" y="2964294"/>
                <a:ext cx="2286698" cy="666724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/>
                  <a:t>此部分内容作为文字排版占位显示</a:t>
                </a:r>
                <a:br>
                  <a:rPr lang="zh-CN" altLang="en-US" sz="1100" dirty="0"/>
                </a:br>
                <a:r>
                  <a:rPr lang="zh-CN" altLang="en-US" sz="1100" dirty="0"/>
                  <a:t>（建议使用主题字体）</a:t>
                </a:r>
                <a:endParaRPr lang="zh-CN" altLang="en-US" sz="1100" dirty="0"/>
              </a:p>
            </p:txBody>
          </p:sp>
        </p:grpSp>
        <p:cxnSp>
          <p:nvCxnSpPr>
            <p:cNvPr id="7" name="Straight Connector 20"/>
            <p:cNvCxnSpPr/>
            <p:nvPr/>
          </p:nvCxnSpPr>
          <p:spPr>
            <a:xfrm flipV="1">
              <a:off x="3854798" y="2818608"/>
              <a:ext cx="0" cy="704145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24"/>
            <p:cNvCxnSpPr/>
            <p:nvPr/>
          </p:nvCxnSpPr>
          <p:spPr>
            <a:xfrm>
              <a:off x="8049768" y="4179942"/>
              <a:ext cx="0" cy="704145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28"/>
            <p:cNvCxnSpPr/>
            <p:nvPr/>
          </p:nvCxnSpPr>
          <p:spPr>
            <a:xfrm>
              <a:off x="9894187" y="3341805"/>
              <a:ext cx="0" cy="704145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32"/>
            <p:cNvCxnSpPr/>
            <p:nvPr/>
          </p:nvCxnSpPr>
          <p:spPr>
            <a:xfrm flipV="1">
              <a:off x="5915449" y="2361439"/>
              <a:ext cx="0" cy="704145"/>
            </a:xfrm>
            <a:prstGeom prst="line">
              <a:avLst/>
            </a:prstGeom>
            <a:ln>
              <a:solidFill>
                <a:schemeClr val="tx2">
                  <a:lumMod val="50000"/>
                  <a:lumOff val="50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33"/>
            <p:cNvGrpSpPr/>
            <p:nvPr/>
          </p:nvGrpSpPr>
          <p:grpSpPr>
            <a:xfrm>
              <a:off x="3791550" y="3822217"/>
              <a:ext cx="239793" cy="626477"/>
              <a:chOff x="3197985" y="2200626"/>
              <a:chExt cx="111631" cy="291645"/>
            </a:xfrm>
          </p:grpSpPr>
          <p:sp>
            <p:nvSpPr>
              <p:cNvPr id="48" name="Freeform: Shape 34"/>
              <p:cNvSpPr/>
              <p:nvPr/>
            </p:nvSpPr>
            <p:spPr>
              <a:xfrm>
                <a:off x="3197985" y="2200626"/>
                <a:ext cx="111631" cy="291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9" h="21600" extrusionOk="0">
                    <a:moveTo>
                      <a:pt x="14991" y="10784"/>
                    </a:moveTo>
                    <a:cubicBezTo>
                      <a:pt x="19172" y="9576"/>
                      <a:pt x="21261" y="9426"/>
                      <a:pt x="21375" y="6935"/>
                    </a:cubicBezTo>
                    <a:cubicBezTo>
                      <a:pt x="21489" y="4444"/>
                      <a:pt x="18639" y="0"/>
                      <a:pt x="18639" y="0"/>
                    </a:cubicBezTo>
                    <a:lnTo>
                      <a:pt x="12201" y="0"/>
                    </a:lnTo>
                    <a:lnTo>
                      <a:pt x="9177" y="0"/>
                    </a:lnTo>
                    <a:lnTo>
                      <a:pt x="2739" y="0"/>
                    </a:lnTo>
                    <a:cubicBezTo>
                      <a:pt x="2739" y="0"/>
                      <a:pt x="-111" y="4444"/>
                      <a:pt x="3" y="6935"/>
                    </a:cubicBezTo>
                    <a:cubicBezTo>
                      <a:pt x="117" y="9426"/>
                      <a:pt x="2228" y="9559"/>
                      <a:pt x="6387" y="10777"/>
                    </a:cubicBezTo>
                    <a:cubicBezTo>
                      <a:pt x="10049" y="11850"/>
                      <a:pt x="9768" y="12335"/>
                      <a:pt x="9859" y="12787"/>
                    </a:cubicBezTo>
                    <a:cubicBezTo>
                      <a:pt x="10155" y="14267"/>
                      <a:pt x="10037" y="18381"/>
                      <a:pt x="9993" y="18850"/>
                    </a:cubicBezTo>
                    <a:cubicBezTo>
                      <a:pt x="9980" y="18987"/>
                      <a:pt x="9954" y="19116"/>
                      <a:pt x="9802" y="19395"/>
                    </a:cubicBezTo>
                    <a:cubicBezTo>
                      <a:pt x="9661" y="19653"/>
                      <a:pt x="8672" y="20391"/>
                      <a:pt x="4241" y="20755"/>
                    </a:cubicBezTo>
                    <a:cubicBezTo>
                      <a:pt x="2312" y="20844"/>
                      <a:pt x="1099" y="20972"/>
                      <a:pt x="1099" y="21115"/>
                    </a:cubicBezTo>
                    <a:cubicBezTo>
                      <a:pt x="1099" y="21383"/>
                      <a:pt x="5378" y="21600"/>
                      <a:pt x="10656" y="21600"/>
                    </a:cubicBezTo>
                    <a:cubicBezTo>
                      <a:pt x="15935" y="21600"/>
                      <a:pt x="20214" y="21383"/>
                      <a:pt x="20214" y="21115"/>
                    </a:cubicBezTo>
                    <a:cubicBezTo>
                      <a:pt x="20214" y="20972"/>
                      <a:pt x="19000" y="20844"/>
                      <a:pt x="17069" y="20756"/>
                    </a:cubicBezTo>
                    <a:cubicBezTo>
                      <a:pt x="12640" y="20391"/>
                      <a:pt x="11651" y="19654"/>
                      <a:pt x="11510" y="19396"/>
                    </a:cubicBezTo>
                    <a:cubicBezTo>
                      <a:pt x="11393" y="19180"/>
                      <a:pt x="11361" y="18973"/>
                      <a:pt x="11360" y="18890"/>
                    </a:cubicBezTo>
                    <a:cubicBezTo>
                      <a:pt x="11357" y="18712"/>
                      <a:pt x="11559" y="14334"/>
                      <a:pt x="11559" y="12790"/>
                    </a:cubicBezTo>
                    <a:cubicBezTo>
                      <a:pt x="11559" y="12334"/>
                      <a:pt x="11455" y="11805"/>
                      <a:pt x="14991" y="10784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35"/>
              <p:cNvSpPr/>
              <p:nvPr/>
            </p:nvSpPr>
            <p:spPr>
              <a:xfrm>
                <a:off x="3203753" y="2206918"/>
                <a:ext cx="100054" cy="13757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2" h="21439" extrusionOk="0">
                    <a:moveTo>
                      <a:pt x="21178" y="13631"/>
                    </a:moveTo>
                    <a:cubicBezTo>
                      <a:pt x="21402" y="10846"/>
                      <a:pt x="18718" y="1226"/>
                      <a:pt x="18396" y="0"/>
                    </a:cubicBezTo>
                    <a:lnTo>
                      <a:pt x="2781" y="0"/>
                    </a:lnTo>
                    <a:cubicBezTo>
                      <a:pt x="2592" y="1226"/>
                      <a:pt x="-198" y="8595"/>
                      <a:pt x="11" y="13636"/>
                    </a:cubicBezTo>
                    <a:cubicBezTo>
                      <a:pt x="24" y="13948"/>
                      <a:pt x="34" y="14235"/>
                      <a:pt x="58" y="14513"/>
                    </a:cubicBezTo>
                    <a:cubicBezTo>
                      <a:pt x="63" y="15005"/>
                      <a:pt x="145" y="15481"/>
                      <a:pt x="296" y="15943"/>
                    </a:cubicBezTo>
                    <a:cubicBezTo>
                      <a:pt x="485" y="16652"/>
                      <a:pt x="738" y="17229"/>
                      <a:pt x="1164" y="17673"/>
                    </a:cubicBezTo>
                    <a:cubicBezTo>
                      <a:pt x="2091" y="18638"/>
                      <a:pt x="6838" y="21600"/>
                      <a:pt x="10594" y="21432"/>
                    </a:cubicBezTo>
                    <a:cubicBezTo>
                      <a:pt x="14472" y="21258"/>
                      <a:pt x="17559" y="19867"/>
                      <a:pt x="19659" y="18014"/>
                    </a:cubicBezTo>
                    <a:cubicBezTo>
                      <a:pt x="19768" y="17913"/>
                      <a:pt x="20460" y="17013"/>
                      <a:pt x="20633" y="16581"/>
                    </a:cubicBezTo>
                    <a:cubicBezTo>
                      <a:pt x="20955" y="15913"/>
                      <a:pt x="21178" y="15209"/>
                      <a:pt x="21178" y="14471"/>
                    </a:cubicBezTo>
                  </a:path>
                </a:pathLst>
              </a:custGeom>
              <a:solidFill>
                <a:schemeClr val="bg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Group 36"/>
            <p:cNvGrpSpPr/>
            <p:nvPr/>
          </p:nvGrpSpPr>
          <p:grpSpPr>
            <a:xfrm>
              <a:off x="1837189" y="4471792"/>
              <a:ext cx="361718" cy="416524"/>
              <a:chOff x="4565651" y="4991101"/>
              <a:chExt cx="209550" cy="241300"/>
            </a:xfrm>
            <a:solidFill>
              <a:schemeClr val="bg2"/>
            </a:solidFill>
          </p:grpSpPr>
          <p:sp>
            <p:nvSpPr>
              <p:cNvPr id="46" name="Freeform: Shape 37"/>
              <p:cNvSpPr/>
              <p:nvPr/>
            </p:nvSpPr>
            <p:spPr bwMode="auto">
              <a:xfrm>
                <a:off x="4610101" y="4991101"/>
                <a:ext cx="120650" cy="60325"/>
              </a:xfrm>
              <a:custGeom>
                <a:avLst/>
                <a:gdLst>
                  <a:gd name="T0" fmla="*/ 32 w 32"/>
                  <a:gd name="T1" fmla="*/ 8 h 16"/>
                  <a:gd name="T2" fmla="*/ 24 w 32"/>
                  <a:gd name="T3" fmla="*/ 8 h 16"/>
                  <a:gd name="T4" fmla="*/ 16 w 32"/>
                  <a:gd name="T5" fmla="*/ 0 h 16"/>
                  <a:gd name="T6" fmla="*/ 8 w 32"/>
                  <a:gd name="T7" fmla="*/ 8 h 16"/>
                  <a:gd name="T8" fmla="*/ 0 w 32"/>
                  <a:gd name="T9" fmla="*/ 8 h 16"/>
                  <a:gd name="T10" fmla="*/ 0 w 32"/>
                  <a:gd name="T11" fmla="*/ 16 h 16"/>
                  <a:gd name="T12" fmla="*/ 32 w 32"/>
                  <a:gd name="T13" fmla="*/ 16 h 16"/>
                  <a:gd name="T14" fmla="*/ 32 w 32"/>
                  <a:gd name="T15" fmla="*/ 8 h 16"/>
                  <a:gd name="T16" fmla="*/ 16 w 32"/>
                  <a:gd name="T17" fmla="*/ 12 h 16"/>
                  <a:gd name="T18" fmla="*/ 12 w 32"/>
                  <a:gd name="T19" fmla="*/ 8 h 16"/>
                  <a:gd name="T20" fmla="*/ 16 w 32"/>
                  <a:gd name="T21" fmla="*/ 4 h 16"/>
                  <a:gd name="T22" fmla="*/ 20 w 32"/>
                  <a:gd name="T23" fmla="*/ 8 h 16"/>
                  <a:gd name="T24" fmla="*/ 16 w 32"/>
                  <a:gd name="T2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" h="16">
                    <a:moveTo>
                      <a:pt x="32" y="8"/>
                    </a:moveTo>
                    <a:cubicBezTo>
                      <a:pt x="24" y="8"/>
                      <a:pt x="24" y="8"/>
                      <a:pt x="24" y="8"/>
                    </a:cubicBezTo>
                    <a:cubicBezTo>
                      <a:pt x="24" y="4"/>
                      <a:pt x="20" y="0"/>
                      <a:pt x="16" y="0"/>
                    </a:cubicBezTo>
                    <a:cubicBezTo>
                      <a:pt x="12" y="0"/>
                      <a:pt x="8" y="4"/>
                      <a:pt x="8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32" y="16"/>
                      <a:pt x="32" y="16"/>
                      <a:pt x="32" y="16"/>
                    </a:cubicBezTo>
                    <a:lnTo>
                      <a:pt x="32" y="8"/>
                    </a:lnTo>
                    <a:close/>
                    <a:moveTo>
                      <a:pt x="16" y="12"/>
                    </a:moveTo>
                    <a:cubicBezTo>
                      <a:pt x="14" y="12"/>
                      <a:pt x="12" y="10"/>
                      <a:pt x="12" y="8"/>
                    </a:cubicBezTo>
                    <a:cubicBezTo>
                      <a:pt x="12" y="6"/>
                      <a:pt x="14" y="4"/>
                      <a:pt x="16" y="4"/>
                    </a:cubicBezTo>
                    <a:cubicBezTo>
                      <a:pt x="18" y="4"/>
                      <a:pt x="20" y="6"/>
                      <a:pt x="20" y="8"/>
                    </a:cubicBezTo>
                    <a:cubicBezTo>
                      <a:pt x="20" y="10"/>
                      <a:pt x="18" y="12"/>
                      <a:pt x="16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38"/>
              <p:cNvSpPr/>
              <p:nvPr/>
            </p:nvSpPr>
            <p:spPr bwMode="auto">
              <a:xfrm>
                <a:off x="4565651" y="5021263"/>
                <a:ext cx="209550" cy="211138"/>
              </a:xfrm>
              <a:custGeom>
                <a:avLst/>
                <a:gdLst>
                  <a:gd name="T0" fmla="*/ 113 w 132"/>
                  <a:gd name="T1" fmla="*/ 0 h 133"/>
                  <a:gd name="T2" fmla="*/ 113 w 132"/>
                  <a:gd name="T3" fmla="*/ 29 h 133"/>
                  <a:gd name="T4" fmla="*/ 19 w 132"/>
                  <a:gd name="T5" fmla="*/ 29 h 133"/>
                  <a:gd name="T6" fmla="*/ 19 w 132"/>
                  <a:gd name="T7" fmla="*/ 0 h 133"/>
                  <a:gd name="T8" fmla="*/ 0 w 132"/>
                  <a:gd name="T9" fmla="*/ 0 h 133"/>
                  <a:gd name="T10" fmla="*/ 0 w 132"/>
                  <a:gd name="T11" fmla="*/ 133 h 133"/>
                  <a:gd name="T12" fmla="*/ 132 w 132"/>
                  <a:gd name="T13" fmla="*/ 133 h 133"/>
                  <a:gd name="T14" fmla="*/ 132 w 132"/>
                  <a:gd name="T15" fmla="*/ 0 h 133"/>
                  <a:gd name="T16" fmla="*/ 113 w 132"/>
                  <a:gd name="T17" fmla="*/ 0 h 133"/>
                  <a:gd name="T18" fmla="*/ 61 w 132"/>
                  <a:gd name="T19" fmla="*/ 111 h 133"/>
                  <a:gd name="T20" fmla="*/ 54 w 132"/>
                  <a:gd name="T21" fmla="*/ 107 h 133"/>
                  <a:gd name="T22" fmla="*/ 28 w 132"/>
                  <a:gd name="T23" fmla="*/ 78 h 133"/>
                  <a:gd name="T24" fmla="*/ 42 w 132"/>
                  <a:gd name="T25" fmla="*/ 66 h 133"/>
                  <a:gd name="T26" fmla="*/ 61 w 132"/>
                  <a:gd name="T27" fmla="*/ 85 h 133"/>
                  <a:gd name="T28" fmla="*/ 99 w 132"/>
                  <a:gd name="T29" fmla="*/ 47 h 133"/>
                  <a:gd name="T30" fmla="*/ 113 w 132"/>
                  <a:gd name="T31" fmla="*/ 62 h 133"/>
                  <a:gd name="T32" fmla="*/ 61 w 132"/>
                  <a:gd name="T33" fmla="*/ 111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2" h="133">
                    <a:moveTo>
                      <a:pt x="113" y="0"/>
                    </a:moveTo>
                    <a:lnTo>
                      <a:pt x="113" y="29"/>
                    </a:lnTo>
                    <a:lnTo>
                      <a:pt x="19" y="29"/>
                    </a:lnTo>
                    <a:lnTo>
                      <a:pt x="19" y="0"/>
                    </a:lnTo>
                    <a:lnTo>
                      <a:pt x="0" y="0"/>
                    </a:lnTo>
                    <a:lnTo>
                      <a:pt x="0" y="133"/>
                    </a:lnTo>
                    <a:lnTo>
                      <a:pt x="132" y="133"/>
                    </a:lnTo>
                    <a:lnTo>
                      <a:pt x="132" y="0"/>
                    </a:lnTo>
                    <a:lnTo>
                      <a:pt x="113" y="0"/>
                    </a:lnTo>
                    <a:close/>
                    <a:moveTo>
                      <a:pt x="61" y="111"/>
                    </a:moveTo>
                    <a:lnTo>
                      <a:pt x="54" y="107"/>
                    </a:lnTo>
                    <a:lnTo>
                      <a:pt x="28" y="78"/>
                    </a:lnTo>
                    <a:lnTo>
                      <a:pt x="42" y="66"/>
                    </a:lnTo>
                    <a:lnTo>
                      <a:pt x="61" y="85"/>
                    </a:lnTo>
                    <a:lnTo>
                      <a:pt x="99" y="47"/>
                    </a:lnTo>
                    <a:lnTo>
                      <a:pt x="113" y="62"/>
                    </a:lnTo>
                    <a:lnTo>
                      <a:pt x="61" y="11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3" name="Group 39"/>
            <p:cNvGrpSpPr/>
            <p:nvPr/>
          </p:nvGrpSpPr>
          <p:grpSpPr>
            <a:xfrm>
              <a:off x="5655571" y="3593054"/>
              <a:ext cx="428012" cy="379504"/>
              <a:chOff x="5888038" y="1852613"/>
              <a:chExt cx="476250" cy="422276"/>
            </a:xfrm>
            <a:solidFill>
              <a:schemeClr val="bg1">
                <a:lumMod val="50000"/>
              </a:schemeClr>
            </a:solidFill>
          </p:grpSpPr>
          <p:sp>
            <p:nvSpPr>
              <p:cNvPr id="34" name="Rectangle 40"/>
              <p:cNvSpPr/>
              <p:nvPr/>
            </p:nvSpPr>
            <p:spPr bwMode="auto">
              <a:xfrm>
                <a:off x="6126163" y="2046288"/>
                <a:ext cx="107950" cy="55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41"/>
              <p:cNvSpPr/>
              <p:nvPr/>
            </p:nvSpPr>
            <p:spPr bwMode="auto">
              <a:xfrm>
                <a:off x="6011863" y="1952626"/>
                <a:ext cx="87313" cy="65088"/>
              </a:xfrm>
              <a:custGeom>
                <a:avLst/>
                <a:gdLst>
                  <a:gd name="T0" fmla="*/ 55 w 55"/>
                  <a:gd name="T1" fmla="*/ 0 h 41"/>
                  <a:gd name="T2" fmla="*/ 0 w 55"/>
                  <a:gd name="T3" fmla="*/ 0 h 41"/>
                  <a:gd name="T4" fmla="*/ 5 w 55"/>
                  <a:gd name="T5" fmla="*/ 41 h 41"/>
                  <a:gd name="T6" fmla="*/ 55 w 55"/>
                  <a:gd name="T7" fmla="*/ 41 h 41"/>
                  <a:gd name="T8" fmla="*/ 55 w 55"/>
                  <a:gd name="T9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55" y="0"/>
                    </a:moveTo>
                    <a:lnTo>
                      <a:pt x="0" y="0"/>
                    </a:lnTo>
                    <a:lnTo>
                      <a:pt x="5" y="41"/>
                    </a:lnTo>
                    <a:lnTo>
                      <a:pt x="55" y="4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Freeform: Shape 42"/>
              <p:cNvSpPr/>
              <p:nvPr/>
            </p:nvSpPr>
            <p:spPr bwMode="auto">
              <a:xfrm>
                <a:off x="6021388" y="2046288"/>
                <a:ext cx="77788" cy="55563"/>
              </a:xfrm>
              <a:custGeom>
                <a:avLst/>
                <a:gdLst>
                  <a:gd name="T0" fmla="*/ 49 w 49"/>
                  <a:gd name="T1" fmla="*/ 35 h 35"/>
                  <a:gd name="T2" fmla="*/ 49 w 49"/>
                  <a:gd name="T3" fmla="*/ 0 h 35"/>
                  <a:gd name="T4" fmla="*/ 0 w 49"/>
                  <a:gd name="T5" fmla="*/ 0 h 35"/>
                  <a:gd name="T6" fmla="*/ 4 w 49"/>
                  <a:gd name="T7" fmla="*/ 35 h 35"/>
                  <a:gd name="T8" fmla="*/ 49 w 49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" h="35">
                    <a:moveTo>
                      <a:pt x="49" y="35"/>
                    </a:moveTo>
                    <a:lnTo>
                      <a:pt x="49" y="0"/>
                    </a:lnTo>
                    <a:lnTo>
                      <a:pt x="0" y="0"/>
                    </a:lnTo>
                    <a:lnTo>
                      <a:pt x="4" y="35"/>
                    </a:lnTo>
                    <a:lnTo>
                      <a:pt x="49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43"/>
              <p:cNvSpPr/>
              <p:nvPr/>
            </p:nvSpPr>
            <p:spPr bwMode="auto">
              <a:xfrm>
                <a:off x="6003925" y="1866901"/>
                <a:ext cx="95250" cy="55563"/>
              </a:xfrm>
              <a:custGeom>
                <a:avLst/>
                <a:gdLst>
                  <a:gd name="T0" fmla="*/ 60 w 60"/>
                  <a:gd name="T1" fmla="*/ 0 h 35"/>
                  <a:gd name="T2" fmla="*/ 0 w 60"/>
                  <a:gd name="T3" fmla="*/ 0 h 35"/>
                  <a:gd name="T4" fmla="*/ 3 w 60"/>
                  <a:gd name="T5" fmla="*/ 35 h 35"/>
                  <a:gd name="T6" fmla="*/ 60 w 60"/>
                  <a:gd name="T7" fmla="*/ 35 h 35"/>
                  <a:gd name="T8" fmla="*/ 60 w 60"/>
                  <a:gd name="T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35">
                    <a:moveTo>
                      <a:pt x="60" y="0"/>
                    </a:moveTo>
                    <a:lnTo>
                      <a:pt x="0" y="0"/>
                    </a:lnTo>
                    <a:lnTo>
                      <a:pt x="3" y="35"/>
                    </a:lnTo>
                    <a:lnTo>
                      <a:pt x="60" y="35"/>
                    </a:lnTo>
                    <a:lnTo>
                      <a:pt x="6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44"/>
              <p:cNvSpPr/>
              <p:nvPr/>
            </p:nvSpPr>
            <p:spPr bwMode="auto">
              <a:xfrm>
                <a:off x="6261100" y="2046288"/>
                <a:ext cx="68263" cy="55563"/>
              </a:xfrm>
              <a:custGeom>
                <a:avLst/>
                <a:gdLst>
                  <a:gd name="T0" fmla="*/ 0 w 43"/>
                  <a:gd name="T1" fmla="*/ 35 h 35"/>
                  <a:gd name="T2" fmla="*/ 37 w 43"/>
                  <a:gd name="T3" fmla="*/ 35 h 35"/>
                  <a:gd name="T4" fmla="*/ 43 w 43"/>
                  <a:gd name="T5" fmla="*/ 0 h 35"/>
                  <a:gd name="T6" fmla="*/ 0 w 43"/>
                  <a:gd name="T7" fmla="*/ 0 h 35"/>
                  <a:gd name="T8" fmla="*/ 0 w 43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5">
                    <a:moveTo>
                      <a:pt x="0" y="35"/>
                    </a:moveTo>
                    <a:lnTo>
                      <a:pt x="37" y="35"/>
                    </a:lnTo>
                    <a:lnTo>
                      <a:pt x="43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Rectangle 45"/>
              <p:cNvSpPr/>
              <p:nvPr/>
            </p:nvSpPr>
            <p:spPr bwMode="auto">
              <a:xfrm>
                <a:off x="6126163" y="1866901"/>
                <a:ext cx="107950" cy="555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Rectangle 46"/>
              <p:cNvSpPr/>
              <p:nvPr/>
            </p:nvSpPr>
            <p:spPr bwMode="auto">
              <a:xfrm>
                <a:off x="6126163" y="1952626"/>
                <a:ext cx="107950" cy="650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47"/>
              <p:cNvSpPr/>
              <p:nvPr/>
            </p:nvSpPr>
            <p:spPr bwMode="auto">
              <a:xfrm>
                <a:off x="6261100" y="1866901"/>
                <a:ext cx="103188" cy="55563"/>
              </a:xfrm>
              <a:custGeom>
                <a:avLst/>
                <a:gdLst>
                  <a:gd name="T0" fmla="*/ 0 w 65"/>
                  <a:gd name="T1" fmla="*/ 35 h 35"/>
                  <a:gd name="T2" fmla="*/ 58 w 65"/>
                  <a:gd name="T3" fmla="*/ 35 h 35"/>
                  <a:gd name="T4" fmla="*/ 65 w 65"/>
                  <a:gd name="T5" fmla="*/ 0 h 35"/>
                  <a:gd name="T6" fmla="*/ 0 w 65"/>
                  <a:gd name="T7" fmla="*/ 0 h 35"/>
                  <a:gd name="T8" fmla="*/ 0 w 65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35">
                    <a:moveTo>
                      <a:pt x="0" y="35"/>
                    </a:moveTo>
                    <a:lnTo>
                      <a:pt x="58" y="35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Freeform: Shape 48"/>
              <p:cNvSpPr/>
              <p:nvPr/>
            </p:nvSpPr>
            <p:spPr bwMode="auto">
              <a:xfrm>
                <a:off x="6261100" y="1952626"/>
                <a:ext cx="87313" cy="65088"/>
              </a:xfrm>
              <a:custGeom>
                <a:avLst/>
                <a:gdLst>
                  <a:gd name="T0" fmla="*/ 0 w 55"/>
                  <a:gd name="T1" fmla="*/ 41 h 41"/>
                  <a:gd name="T2" fmla="*/ 47 w 55"/>
                  <a:gd name="T3" fmla="*/ 41 h 41"/>
                  <a:gd name="T4" fmla="*/ 55 w 55"/>
                  <a:gd name="T5" fmla="*/ 0 h 41"/>
                  <a:gd name="T6" fmla="*/ 0 w 55"/>
                  <a:gd name="T7" fmla="*/ 0 h 41"/>
                  <a:gd name="T8" fmla="*/ 0 w 55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41">
                    <a:moveTo>
                      <a:pt x="0" y="41"/>
                    </a:moveTo>
                    <a:lnTo>
                      <a:pt x="47" y="41"/>
                    </a:lnTo>
                    <a:lnTo>
                      <a:pt x="55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49"/>
              <p:cNvSpPr/>
              <p:nvPr/>
            </p:nvSpPr>
            <p:spPr bwMode="auto">
              <a:xfrm>
                <a:off x="5888038" y="1852613"/>
                <a:ext cx="431800" cy="306388"/>
              </a:xfrm>
              <a:custGeom>
                <a:avLst/>
                <a:gdLst>
                  <a:gd name="T0" fmla="*/ 54 w 272"/>
                  <a:gd name="T1" fmla="*/ 0 h 193"/>
                  <a:gd name="T2" fmla="*/ 0 w 272"/>
                  <a:gd name="T3" fmla="*/ 0 h 193"/>
                  <a:gd name="T4" fmla="*/ 0 w 272"/>
                  <a:gd name="T5" fmla="*/ 18 h 193"/>
                  <a:gd name="T6" fmla="*/ 38 w 272"/>
                  <a:gd name="T7" fmla="*/ 18 h 193"/>
                  <a:gd name="T8" fmla="*/ 53 w 272"/>
                  <a:gd name="T9" fmla="*/ 193 h 193"/>
                  <a:gd name="T10" fmla="*/ 272 w 272"/>
                  <a:gd name="T11" fmla="*/ 193 h 193"/>
                  <a:gd name="T12" fmla="*/ 272 w 272"/>
                  <a:gd name="T13" fmla="*/ 176 h 193"/>
                  <a:gd name="T14" fmla="*/ 69 w 272"/>
                  <a:gd name="T15" fmla="*/ 176 h 193"/>
                  <a:gd name="T16" fmla="*/ 54 w 272"/>
                  <a:gd name="T1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2" h="193">
                    <a:moveTo>
                      <a:pt x="54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38" y="18"/>
                    </a:lnTo>
                    <a:lnTo>
                      <a:pt x="53" y="193"/>
                    </a:lnTo>
                    <a:lnTo>
                      <a:pt x="272" y="193"/>
                    </a:lnTo>
                    <a:lnTo>
                      <a:pt x="272" y="176"/>
                    </a:lnTo>
                    <a:lnTo>
                      <a:pt x="69" y="176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Oval 50"/>
              <p:cNvSpPr/>
              <p:nvPr/>
            </p:nvSpPr>
            <p:spPr bwMode="auto">
              <a:xfrm>
                <a:off x="5972175" y="2187576"/>
                <a:ext cx="87313" cy="873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Oval 51"/>
              <p:cNvSpPr/>
              <p:nvPr/>
            </p:nvSpPr>
            <p:spPr bwMode="auto">
              <a:xfrm>
                <a:off x="6224588" y="2187576"/>
                <a:ext cx="87313" cy="8731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4" name="Freeform: Shape 52"/>
            <p:cNvSpPr/>
            <p:nvPr/>
          </p:nvSpPr>
          <p:spPr>
            <a:xfrm>
              <a:off x="7410572" y="2961648"/>
              <a:ext cx="438459" cy="38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5" name="Group 53"/>
            <p:cNvGrpSpPr/>
            <p:nvPr/>
          </p:nvGrpSpPr>
          <p:grpSpPr>
            <a:xfrm>
              <a:off x="9518700" y="2549391"/>
              <a:ext cx="412195" cy="414930"/>
              <a:chOff x="3098800" y="1265238"/>
              <a:chExt cx="717550" cy="722313"/>
            </a:xfrm>
            <a:solidFill>
              <a:schemeClr val="bg1"/>
            </a:solidFill>
            <a:effectLst/>
          </p:grpSpPr>
          <p:sp>
            <p:nvSpPr>
              <p:cNvPr id="28" name="Freeform: Shape 54"/>
              <p:cNvSpPr/>
              <p:nvPr/>
            </p:nvSpPr>
            <p:spPr bwMode="auto">
              <a:xfrm>
                <a:off x="3098800" y="1265238"/>
                <a:ext cx="717550" cy="560388"/>
              </a:xfrm>
              <a:custGeom>
                <a:avLst/>
                <a:gdLst>
                  <a:gd name="T0" fmla="*/ 0 w 191"/>
                  <a:gd name="T1" fmla="*/ 0 h 149"/>
                  <a:gd name="T2" fmla="*/ 0 w 191"/>
                  <a:gd name="T3" fmla="*/ 133 h 149"/>
                  <a:gd name="T4" fmla="*/ 14 w 191"/>
                  <a:gd name="T5" fmla="*/ 149 h 149"/>
                  <a:gd name="T6" fmla="*/ 177 w 191"/>
                  <a:gd name="T7" fmla="*/ 149 h 149"/>
                  <a:gd name="T8" fmla="*/ 191 w 191"/>
                  <a:gd name="T9" fmla="*/ 133 h 149"/>
                  <a:gd name="T10" fmla="*/ 191 w 191"/>
                  <a:gd name="T11" fmla="*/ 0 h 149"/>
                  <a:gd name="T12" fmla="*/ 0 w 191"/>
                  <a:gd name="T13" fmla="*/ 0 h 149"/>
                  <a:gd name="T14" fmla="*/ 177 w 191"/>
                  <a:gd name="T15" fmla="*/ 119 h 149"/>
                  <a:gd name="T16" fmla="*/ 165 w 191"/>
                  <a:gd name="T17" fmla="*/ 133 h 149"/>
                  <a:gd name="T18" fmla="*/ 26 w 191"/>
                  <a:gd name="T19" fmla="*/ 133 h 149"/>
                  <a:gd name="T20" fmla="*/ 14 w 191"/>
                  <a:gd name="T21" fmla="*/ 119 h 149"/>
                  <a:gd name="T22" fmla="*/ 14 w 191"/>
                  <a:gd name="T23" fmla="*/ 31 h 149"/>
                  <a:gd name="T24" fmla="*/ 177 w 191"/>
                  <a:gd name="T25" fmla="*/ 31 h 149"/>
                  <a:gd name="T26" fmla="*/ 177 w 191"/>
                  <a:gd name="T27" fmla="*/ 119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1" h="149">
                    <a:moveTo>
                      <a:pt x="0" y="0"/>
                    </a:move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2"/>
                      <a:pt x="6" y="149"/>
                      <a:pt x="14" y="149"/>
                    </a:cubicBezTo>
                    <a:cubicBezTo>
                      <a:pt x="177" y="149"/>
                      <a:pt x="177" y="149"/>
                      <a:pt x="177" y="149"/>
                    </a:cubicBezTo>
                    <a:cubicBezTo>
                      <a:pt x="185" y="149"/>
                      <a:pt x="191" y="142"/>
                      <a:pt x="191" y="133"/>
                    </a:cubicBezTo>
                    <a:cubicBezTo>
                      <a:pt x="191" y="0"/>
                      <a:pt x="191" y="0"/>
                      <a:pt x="191" y="0"/>
                    </a:cubicBezTo>
                    <a:lnTo>
                      <a:pt x="0" y="0"/>
                    </a:lnTo>
                    <a:close/>
                    <a:moveTo>
                      <a:pt x="177" y="119"/>
                    </a:moveTo>
                    <a:cubicBezTo>
                      <a:pt x="177" y="127"/>
                      <a:pt x="172" y="133"/>
                      <a:pt x="165" y="133"/>
                    </a:cubicBezTo>
                    <a:cubicBezTo>
                      <a:pt x="26" y="133"/>
                      <a:pt x="26" y="133"/>
                      <a:pt x="26" y="133"/>
                    </a:cubicBezTo>
                    <a:cubicBezTo>
                      <a:pt x="20" y="133"/>
                      <a:pt x="14" y="127"/>
                      <a:pt x="14" y="119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77" y="31"/>
                      <a:pt x="177" y="31"/>
                      <a:pt x="177" y="31"/>
                    </a:cubicBezTo>
                    <a:lnTo>
                      <a:pt x="177" y="11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55"/>
              <p:cNvSpPr/>
              <p:nvPr/>
            </p:nvSpPr>
            <p:spPr bwMode="auto">
              <a:xfrm>
                <a:off x="3290888" y="1795463"/>
                <a:ext cx="333375" cy="192088"/>
              </a:xfrm>
              <a:custGeom>
                <a:avLst/>
                <a:gdLst>
                  <a:gd name="T0" fmla="*/ 87 w 89"/>
                  <a:gd name="T1" fmla="*/ 40 h 51"/>
                  <a:gd name="T2" fmla="*/ 49 w 89"/>
                  <a:gd name="T3" fmla="*/ 2 h 51"/>
                  <a:gd name="T4" fmla="*/ 45 w 89"/>
                  <a:gd name="T5" fmla="*/ 0 h 51"/>
                  <a:gd name="T6" fmla="*/ 45 w 89"/>
                  <a:gd name="T7" fmla="*/ 0 h 51"/>
                  <a:gd name="T8" fmla="*/ 44 w 89"/>
                  <a:gd name="T9" fmla="*/ 0 h 51"/>
                  <a:gd name="T10" fmla="*/ 41 w 89"/>
                  <a:gd name="T11" fmla="*/ 2 h 51"/>
                  <a:gd name="T12" fmla="*/ 2 w 89"/>
                  <a:gd name="T13" fmla="*/ 40 h 51"/>
                  <a:gd name="T14" fmla="*/ 2 w 89"/>
                  <a:gd name="T15" fmla="*/ 47 h 51"/>
                  <a:gd name="T16" fmla="*/ 9 w 89"/>
                  <a:gd name="T17" fmla="*/ 47 h 51"/>
                  <a:gd name="T18" fmla="*/ 40 w 89"/>
                  <a:gd name="T19" fmla="*/ 16 h 51"/>
                  <a:gd name="T20" fmla="*/ 40 w 89"/>
                  <a:gd name="T21" fmla="*/ 46 h 51"/>
                  <a:gd name="T22" fmla="*/ 45 w 89"/>
                  <a:gd name="T23" fmla="*/ 51 h 51"/>
                  <a:gd name="T24" fmla="*/ 50 w 89"/>
                  <a:gd name="T25" fmla="*/ 46 h 51"/>
                  <a:gd name="T26" fmla="*/ 50 w 89"/>
                  <a:gd name="T27" fmla="*/ 16 h 51"/>
                  <a:gd name="T28" fmla="*/ 80 w 89"/>
                  <a:gd name="T29" fmla="*/ 47 h 51"/>
                  <a:gd name="T30" fmla="*/ 87 w 89"/>
                  <a:gd name="T31" fmla="*/ 47 h 51"/>
                  <a:gd name="T32" fmla="*/ 87 w 89"/>
                  <a:gd name="T33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51">
                    <a:moveTo>
                      <a:pt x="87" y="40"/>
                    </a:moveTo>
                    <a:cubicBezTo>
                      <a:pt x="49" y="2"/>
                      <a:pt x="49" y="2"/>
                      <a:pt x="49" y="2"/>
                    </a:cubicBezTo>
                    <a:cubicBezTo>
                      <a:pt x="48" y="1"/>
                      <a:pt x="46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4" y="0"/>
                    </a:cubicBezTo>
                    <a:cubicBezTo>
                      <a:pt x="43" y="0"/>
                      <a:pt x="42" y="1"/>
                      <a:pt x="41" y="2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0" y="42"/>
                      <a:pt x="0" y="45"/>
                      <a:pt x="2" y="47"/>
                    </a:cubicBezTo>
                    <a:cubicBezTo>
                      <a:pt x="4" y="49"/>
                      <a:pt x="7" y="49"/>
                      <a:pt x="9" y="47"/>
                    </a:cubicBezTo>
                    <a:cubicBezTo>
                      <a:pt x="40" y="16"/>
                      <a:pt x="40" y="16"/>
                      <a:pt x="40" y="16"/>
                    </a:cubicBezTo>
                    <a:cubicBezTo>
                      <a:pt x="40" y="46"/>
                      <a:pt x="40" y="46"/>
                      <a:pt x="40" y="46"/>
                    </a:cubicBezTo>
                    <a:cubicBezTo>
                      <a:pt x="40" y="49"/>
                      <a:pt x="42" y="51"/>
                      <a:pt x="45" y="51"/>
                    </a:cubicBezTo>
                    <a:cubicBezTo>
                      <a:pt x="47" y="51"/>
                      <a:pt x="50" y="49"/>
                      <a:pt x="50" y="4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82" y="49"/>
                      <a:pt x="85" y="49"/>
                      <a:pt x="87" y="47"/>
                    </a:cubicBezTo>
                    <a:cubicBezTo>
                      <a:pt x="89" y="45"/>
                      <a:pt x="89" y="42"/>
                      <a:pt x="8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56"/>
              <p:cNvSpPr/>
              <p:nvPr/>
            </p:nvSpPr>
            <p:spPr bwMode="auto">
              <a:xfrm>
                <a:off x="3192463" y="1438276"/>
                <a:ext cx="255588" cy="269875"/>
              </a:xfrm>
              <a:custGeom>
                <a:avLst/>
                <a:gdLst>
                  <a:gd name="T0" fmla="*/ 35 w 68"/>
                  <a:gd name="T1" fmla="*/ 36 h 72"/>
                  <a:gd name="T2" fmla="*/ 68 w 68"/>
                  <a:gd name="T3" fmla="*/ 31 h 72"/>
                  <a:gd name="T4" fmla="*/ 61 w 68"/>
                  <a:gd name="T5" fmla="*/ 15 h 72"/>
                  <a:gd name="T6" fmla="*/ 16 w 68"/>
                  <a:gd name="T7" fmla="*/ 11 h 72"/>
                  <a:gd name="T8" fmla="*/ 12 w 68"/>
                  <a:gd name="T9" fmla="*/ 56 h 72"/>
                  <a:gd name="T10" fmla="*/ 56 w 68"/>
                  <a:gd name="T11" fmla="*/ 61 h 72"/>
                  <a:gd name="T12" fmla="*/ 35 w 68"/>
                  <a:gd name="T13" fmla="*/ 3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72">
                    <a:moveTo>
                      <a:pt x="35" y="36"/>
                    </a:moveTo>
                    <a:cubicBezTo>
                      <a:pt x="68" y="31"/>
                      <a:pt x="68" y="31"/>
                      <a:pt x="68" y="31"/>
                    </a:cubicBezTo>
                    <a:cubicBezTo>
                      <a:pt x="67" y="25"/>
                      <a:pt x="65" y="20"/>
                      <a:pt x="61" y="15"/>
                    </a:cubicBezTo>
                    <a:cubicBezTo>
                      <a:pt x="49" y="1"/>
                      <a:pt x="29" y="0"/>
                      <a:pt x="16" y="11"/>
                    </a:cubicBezTo>
                    <a:cubicBezTo>
                      <a:pt x="2" y="23"/>
                      <a:pt x="0" y="43"/>
                      <a:pt x="12" y="56"/>
                    </a:cubicBezTo>
                    <a:cubicBezTo>
                      <a:pt x="23" y="70"/>
                      <a:pt x="43" y="72"/>
                      <a:pt x="56" y="61"/>
                    </a:cubicBezTo>
                    <a:lnTo>
                      <a:pt x="35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Rectangle 57"/>
              <p:cNvSpPr/>
              <p:nvPr/>
            </p:nvSpPr>
            <p:spPr bwMode="auto">
              <a:xfrm>
                <a:off x="3500438" y="1501776"/>
                <a:ext cx="211138" cy="269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Rectangle 58"/>
              <p:cNvSpPr/>
              <p:nvPr/>
            </p:nvSpPr>
            <p:spPr bwMode="auto">
              <a:xfrm>
                <a:off x="3500438" y="1565276"/>
                <a:ext cx="2111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Rectangle 59"/>
              <p:cNvSpPr/>
              <p:nvPr/>
            </p:nvSpPr>
            <p:spPr bwMode="auto">
              <a:xfrm>
                <a:off x="3500438" y="1625601"/>
                <a:ext cx="134938" cy="22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6" name="Group 60"/>
            <p:cNvGrpSpPr/>
            <p:nvPr/>
          </p:nvGrpSpPr>
          <p:grpSpPr>
            <a:xfrm>
              <a:off x="2697606" y="1831791"/>
              <a:ext cx="2286698" cy="882168"/>
              <a:chOff x="773668" y="2748850"/>
              <a:chExt cx="2286698" cy="882168"/>
            </a:xfrm>
          </p:grpSpPr>
          <p:sp>
            <p:nvSpPr>
              <p:cNvPr id="26" name="TextBox 61"/>
              <p:cNvSpPr txBox="1"/>
              <p:nvPr/>
            </p:nvSpPr>
            <p:spPr>
              <a:xfrm>
                <a:off x="773668" y="2748850"/>
                <a:ext cx="2286698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4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TextBox 62"/>
              <p:cNvSpPr txBox="1"/>
              <p:nvPr/>
            </p:nvSpPr>
            <p:spPr>
              <a:xfrm>
                <a:off x="773668" y="2964294"/>
                <a:ext cx="2286698" cy="666724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/>
              </a:p>
            </p:txBody>
          </p:sp>
        </p:grpSp>
        <p:grpSp>
          <p:nvGrpSpPr>
            <p:cNvPr id="17" name="Group 63"/>
            <p:cNvGrpSpPr/>
            <p:nvPr/>
          </p:nvGrpSpPr>
          <p:grpSpPr>
            <a:xfrm>
              <a:off x="4781410" y="1430017"/>
              <a:ext cx="2286698" cy="882168"/>
              <a:chOff x="773668" y="2748850"/>
              <a:chExt cx="2286698" cy="882168"/>
            </a:xfrm>
          </p:grpSpPr>
          <p:sp>
            <p:nvSpPr>
              <p:cNvPr id="24" name="TextBox 64"/>
              <p:cNvSpPr txBox="1"/>
              <p:nvPr/>
            </p:nvSpPr>
            <p:spPr>
              <a:xfrm>
                <a:off x="773668" y="2748850"/>
                <a:ext cx="2286698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2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TextBox 65"/>
              <p:cNvSpPr txBox="1"/>
              <p:nvPr/>
            </p:nvSpPr>
            <p:spPr>
              <a:xfrm>
                <a:off x="773668" y="2964294"/>
                <a:ext cx="2286698" cy="666724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/>
              </a:p>
            </p:txBody>
          </p:sp>
        </p:grpSp>
        <p:grpSp>
          <p:nvGrpSpPr>
            <p:cNvPr id="18" name="Group 66"/>
            <p:cNvGrpSpPr/>
            <p:nvPr/>
          </p:nvGrpSpPr>
          <p:grpSpPr>
            <a:xfrm>
              <a:off x="6906419" y="5089792"/>
              <a:ext cx="2286698" cy="882168"/>
              <a:chOff x="773668" y="2748850"/>
              <a:chExt cx="2286698" cy="882168"/>
            </a:xfrm>
          </p:grpSpPr>
          <p:sp>
            <p:nvSpPr>
              <p:cNvPr id="22" name="TextBox 67"/>
              <p:cNvSpPr txBox="1"/>
              <p:nvPr/>
            </p:nvSpPr>
            <p:spPr>
              <a:xfrm>
                <a:off x="773668" y="2748850"/>
                <a:ext cx="2286698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accent6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6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TextBox 68"/>
              <p:cNvSpPr txBox="1"/>
              <p:nvPr/>
            </p:nvSpPr>
            <p:spPr>
              <a:xfrm>
                <a:off x="773668" y="2964294"/>
                <a:ext cx="2286698" cy="666724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/>
              </a:p>
            </p:txBody>
          </p:sp>
        </p:grpSp>
        <p:grpSp>
          <p:nvGrpSpPr>
            <p:cNvPr id="19" name="Group 69"/>
            <p:cNvGrpSpPr/>
            <p:nvPr/>
          </p:nvGrpSpPr>
          <p:grpSpPr>
            <a:xfrm>
              <a:off x="8787546" y="4149080"/>
              <a:ext cx="2286698" cy="882168"/>
              <a:chOff x="773668" y="2748850"/>
              <a:chExt cx="2286698" cy="882168"/>
            </a:xfrm>
          </p:grpSpPr>
          <p:sp>
            <p:nvSpPr>
              <p:cNvPr id="20" name="TextBox 70"/>
              <p:cNvSpPr txBox="1"/>
              <p:nvPr/>
            </p:nvSpPr>
            <p:spPr>
              <a:xfrm>
                <a:off x="773668" y="2748850"/>
                <a:ext cx="2286698" cy="215444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sz="1400" b="1">
                  <a:solidFill>
                    <a:schemeClr val="accent3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TextBox 71"/>
              <p:cNvSpPr txBox="1"/>
              <p:nvPr/>
            </p:nvSpPr>
            <p:spPr>
              <a:xfrm>
                <a:off x="773668" y="2964294"/>
                <a:ext cx="2286698" cy="666724"/>
              </a:xfrm>
              <a:prstGeom prst="rect">
                <a:avLst/>
              </a:prstGeom>
            </p:spPr>
            <p:txBody>
              <a:bodyPr wrap="square" lIns="0" tIns="0" rIns="0" bIns="0" anchor="t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/>
              </a:p>
            </p:txBody>
          </p:sp>
        </p:grpSp>
      </p:grpSp>
      <p:sp>
        <p:nvSpPr>
          <p:cNvPr id="61" name="文本框 30"/>
          <p:cNvSpPr txBox="1"/>
          <p:nvPr/>
        </p:nvSpPr>
        <p:spPr>
          <a:xfrm>
            <a:off x="781596" y="8513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D62A4"/>
                </a:solidFill>
              </a:rPr>
              <a:t>标题文本预设</a:t>
            </a:r>
            <a:endParaRPr lang="zh-CN" altLang="en-US" sz="2000" b="1" dirty="0">
              <a:solidFill>
                <a:srgbClr val="0D62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047081" y="815690"/>
            <a:ext cx="3981970" cy="3529415"/>
            <a:chOff x="4047081" y="815690"/>
            <a:chExt cx="3981970" cy="3529415"/>
          </a:xfrm>
        </p:grpSpPr>
        <p:grpSp>
          <p:nvGrpSpPr>
            <p:cNvPr id="4" name="Group 32"/>
            <p:cNvGrpSpPr>
              <a:grpSpLocks noChangeAspect="1"/>
            </p:cNvGrpSpPr>
            <p:nvPr/>
          </p:nvGrpSpPr>
          <p:grpSpPr bwMode="auto">
            <a:xfrm rot="5400000">
              <a:off x="4292477" y="995550"/>
              <a:ext cx="3000184" cy="3490976"/>
              <a:chOff x="1727" y="29"/>
              <a:chExt cx="2219" cy="2582"/>
            </a:xfrm>
          </p:grpSpPr>
          <p:sp>
            <p:nvSpPr>
              <p:cNvPr id="11" name="Freeform: Shape 43"/>
              <p:cNvSpPr/>
              <p:nvPr/>
            </p:nvSpPr>
            <p:spPr bwMode="auto">
              <a:xfrm>
                <a:off x="1727" y="29"/>
                <a:ext cx="1136" cy="2582"/>
              </a:xfrm>
              <a:custGeom>
                <a:avLst/>
                <a:gdLst>
                  <a:gd name="T0" fmla="*/ 61 w 1007"/>
                  <a:gd name="T1" fmla="*/ 146 h 2288"/>
                  <a:gd name="T2" fmla="*/ 147 w 1007"/>
                  <a:gd name="T3" fmla="*/ 60 h 2288"/>
                  <a:gd name="T4" fmla="*/ 233 w 1007"/>
                  <a:gd name="T5" fmla="*/ 146 h 2288"/>
                  <a:gd name="T6" fmla="*/ 147 w 1007"/>
                  <a:gd name="T7" fmla="*/ 233 h 2288"/>
                  <a:gd name="T8" fmla="*/ 61 w 1007"/>
                  <a:gd name="T9" fmla="*/ 146 h 2288"/>
                  <a:gd name="T10" fmla="*/ 0 w 1007"/>
                  <a:gd name="T11" fmla="*/ 146 h 2288"/>
                  <a:gd name="T12" fmla="*/ 147 w 1007"/>
                  <a:gd name="T13" fmla="*/ 293 h 2288"/>
                  <a:gd name="T14" fmla="*/ 291 w 1007"/>
                  <a:gd name="T15" fmla="*/ 171 h 2288"/>
                  <a:gd name="T16" fmla="*/ 728 w 1007"/>
                  <a:gd name="T17" fmla="*/ 171 h 2288"/>
                  <a:gd name="T18" fmla="*/ 957 w 1007"/>
                  <a:gd name="T19" fmla="*/ 351 h 2288"/>
                  <a:gd name="T20" fmla="*/ 957 w 1007"/>
                  <a:gd name="T21" fmla="*/ 2288 h 2288"/>
                  <a:gd name="T22" fmla="*/ 1007 w 1007"/>
                  <a:gd name="T23" fmla="*/ 2288 h 2288"/>
                  <a:gd name="T24" fmla="*/ 1007 w 1007"/>
                  <a:gd name="T25" fmla="*/ 351 h 2288"/>
                  <a:gd name="T26" fmla="*/ 914 w 1007"/>
                  <a:gd name="T27" fmla="*/ 170 h 2288"/>
                  <a:gd name="T28" fmla="*/ 728 w 1007"/>
                  <a:gd name="T29" fmla="*/ 122 h 2288"/>
                  <a:gd name="T30" fmla="*/ 291 w 1007"/>
                  <a:gd name="T31" fmla="*/ 122 h 2288"/>
                  <a:gd name="T32" fmla="*/ 147 w 1007"/>
                  <a:gd name="T33" fmla="*/ 0 h 2288"/>
                  <a:gd name="T34" fmla="*/ 0 w 1007"/>
                  <a:gd name="T35" fmla="*/ 146 h 2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7" h="2288">
                    <a:moveTo>
                      <a:pt x="61" y="146"/>
                    </a:moveTo>
                    <a:cubicBezTo>
                      <a:pt x="61" y="99"/>
                      <a:pt x="99" y="60"/>
                      <a:pt x="147" y="60"/>
                    </a:cubicBezTo>
                    <a:cubicBezTo>
                      <a:pt x="194" y="60"/>
                      <a:pt x="233" y="99"/>
                      <a:pt x="233" y="146"/>
                    </a:cubicBezTo>
                    <a:cubicBezTo>
                      <a:pt x="233" y="194"/>
                      <a:pt x="194" y="233"/>
                      <a:pt x="147" y="233"/>
                    </a:cubicBezTo>
                    <a:cubicBezTo>
                      <a:pt x="99" y="233"/>
                      <a:pt x="61" y="194"/>
                      <a:pt x="61" y="146"/>
                    </a:cubicBezTo>
                    <a:moveTo>
                      <a:pt x="0" y="146"/>
                    </a:moveTo>
                    <a:cubicBezTo>
                      <a:pt x="0" y="227"/>
                      <a:pt x="66" y="293"/>
                      <a:pt x="147" y="293"/>
                    </a:cubicBezTo>
                    <a:cubicBezTo>
                      <a:pt x="219" y="293"/>
                      <a:pt x="279" y="240"/>
                      <a:pt x="291" y="171"/>
                    </a:cubicBezTo>
                    <a:cubicBezTo>
                      <a:pt x="728" y="171"/>
                      <a:pt x="728" y="171"/>
                      <a:pt x="728" y="171"/>
                    </a:cubicBezTo>
                    <a:cubicBezTo>
                      <a:pt x="797" y="171"/>
                      <a:pt x="957" y="189"/>
                      <a:pt x="957" y="351"/>
                    </a:cubicBezTo>
                    <a:cubicBezTo>
                      <a:pt x="957" y="2288"/>
                      <a:pt x="957" y="2288"/>
                      <a:pt x="957" y="2288"/>
                    </a:cubicBezTo>
                    <a:cubicBezTo>
                      <a:pt x="1007" y="2288"/>
                      <a:pt x="1007" y="2288"/>
                      <a:pt x="1007" y="2288"/>
                    </a:cubicBezTo>
                    <a:cubicBezTo>
                      <a:pt x="1007" y="351"/>
                      <a:pt x="1007" y="351"/>
                      <a:pt x="1007" y="351"/>
                    </a:cubicBezTo>
                    <a:cubicBezTo>
                      <a:pt x="1007" y="272"/>
                      <a:pt x="975" y="210"/>
                      <a:pt x="914" y="170"/>
                    </a:cubicBezTo>
                    <a:cubicBezTo>
                      <a:pt x="854" y="130"/>
                      <a:pt x="780" y="122"/>
                      <a:pt x="728" y="122"/>
                    </a:cubicBezTo>
                    <a:cubicBezTo>
                      <a:pt x="291" y="122"/>
                      <a:pt x="291" y="122"/>
                      <a:pt x="291" y="122"/>
                    </a:cubicBezTo>
                    <a:cubicBezTo>
                      <a:pt x="279" y="53"/>
                      <a:pt x="219" y="0"/>
                      <a:pt x="147" y="0"/>
                    </a:cubicBezTo>
                    <a:cubicBezTo>
                      <a:pt x="66" y="0"/>
                      <a:pt x="0" y="66"/>
                      <a:pt x="0" y="14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Freeform: Shape 44"/>
              <p:cNvSpPr/>
              <p:nvPr/>
            </p:nvSpPr>
            <p:spPr bwMode="auto">
              <a:xfrm>
                <a:off x="1727" y="889"/>
                <a:ext cx="1029" cy="1716"/>
              </a:xfrm>
              <a:custGeom>
                <a:avLst/>
                <a:gdLst>
                  <a:gd name="T0" fmla="*/ 61 w 912"/>
                  <a:gd name="T1" fmla="*/ 146 h 1520"/>
                  <a:gd name="T2" fmla="*/ 147 w 912"/>
                  <a:gd name="T3" fmla="*/ 60 h 1520"/>
                  <a:gd name="T4" fmla="*/ 233 w 912"/>
                  <a:gd name="T5" fmla="*/ 146 h 1520"/>
                  <a:gd name="T6" fmla="*/ 147 w 912"/>
                  <a:gd name="T7" fmla="*/ 232 h 1520"/>
                  <a:gd name="T8" fmla="*/ 61 w 912"/>
                  <a:gd name="T9" fmla="*/ 146 h 1520"/>
                  <a:gd name="T10" fmla="*/ 0 w 912"/>
                  <a:gd name="T11" fmla="*/ 146 h 1520"/>
                  <a:gd name="T12" fmla="*/ 147 w 912"/>
                  <a:gd name="T13" fmla="*/ 292 h 1520"/>
                  <a:gd name="T14" fmla="*/ 290 w 912"/>
                  <a:gd name="T15" fmla="*/ 174 h 1520"/>
                  <a:gd name="T16" fmla="*/ 673 w 912"/>
                  <a:gd name="T17" fmla="*/ 174 h 1520"/>
                  <a:gd name="T18" fmla="*/ 862 w 912"/>
                  <a:gd name="T19" fmla="*/ 317 h 1520"/>
                  <a:gd name="T20" fmla="*/ 862 w 912"/>
                  <a:gd name="T21" fmla="*/ 1520 h 1520"/>
                  <a:gd name="T22" fmla="*/ 912 w 912"/>
                  <a:gd name="T23" fmla="*/ 1520 h 1520"/>
                  <a:gd name="T24" fmla="*/ 912 w 912"/>
                  <a:gd name="T25" fmla="*/ 317 h 1520"/>
                  <a:gd name="T26" fmla="*/ 673 w 912"/>
                  <a:gd name="T27" fmla="*/ 125 h 1520"/>
                  <a:gd name="T28" fmla="*/ 292 w 912"/>
                  <a:gd name="T29" fmla="*/ 125 h 1520"/>
                  <a:gd name="T30" fmla="*/ 147 w 912"/>
                  <a:gd name="T31" fmla="*/ 0 h 1520"/>
                  <a:gd name="T32" fmla="*/ 0 w 912"/>
                  <a:gd name="T33" fmla="*/ 146 h 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2" h="1520">
                    <a:moveTo>
                      <a:pt x="61" y="146"/>
                    </a:moveTo>
                    <a:cubicBezTo>
                      <a:pt x="61" y="99"/>
                      <a:pt x="99" y="60"/>
                      <a:pt x="147" y="60"/>
                    </a:cubicBezTo>
                    <a:cubicBezTo>
                      <a:pt x="194" y="60"/>
                      <a:pt x="233" y="99"/>
                      <a:pt x="233" y="146"/>
                    </a:cubicBezTo>
                    <a:cubicBezTo>
                      <a:pt x="233" y="194"/>
                      <a:pt x="194" y="232"/>
                      <a:pt x="147" y="232"/>
                    </a:cubicBezTo>
                    <a:cubicBezTo>
                      <a:pt x="99" y="232"/>
                      <a:pt x="61" y="194"/>
                      <a:pt x="61" y="146"/>
                    </a:cubicBezTo>
                    <a:moveTo>
                      <a:pt x="0" y="146"/>
                    </a:moveTo>
                    <a:cubicBezTo>
                      <a:pt x="0" y="227"/>
                      <a:pt x="66" y="292"/>
                      <a:pt x="147" y="292"/>
                    </a:cubicBezTo>
                    <a:cubicBezTo>
                      <a:pt x="218" y="292"/>
                      <a:pt x="277" y="241"/>
                      <a:pt x="290" y="174"/>
                    </a:cubicBezTo>
                    <a:cubicBezTo>
                      <a:pt x="673" y="174"/>
                      <a:pt x="673" y="174"/>
                      <a:pt x="673" y="174"/>
                    </a:cubicBezTo>
                    <a:cubicBezTo>
                      <a:pt x="844" y="174"/>
                      <a:pt x="862" y="274"/>
                      <a:pt x="862" y="317"/>
                    </a:cubicBezTo>
                    <a:cubicBezTo>
                      <a:pt x="862" y="1520"/>
                      <a:pt x="862" y="1520"/>
                      <a:pt x="862" y="1520"/>
                    </a:cubicBezTo>
                    <a:cubicBezTo>
                      <a:pt x="912" y="1520"/>
                      <a:pt x="912" y="1520"/>
                      <a:pt x="912" y="1520"/>
                    </a:cubicBezTo>
                    <a:cubicBezTo>
                      <a:pt x="912" y="317"/>
                      <a:pt x="912" y="317"/>
                      <a:pt x="912" y="317"/>
                    </a:cubicBezTo>
                    <a:cubicBezTo>
                      <a:pt x="912" y="199"/>
                      <a:pt x="820" y="125"/>
                      <a:pt x="673" y="125"/>
                    </a:cubicBezTo>
                    <a:cubicBezTo>
                      <a:pt x="292" y="125"/>
                      <a:pt x="292" y="125"/>
                      <a:pt x="292" y="125"/>
                    </a:cubicBezTo>
                    <a:cubicBezTo>
                      <a:pt x="281" y="54"/>
                      <a:pt x="220" y="0"/>
                      <a:pt x="147" y="0"/>
                    </a:cubicBezTo>
                    <a:cubicBezTo>
                      <a:pt x="66" y="0"/>
                      <a:pt x="0" y="65"/>
                      <a:pt x="0" y="14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3" name="Freeform: Shape 45"/>
              <p:cNvSpPr/>
              <p:nvPr/>
            </p:nvSpPr>
            <p:spPr bwMode="auto">
              <a:xfrm>
                <a:off x="1727" y="1735"/>
                <a:ext cx="928" cy="873"/>
              </a:xfrm>
              <a:custGeom>
                <a:avLst/>
                <a:gdLst>
                  <a:gd name="T0" fmla="*/ 61 w 823"/>
                  <a:gd name="T1" fmla="*/ 147 h 774"/>
                  <a:gd name="T2" fmla="*/ 147 w 823"/>
                  <a:gd name="T3" fmla="*/ 60 h 774"/>
                  <a:gd name="T4" fmla="*/ 233 w 823"/>
                  <a:gd name="T5" fmla="*/ 147 h 774"/>
                  <a:gd name="T6" fmla="*/ 147 w 823"/>
                  <a:gd name="T7" fmla="*/ 233 h 774"/>
                  <a:gd name="T8" fmla="*/ 61 w 823"/>
                  <a:gd name="T9" fmla="*/ 147 h 774"/>
                  <a:gd name="T10" fmla="*/ 0 w 823"/>
                  <a:gd name="T11" fmla="*/ 147 h 774"/>
                  <a:gd name="T12" fmla="*/ 147 w 823"/>
                  <a:gd name="T13" fmla="*/ 293 h 774"/>
                  <a:gd name="T14" fmla="*/ 289 w 823"/>
                  <a:gd name="T15" fmla="*/ 180 h 774"/>
                  <a:gd name="T16" fmla="*/ 581 w 823"/>
                  <a:gd name="T17" fmla="*/ 180 h 774"/>
                  <a:gd name="T18" fmla="*/ 774 w 823"/>
                  <a:gd name="T19" fmla="*/ 330 h 774"/>
                  <a:gd name="T20" fmla="*/ 774 w 823"/>
                  <a:gd name="T21" fmla="*/ 774 h 774"/>
                  <a:gd name="T22" fmla="*/ 823 w 823"/>
                  <a:gd name="T23" fmla="*/ 774 h 774"/>
                  <a:gd name="T24" fmla="*/ 823 w 823"/>
                  <a:gd name="T25" fmla="*/ 330 h 774"/>
                  <a:gd name="T26" fmla="*/ 778 w 823"/>
                  <a:gd name="T27" fmla="*/ 203 h 774"/>
                  <a:gd name="T28" fmla="*/ 581 w 823"/>
                  <a:gd name="T29" fmla="*/ 131 h 774"/>
                  <a:gd name="T30" fmla="*/ 292 w 823"/>
                  <a:gd name="T31" fmla="*/ 131 h 774"/>
                  <a:gd name="T32" fmla="*/ 147 w 823"/>
                  <a:gd name="T33" fmla="*/ 0 h 774"/>
                  <a:gd name="T34" fmla="*/ 0 w 823"/>
                  <a:gd name="T35" fmla="*/ 147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23" h="774">
                    <a:moveTo>
                      <a:pt x="61" y="147"/>
                    </a:moveTo>
                    <a:cubicBezTo>
                      <a:pt x="61" y="99"/>
                      <a:pt x="99" y="60"/>
                      <a:pt x="147" y="60"/>
                    </a:cubicBezTo>
                    <a:cubicBezTo>
                      <a:pt x="194" y="60"/>
                      <a:pt x="233" y="99"/>
                      <a:pt x="233" y="147"/>
                    </a:cubicBezTo>
                    <a:cubicBezTo>
                      <a:pt x="233" y="194"/>
                      <a:pt x="194" y="233"/>
                      <a:pt x="147" y="233"/>
                    </a:cubicBezTo>
                    <a:cubicBezTo>
                      <a:pt x="99" y="233"/>
                      <a:pt x="61" y="194"/>
                      <a:pt x="61" y="147"/>
                    </a:cubicBezTo>
                    <a:moveTo>
                      <a:pt x="0" y="147"/>
                    </a:moveTo>
                    <a:cubicBezTo>
                      <a:pt x="0" y="227"/>
                      <a:pt x="66" y="293"/>
                      <a:pt x="147" y="293"/>
                    </a:cubicBezTo>
                    <a:cubicBezTo>
                      <a:pt x="216" y="293"/>
                      <a:pt x="274" y="245"/>
                      <a:pt x="289" y="180"/>
                    </a:cubicBezTo>
                    <a:cubicBezTo>
                      <a:pt x="581" y="180"/>
                      <a:pt x="581" y="180"/>
                      <a:pt x="581" y="180"/>
                    </a:cubicBezTo>
                    <a:cubicBezTo>
                      <a:pt x="653" y="180"/>
                      <a:pt x="774" y="200"/>
                      <a:pt x="774" y="330"/>
                    </a:cubicBezTo>
                    <a:cubicBezTo>
                      <a:pt x="774" y="774"/>
                      <a:pt x="774" y="774"/>
                      <a:pt x="774" y="774"/>
                    </a:cubicBezTo>
                    <a:cubicBezTo>
                      <a:pt x="823" y="774"/>
                      <a:pt x="823" y="774"/>
                      <a:pt x="823" y="774"/>
                    </a:cubicBezTo>
                    <a:cubicBezTo>
                      <a:pt x="823" y="330"/>
                      <a:pt x="823" y="330"/>
                      <a:pt x="823" y="330"/>
                    </a:cubicBezTo>
                    <a:cubicBezTo>
                      <a:pt x="823" y="295"/>
                      <a:pt x="815" y="245"/>
                      <a:pt x="778" y="203"/>
                    </a:cubicBezTo>
                    <a:cubicBezTo>
                      <a:pt x="737" y="155"/>
                      <a:pt x="671" y="131"/>
                      <a:pt x="581" y="131"/>
                    </a:cubicBezTo>
                    <a:cubicBezTo>
                      <a:pt x="292" y="131"/>
                      <a:pt x="292" y="131"/>
                      <a:pt x="292" y="131"/>
                    </a:cubicBezTo>
                    <a:cubicBezTo>
                      <a:pt x="285" y="58"/>
                      <a:pt x="222" y="0"/>
                      <a:pt x="147" y="0"/>
                    </a:cubicBezTo>
                    <a:cubicBezTo>
                      <a:pt x="66" y="0"/>
                      <a:pt x="0" y="66"/>
                      <a:pt x="0" y="147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4" name="Freeform: Shape 46"/>
              <p:cNvSpPr/>
              <p:nvPr/>
            </p:nvSpPr>
            <p:spPr bwMode="auto">
              <a:xfrm>
                <a:off x="2906" y="472"/>
                <a:ext cx="1040" cy="2133"/>
              </a:xfrm>
              <a:custGeom>
                <a:avLst/>
                <a:gdLst>
                  <a:gd name="T0" fmla="*/ 689 w 921"/>
                  <a:gd name="T1" fmla="*/ 146 h 1890"/>
                  <a:gd name="T2" fmla="*/ 775 w 921"/>
                  <a:gd name="T3" fmla="*/ 60 h 1890"/>
                  <a:gd name="T4" fmla="*/ 861 w 921"/>
                  <a:gd name="T5" fmla="*/ 146 h 1890"/>
                  <a:gd name="T6" fmla="*/ 775 w 921"/>
                  <a:gd name="T7" fmla="*/ 232 h 1890"/>
                  <a:gd name="T8" fmla="*/ 689 w 921"/>
                  <a:gd name="T9" fmla="*/ 146 h 1890"/>
                  <a:gd name="T10" fmla="*/ 632 w 921"/>
                  <a:gd name="T11" fmla="*/ 115 h 1890"/>
                  <a:gd name="T12" fmla="*/ 252 w 921"/>
                  <a:gd name="T13" fmla="*/ 115 h 1890"/>
                  <a:gd name="T14" fmla="*/ 7 w 921"/>
                  <a:gd name="T15" fmla="*/ 294 h 1890"/>
                  <a:gd name="T16" fmla="*/ 7 w 921"/>
                  <a:gd name="T17" fmla="*/ 1890 h 1890"/>
                  <a:gd name="T18" fmla="*/ 56 w 921"/>
                  <a:gd name="T19" fmla="*/ 1890 h 1890"/>
                  <a:gd name="T20" fmla="*/ 56 w 921"/>
                  <a:gd name="T21" fmla="*/ 298 h 1890"/>
                  <a:gd name="T22" fmla="*/ 252 w 921"/>
                  <a:gd name="T23" fmla="*/ 165 h 1890"/>
                  <a:gd name="T24" fmla="*/ 630 w 921"/>
                  <a:gd name="T25" fmla="*/ 165 h 1890"/>
                  <a:gd name="T26" fmla="*/ 775 w 921"/>
                  <a:gd name="T27" fmla="*/ 292 h 1890"/>
                  <a:gd name="T28" fmla="*/ 921 w 921"/>
                  <a:gd name="T29" fmla="*/ 146 h 1890"/>
                  <a:gd name="T30" fmla="*/ 775 w 921"/>
                  <a:gd name="T31" fmla="*/ 0 h 1890"/>
                  <a:gd name="T32" fmla="*/ 632 w 921"/>
                  <a:gd name="T33" fmla="*/ 115 h 1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1" h="1890">
                    <a:moveTo>
                      <a:pt x="689" y="146"/>
                    </a:moveTo>
                    <a:cubicBezTo>
                      <a:pt x="689" y="99"/>
                      <a:pt x="728" y="60"/>
                      <a:pt x="775" y="60"/>
                    </a:cubicBezTo>
                    <a:cubicBezTo>
                      <a:pt x="823" y="60"/>
                      <a:pt x="861" y="99"/>
                      <a:pt x="861" y="146"/>
                    </a:cubicBezTo>
                    <a:cubicBezTo>
                      <a:pt x="861" y="194"/>
                      <a:pt x="823" y="232"/>
                      <a:pt x="775" y="232"/>
                    </a:cubicBezTo>
                    <a:cubicBezTo>
                      <a:pt x="728" y="232"/>
                      <a:pt x="689" y="194"/>
                      <a:pt x="689" y="146"/>
                    </a:cubicBezTo>
                    <a:moveTo>
                      <a:pt x="632" y="115"/>
                    </a:moveTo>
                    <a:cubicBezTo>
                      <a:pt x="252" y="115"/>
                      <a:pt x="252" y="115"/>
                      <a:pt x="252" y="115"/>
                    </a:cubicBezTo>
                    <a:cubicBezTo>
                      <a:pt x="87" y="115"/>
                      <a:pt x="16" y="167"/>
                      <a:pt x="7" y="294"/>
                    </a:cubicBezTo>
                    <a:cubicBezTo>
                      <a:pt x="0" y="394"/>
                      <a:pt x="7" y="1829"/>
                      <a:pt x="7" y="1890"/>
                    </a:cubicBezTo>
                    <a:cubicBezTo>
                      <a:pt x="56" y="1890"/>
                      <a:pt x="56" y="1890"/>
                      <a:pt x="56" y="1890"/>
                    </a:cubicBezTo>
                    <a:cubicBezTo>
                      <a:pt x="56" y="1875"/>
                      <a:pt x="50" y="395"/>
                      <a:pt x="56" y="298"/>
                    </a:cubicBezTo>
                    <a:cubicBezTo>
                      <a:pt x="61" y="227"/>
                      <a:pt x="80" y="165"/>
                      <a:pt x="252" y="165"/>
                    </a:cubicBezTo>
                    <a:cubicBezTo>
                      <a:pt x="630" y="165"/>
                      <a:pt x="630" y="165"/>
                      <a:pt x="630" y="165"/>
                    </a:cubicBezTo>
                    <a:cubicBezTo>
                      <a:pt x="639" y="236"/>
                      <a:pt x="701" y="292"/>
                      <a:pt x="775" y="292"/>
                    </a:cubicBezTo>
                    <a:cubicBezTo>
                      <a:pt x="856" y="292"/>
                      <a:pt x="921" y="227"/>
                      <a:pt x="921" y="146"/>
                    </a:cubicBezTo>
                    <a:cubicBezTo>
                      <a:pt x="921" y="65"/>
                      <a:pt x="856" y="0"/>
                      <a:pt x="775" y="0"/>
                    </a:cubicBezTo>
                    <a:cubicBezTo>
                      <a:pt x="705" y="0"/>
                      <a:pt x="646" y="49"/>
                      <a:pt x="632" y="11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5" name="Freeform: Shape 47"/>
              <p:cNvSpPr/>
              <p:nvPr/>
            </p:nvSpPr>
            <p:spPr bwMode="auto">
              <a:xfrm>
                <a:off x="3011" y="1320"/>
                <a:ext cx="928" cy="1281"/>
              </a:xfrm>
              <a:custGeom>
                <a:avLst/>
                <a:gdLst>
                  <a:gd name="T0" fmla="*/ 590 w 822"/>
                  <a:gd name="T1" fmla="*/ 147 h 1135"/>
                  <a:gd name="T2" fmla="*/ 676 w 822"/>
                  <a:gd name="T3" fmla="*/ 60 h 1135"/>
                  <a:gd name="T4" fmla="*/ 762 w 822"/>
                  <a:gd name="T5" fmla="*/ 147 h 1135"/>
                  <a:gd name="T6" fmla="*/ 676 w 822"/>
                  <a:gd name="T7" fmla="*/ 233 h 1135"/>
                  <a:gd name="T8" fmla="*/ 590 w 822"/>
                  <a:gd name="T9" fmla="*/ 147 h 1135"/>
                  <a:gd name="T10" fmla="*/ 532 w 822"/>
                  <a:gd name="T11" fmla="*/ 122 h 1135"/>
                  <a:gd name="T12" fmla="*/ 202 w 822"/>
                  <a:gd name="T13" fmla="*/ 119 h 1135"/>
                  <a:gd name="T14" fmla="*/ 0 w 822"/>
                  <a:gd name="T15" fmla="*/ 333 h 1135"/>
                  <a:gd name="T16" fmla="*/ 0 w 822"/>
                  <a:gd name="T17" fmla="*/ 1135 h 1135"/>
                  <a:gd name="T18" fmla="*/ 49 w 822"/>
                  <a:gd name="T19" fmla="*/ 1135 h 1135"/>
                  <a:gd name="T20" fmla="*/ 49 w 822"/>
                  <a:gd name="T21" fmla="*/ 333 h 1135"/>
                  <a:gd name="T22" fmla="*/ 202 w 822"/>
                  <a:gd name="T23" fmla="*/ 168 h 1135"/>
                  <a:gd name="T24" fmla="*/ 532 w 822"/>
                  <a:gd name="T25" fmla="*/ 171 h 1135"/>
                  <a:gd name="T26" fmla="*/ 676 w 822"/>
                  <a:gd name="T27" fmla="*/ 293 h 1135"/>
                  <a:gd name="T28" fmla="*/ 822 w 822"/>
                  <a:gd name="T29" fmla="*/ 147 h 1135"/>
                  <a:gd name="T30" fmla="*/ 676 w 822"/>
                  <a:gd name="T31" fmla="*/ 0 h 1135"/>
                  <a:gd name="T32" fmla="*/ 532 w 822"/>
                  <a:gd name="T33" fmla="*/ 122 h 1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22" h="1135">
                    <a:moveTo>
                      <a:pt x="590" y="147"/>
                    </a:moveTo>
                    <a:cubicBezTo>
                      <a:pt x="590" y="99"/>
                      <a:pt x="628" y="60"/>
                      <a:pt x="676" y="60"/>
                    </a:cubicBezTo>
                    <a:cubicBezTo>
                      <a:pt x="723" y="60"/>
                      <a:pt x="762" y="99"/>
                      <a:pt x="762" y="147"/>
                    </a:cubicBezTo>
                    <a:cubicBezTo>
                      <a:pt x="762" y="194"/>
                      <a:pt x="723" y="233"/>
                      <a:pt x="676" y="233"/>
                    </a:cubicBezTo>
                    <a:cubicBezTo>
                      <a:pt x="628" y="233"/>
                      <a:pt x="590" y="194"/>
                      <a:pt x="590" y="147"/>
                    </a:cubicBezTo>
                    <a:moveTo>
                      <a:pt x="532" y="122"/>
                    </a:moveTo>
                    <a:cubicBezTo>
                      <a:pt x="462" y="121"/>
                      <a:pt x="282" y="119"/>
                      <a:pt x="202" y="119"/>
                    </a:cubicBezTo>
                    <a:cubicBezTo>
                      <a:pt x="90" y="119"/>
                      <a:pt x="0" y="236"/>
                      <a:pt x="0" y="333"/>
                    </a:cubicBezTo>
                    <a:cubicBezTo>
                      <a:pt x="0" y="1135"/>
                      <a:pt x="0" y="1135"/>
                      <a:pt x="0" y="1135"/>
                    </a:cubicBezTo>
                    <a:cubicBezTo>
                      <a:pt x="49" y="1135"/>
                      <a:pt x="49" y="1135"/>
                      <a:pt x="49" y="1135"/>
                    </a:cubicBezTo>
                    <a:cubicBezTo>
                      <a:pt x="49" y="333"/>
                      <a:pt x="49" y="333"/>
                      <a:pt x="49" y="333"/>
                    </a:cubicBezTo>
                    <a:cubicBezTo>
                      <a:pt x="49" y="268"/>
                      <a:pt x="115" y="168"/>
                      <a:pt x="202" y="168"/>
                    </a:cubicBezTo>
                    <a:cubicBezTo>
                      <a:pt x="282" y="168"/>
                      <a:pt x="462" y="170"/>
                      <a:pt x="532" y="171"/>
                    </a:cubicBezTo>
                    <a:cubicBezTo>
                      <a:pt x="543" y="240"/>
                      <a:pt x="604" y="293"/>
                      <a:pt x="676" y="293"/>
                    </a:cubicBezTo>
                    <a:cubicBezTo>
                      <a:pt x="757" y="293"/>
                      <a:pt x="822" y="227"/>
                      <a:pt x="822" y="147"/>
                    </a:cubicBezTo>
                    <a:cubicBezTo>
                      <a:pt x="822" y="66"/>
                      <a:pt x="757" y="0"/>
                      <a:pt x="676" y="0"/>
                    </a:cubicBezTo>
                    <a:cubicBezTo>
                      <a:pt x="604" y="0"/>
                      <a:pt x="544" y="53"/>
                      <a:pt x="532" y="12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6" name="TextBox 51"/>
            <p:cNvSpPr txBox="1"/>
            <p:nvPr/>
          </p:nvSpPr>
          <p:spPr>
            <a:xfrm>
              <a:off x="4247964" y="815690"/>
              <a:ext cx="1476571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5"/>
                  </a:solidFill>
                </a:rPr>
                <a:t>标题文本预设</a:t>
              </a:r>
              <a:endParaRPr lang="zh-CN" altLang="en-US" sz="1200" b="1">
                <a:solidFill>
                  <a:schemeClr val="accent5"/>
                </a:solidFill>
              </a:endParaRPr>
            </a:p>
          </p:txBody>
        </p:sp>
        <p:sp>
          <p:nvSpPr>
            <p:cNvPr id="7" name="TextBox 52"/>
            <p:cNvSpPr txBox="1"/>
            <p:nvPr/>
          </p:nvSpPr>
          <p:spPr>
            <a:xfrm>
              <a:off x="5408651" y="815690"/>
              <a:ext cx="1476571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6"/>
                  </a:solidFill>
                </a:rPr>
                <a:t>标题文本预设</a:t>
              </a:r>
              <a:endParaRPr lang="zh-CN" altLang="en-US" sz="1200" b="1">
                <a:solidFill>
                  <a:schemeClr val="accent6"/>
                </a:solidFill>
              </a:endParaRPr>
            </a:p>
          </p:txBody>
        </p:sp>
        <p:sp>
          <p:nvSpPr>
            <p:cNvPr id="8" name="TextBox 53"/>
            <p:cNvSpPr txBox="1"/>
            <p:nvPr/>
          </p:nvSpPr>
          <p:spPr>
            <a:xfrm>
              <a:off x="6552480" y="815690"/>
              <a:ext cx="1476571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2"/>
                  </a:solidFill>
                </a:rPr>
                <a:t>标题文本预设</a:t>
              </a:r>
              <a:endParaRPr lang="zh-CN" altLang="en-US" sz="1200" b="1">
                <a:solidFill>
                  <a:schemeClr val="accent2"/>
                </a:solidFill>
              </a:endParaRPr>
            </a:p>
          </p:txBody>
        </p:sp>
        <p:sp>
          <p:nvSpPr>
            <p:cNvPr id="9" name="TextBox 54"/>
            <p:cNvSpPr txBox="1"/>
            <p:nvPr/>
          </p:nvSpPr>
          <p:spPr>
            <a:xfrm>
              <a:off x="5408651" y="4137356"/>
              <a:ext cx="1476571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4"/>
                  </a:solidFill>
                </a:rPr>
                <a:t>标题文本预设</a:t>
              </a:r>
              <a:endParaRPr lang="zh-CN" altLang="en-US" sz="1200" b="1">
                <a:solidFill>
                  <a:schemeClr val="accent4"/>
                </a:solidFill>
              </a:endParaRPr>
            </a:p>
          </p:txBody>
        </p:sp>
        <p:sp>
          <p:nvSpPr>
            <p:cNvPr id="10" name="TextBox 55"/>
            <p:cNvSpPr txBox="1"/>
            <p:nvPr/>
          </p:nvSpPr>
          <p:spPr>
            <a:xfrm>
              <a:off x="6552480" y="4137356"/>
              <a:ext cx="1476571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1"/>
                  </a:solidFill>
                </a:rPr>
                <a:t>标题文本预设</a:t>
              </a:r>
              <a:endParaRPr lang="zh-CN" altLang="en-US" sz="1200" b="1">
                <a:solidFill>
                  <a:schemeClr val="accent1"/>
                </a:solidFill>
              </a:endParaRPr>
            </a:p>
          </p:txBody>
        </p:sp>
      </p:grpSp>
      <p:sp>
        <p:nvSpPr>
          <p:cNvPr id="16" name="文本框 30"/>
          <p:cNvSpPr txBox="1"/>
          <p:nvPr/>
        </p:nvSpPr>
        <p:spPr>
          <a:xfrm>
            <a:off x="781596" y="8513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D62A4"/>
                </a:solidFill>
              </a:rPr>
              <a:t>标题文本预设</a:t>
            </a:r>
            <a:endParaRPr lang="zh-CN" altLang="en-US" sz="2000" b="1" dirty="0">
              <a:solidFill>
                <a:srgbClr val="0D62A4"/>
              </a:solidFill>
            </a:endParaRPr>
          </a:p>
        </p:txBody>
      </p:sp>
      <p:sp>
        <p:nvSpPr>
          <p:cNvPr id="5" name="Rectangle 1"/>
          <p:cNvSpPr/>
          <p:nvPr/>
        </p:nvSpPr>
        <p:spPr>
          <a:xfrm>
            <a:off x="539354" y="1838679"/>
            <a:ext cx="3897631" cy="1974882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边形 5"/>
          <p:cNvSpPr/>
          <p:nvPr/>
        </p:nvSpPr>
        <p:spPr>
          <a:xfrm>
            <a:off x="3221850" y="1383618"/>
            <a:ext cx="2834072" cy="2733768"/>
          </a:xfrm>
          <a:prstGeom prst="parallelogram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2" name="组合 1"/>
          <p:cNvGrpSpPr/>
          <p:nvPr/>
        </p:nvGrpSpPr>
        <p:grpSpPr>
          <a:xfrm>
            <a:off x="559209" y="1515322"/>
            <a:ext cx="2834072" cy="3628178"/>
            <a:chOff x="559209" y="1515322"/>
            <a:chExt cx="2834072" cy="3628178"/>
          </a:xfrm>
        </p:grpSpPr>
        <p:sp>
          <p:nvSpPr>
            <p:cNvPr id="4" name="平行四边形 3"/>
            <p:cNvSpPr/>
            <p:nvPr/>
          </p:nvSpPr>
          <p:spPr>
            <a:xfrm>
              <a:off x="559209" y="2409732"/>
              <a:ext cx="2834072" cy="2733768"/>
            </a:xfrm>
            <a:prstGeom prst="parallelogram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任意多边形: 形状 7"/>
            <p:cNvSpPr>
              <a:spLocks noChangeAspect="1"/>
            </p:cNvSpPr>
            <p:nvPr/>
          </p:nvSpPr>
          <p:spPr bwMode="auto">
            <a:xfrm>
              <a:off x="2873429" y="1636207"/>
              <a:ext cx="519852" cy="520937"/>
            </a:xfrm>
            <a:custGeom>
              <a:avLst/>
              <a:gdLst>
                <a:gd name="T0" fmla="*/ 0 w 200"/>
                <a:gd name="T1" fmla="*/ 100 h 200"/>
                <a:gd name="T2" fmla="*/ 200 w 200"/>
                <a:gd name="T3" fmla="*/ 100 h 200"/>
                <a:gd name="T4" fmla="*/ 107 w 200"/>
                <a:gd name="T5" fmla="*/ 155 h 200"/>
                <a:gd name="T6" fmla="*/ 94 w 200"/>
                <a:gd name="T7" fmla="*/ 154 h 200"/>
                <a:gd name="T8" fmla="*/ 69 w 200"/>
                <a:gd name="T9" fmla="*/ 128 h 200"/>
                <a:gd name="T10" fmla="*/ 67 w 200"/>
                <a:gd name="T11" fmla="*/ 143 h 200"/>
                <a:gd name="T12" fmla="*/ 30 w 200"/>
                <a:gd name="T13" fmla="*/ 143 h 200"/>
                <a:gd name="T14" fmla="*/ 31 w 200"/>
                <a:gd name="T15" fmla="*/ 132 h 200"/>
                <a:gd name="T16" fmla="*/ 60 w 200"/>
                <a:gd name="T17" fmla="*/ 112 h 200"/>
                <a:gd name="T18" fmla="*/ 71 w 200"/>
                <a:gd name="T19" fmla="*/ 84 h 200"/>
                <a:gd name="T20" fmla="*/ 61 w 200"/>
                <a:gd name="T21" fmla="*/ 100 h 200"/>
                <a:gd name="T22" fmla="*/ 52 w 200"/>
                <a:gd name="T23" fmla="*/ 100 h 200"/>
                <a:gd name="T24" fmla="*/ 51 w 200"/>
                <a:gd name="T25" fmla="*/ 78 h 200"/>
                <a:gd name="T26" fmla="*/ 81 w 200"/>
                <a:gd name="T27" fmla="*/ 72 h 200"/>
                <a:gd name="T28" fmla="*/ 93 w 200"/>
                <a:gd name="T29" fmla="*/ 48 h 200"/>
                <a:gd name="T30" fmla="*/ 95 w 200"/>
                <a:gd name="T31" fmla="*/ 78 h 200"/>
                <a:gd name="T32" fmla="*/ 110 w 200"/>
                <a:gd name="T33" fmla="*/ 106 h 200"/>
                <a:gd name="T34" fmla="*/ 111 w 200"/>
                <a:gd name="T35" fmla="*/ 116 h 200"/>
                <a:gd name="T36" fmla="*/ 89 w 200"/>
                <a:gd name="T37" fmla="*/ 117 h 200"/>
                <a:gd name="T38" fmla="*/ 86 w 200"/>
                <a:gd name="T39" fmla="*/ 106 h 200"/>
                <a:gd name="T40" fmla="*/ 99 w 200"/>
                <a:gd name="T41" fmla="*/ 130 h 200"/>
                <a:gd name="T42" fmla="*/ 107 w 200"/>
                <a:gd name="T43" fmla="*/ 154 h 200"/>
                <a:gd name="T44" fmla="*/ 107 w 200"/>
                <a:gd name="T45" fmla="*/ 155 h 200"/>
                <a:gd name="T46" fmla="*/ 110 w 200"/>
                <a:gd name="T47" fmla="*/ 146 h 200"/>
                <a:gd name="T48" fmla="*/ 126 w 200"/>
                <a:gd name="T49" fmla="*/ 96 h 200"/>
                <a:gd name="T50" fmla="*/ 115 w 200"/>
                <a:gd name="T51" fmla="*/ 51 h 200"/>
                <a:gd name="T52" fmla="*/ 132 w 200"/>
                <a:gd name="T53" fmla="*/ 96 h 200"/>
                <a:gd name="T54" fmla="*/ 113 w 200"/>
                <a:gd name="T55" fmla="*/ 147 h 200"/>
                <a:gd name="T56" fmla="*/ 122 w 200"/>
                <a:gd name="T57" fmla="*/ 153 h 200"/>
                <a:gd name="T58" fmla="*/ 137 w 200"/>
                <a:gd name="T59" fmla="*/ 96 h 200"/>
                <a:gd name="T60" fmla="*/ 127 w 200"/>
                <a:gd name="T61" fmla="*/ 45 h 200"/>
                <a:gd name="T62" fmla="*/ 143 w 200"/>
                <a:gd name="T63" fmla="*/ 96 h 200"/>
                <a:gd name="T64" fmla="*/ 124 w 200"/>
                <a:gd name="T65" fmla="*/ 154 h 200"/>
                <a:gd name="T66" fmla="*/ 133 w 200"/>
                <a:gd name="T67" fmla="*/ 160 h 200"/>
                <a:gd name="T68" fmla="*/ 148 w 200"/>
                <a:gd name="T69" fmla="*/ 96 h 200"/>
                <a:gd name="T70" fmla="*/ 138 w 200"/>
                <a:gd name="T71" fmla="*/ 40 h 200"/>
                <a:gd name="T72" fmla="*/ 154 w 200"/>
                <a:gd name="T73" fmla="*/ 96 h 200"/>
                <a:gd name="T74" fmla="*/ 135 w 200"/>
                <a:gd name="T75" fmla="*/ 160 h 200"/>
                <a:gd name="T76" fmla="*/ 148 w 200"/>
                <a:gd name="T77" fmla="*/ 168 h 200"/>
                <a:gd name="T78" fmla="*/ 145 w 200"/>
                <a:gd name="T79" fmla="*/ 163 h 200"/>
                <a:gd name="T80" fmla="*/ 146 w 200"/>
                <a:gd name="T81" fmla="*/ 40 h 200"/>
                <a:gd name="T82" fmla="*/ 152 w 200"/>
                <a:gd name="T83" fmla="*/ 37 h 200"/>
                <a:gd name="T84" fmla="*/ 151 w 200"/>
                <a:gd name="T85" fmla="*/ 166 h 200"/>
                <a:gd name="T86" fmla="*/ 151 w 200"/>
                <a:gd name="T87" fmla="*/ 166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0" h="200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55"/>
                    <a:pt x="45" y="200"/>
                    <a:pt x="100" y="200"/>
                  </a:cubicBezTo>
                  <a:cubicBezTo>
                    <a:pt x="155" y="200"/>
                    <a:pt x="200" y="155"/>
                    <a:pt x="200" y="100"/>
                  </a:cubicBezTo>
                  <a:cubicBezTo>
                    <a:pt x="200" y="45"/>
                    <a:pt x="155" y="0"/>
                    <a:pt x="100" y="0"/>
                  </a:cubicBezTo>
                  <a:close/>
                  <a:moveTo>
                    <a:pt x="107" y="155"/>
                  </a:moveTo>
                  <a:cubicBezTo>
                    <a:pt x="95" y="155"/>
                    <a:pt x="95" y="155"/>
                    <a:pt x="95" y="155"/>
                  </a:cubicBezTo>
                  <a:cubicBezTo>
                    <a:pt x="94" y="155"/>
                    <a:pt x="94" y="154"/>
                    <a:pt x="94" y="154"/>
                  </a:cubicBezTo>
                  <a:cubicBezTo>
                    <a:pt x="88" y="139"/>
                    <a:pt x="88" y="139"/>
                    <a:pt x="88" y="139"/>
                  </a:cubicBezTo>
                  <a:cubicBezTo>
                    <a:pt x="69" y="128"/>
                    <a:pt x="69" y="128"/>
                    <a:pt x="69" y="128"/>
                  </a:cubicBezTo>
                  <a:cubicBezTo>
                    <a:pt x="68" y="143"/>
                    <a:pt x="68" y="143"/>
                    <a:pt x="68" y="143"/>
                  </a:cubicBezTo>
                  <a:cubicBezTo>
                    <a:pt x="68" y="143"/>
                    <a:pt x="67" y="143"/>
                    <a:pt x="67" y="143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0" y="143"/>
                    <a:pt x="30" y="143"/>
                    <a:pt x="30" y="143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30" y="132"/>
                    <a:pt x="30" y="132"/>
                    <a:pt x="31" y="132"/>
                  </a:cubicBezTo>
                  <a:cubicBezTo>
                    <a:pt x="59" y="132"/>
                    <a:pt x="59" y="132"/>
                    <a:pt x="59" y="13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60" y="112"/>
                    <a:pt x="60" y="112"/>
                    <a:pt x="60" y="112"/>
                  </a:cubicBezTo>
                  <a:cubicBezTo>
                    <a:pt x="71" y="84"/>
                    <a:pt x="71" y="84"/>
                    <a:pt x="71" y="84"/>
                  </a:cubicBezTo>
                  <a:cubicBezTo>
                    <a:pt x="61" y="86"/>
                    <a:pt x="61" y="86"/>
                    <a:pt x="61" y="86"/>
                  </a:cubicBezTo>
                  <a:cubicBezTo>
                    <a:pt x="61" y="100"/>
                    <a:pt x="61" y="100"/>
                    <a:pt x="61" y="100"/>
                  </a:cubicBezTo>
                  <a:cubicBezTo>
                    <a:pt x="61" y="100"/>
                    <a:pt x="60" y="100"/>
                    <a:pt x="60" y="100"/>
                  </a:cubicBezTo>
                  <a:cubicBezTo>
                    <a:pt x="52" y="100"/>
                    <a:pt x="52" y="100"/>
                    <a:pt x="52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78"/>
                    <a:pt x="51" y="78"/>
                    <a:pt x="51" y="78"/>
                  </a:cubicBezTo>
                  <a:cubicBezTo>
                    <a:pt x="51" y="77"/>
                    <a:pt x="51" y="77"/>
                    <a:pt x="52" y="77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79" y="69"/>
                    <a:pt x="78" y="66"/>
                    <a:pt x="78" y="63"/>
                  </a:cubicBezTo>
                  <a:cubicBezTo>
                    <a:pt x="78" y="55"/>
                    <a:pt x="85" y="48"/>
                    <a:pt x="93" y="48"/>
                  </a:cubicBezTo>
                  <a:cubicBezTo>
                    <a:pt x="101" y="48"/>
                    <a:pt x="108" y="55"/>
                    <a:pt x="108" y="63"/>
                  </a:cubicBezTo>
                  <a:cubicBezTo>
                    <a:pt x="108" y="70"/>
                    <a:pt x="103" y="77"/>
                    <a:pt x="95" y="78"/>
                  </a:cubicBezTo>
                  <a:cubicBezTo>
                    <a:pt x="97" y="105"/>
                    <a:pt x="97" y="105"/>
                    <a:pt x="97" y="105"/>
                  </a:cubicBezTo>
                  <a:cubicBezTo>
                    <a:pt x="110" y="106"/>
                    <a:pt x="110" y="106"/>
                    <a:pt x="110" y="106"/>
                  </a:cubicBezTo>
                  <a:cubicBezTo>
                    <a:pt x="110" y="106"/>
                    <a:pt x="111" y="107"/>
                    <a:pt x="111" y="107"/>
                  </a:cubicBezTo>
                  <a:cubicBezTo>
                    <a:pt x="111" y="116"/>
                    <a:pt x="111" y="116"/>
                    <a:pt x="111" y="116"/>
                  </a:cubicBezTo>
                  <a:cubicBezTo>
                    <a:pt x="111" y="117"/>
                    <a:pt x="110" y="117"/>
                    <a:pt x="110" y="117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9" y="117"/>
                    <a:pt x="89" y="117"/>
                    <a:pt x="89" y="117"/>
                  </a:cubicBezTo>
                  <a:cubicBezTo>
                    <a:pt x="86" y="106"/>
                    <a:pt x="86" y="106"/>
                    <a:pt x="86" y="106"/>
                  </a:cubicBezTo>
                  <a:cubicBezTo>
                    <a:pt x="80" y="120"/>
                    <a:pt x="80" y="120"/>
                    <a:pt x="80" y="120"/>
                  </a:cubicBezTo>
                  <a:cubicBezTo>
                    <a:pt x="99" y="130"/>
                    <a:pt x="99" y="130"/>
                    <a:pt x="99" y="130"/>
                  </a:cubicBezTo>
                  <a:cubicBezTo>
                    <a:pt x="99" y="130"/>
                    <a:pt x="99" y="131"/>
                    <a:pt x="99" y="131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154"/>
                    <a:pt x="107" y="154"/>
                    <a:pt x="107" y="154"/>
                  </a:cubicBezTo>
                  <a:cubicBezTo>
                    <a:pt x="107" y="154"/>
                    <a:pt x="107" y="155"/>
                    <a:pt x="107" y="155"/>
                  </a:cubicBezTo>
                  <a:close/>
                  <a:moveTo>
                    <a:pt x="113" y="147"/>
                  </a:moveTo>
                  <a:cubicBezTo>
                    <a:pt x="112" y="147"/>
                    <a:pt x="111" y="147"/>
                    <a:pt x="110" y="146"/>
                  </a:cubicBezTo>
                  <a:cubicBezTo>
                    <a:pt x="109" y="145"/>
                    <a:pt x="109" y="143"/>
                    <a:pt x="110" y="142"/>
                  </a:cubicBezTo>
                  <a:cubicBezTo>
                    <a:pt x="120" y="130"/>
                    <a:pt x="126" y="114"/>
                    <a:pt x="126" y="96"/>
                  </a:cubicBezTo>
                  <a:cubicBezTo>
                    <a:pt x="126" y="81"/>
                    <a:pt x="121" y="66"/>
                    <a:pt x="114" y="55"/>
                  </a:cubicBezTo>
                  <a:cubicBezTo>
                    <a:pt x="113" y="54"/>
                    <a:pt x="113" y="52"/>
                    <a:pt x="115" y="51"/>
                  </a:cubicBezTo>
                  <a:cubicBezTo>
                    <a:pt x="116" y="50"/>
                    <a:pt x="118" y="50"/>
                    <a:pt x="119" y="52"/>
                  </a:cubicBezTo>
                  <a:cubicBezTo>
                    <a:pt x="127" y="64"/>
                    <a:pt x="132" y="79"/>
                    <a:pt x="132" y="96"/>
                  </a:cubicBezTo>
                  <a:cubicBezTo>
                    <a:pt x="132" y="115"/>
                    <a:pt x="126" y="134"/>
                    <a:pt x="115" y="146"/>
                  </a:cubicBezTo>
                  <a:cubicBezTo>
                    <a:pt x="114" y="146"/>
                    <a:pt x="113" y="147"/>
                    <a:pt x="113" y="147"/>
                  </a:cubicBezTo>
                  <a:close/>
                  <a:moveTo>
                    <a:pt x="124" y="154"/>
                  </a:moveTo>
                  <a:cubicBezTo>
                    <a:pt x="123" y="154"/>
                    <a:pt x="123" y="153"/>
                    <a:pt x="122" y="153"/>
                  </a:cubicBezTo>
                  <a:cubicBezTo>
                    <a:pt x="121" y="152"/>
                    <a:pt x="120" y="150"/>
                    <a:pt x="121" y="148"/>
                  </a:cubicBezTo>
                  <a:cubicBezTo>
                    <a:pt x="131" y="135"/>
                    <a:pt x="137" y="116"/>
                    <a:pt x="137" y="96"/>
                  </a:cubicBezTo>
                  <a:cubicBezTo>
                    <a:pt x="137" y="79"/>
                    <a:pt x="133" y="63"/>
                    <a:pt x="125" y="50"/>
                  </a:cubicBezTo>
                  <a:cubicBezTo>
                    <a:pt x="124" y="48"/>
                    <a:pt x="125" y="46"/>
                    <a:pt x="127" y="45"/>
                  </a:cubicBezTo>
                  <a:cubicBezTo>
                    <a:pt x="128" y="44"/>
                    <a:pt x="130" y="45"/>
                    <a:pt x="131" y="46"/>
                  </a:cubicBezTo>
                  <a:cubicBezTo>
                    <a:pt x="139" y="61"/>
                    <a:pt x="143" y="78"/>
                    <a:pt x="143" y="96"/>
                  </a:cubicBezTo>
                  <a:cubicBezTo>
                    <a:pt x="143" y="117"/>
                    <a:pt x="137" y="137"/>
                    <a:pt x="127" y="152"/>
                  </a:cubicBezTo>
                  <a:cubicBezTo>
                    <a:pt x="126" y="153"/>
                    <a:pt x="125" y="154"/>
                    <a:pt x="124" y="154"/>
                  </a:cubicBezTo>
                  <a:close/>
                  <a:moveTo>
                    <a:pt x="135" y="160"/>
                  </a:moveTo>
                  <a:cubicBezTo>
                    <a:pt x="134" y="160"/>
                    <a:pt x="134" y="160"/>
                    <a:pt x="133" y="160"/>
                  </a:cubicBezTo>
                  <a:cubicBezTo>
                    <a:pt x="132" y="159"/>
                    <a:pt x="131" y="157"/>
                    <a:pt x="132" y="155"/>
                  </a:cubicBezTo>
                  <a:cubicBezTo>
                    <a:pt x="142" y="139"/>
                    <a:pt x="148" y="118"/>
                    <a:pt x="148" y="96"/>
                  </a:cubicBezTo>
                  <a:cubicBezTo>
                    <a:pt x="148" y="77"/>
                    <a:pt x="144" y="59"/>
                    <a:pt x="136" y="44"/>
                  </a:cubicBezTo>
                  <a:cubicBezTo>
                    <a:pt x="136" y="43"/>
                    <a:pt x="136" y="41"/>
                    <a:pt x="138" y="40"/>
                  </a:cubicBezTo>
                  <a:cubicBezTo>
                    <a:pt x="140" y="39"/>
                    <a:pt x="141" y="40"/>
                    <a:pt x="142" y="41"/>
                  </a:cubicBezTo>
                  <a:cubicBezTo>
                    <a:pt x="150" y="58"/>
                    <a:pt x="154" y="76"/>
                    <a:pt x="154" y="96"/>
                  </a:cubicBezTo>
                  <a:cubicBezTo>
                    <a:pt x="154" y="119"/>
                    <a:pt x="149" y="141"/>
                    <a:pt x="138" y="158"/>
                  </a:cubicBezTo>
                  <a:cubicBezTo>
                    <a:pt x="137" y="159"/>
                    <a:pt x="136" y="160"/>
                    <a:pt x="135" y="160"/>
                  </a:cubicBezTo>
                  <a:close/>
                  <a:moveTo>
                    <a:pt x="151" y="166"/>
                  </a:moveTo>
                  <a:cubicBezTo>
                    <a:pt x="150" y="167"/>
                    <a:pt x="149" y="168"/>
                    <a:pt x="148" y="168"/>
                  </a:cubicBezTo>
                  <a:cubicBezTo>
                    <a:pt x="147" y="168"/>
                    <a:pt x="147" y="167"/>
                    <a:pt x="146" y="167"/>
                  </a:cubicBezTo>
                  <a:cubicBezTo>
                    <a:pt x="145" y="166"/>
                    <a:pt x="144" y="164"/>
                    <a:pt x="145" y="163"/>
                  </a:cubicBezTo>
                  <a:cubicBezTo>
                    <a:pt x="155" y="145"/>
                    <a:pt x="161" y="123"/>
                    <a:pt x="161" y="100"/>
                  </a:cubicBezTo>
                  <a:cubicBezTo>
                    <a:pt x="161" y="78"/>
                    <a:pt x="156" y="57"/>
                    <a:pt x="146" y="40"/>
                  </a:cubicBezTo>
                  <a:cubicBezTo>
                    <a:pt x="145" y="38"/>
                    <a:pt x="146" y="36"/>
                    <a:pt x="148" y="36"/>
                  </a:cubicBezTo>
                  <a:cubicBezTo>
                    <a:pt x="149" y="35"/>
                    <a:pt x="151" y="35"/>
                    <a:pt x="152" y="37"/>
                  </a:cubicBezTo>
                  <a:cubicBezTo>
                    <a:pt x="162" y="55"/>
                    <a:pt x="167" y="77"/>
                    <a:pt x="167" y="100"/>
                  </a:cubicBezTo>
                  <a:cubicBezTo>
                    <a:pt x="167" y="124"/>
                    <a:pt x="161" y="147"/>
                    <a:pt x="151" y="166"/>
                  </a:cubicBezTo>
                  <a:close/>
                  <a:moveTo>
                    <a:pt x="151" y="166"/>
                  </a:moveTo>
                  <a:cubicBezTo>
                    <a:pt x="151" y="166"/>
                    <a:pt x="151" y="166"/>
                    <a:pt x="151" y="166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109035" y="1515322"/>
              <a:ext cx="1764394" cy="762706"/>
              <a:chOff x="719138" y="1740930"/>
              <a:chExt cx="2352526" cy="1016941"/>
            </a:xfrm>
          </p:grpSpPr>
          <p:sp>
            <p:nvSpPr>
              <p:cNvPr id="13" name="文本框 9"/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 algn="r">
                  <a:defRPr/>
                </a:pPr>
                <a:r>
                  <a:rPr lang="zh-CN" altLang="en-US" sz="12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200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 bwMode="auto">
              <a:xfrm>
                <a:off x="719138" y="2045641"/>
                <a:ext cx="2352526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 lnSpcReduction="10000"/>
              </a:bodyPr>
              <a:lstStyle/>
              <a:p>
                <a:pPr lvl="0" algn="r">
                  <a:lnSpc>
                    <a:spcPct val="120000"/>
                  </a:lnSpc>
                  <a:defRPr sz="1800"/>
                </a:pPr>
                <a:r>
                  <a:rPr lang="zh-CN" altLang="en-US" sz="1050"/>
                  <a:t>此部分内容作为文字排版占位显示（建议使用主题字体）。</a:t>
                </a:r>
                <a:endParaRPr lang="zh-CN" altLang="en-US" sz="1050"/>
              </a:p>
            </p:txBody>
          </p:sp>
        </p:grpSp>
      </p:grpSp>
      <p:grpSp>
        <p:nvGrpSpPr>
          <p:cNvPr id="16" name="组合 15"/>
          <p:cNvGrpSpPr/>
          <p:nvPr/>
        </p:nvGrpSpPr>
        <p:grpSpPr>
          <a:xfrm>
            <a:off x="5768069" y="845251"/>
            <a:ext cx="2834885" cy="3615322"/>
            <a:chOff x="5768069" y="845251"/>
            <a:chExt cx="2834885" cy="3615322"/>
          </a:xfrm>
        </p:grpSpPr>
        <p:sp>
          <p:nvSpPr>
            <p:cNvPr id="5" name="平行四边形 4"/>
            <p:cNvSpPr/>
            <p:nvPr/>
          </p:nvSpPr>
          <p:spPr>
            <a:xfrm>
              <a:off x="5768882" y="845251"/>
              <a:ext cx="2834072" cy="2733768"/>
            </a:xfrm>
            <a:prstGeom prst="parallelogram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任意多边形: 形状 6"/>
            <p:cNvSpPr>
              <a:spLocks noChangeAspect="1"/>
            </p:cNvSpPr>
            <p:nvPr/>
          </p:nvSpPr>
          <p:spPr bwMode="auto">
            <a:xfrm>
              <a:off x="5768069" y="3818752"/>
              <a:ext cx="520937" cy="520937"/>
            </a:xfrm>
            <a:custGeom>
              <a:avLst/>
              <a:gdLst>
                <a:gd name="connsiteX0" fmla="*/ 176675 w 508000"/>
                <a:gd name="connsiteY0" fmla="*/ 229639 h 508000"/>
                <a:gd name="connsiteX1" fmla="*/ 155852 w 508000"/>
                <a:gd name="connsiteY1" fmla="*/ 266076 h 508000"/>
                <a:gd name="connsiteX2" fmla="*/ 161058 w 508000"/>
                <a:gd name="connsiteY2" fmla="*/ 289500 h 508000"/>
                <a:gd name="connsiteX3" fmla="*/ 202703 w 508000"/>
                <a:gd name="connsiteY3" fmla="*/ 315527 h 508000"/>
                <a:gd name="connsiteX4" fmla="*/ 239142 w 508000"/>
                <a:gd name="connsiteY4" fmla="*/ 297308 h 508000"/>
                <a:gd name="connsiteX5" fmla="*/ 246950 w 508000"/>
                <a:gd name="connsiteY5" fmla="*/ 284295 h 508000"/>
                <a:gd name="connsiteX6" fmla="*/ 254759 w 508000"/>
                <a:gd name="connsiteY6" fmla="*/ 279089 h 508000"/>
                <a:gd name="connsiteX7" fmla="*/ 259964 w 508000"/>
                <a:gd name="connsiteY7" fmla="*/ 281692 h 508000"/>
                <a:gd name="connsiteX8" fmla="*/ 259964 w 508000"/>
                <a:gd name="connsiteY8" fmla="*/ 284295 h 508000"/>
                <a:gd name="connsiteX9" fmla="*/ 270375 w 508000"/>
                <a:gd name="connsiteY9" fmla="*/ 297308 h 508000"/>
                <a:gd name="connsiteX10" fmla="*/ 306814 w 508000"/>
                <a:gd name="connsiteY10" fmla="*/ 315527 h 508000"/>
                <a:gd name="connsiteX11" fmla="*/ 345856 w 508000"/>
                <a:gd name="connsiteY11" fmla="*/ 289500 h 508000"/>
                <a:gd name="connsiteX12" fmla="*/ 351062 w 508000"/>
                <a:gd name="connsiteY12" fmla="*/ 266076 h 508000"/>
                <a:gd name="connsiteX13" fmla="*/ 330240 w 508000"/>
                <a:gd name="connsiteY13" fmla="*/ 229639 h 508000"/>
                <a:gd name="connsiteX14" fmla="*/ 176675 w 508000"/>
                <a:gd name="connsiteY14" fmla="*/ 229639 h 508000"/>
                <a:gd name="connsiteX15" fmla="*/ 192291 w 508000"/>
                <a:gd name="connsiteY15" fmla="*/ 180188 h 508000"/>
                <a:gd name="connsiteX16" fmla="*/ 220922 w 508000"/>
                <a:gd name="connsiteY16" fmla="*/ 190599 h 508000"/>
                <a:gd name="connsiteX17" fmla="*/ 244347 w 508000"/>
                <a:gd name="connsiteY17" fmla="*/ 198407 h 508000"/>
                <a:gd name="connsiteX18" fmla="*/ 265170 w 508000"/>
                <a:gd name="connsiteY18" fmla="*/ 198407 h 508000"/>
                <a:gd name="connsiteX19" fmla="*/ 285992 w 508000"/>
                <a:gd name="connsiteY19" fmla="*/ 190599 h 508000"/>
                <a:gd name="connsiteX20" fmla="*/ 314623 w 508000"/>
                <a:gd name="connsiteY20" fmla="*/ 180188 h 508000"/>
                <a:gd name="connsiteX21" fmla="*/ 374487 w 508000"/>
                <a:gd name="connsiteY21" fmla="*/ 245255 h 508000"/>
                <a:gd name="connsiteX22" fmla="*/ 374487 w 508000"/>
                <a:gd name="connsiteY22" fmla="*/ 247857 h 508000"/>
                <a:gd name="connsiteX23" fmla="*/ 374487 w 508000"/>
                <a:gd name="connsiteY23" fmla="*/ 255665 h 508000"/>
                <a:gd name="connsiteX24" fmla="*/ 254759 w 508000"/>
                <a:gd name="connsiteY24" fmla="*/ 409222 h 508000"/>
                <a:gd name="connsiteX25" fmla="*/ 132427 w 508000"/>
                <a:gd name="connsiteY25" fmla="*/ 255665 h 508000"/>
                <a:gd name="connsiteX26" fmla="*/ 132427 w 508000"/>
                <a:gd name="connsiteY26" fmla="*/ 247857 h 508000"/>
                <a:gd name="connsiteX27" fmla="*/ 135030 w 508000"/>
                <a:gd name="connsiteY27" fmla="*/ 245255 h 508000"/>
                <a:gd name="connsiteX28" fmla="*/ 192291 w 508000"/>
                <a:gd name="connsiteY28" fmla="*/ 180188 h 508000"/>
                <a:gd name="connsiteX29" fmla="*/ 254761 w 508000"/>
                <a:gd name="connsiteY29" fmla="*/ 72726 h 508000"/>
                <a:gd name="connsiteX30" fmla="*/ 379915 w 508000"/>
                <a:gd name="connsiteY30" fmla="*/ 205801 h 508000"/>
                <a:gd name="connsiteX31" fmla="*/ 374700 w 508000"/>
                <a:gd name="connsiteY31" fmla="*/ 205801 h 508000"/>
                <a:gd name="connsiteX32" fmla="*/ 374700 w 508000"/>
                <a:gd name="connsiteY32" fmla="*/ 208410 h 508000"/>
                <a:gd name="connsiteX33" fmla="*/ 254761 w 508000"/>
                <a:gd name="connsiteY33" fmla="*/ 101429 h 508000"/>
                <a:gd name="connsiteX34" fmla="*/ 132215 w 508000"/>
                <a:gd name="connsiteY34" fmla="*/ 208410 h 508000"/>
                <a:gd name="connsiteX35" fmla="*/ 132215 w 508000"/>
                <a:gd name="connsiteY35" fmla="*/ 205801 h 508000"/>
                <a:gd name="connsiteX36" fmla="*/ 127000 w 508000"/>
                <a:gd name="connsiteY36" fmla="*/ 205801 h 508000"/>
                <a:gd name="connsiteX37" fmla="*/ 254761 w 508000"/>
                <a:gd name="connsiteY37" fmla="*/ 72726 h 508000"/>
                <a:gd name="connsiteX38" fmla="*/ 255303 w 508000"/>
                <a:gd name="connsiteY38" fmla="*/ 65128 h 508000"/>
                <a:gd name="connsiteX39" fmla="*/ 119836 w 508000"/>
                <a:gd name="connsiteY39" fmla="*/ 205805 h 508000"/>
                <a:gd name="connsiteX40" fmla="*/ 104205 w 508000"/>
                <a:gd name="connsiteY40" fmla="*/ 205805 h 508000"/>
                <a:gd name="connsiteX41" fmla="*/ 75549 w 508000"/>
                <a:gd name="connsiteY41" fmla="*/ 270934 h 508000"/>
                <a:gd name="connsiteX42" fmla="*/ 104205 w 508000"/>
                <a:gd name="connsiteY42" fmla="*/ 336062 h 508000"/>
                <a:gd name="connsiteX43" fmla="*/ 132862 w 508000"/>
                <a:gd name="connsiteY43" fmla="*/ 336062 h 508000"/>
                <a:gd name="connsiteX44" fmla="*/ 132862 w 508000"/>
                <a:gd name="connsiteY44" fmla="*/ 310010 h 508000"/>
                <a:gd name="connsiteX45" fmla="*/ 255303 w 508000"/>
                <a:gd name="connsiteY45" fmla="*/ 419426 h 508000"/>
                <a:gd name="connsiteX46" fmla="*/ 375139 w 508000"/>
                <a:gd name="connsiteY46" fmla="*/ 310010 h 508000"/>
                <a:gd name="connsiteX47" fmla="*/ 375139 w 508000"/>
                <a:gd name="connsiteY47" fmla="*/ 336062 h 508000"/>
                <a:gd name="connsiteX48" fmla="*/ 403795 w 508000"/>
                <a:gd name="connsiteY48" fmla="*/ 336062 h 508000"/>
                <a:gd name="connsiteX49" fmla="*/ 435057 w 508000"/>
                <a:gd name="connsiteY49" fmla="*/ 270934 h 508000"/>
                <a:gd name="connsiteX50" fmla="*/ 403795 w 508000"/>
                <a:gd name="connsiteY50" fmla="*/ 205805 h 508000"/>
                <a:gd name="connsiteX51" fmla="*/ 388164 w 508000"/>
                <a:gd name="connsiteY51" fmla="*/ 205805 h 508000"/>
                <a:gd name="connsiteX52" fmla="*/ 255303 w 508000"/>
                <a:gd name="connsiteY52" fmla="*/ 65128 h 508000"/>
                <a:gd name="connsiteX53" fmla="*/ 255303 w 508000"/>
                <a:gd name="connsiteY53" fmla="*/ 0 h 508000"/>
                <a:gd name="connsiteX54" fmla="*/ 508000 w 508000"/>
                <a:gd name="connsiteY54" fmla="*/ 255303 h 508000"/>
                <a:gd name="connsiteX55" fmla="*/ 255303 w 508000"/>
                <a:gd name="connsiteY55" fmla="*/ 508000 h 508000"/>
                <a:gd name="connsiteX56" fmla="*/ 0 w 508000"/>
                <a:gd name="connsiteY56" fmla="*/ 255303 h 508000"/>
                <a:gd name="connsiteX57" fmla="*/ 255303 w 508000"/>
                <a:gd name="connsiteY57" fmla="*/ 0 h 50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508000" h="508000">
                  <a:moveTo>
                    <a:pt x="176675" y="229639"/>
                  </a:moveTo>
                  <a:cubicBezTo>
                    <a:pt x="163661" y="229639"/>
                    <a:pt x="155852" y="247857"/>
                    <a:pt x="155852" y="266076"/>
                  </a:cubicBezTo>
                  <a:cubicBezTo>
                    <a:pt x="155852" y="276487"/>
                    <a:pt x="158455" y="284295"/>
                    <a:pt x="161058" y="289500"/>
                  </a:cubicBezTo>
                  <a:cubicBezTo>
                    <a:pt x="166263" y="305116"/>
                    <a:pt x="184483" y="315527"/>
                    <a:pt x="202703" y="315527"/>
                  </a:cubicBezTo>
                  <a:cubicBezTo>
                    <a:pt x="215717" y="315527"/>
                    <a:pt x="231333" y="307719"/>
                    <a:pt x="239142" y="297308"/>
                  </a:cubicBezTo>
                  <a:cubicBezTo>
                    <a:pt x="241744" y="294705"/>
                    <a:pt x="244347" y="289500"/>
                    <a:pt x="246950" y="284295"/>
                  </a:cubicBezTo>
                  <a:cubicBezTo>
                    <a:pt x="249553" y="279089"/>
                    <a:pt x="252156" y="279089"/>
                    <a:pt x="254759" y="279089"/>
                  </a:cubicBezTo>
                  <a:cubicBezTo>
                    <a:pt x="257361" y="279089"/>
                    <a:pt x="259964" y="279089"/>
                    <a:pt x="259964" y="281692"/>
                  </a:cubicBezTo>
                  <a:cubicBezTo>
                    <a:pt x="259964" y="281692"/>
                    <a:pt x="259964" y="281692"/>
                    <a:pt x="259964" y="284295"/>
                  </a:cubicBezTo>
                  <a:cubicBezTo>
                    <a:pt x="262567" y="289500"/>
                    <a:pt x="265170" y="294705"/>
                    <a:pt x="270375" y="297308"/>
                  </a:cubicBezTo>
                  <a:cubicBezTo>
                    <a:pt x="278184" y="307719"/>
                    <a:pt x="291198" y="315527"/>
                    <a:pt x="306814" y="315527"/>
                  </a:cubicBezTo>
                  <a:cubicBezTo>
                    <a:pt x="325034" y="315527"/>
                    <a:pt x="340651" y="305116"/>
                    <a:pt x="345856" y="289500"/>
                  </a:cubicBezTo>
                  <a:cubicBezTo>
                    <a:pt x="351062" y="284295"/>
                    <a:pt x="351062" y="276487"/>
                    <a:pt x="351062" y="266076"/>
                  </a:cubicBezTo>
                  <a:cubicBezTo>
                    <a:pt x="351062" y="247857"/>
                    <a:pt x="343254" y="229639"/>
                    <a:pt x="330240" y="229639"/>
                  </a:cubicBezTo>
                  <a:cubicBezTo>
                    <a:pt x="330240" y="229639"/>
                    <a:pt x="330240" y="229639"/>
                    <a:pt x="176675" y="229639"/>
                  </a:cubicBezTo>
                  <a:close/>
                  <a:moveTo>
                    <a:pt x="192291" y="180188"/>
                  </a:moveTo>
                  <a:cubicBezTo>
                    <a:pt x="213114" y="180188"/>
                    <a:pt x="215717" y="185394"/>
                    <a:pt x="220922" y="190599"/>
                  </a:cubicBezTo>
                  <a:cubicBezTo>
                    <a:pt x="226128" y="193202"/>
                    <a:pt x="231333" y="198407"/>
                    <a:pt x="244347" y="198407"/>
                  </a:cubicBezTo>
                  <a:cubicBezTo>
                    <a:pt x="244347" y="198407"/>
                    <a:pt x="244347" y="198407"/>
                    <a:pt x="265170" y="198407"/>
                  </a:cubicBezTo>
                  <a:cubicBezTo>
                    <a:pt x="275581" y="198407"/>
                    <a:pt x="280786" y="193202"/>
                    <a:pt x="285992" y="190599"/>
                  </a:cubicBezTo>
                  <a:cubicBezTo>
                    <a:pt x="291198" y="185394"/>
                    <a:pt x="296403" y="180188"/>
                    <a:pt x="314623" y="180188"/>
                  </a:cubicBezTo>
                  <a:cubicBezTo>
                    <a:pt x="348459" y="182791"/>
                    <a:pt x="371884" y="242652"/>
                    <a:pt x="374487" y="245255"/>
                  </a:cubicBezTo>
                  <a:lnTo>
                    <a:pt x="374487" y="247857"/>
                  </a:lnTo>
                  <a:cubicBezTo>
                    <a:pt x="374487" y="250460"/>
                    <a:pt x="374487" y="253063"/>
                    <a:pt x="374487" y="255665"/>
                  </a:cubicBezTo>
                  <a:cubicBezTo>
                    <a:pt x="374487" y="341553"/>
                    <a:pt x="319828" y="409222"/>
                    <a:pt x="254759" y="409222"/>
                  </a:cubicBezTo>
                  <a:cubicBezTo>
                    <a:pt x="187086" y="409222"/>
                    <a:pt x="132427" y="341553"/>
                    <a:pt x="132427" y="255665"/>
                  </a:cubicBezTo>
                  <a:cubicBezTo>
                    <a:pt x="132427" y="253063"/>
                    <a:pt x="132427" y="250460"/>
                    <a:pt x="132427" y="247857"/>
                  </a:cubicBezTo>
                  <a:cubicBezTo>
                    <a:pt x="132427" y="247857"/>
                    <a:pt x="132427" y="247857"/>
                    <a:pt x="135030" y="245255"/>
                  </a:cubicBezTo>
                  <a:cubicBezTo>
                    <a:pt x="135030" y="242652"/>
                    <a:pt x="158455" y="182791"/>
                    <a:pt x="192291" y="180188"/>
                  </a:cubicBezTo>
                  <a:close/>
                  <a:moveTo>
                    <a:pt x="254761" y="72726"/>
                  </a:moveTo>
                  <a:cubicBezTo>
                    <a:pt x="314731" y="72726"/>
                    <a:pt x="364271" y="130131"/>
                    <a:pt x="379915" y="205801"/>
                  </a:cubicBezTo>
                  <a:cubicBezTo>
                    <a:pt x="379915" y="205801"/>
                    <a:pt x="379915" y="205801"/>
                    <a:pt x="374700" y="205801"/>
                  </a:cubicBezTo>
                  <a:cubicBezTo>
                    <a:pt x="374700" y="205801"/>
                    <a:pt x="374700" y="205801"/>
                    <a:pt x="374700" y="208410"/>
                  </a:cubicBezTo>
                  <a:cubicBezTo>
                    <a:pt x="356449" y="145787"/>
                    <a:pt x="309516" y="101429"/>
                    <a:pt x="254761" y="101429"/>
                  </a:cubicBezTo>
                  <a:cubicBezTo>
                    <a:pt x="200006" y="101429"/>
                    <a:pt x="150466" y="145787"/>
                    <a:pt x="132215" y="208410"/>
                  </a:cubicBezTo>
                  <a:cubicBezTo>
                    <a:pt x="132215" y="208410"/>
                    <a:pt x="132215" y="208410"/>
                    <a:pt x="132215" y="205801"/>
                  </a:cubicBezTo>
                  <a:cubicBezTo>
                    <a:pt x="132215" y="205801"/>
                    <a:pt x="132215" y="205801"/>
                    <a:pt x="127000" y="205801"/>
                  </a:cubicBezTo>
                  <a:cubicBezTo>
                    <a:pt x="142644" y="130131"/>
                    <a:pt x="192184" y="72726"/>
                    <a:pt x="254761" y="72726"/>
                  </a:cubicBezTo>
                  <a:close/>
                  <a:moveTo>
                    <a:pt x="255303" y="65128"/>
                  </a:moveTo>
                  <a:cubicBezTo>
                    <a:pt x="190174" y="65128"/>
                    <a:pt x="135467" y="125046"/>
                    <a:pt x="119836" y="205805"/>
                  </a:cubicBezTo>
                  <a:cubicBezTo>
                    <a:pt x="119836" y="205805"/>
                    <a:pt x="119836" y="205805"/>
                    <a:pt x="104205" y="205805"/>
                  </a:cubicBezTo>
                  <a:cubicBezTo>
                    <a:pt x="85969" y="205805"/>
                    <a:pt x="75549" y="234462"/>
                    <a:pt x="75549" y="270934"/>
                  </a:cubicBezTo>
                  <a:cubicBezTo>
                    <a:pt x="75549" y="307405"/>
                    <a:pt x="85969" y="336062"/>
                    <a:pt x="104205" y="336062"/>
                  </a:cubicBezTo>
                  <a:cubicBezTo>
                    <a:pt x="104205" y="336062"/>
                    <a:pt x="104205" y="336062"/>
                    <a:pt x="132862" y="336062"/>
                  </a:cubicBezTo>
                  <a:cubicBezTo>
                    <a:pt x="132862" y="336062"/>
                    <a:pt x="132862" y="336062"/>
                    <a:pt x="132862" y="310010"/>
                  </a:cubicBezTo>
                  <a:cubicBezTo>
                    <a:pt x="151098" y="372534"/>
                    <a:pt x="197990" y="419426"/>
                    <a:pt x="255303" y="419426"/>
                  </a:cubicBezTo>
                  <a:cubicBezTo>
                    <a:pt x="310010" y="419426"/>
                    <a:pt x="356903" y="372534"/>
                    <a:pt x="375139" y="310010"/>
                  </a:cubicBezTo>
                  <a:cubicBezTo>
                    <a:pt x="375139" y="310010"/>
                    <a:pt x="375139" y="310010"/>
                    <a:pt x="375139" y="336062"/>
                  </a:cubicBezTo>
                  <a:cubicBezTo>
                    <a:pt x="375139" y="336062"/>
                    <a:pt x="375139" y="336062"/>
                    <a:pt x="403795" y="336062"/>
                  </a:cubicBezTo>
                  <a:cubicBezTo>
                    <a:pt x="422031" y="336062"/>
                    <a:pt x="435057" y="307405"/>
                    <a:pt x="435057" y="270934"/>
                  </a:cubicBezTo>
                  <a:cubicBezTo>
                    <a:pt x="435057" y="234462"/>
                    <a:pt x="422031" y="205805"/>
                    <a:pt x="403795" y="205805"/>
                  </a:cubicBezTo>
                  <a:cubicBezTo>
                    <a:pt x="403795" y="205805"/>
                    <a:pt x="403795" y="205805"/>
                    <a:pt x="388164" y="205805"/>
                  </a:cubicBezTo>
                  <a:cubicBezTo>
                    <a:pt x="372533" y="125046"/>
                    <a:pt x="317826" y="65128"/>
                    <a:pt x="255303" y="65128"/>
                  </a:cubicBezTo>
                  <a:close/>
                  <a:moveTo>
                    <a:pt x="255303" y="0"/>
                  </a:moveTo>
                  <a:cubicBezTo>
                    <a:pt x="393374" y="0"/>
                    <a:pt x="508000" y="114626"/>
                    <a:pt x="508000" y="255303"/>
                  </a:cubicBezTo>
                  <a:cubicBezTo>
                    <a:pt x="508000" y="393375"/>
                    <a:pt x="393374" y="508000"/>
                    <a:pt x="255303" y="508000"/>
                  </a:cubicBezTo>
                  <a:cubicBezTo>
                    <a:pt x="114626" y="508000"/>
                    <a:pt x="0" y="393375"/>
                    <a:pt x="0" y="255303"/>
                  </a:cubicBezTo>
                  <a:cubicBezTo>
                    <a:pt x="0" y="114626"/>
                    <a:pt x="114626" y="0"/>
                    <a:pt x="2553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6289006" y="3697867"/>
              <a:ext cx="1764394" cy="762706"/>
              <a:chOff x="719138" y="1740930"/>
              <a:chExt cx="2352526" cy="1016941"/>
            </a:xfrm>
          </p:grpSpPr>
          <p:sp>
            <p:nvSpPr>
              <p:cNvPr id="11" name="文本框 13"/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>
                  <a:defRPr/>
                </a:pPr>
                <a:r>
                  <a:rPr lang="zh-CN" altLang="en-US" sz="12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2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2" name="矩形 11"/>
              <p:cNvSpPr/>
              <p:nvPr/>
            </p:nvSpPr>
            <p:spPr bwMode="auto">
              <a:xfrm>
                <a:off x="719138" y="2045641"/>
                <a:ext cx="2352526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 lnSpcReduction="10000"/>
              </a:bodyPr>
              <a:lstStyle/>
              <a:p>
                <a:pPr lvl="0">
                  <a:lnSpc>
                    <a:spcPct val="120000"/>
                  </a:lnSpc>
                  <a:defRPr sz="1800"/>
                </a:pPr>
                <a:r>
                  <a:rPr lang="zh-CN" altLang="en-US" sz="1050"/>
                  <a:t>此部分内容作为文字排版占位显示（建议使用主题字体）。</a:t>
                </a:r>
                <a:endParaRPr lang="zh-CN" altLang="en-US" sz="1050"/>
              </a:p>
            </p:txBody>
          </p:sp>
        </p:grpSp>
      </p:grpSp>
      <p:sp>
        <p:nvSpPr>
          <p:cNvPr id="15" name="文本框 30"/>
          <p:cNvSpPr txBox="1"/>
          <p:nvPr/>
        </p:nvSpPr>
        <p:spPr>
          <a:xfrm>
            <a:off x="781596" y="8513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D62A4"/>
                </a:solidFill>
              </a:rPr>
              <a:t>标题文本预设</a:t>
            </a:r>
            <a:endParaRPr lang="zh-CN" altLang="en-US" sz="2000" b="1" dirty="0">
              <a:solidFill>
                <a:srgbClr val="0D62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845937" y="-524594"/>
            <a:ext cx="11386164" cy="6083466"/>
            <a:chOff x="-1845937" y="-524594"/>
            <a:chExt cx="11386164" cy="6083466"/>
          </a:xfrm>
        </p:grpSpPr>
        <p:sp>
          <p:nvSpPr>
            <p:cNvPr id="9" name="平行四边形 8"/>
            <p:cNvSpPr/>
            <p:nvPr/>
          </p:nvSpPr>
          <p:spPr>
            <a:xfrm flipH="1">
              <a:off x="-1395116" y="2372438"/>
              <a:ext cx="4652428" cy="3186434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平行四边形 9"/>
            <p:cNvSpPr/>
            <p:nvPr/>
          </p:nvSpPr>
          <p:spPr>
            <a:xfrm flipH="1">
              <a:off x="-132810" y="1894035"/>
              <a:ext cx="1729269" cy="1184371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平行四边形 10"/>
            <p:cNvSpPr/>
            <p:nvPr/>
          </p:nvSpPr>
          <p:spPr>
            <a:xfrm flipH="1">
              <a:off x="-218004" y="4536707"/>
              <a:ext cx="1081050" cy="791150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平行四边形 11"/>
            <p:cNvSpPr/>
            <p:nvPr/>
          </p:nvSpPr>
          <p:spPr>
            <a:xfrm flipH="1">
              <a:off x="-1082099" y="1041959"/>
              <a:ext cx="1151498" cy="791150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092280" y="-524594"/>
              <a:ext cx="2447947" cy="2172471"/>
              <a:chOff x="6696053" y="-737953"/>
              <a:chExt cx="3277563" cy="2908727"/>
            </a:xfrm>
          </p:grpSpPr>
          <p:sp>
            <p:nvSpPr>
              <p:cNvPr id="15" name="平行四边形 14"/>
              <p:cNvSpPr/>
              <p:nvPr/>
            </p:nvSpPr>
            <p:spPr>
              <a:xfrm flipH="1">
                <a:off x="7976755" y="1088810"/>
                <a:ext cx="1579747" cy="1081964"/>
              </a:xfrm>
              <a:prstGeom prst="parallelogram">
                <a:avLst>
                  <a:gd name="adj" fmla="val 103325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 flipH="1">
                <a:off x="7269093" y="-416424"/>
                <a:ext cx="2704523" cy="1788360"/>
              </a:xfrm>
              <a:prstGeom prst="parallelogram">
                <a:avLst>
                  <a:gd name="adj" fmla="val 103325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平行四边形 16"/>
              <p:cNvSpPr/>
              <p:nvPr/>
            </p:nvSpPr>
            <p:spPr>
              <a:xfrm flipH="1">
                <a:off x="6696053" y="-737953"/>
                <a:ext cx="3222602" cy="2298232"/>
              </a:xfrm>
              <a:prstGeom prst="parallelogram">
                <a:avLst>
                  <a:gd name="adj" fmla="val 103325"/>
                </a:avLst>
              </a:prstGeom>
              <a:solidFill>
                <a:srgbClr val="BFBFBF">
                  <a:alpha val="5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平行四边形 17"/>
              <p:cNvSpPr/>
              <p:nvPr/>
            </p:nvSpPr>
            <p:spPr>
              <a:xfrm flipH="1">
                <a:off x="8100975" y="-608366"/>
                <a:ext cx="729247" cy="515708"/>
              </a:xfrm>
              <a:prstGeom prst="parallelogram">
                <a:avLst>
                  <a:gd name="adj" fmla="val 103325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平行四边形 13"/>
            <p:cNvSpPr/>
            <p:nvPr/>
          </p:nvSpPr>
          <p:spPr>
            <a:xfrm flipH="1">
              <a:off x="-1845937" y="2273878"/>
              <a:ext cx="4101122" cy="2674136"/>
            </a:xfrm>
            <a:prstGeom prst="parallelogram">
              <a:avLst>
                <a:gd name="adj" fmla="val 103325"/>
              </a:avLst>
            </a:prstGeom>
            <a:solidFill>
              <a:srgbClr val="094C6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52"/>
          <p:cNvSpPr txBox="1">
            <a:spLocks noChangeArrowheads="1"/>
          </p:cNvSpPr>
          <p:nvPr/>
        </p:nvSpPr>
        <p:spPr bwMode="auto">
          <a:xfrm>
            <a:off x="2736532" y="2596564"/>
            <a:ext cx="3672525" cy="62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39"/>
          <p:cNvSpPr txBox="1"/>
          <p:nvPr/>
        </p:nvSpPr>
        <p:spPr>
          <a:xfrm>
            <a:off x="4067944" y="1580901"/>
            <a:ext cx="104515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b="1" dirty="0">
                <a:solidFill>
                  <a:srgbClr val="0D62A4"/>
                </a:solidFill>
                <a:latin typeface="汉仪粗宋繁" panose="02010609000101010101" pitchFamily="49" charset="-122"/>
                <a:ea typeface="汉仪粗宋繁" panose="02010609000101010101" pitchFamily="49" charset="-122"/>
              </a:rPr>
              <a:t>03</a:t>
            </a:r>
            <a:endParaRPr lang="zh-CN" altLang="en-US" sz="6600" b="1" dirty="0">
              <a:solidFill>
                <a:srgbClr val="0D62A4"/>
              </a:solidFill>
              <a:latin typeface="汉仪粗宋繁" panose="02010609000101010101" pitchFamily="49" charset="-122"/>
              <a:ea typeface="汉仪粗宋繁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-189913" y="1269446"/>
            <a:ext cx="4641784" cy="1381777"/>
            <a:chOff x="-189913" y="1269446"/>
            <a:chExt cx="4641784" cy="1381777"/>
          </a:xfrm>
        </p:grpSpPr>
        <p:sp>
          <p:nvSpPr>
            <p:cNvPr id="4" name="Rectangle: Rounded Corners 1"/>
            <p:cNvSpPr/>
            <p:nvPr/>
          </p:nvSpPr>
          <p:spPr>
            <a:xfrm rot="10800000" flipV="1">
              <a:off x="-189913" y="1269447"/>
              <a:ext cx="4169282" cy="1381776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900000" anchor="ctr">
              <a:normAutofit/>
            </a:bodyPr>
            <a:lstStyle/>
            <a:p>
              <a:pPr algn="r"/>
              <a:endParaRPr lang="zh-CN" altLang="en-US"/>
            </a:p>
          </p:txBody>
        </p:sp>
        <p:sp>
          <p:nvSpPr>
            <p:cNvPr id="5" name="Oval 2"/>
            <p:cNvSpPr>
              <a:spLocks noChangeAspect="1"/>
            </p:cNvSpPr>
            <p:nvPr/>
          </p:nvSpPr>
          <p:spPr>
            <a:xfrm>
              <a:off x="3506871" y="1487835"/>
              <a:ext cx="945000" cy="945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76200">
              <a:solidFill>
                <a:schemeClr val="accent2">
                  <a:lumMod val="20000"/>
                  <a:lumOff val="8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Oval 9"/>
            <p:cNvSpPr/>
            <p:nvPr/>
          </p:nvSpPr>
          <p:spPr>
            <a:xfrm>
              <a:off x="3548759" y="1530885"/>
              <a:ext cx="861223" cy="858903"/>
            </a:xfrm>
            <a:prstGeom prst="ellipse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6" name="Group 14"/>
            <p:cNvGrpSpPr/>
            <p:nvPr/>
          </p:nvGrpSpPr>
          <p:grpSpPr>
            <a:xfrm>
              <a:off x="46130" y="1269446"/>
              <a:ext cx="3697197" cy="1381775"/>
              <a:chOff x="4886324" y="2414406"/>
              <a:chExt cx="7305675" cy="1360668"/>
            </a:xfrm>
          </p:grpSpPr>
          <p:sp>
            <p:nvSpPr>
              <p:cNvPr id="26" name="Rectangle 15"/>
              <p:cNvSpPr/>
              <p:nvPr/>
            </p:nvSpPr>
            <p:spPr>
              <a:xfrm>
                <a:off x="4886324" y="2414406"/>
                <a:ext cx="7305675" cy="678061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b="1">
                  <a:solidFill>
                    <a:schemeClr val="bg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7" name="Rectangle 16"/>
              <p:cNvSpPr/>
              <p:nvPr/>
            </p:nvSpPr>
            <p:spPr>
              <a:xfrm>
                <a:off x="4886324" y="3097013"/>
                <a:ext cx="7305675" cy="678061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400">
                  <a:solidFill>
                    <a:schemeClr val="bg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-189913" y="2869610"/>
            <a:ext cx="4641784" cy="1381777"/>
            <a:chOff x="-189913" y="2869610"/>
            <a:chExt cx="4641784" cy="1381777"/>
          </a:xfrm>
        </p:grpSpPr>
        <p:sp>
          <p:nvSpPr>
            <p:cNvPr id="6" name="Rectangle: Rounded Corners 3"/>
            <p:cNvSpPr/>
            <p:nvPr/>
          </p:nvSpPr>
          <p:spPr>
            <a:xfrm rot="10800000" flipV="1">
              <a:off x="-189913" y="2869611"/>
              <a:ext cx="4169282" cy="1381776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Ins="720000" anchor="ctr">
              <a:normAutofit/>
            </a:bodyPr>
            <a:lstStyle/>
            <a:p>
              <a:pPr lvl="0" algn="r"/>
              <a:endParaRPr lang="zh-CN" altLang="en-US"/>
            </a:p>
          </p:txBody>
        </p:sp>
        <p:sp>
          <p:nvSpPr>
            <p:cNvPr id="7" name="Oval 4"/>
            <p:cNvSpPr>
              <a:spLocks noChangeAspect="1"/>
            </p:cNvSpPr>
            <p:nvPr/>
          </p:nvSpPr>
          <p:spPr>
            <a:xfrm>
              <a:off x="3506871" y="3087999"/>
              <a:ext cx="945000" cy="945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76200">
              <a:solidFill>
                <a:schemeClr val="accent4">
                  <a:lumMod val="20000"/>
                  <a:lumOff val="8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Oval 11"/>
            <p:cNvSpPr/>
            <p:nvPr/>
          </p:nvSpPr>
          <p:spPr>
            <a:xfrm>
              <a:off x="3548759" y="3130118"/>
              <a:ext cx="861223" cy="858903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7" name="Group 18"/>
            <p:cNvGrpSpPr/>
            <p:nvPr/>
          </p:nvGrpSpPr>
          <p:grpSpPr>
            <a:xfrm>
              <a:off x="46129" y="2869610"/>
              <a:ext cx="3697197" cy="1381775"/>
              <a:chOff x="4886324" y="2414406"/>
              <a:chExt cx="7305675" cy="1360668"/>
            </a:xfrm>
          </p:grpSpPr>
          <p:sp>
            <p:nvSpPr>
              <p:cNvPr id="24" name="Rectangle 19"/>
              <p:cNvSpPr/>
              <p:nvPr/>
            </p:nvSpPr>
            <p:spPr>
              <a:xfrm>
                <a:off x="4886324" y="2414406"/>
                <a:ext cx="7305675" cy="678061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b="1">
                  <a:solidFill>
                    <a:schemeClr val="bg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5" name="Rectangle 20"/>
              <p:cNvSpPr/>
              <p:nvPr/>
            </p:nvSpPr>
            <p:spPr>
              <a:xfrm>
                <a:off x="4886324" y="3097013"/>
                <a:ext cx="7305675" cy="678061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400">
                  <a:solidFill>
                    <a:schemeClr val="bg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4641525" y="1269445"/>
            <a:ext cx="4748659" cy="1381778"/>
            <a:chOff x="4641525" y="1269445"/>
            <a:chExt cx="4748659" cy="1381778"/>
          </a:xfrm>
        </p:grpSpPr>
        <p:sp>
          <p:nvSpPr>
            <p:cNvPr id="8" name="Rectangle: Rounded Corners 5"/>
            <p:cNvSpPr/>
            <p:nvPr/>
          </p:nvSpPr>
          <p:spPr>
            <a:xfrm rot="10800000" flipV="1">
              <a:off x="5220902" y="1269447"/>
              <a:ext cx="4169282" cy="1381776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0" rIns="0" anchor="ctr">
              <a:norm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9" name="Oval 6"/>
            <p:cNvSpPr>
              <a:spLocks noChangeAspect="1"/>
            </p:cNvSpPr>
            <p:nvPr/>
          </p:nvSpPr>
          <p:spPr>
            <a:xfrm>
              <a:off x="4641525" y="1487835"/>
              <a:ext cx="945000" cy="945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76200">
              <a:solidFill>
                <a:schemeClr val="accent3">
                  <a:lumMod val="20000"/>
                  <a:lumOff val="8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Oval 10"/>
            <p:cNvSpPr/>
            <p:nvPr/>
          </p:nvSpPr>
          <p:spPr>
            <a:xfrm>
              <a:off x="4683413" y="1530885"/>
              <a:ext cx="861223" cy="858903"/>
            </a:xfrm>
            <a:prstGeom prst="ellipse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8" name="Group 21"/>
            <p:cNvGrpSpPr/>
            <p:nvPr/>
          </p:nvGrpSpPr>
          <p:grpSpPr>
            <a:xfrm>
              <a:off x="5456945" y="1269445"/>
              <a:ext cx="3697197" cy="1381775"/>
              <a:chOff x="4886324" y="2414406"/>
              <a:chExt cx="7305675" cy="1360668"/>
            </a:xfrm>
          </p:grpSpPr>
          <p:sp>
            <p:nvSpPr>
              <p:cNvPr id="22" name="Rectangle 22"/>
              <p:cNvSpPr/>
              <p:nvPr/>
            </p:nvSpPr>
            <p:spPr>
              <a:xfrm>
                <a:off x="4886324" y="2414406"/>
                <a:ext cx="7305675" cy="678061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b="1">
                  <a:solidFill>
                    <a:schemeClr val="bg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3" name="Rectangle 23"/>
              <p:cNvSpPr/>
              <p:nvPr/>
            </p:nvSpPr>
            <p:spPr>
              <a:xfrm>
                <a:off x="4886324" y="3097013"/>
                <a:ext cx="7305675" cy="678061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400">
                  <a:solidFill>
                    <a:schemeClr val="bg1">
                      <a:lumMod val="100000"/>
                    </a:schemeClr>
                  </a:solidFill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4641525" y="2869611"/>
            <a:ext cx="4748659" cy="1381777"/>
            <a:chOff x="4641525" y="2869611"/>
            <a:chExt cx="4748659" cy="1381777"/>
          </a:xfrm>
        </p:grpSpPr>
        <p:sp>
          <p:nvSpPr>
            <p:cNvPr id="10" name="Rectangle: Rounded Corners 7"/>
            <p:cNvSpPr/>
            <p:nvPr/>
          </p:nvSpPr>
          <p:spPr>
            <a:xfrm rot="10800000" flipV="1">
              <a:off x="5220902" y="2869612"/>
              <a:ext cx="4169282" cy="138177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00000" rIns="0" anchor="ctr">
              <a:normAutofit/>
            </a:bodyPr>
            <a:lstStyle/>
            <a:p>
              <a:pPr lvl="0"/>
              <a:endParaRPr lang="zh-CN" altLang="en-US"/>
            </a:p>
          </p:txBody>
        </p:sp>
        <p:sp>
          <p:nvSpPr>
            <p:cNvPr id="11" name="Oval 8"/>
            <p:cNvSpPr>
              <a:spLocks noChangeAspect="1"/>
            </p:cNvSpPr>
            <p:nvPr/>
          </p:nvSpPr>
          <p:spPr>
            <a:xfrm>
              <a:off x="4641525" y="3088000"/>
              <a:ext cx="945000" cy="9450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76200">
              <a:solidFill>
                <a:schemeClr val="accent5">
                  <a:lumMod val="20000"/>
                  <a:lumOff val="80000"/>
                  <a:alpha val="7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Oval 12"/>
            <p:cNvSpPr/>
            <p:nvPr/>
          </p:nvSpPr>
          <p:spPr>
            <a:xfrm>
              <a:off x="4683413" y="3130118"/>
              <a:ext cx="861223" cy="858903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9" name="Group 24"/>
            <p:cNvGrpSpPr/>
            <p:nvPr/>
          </p:nvGrpSpPr>
          <p:grpSpPr>
            <a:xfrm>
              <a:off x="5456945" y="2869611"/>
              <a:ext cx="3697197" cy="1381775"/>
              <a:chOff x="4886324" y="2414406"/>
              <a:chExt cx="7305675" cy="1360668"/>
            </a:xfrm>
          </p:grpSpPr>
          <p:sp>
            <p:nvSpPr>
              <p:cNvPr id="20" name="Rectangle 25"/>
              <p:cNvSpPr/>
              <p:nvPr/>
            </p:nvSpPr>
            <p:spPr>
              <a:xfrm>
                <a:off x="4886324" y="2414406"/>
                <a:ext cx="7305675" cy="678061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zh-CN" altLang="en-US" b="1">
                    <a:solidFill>
                      <a:schemeClr val="bg1">
                        <a:lumMod val="100000"/>
                      </a:schemeClr>
                    </a:solidFill>
                  </a:rPr>
                  <a:t>标题文本预设</a:t>
                </a:r>
                <a:endParaRPr lang="zh-CN" altLang="en-US" b="1">
                  <a:solidFill>
                    <a:schemeClr val="bg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21" name="Rectangle 26"/>
              <p:cNvSpPr/>
              <p:nvPr/>
            </p:nvSpPr>
            <p:spPr>
              <a:xfrm>
                <a:off x="4886324" y="3097013"/>
                <a:ext cx="7305675" cy="678061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400">
                    <a:solidFill>
                      <a:schemeClr val="bg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  <a:endParaRPr lang="zh-CN" altLang="en-US" sz="1400">
                  <a:solidFill>
                    <a:schemeClr val="bg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28" name="文本框 30"/>
          <p:cNvSpPr txBox="1"/>
          <p:nvPr/>
        </p:nvSpPr>
        <p:spPr>
          <a:xfrm>
            <a:off x="781596" y="8513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D62A4"/>
                </a:solidFill>
              </a:rPr>
              <a:t>标题文本预设</a:t>
            </a:r>
            <a:endParaRPr lang="zh-CN" altLang="en-US" sz="2000" b="1" dirty="0">
              <a:solidFill>
                <a:srgbClr val="0D62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752006" y="1042439"/>
            <a:ext cx="3667163" cy="3255170"/>
            <a:chOff x="2752006" y="1042439"/>
            <a:chExt cx="3667163" cy="3255170"/>
          </a:xfrm>
        </p:grpSpPr>
        <p:grpSp>
          <p:nvGrpSpPr>
            <p:cNvPr id="4" name="Group 46"/>
            <p:cNvGrpSpPr/>
            <p:nvPr/>
          </p:nvGrpSpPr>
          <p:grpSpPr>
            <a:xfrm>
              <a:off x="3896670" y="1875471"/>
              <a:ext cx="1377823" cy="1589099"/>
              <a:chOff x="3851275" y="2143125"/>
              <a:chExt cx="1449388" cy="1671637"/>
            </a:xfrm>
          </p:grpSpPr>
          <p:sp>
            <p:nvSpPr>
              <p:cNvPr id="102" name="Freeform: Shape 47"/>
              <p:cNvSpPr/>
              <p:nvPr/>
            </p:nvSpPr>
            <p:spPr bwMode="auto">
              <a:xfrm>
                <a:off x="3851275" y="2555875"/>
                <a:ext cx="720725" cy="839787"/>
              </a:xfrm>
              <a:custGeom>
                <a:avLst/>
                <a:gdLst/>
                <a:ahLst/>
                <a:cxnLst>
                  <a:cxn ang="0">
                    <a:pos x="454" y="26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529"/>
                  </a:cxn>
                  <a:cxn ang="0">
                    <a:pos x="0" y="529"/>
                  </a:cxn>
                  <a:cxn ang="0">
                    <a:pos x="454" y="264"/>
                  </a:cxn>
                  <a:cxn ang="0">
                    <a:pos x="454" y="264"/>
                  </a:cxn>
                </a:cxnLst>
                <a:rect l="0" t="0" r="r" b="b"/>
                <a:pathLst>
                  <a:path w="454" h="529">
                    <a:moveTo>
                      <a:pt x="454" y="26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529"/>
                    </a:lnTo>
                    <a:lnTo>
                      <a:pt x="0" y="529"/>
                    </a:lnTo>
                    <a:lnTo>
                      <a:pt x="454" y="264"/>
                    </a:lnTo>
                    <a:lnTo>
                      <a:pt x="454" y="264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3" name="Freeform: Shape 48"/>
              <p:cNvSpPr/>
              <p:nvPr/>
            </p:nvSpPr>
            <p:spPr bwMode="auto">
              <a:xfrm>
                <a:off x="4572000" y="2555875"/>
                <a:ext cx="728663" cy="839787"/>
              </a:xfrm>
              <a:custGeom>
                <a:avLst/>
                <a:gdLst/>
                <a:ahLst/>
                <a:cxnLst>
                  <a:cxn ang="0">
                    <a:pos x="459" y="0"/>
                  </a:cxn>
                  <a:cxn ang="0">
                    <a:pos x="459" y="0"/>
                  </a:cxn>
                  <a:cxn ang="0">
                    <a:pos x="0" y="264"/>
                  </a:cxn>
                  <a:cxn ang="0">
                    <a:pos x="459" y="529"/>
                  </a:cxn>
                  <a:cxn ang="0">
                    <a:pos x="459" y="524"/>
                  </a:cxn>
                  <a:cxn ang="0">
                    <a:pos x="459" y="0"/>
                  </a:cxn>
                </a:cxnLst>
                <a:rect l="0" t="0" r="r" b="b"/>
                <a:pathLst>
                  <a:path w="459" h="529">
                    <a:moveTo>
                      <a:pt x="459" y="0"/>
                    </a:moveTo>
                    <a:lnTo>
                      <a:pt x="459" y="0"/>
                    </a:lnTo>
                    <a:lnTo>
                      <a:pt x="0" y="264"/>
                    </a:lnTo>
                    <a:lnTo>
                      <a:pt x="459" y="529"/>
                    </a:lnTo>
                    <a:lnTo>
                      <a:pt x="459" y="524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4" name="Freeform: Shape 49"/>
              <p:cNvSpPr/>
              <p:nvPr/>
            </p:nvSpPr>
            <p:spPr bwMode="auto">
              <a:xfrm>
                <a:off x="4572000" y="2974975"/>
                <a:ext cx="728663" cy="8397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29"/>
                  </a:cxn>
                  <a:cxn ang="0">
                    <a:pos x="459" y="265"/>
                  </a:cxn>
                  <a:cxn ang="0">
                    <a:pos x="459" y="265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59" h="529">
                    <a:moveTo>
                      <a:pt x="0" y="0"/>
                    </a:moveTo>
                    <a:lnTo>
                      <a:pt x="0" y="529"/>
                    </a:lnTo>
                    <a:lnTo>
                      <a:pt x="459" y="265"/>
                    </a:lnTo>
                    <a:lnTo>
                      <a:pt x="459" y="26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5" name="Freeform: Shape 50"/>
              <p:cNvSpPr/>
              <p:nvPr/>
            </p:nvSpPr>
            <p:spPr bwMode="auto">
              <a:xfrm>
                <a:off x="3851275" y="2974975"/>
                <a:ext cx="720725" cy="839787"/>
              </a:xfrm>
              <a:custGeom>
                <a:avLst/>
                <a:gdLst/>
                <a:ahLst/>
                <a:cxnLst>
                  <a:cxn ang="0">
                    <a:pos x="0" y="265"/>
                  </a:cxn>
                  <a:cxn ang="0">
                    <a:pos x="0" y="265"/>
                  </a:cxn>
                  <a:cxn ang="0">
                    <a:pos x="454" y="529"/>
                  </a:cxn>
                  <a:cxn ang="0">
                    <a:pos x="454" y="0"/>
                  </a:cxn>
                  <a:cxn ang="0">
                    <a:pos x="0" y="265"/>
                  </a:cxn>
                </a:cxnLst>
                <a:rect l="0" t="0" r="r" b="b"/>
                <a:pathLst>
                  <a:path w="454" h="529">
                    <a:moveTo>
                      <a:pt x="0" y="265"/>
                    </a:moveTo>
                    <a:lnTo>
                      <a:pt x="0" y="265"/>
                    </a:lnTo>
                    <a:lnTo>
                      <a:pt x="454" y="529"/>
                    </a:lnTo>
                    <a:lnTo>
                      <a:pt x="454" y="0"/>
                    </a:lnTo>
                    <a:lnTo>
                      <a:pt x="0" y="265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6" name="Freeform: Shape 51"/>
              <p:cNvSpPr/>
              <p:nvPr/>
            </p:nvSpPr>
            <p:spPr bwMode="auto">
              <a:xfrm>
                <a:off x="4064000" y="2378075"/>
                <a:ext cx="1022350" cy="1193800"/>
              </a:xfrm>
              <a:custGeom>
                <a:avLst/>
                <a:gdLst/>
                <a:ahLst/>
                <a:cxnLst>
                  <a:cxn ang="0">
                    <a:pos x="0" y="562"/>
                  </a:cxn>
                  <a:cxn ang="0">
                    <a:pos x="0" y="190"/>
                  </a:cxn>
                  <a:cxn ang="0">
                    <a:pos x="320" y="0"/>
                  </a:cxn>
                  <a:cxn ang="0">
                    <a:pos x="644" y="190"/>
                  </a:cxn>
                  <a:cxn ang="0">
                    <a:pos x="644" y="562"/>
                  </a:cxn>
                  <a:cxn ang="0">
                    <a:pos x="320" y="752"/>
                  </a:cxn>
                  <a:cxn ang="0">
                    <a:pos x="0" y="562"/>
                  </a:cxn>
                </a:cxnLst>
                <a:rect l="0" t="0" r="r" b="b"/>
                <a:pathLst>
                  <a:path w="644" h="752">
                    <a:moveTo>
                      <a:pt x="0" y="562"/>
                    </a:moveTo>
                    <a:lnTo>
                      <a:pt x="0" y="190"/>
                    </a:lnTo>
                    <a:lnTo>
                      <a:pt x="320" y="0"/>
                    </a:lnTo>
                    <a:lnTo>
                      <a:pt x="644" y="190"/>
                    </a:lnTo>
                    <a:lnTo>
                      <a:pt x="644" y="562"/>
                    </a:lnTo>
                    <a:lnTo>
                      <a:pt x="320" y="752"/>
                    </a:lnTo>
                    <a:lnTo>
                      <a:pt x="0" y="56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7" name="Freeform: Shape 52"/>
              <p:cNvSpPr/>
              <p:nvPr/>
            </p:nvSpPr>
            <p:spPr bwMode="auto">
              <a:xfrm>
                <a:off x="4572000" y="2143125"/>
                <a:ext cx="728663" cy="831850"/>
              </a:xfrm>
              <a:custGeom>
                <a:avLst/>
                <a:gdLst/>
                <a:ahLst/>
                <a:cxnLst>
                  <a:cxn ang="0">
                    <a:pos x="0" y="524"/>
                  </a:cxn>
                  <a:cxn ang="0">
                    <a:pos x="459" y="260"/>
                  </a:cxn>
                  <a:cxn ang="0">
                    <a:pos x="454" y="260"/>
                  </a:cxn>
                  <a:cxn ang="0">
                    <a:pos x="0" y="0"/>
                  </a:cxn>
                  <a:cxn ang="0">
                    <a:pos x="0" y="524"/>
                  </a:cxn>
                  <a:cxn ang="0">
                    <a:pos x="0" y="524"/>
                  </a:cxn>
                </a:cxnLst>
                <a:rect l="0" t="0" r="r" b="b"/>
                <a:pathLst>
                  <a:path w="459" h="524">
                    <a:moveTo>
                      <a:pt x="0" y="524"/>
                    </a:moveTo>
                    <a:lnTo>
                      <a:pt x="459" y="260"/>
                    </a:lnTo>
                    <a:lnTo>
                      <a:pt x="454" y="260"/>
                    </a:lnTo>
                    <a:lnTo>
                      <a:pt x="0" y="0"/>
                    </a:lnTo>
                    <a:lnTo>
                      <a:pt x="0" y="524"/>
                    </a:lnTo>
                    <a:lnTo>
                      <a:pt x="0" y="52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8" name="Freeform: Shape 53"/>
              <p:cNvSpPr/>
              <p:nvPr/>
            </p:nvSpPr>
            <p:spPr bwMode="auto">
              <a:xfrm>
                <a:off x="3851275" y="2143125"/>
                <a:ext cx="720725" cy="831850"/>
              </a:xfrm>
              <a:custGeom>
                <a:avLst/>
                <a:gdLst/>
                <a:ahLst/>
                <a:cxnLst>
                  <a:cxn ang="0">
                    <a:pos x="454" y="0"/>
                  </a:cxn>
                  <a:cxn ang="0">
                    <a:pos x="0" y="260"/>
                  </a:cxn>
                  <a:cxn ang="0">
                    <a:pos x="0" y="260"/>
                  </a:cxn>
                  <a:cxn ang="0">
                    <a:pos x="454" y="524"/>
                  </a:cxn>
                  <a:cxn ang="0">
                    <a:pos x="454" y="0"/>
                  </a:cxn>
                </a:cxnLst>
                <a:rect l="0" t="0" r="r" b="b"/>
                <a:pathLst>
                  <a:path w="454" h="524">
                    <a:moveTo>
                      <a:pt x="454" y="0"/>
                    </a:moveTo>
                    <a:lnTo>
                      <a:pt x="0" y="260"/>
                    </a:lnTo>
                    <a:lnTo>
                      <a:pt x="0" y="260"/>
                    </a:lnTo>
                    <a:lnTo>
                      <a:pt x="454" y="524"/>
                    </a:lnTo>
                    <a:lnTo>
                      <a:pt x="454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9" name="Freeform: Shape 54"/>
              <p:cNvSpPr/>
              <p:nvPr/>
            </p:nvSpPr>
            <p:spPr bwMode="auto">
              <a:xfrm>
                <a:off x="4064000" y="2673350"/>
                <a:ext cx="1022350" cy="898525"/>
              </a:xfrm>
              <a:custGeom>
                <a:avLst/>
                <a:gdLst/>
                <a:ahLst/>
                <a:cxnLst>
                  <a:cxn ang="0">
                    <a:pos x="640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320" y="566"/>
                  </a:cxn>
                  <a:cxn ang="0">
                    <a:pos x="644" y="4"/>
                  </a:cxn>
                  <a:cxn ang="0">
                    <a:pos x="640" y="0"/>
                  </a:cxn>
                </a:cxnLst>
                <a:rect l="0" t="0" r="r" b="b"/>
                <a:pathLst>
                  <a:path w="644" h="566">
                    <a:moveTo>
                      <a:pt x="640" y="0"/>
                    </a:moveTo>
                    <a:lnTo>
                      <a:pt x="0" y="0"/>
                    </a:lnTo>
                    <a:lnTo>
                      <a:pt x="0" y="4"/>
                    </a:lnTo>
                    <a:lnTo>
                      <a:pt x="320" y="566"/>
                    </a:lnTo>
                    <a:lnTo>
                      <a:pt x="644" y="4"/>
                    </a:lnTo>
                    <a:lnTo>
                      <a:pt x="640" y="0"/>
                    </a:lnTo>
                    <a:close/>
                  </a:path>
                </a:pathLst>
              </a:custGeom>
              <a:solidFill>
                <a:schemeClr val="bg1">
                  <a:lumMod val="6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0" name="Freeform: Shape 55"/>
              <p:cNvSpPr/>
              <p:nvPr/>
            </p:nvSpPr>
            <p:spPr bwMode="auto">
              <a:xfrm>
                <a:off x="4064000" y="2378075"/>
                <a:ext cx="1016000" cy="295275"/>
              </a:xfrm>
              <a:custGeom>
                <a:avLst/>
                <a:gdLst/>
                <a:ahLst/>
                <a:cxnLst>
                  <a:cxn ang="0">
                    <a:pos x="320" y="0"/>
                  </a:cxn>
                  <a:cxn ang="0">
                    <a:pos x="0" y="186"/>
                  </a:cxn>
                  <a:cxn ang="0">
                    <a:pos x="640" y="186"/>
                  </a:cxn>
                  <a:cxn ang="0">
                    <a:pos x="320" y="0"/>
                  </a:cxn>
                </a:cxnLst>
                <a:rect l="0" t="0" r="r" b="b"/>
                <a:pathLst>
                  <a:path w="640" h="186">
                    <a:moveTo>
                      <a:pt x="320" y="0"/>
                    </a:moveTo>
                    <a:lnTo>
                      <a:pt x="0" y="186"/>
                    </a:lnTo>
                    <a:lnTo>
                      <a:pt x="640" y="186"/>
                    </a:lnTo>
                    <a:lnTo>
                      <a:pt x="32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5" name="Rectangle 56"/>
            <p:cNvSpPr/>
            <p:nvPr/>
          </p:nvSpPr>
          <p:spPr bwMode="auto">
            <a:xfrm>
              <a:off x="4581054" y="2666248"/>
              <a:ext cx="1510" cy="150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6" name="Group 57"/>
            <p:cNvGrpSpPr/>
            <p:nvPr/>
          </p:nvGrpSpPr>
          <p:grpSpPr>
            <a:xfrm>
              <a:off x="3896670" y="1479328"/>
              <a:ext cx="685139" cy="792285"/>
              <a:chOff x="3851275" y="1722438"/>
              <a:chExt cx="720725" cy="833437"/>
            </a:xfrm>
          </p:grpSpPr>
          <p:sp>
            <p:nvSpPr>
              <p:cNvPr id="99" name="Freeform: Shape 58"/>
              <p:cNvSpPr/>
              <p:nvPr/>
            </p:nvSpPr>
            <p:spPr bwMode="auto">
              <a:xfrm>
                <a:off x="3851275" y="1722438"/>
                <a:ext cx="720725" cy="420687"/>
              </a:xfrm>
              <a:custGeom>
                <a:avLst/>
                <a:gdLst/>
                <a:ahLst/>
                <a:cxnLst>
                  <a:cxn ang="0">
                    <a:pos x="134" y="237"/>
                  </a:cxn>
                  <a:cxn ang="0">
                    <a:pos x="454" y="265"/>
                  </a:cxn>
                  <a:cxn ang="0">
                    <a:pos x="0" y="0"/>
                  </a:cxn>
                  <a:cxn ang="0">
                    <a:pos x="134" y="237"/>
                  </a:cxn>
                </a:cxnLst>
                <a:rect l="0" t="0" r="r" b="b"/>
                <a:pathLst>
                  <a:path w="454" h="265">
                    <a:moveTo>
                      <a:pt x="134" y="237"/>
                    </a:moveTo>
                    <a:lnTo>
                      <a:pt x="454" y="265"/>
                    </a:lnTo>
                    <a:lnTo>
                      <a:pt x="0" y="0"/>
                    </a:lnTo>
                    <a:lnTo>
                      <a:pt x="134" y="237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0" name="Freeform: Shape 59"/>
              <p:cNvSpPr/>
              <p:nvPr/>
            </p:nvSpPr>
            <p:spPr bwMode="auto">
              <a:xfrm>
                <a:off x="3851275" y="1722438"/>
                <a:ext cx="212725" cy="8334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25"/>
                  </a:cxn>
                  <a:cxn ang="0">
                    <a:pos x="134" y="237"/>
                  </a:cxn>
                  <a:cxn ang="0">
                    <a:pos x="0" y="0"/>
                  </a:cxn>
                </a:cxnLst>
                <a:rect l="0" t="0" r="r" b="b"/>
                <a:pathLst>
                  <a:path w="134" h="525">
                    <a:moveTo>
                      <a:pt x="0" y="0"/>
                    </a:moveTo>
                    <a:lnTo>
                      <a:pt x="0" y="525"/>
                    </a:lnTo>
                    <a:lnTo>
                      <a:pt x="134" y="2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1" name="Freeform: Shape 60"/>
              <p:cNvSpPr/>
              <p:nvPr/>
            </p:nvSpPr>
            <p:spPr bwMode="auto">
              <a:xfrm>
                <a:off x="3851275" y="2098675"/>
                <a:ext cx="720725" cy="457200"/>
              </a:xfrm>
              <a:custGeom>
                <a:avLst/>
                <a:gdLst/>
                <a:ahLst/>
                <a:cxnLst>
                  <a:cxn ang="0">
                    <a:pos x="0" y="288"/>
                  </a:cxn>
                  <a:cxn ang="0">
                    <a:pos x="454" y="28"/>
                  </a:cxn>
                  <a:cxn ang="0">
                    <a:pos x="454" y="28"/>
                  </a:cxn>
                  <a:cxn ang="0">
                    <a:pos x="134" y="0"/>
                  </a:cxn>
                  <a:cxn ang="0">
                    <a:pos x="0" y="288"/>
                  </a:cxn>
                </a:cxnLst>
                <a:rect l="0" t="0" r="r" b="b"/>
                <a:pathLst>
                  <a:path w="454" h="288">
                    <a:moveTo>
                      <a:pt x="0" y="288"/>
                    </a:moveTo>
                    <a:lnTo>
                      <a:pt x="454" y="28"/>
                    </a:lnTo>
                    <a:lnTo>
                      <a:pt x="454" y="28"/>
                    </a:lnTo>
                    <a:lnTo>
                      <a:pt x="134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" name="Group 61"/>
            <p:cNvGrpSpPr/>
            <p:nvPr/>
          </p:nvGrpSpPr>
          <p:grpSpPr>
            <a:xfrm>
              <a:off x="3211531" y="2271615"/>
              <a:ext cx="685139" cy="798323"/>
              <a:chOff x="3130550" y="2555875"/>
              <a:chExt cx="720726" cy="839787"/>
            </a:xfrm>
          </p:grpSpPr>
          <p:sp>
            <p:nvSpPr>
              <p:cNvPr id="96" name="Freeform: Shape 62"/>
              <p:cNvSpPr/>
              <p:nvPr/>
            </p:nvSpPr>
            <p:spPr bwMode="auto">
              <a:xfrm>
                <a:off x="3130550" y="2555875"/>
                <a:ext cx="720725" cy="419100"/>
              </a:xfrm>
              <a:custGeom>
                <a:avLst/>
                <a:gdLst/>
                <a:ahLst/>
                <a:cxnLst>
                  <a:cxn ang="0">
                    <a:pos x="273" y="264"/>
                  </a:cxn>
                  <a:cxn ang="0">
                    <a:pos x="454" y="0"/>
                  </a:cxn>
                  <a:cxn ang="0">
                    <a:pos x="0" y="264"/>
                  </a:cxn>
                  <a:cxn ang="0">
                    <a:pos x="273" y="264"/>
                  </a:cxn>
                </a:cxnLst>
                <a:rect l="0" t="0" r="r" b="b"/>
                <a:pathLst>
                  <a:path w="454" h="264">
                    <a:moveTo>
                      <a:pt x="273" y="264"/>
                    </a:moveTo>
                    <a:lnTo>
                      <a:pt x="454" y="0"/>
                    </a:lnTo>
                    <a:lnTo>
                      <a:pt x="0" y="264"/>
                    </a:lnTo>
                    <a:lnTo>
                      <a:pt x="273" y="264"/>
                    </a:ln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7" name="Freeform: Shape 63"/>
              <p:cNvSpPr/>
              <p:nvPr/>
            </p:nvSpPr>
            <p:spPr bwMode="auto">
              <a:xfrm>
                <a:off x="3130550" y="2974975"/>
                <a:ext cx="720725" cy="4206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4" y="265"/>
                  </a:cxn>
                  <a:cxn ang="0">
                    <a:pos x="273" y="0"/>
                  </a:cxn>
                  <a:cxn ang="0">
                    <a:pos x="0" y="0"/>
                  </a:cxn>
                </a:cxnLst>
                <a:rect l="0" t="0" r="r" b="b"/>
                <a:pathLst>
                  <a:path w="454" h="265">
                    <a:moveTo>
                      <a:pt x="0" y="0"/>
                    </a:moveTo>
                    <a:lnTo>
                      <a:pt x="454" y="265"/>
                    </a:lnTo>
                    <a:lnTo>
                      <a:pt x="27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8" name="Freeform: Shape 64"/>
              <p:cNvSpPr/>
              <p:nvPr/>
            </p:nvSpPr>
            <p:spPr bwMode="auto">
              <a:xfrm>
                <a:off x="3563938" y="2555875"/>
                <a:ext cx="287338" cy="839787"/>
              </a:xfrm>
              <a:custGeom>
                <a:avLst/>
                <a:gdLst/>
                <a:ahLst/>
                <a:cxnLst>
                  <a:cxn ang="0">
                    <a:pos x="181" y="529"/>
                  </a:cxn>
                  <a:cxn ang="0">
                    <a:pos x="181" y="4"/>
                  </a:cxn>
                  <a:cxn ang="0">
                    <a:pos x="181" y="0"/>
                  </a:cxn>
                  <a:cxn ang="0">
                    <a:pos x="0" y="264"/>
                  </a:cxn>
                  <a:cxn ang="0">
                    <a:pos x="181" y="529"/>
                  </a:cxn>
                </a:cxnLst>
                <a:rect l="0" t="0" r="r" b="b"/>
                <a:pathLst>
                  <a:path w="181" h="529">
                    <a:moveTo>
                      <a:pt x="181" y="529"/>
                    </a:moveTo>
                    <a:lnTo>
                      <a:pt x="181" y="4"/>
                    </a:lnTo>
                    <a:lnTo>
                      <a:pt x="181" y="0"/>
                    </a:lnTo>
                    <a:lnTo>
                      <a:pt x="0" y="264"/>
                    </a:lnTo>
                    <a:lnTo>
                      <a:pt x="181" y="529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8" name="Group 65"/>
            <p:cNvGrpSpPr/>
            <p:nvPr/>
          </p:nvGrpSpPr>
          <p:grpSpPr>
            <a:xfrm>
              <a:off x="3896673" y="3069936"/>
              <a:ext cx="685139" cy="790777"/>
              <a:chOff x="3851275" y="3395663"/>
              <a:chExt cx="720725" cy="831850"/>
            </a:xfrm>
          </p:grpSpPr>
          <p:sp>
            <p:nvSpPr>
              <p:cNvPr id="93" name="Freeform: Shape 66"/>
              <p:cNvSpPr/>
              <p:nvPr/>
            </p:nvSpPr>
            <p:spPr bwMode="auto">
              <a:xfrm>
                <a:off x="3851275" y="3395663"/>
                <a:ext cx="212725" cy="831850"/>
              </a:xfrm>
              <a:custGeom>
                <a:avLst/>
                <a:gdLst/>
                <a:ahLst/>
                <a:cxnLst>
                  <a:cxn ang="0">
                    <a:pos x="134" y="287"/>
                  </a:cxn>
                  <a:cxn ang="0">
                    <a:pos x="0" y="0"/>
                  </a:cxn>
                  <a:cxn ang="0">
                    <a:pos x="0" y="524"/>
                  </a:cxn>
                  <a:cxn ang="0">
                    <a:pos x="134" y="287"/>
                  </a:cxn>
                </a:cxnLst>
                <a:rect l="0" t="0" r="r" b="b"/>
                <a:pathLst>
                  <a:path w="134" h="524">
                    <a:moveTo>
                      <a:pt x="134" y="287"/>
                    </a:moveTo>
                    <a:lnTo>
                      <a:pt x="0" y="0"/>
                    </a:lnTo>
                    <a:lnTo>
                      <a:pt x="0" y="524"/>
                    </a:lnTo>
                    <a:lnTo>
                      <a:pt x="134" y="28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4" name="Freeform: Shape 67"/>
              <p:cNvSpPr/>
              <p:nvPr/>
            </p:nvSpPr>
            <p:spPr bwMode="auto">
              <a:xfrm>
                <a:off x="3851275" y="3814763"/>
                <a:ext cx="720725" cy="412750"/>
              </a:xfrm>
              <a:custGeom>
                <a:avLst/>
                <a:gdLst/>
                <a:ahLst/>
                <a:cxnLst>
                  <a:cxn ang="0">
                    <a:pos x="0" y="260"/>
                  </a:cxn>
                  <a:cxn ang="0">
                    <a:pos x="454" y="0"/>
                  </a:cxn>
                  <a:cxn ang="0">
                    <a:pos x="134" y="23"/>
                  </a:cxn>
                  <a:cxn ang="0">
                    <a:pos x="0" y="260"/>
                  </a:cxn>
                </a:cxnLst>
                <a:rect l="0" t="0" r="r" b="b"/>
                <a:pathLst>
                  <a:path w="454" h="260">
                    <a:moveTo>
                      <a:pt x="0" y="260"/>
                    </a:moveTo>
                    <a:lnTo>
                      <a:pt x="454" y="0"/>
                    </a:lnTo>
                    <a:lnTo>
                      <a:pt x="134" y="23"/>
                    </a:lnTo>
                    <a:lnTo>
                      <a:pt x="0" y="26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5" name="Freeform: Shape 72"/>
              <p:cNvSpPr/>
              <p:nvPr/>
            </p:nvSpPr>
            <p:spPr bwMode="auto">
              <a:xfrm>
                <a:off x="3851275" y="3395663"/>
                <a:ext cx="720725" cy="455612"/>
              </a:xfrm>
              <a:custGeom>
                <a:avLst/>
                <a:gdLst/>
                <a:ahLst/>
                <a:cxnLst>
                  <a:cxn ang="0">
                    <a:pos x="454" y="26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34" y="287"/>
                  </a:cxn>
                  <a:cxn ang="0">
                    <a:pos x="454" y="264"/>
                  </a:cxn>
                </a:cxnLst>
                <a:rect l="0" t="0" r="r" b="b"/>
                <a:pathLst>
                  <a:path w="454" h="287">
                    <a:moveTo>
                      <a:pt x="454" y="264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134" y="287"/>
                    </a:lnTo>
                    <a:lnTo>
                      <a:pt x="454" y="264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9" name="Group 73"/>
            <p:cNvGrpSpPr/>
            <p:nvPr/>
          </p:nvGrpSpPr>
          <p:grpSpPr>
            <a:xfrm>
              <a:off x="4581808" y="3069936"/>
              <a:ext cx="692684" cy="790777"/>
              <a:chOff x="4572000" y="3395663"/>
              <a:chExt cx="728663" cy="831850"/>
            </a:xfrm>
          </p:grpSpPr>
          <p:sp>
            <p:nvSpPr>
              <p:cNvPr id="90" name="Freeform: Shape 81"/>
              <p:cNvSpPr/>
              <p:nvPr/>
            </p:nvSpPr>
            <p:spPr bwMode="auto">
              <a:xfrm>
                <a:off x="4572000" y="3814763"/>
                <a:ext cx="728663" cy="412750"/>
              </a:xfrm>
              <a:custGeom>
                <a:avLst/>
                <a:gdLst/>
                <a:ahLst/>
                <a:cxnLst>
                  <a:cxn ang="0">
                    <a:pos x="320" y="23"/>
                  </a:cxn>
                  <a:cxn ang="0">
                    <a:pos x="0" y="0"/>
                  </a:cxn>
                  <a:cxn ang="0">
                    <a:pos x="459" y="260"/>
                  </a:cxn>
                  <a:cxn ang="0">
                    <a:pos x="320" y="23"/>
                  </a:cxn>
                </a:cxnLst>
                <a:rect l="0" t="0" r="r" b="b"/>
                <a:pathLst>
                  <a:path w="459" h="260">
                    <a:moveTo>
                      <a:pt x="320" y="23"/>
                    </a:moveTo>
                    <a:lnTo>
                      <a:pt x="0" y="0"/>
                    </a:lnTo>
                    <a:lnTo>
                      <a:pt x="459" y="260"/>
                    </a:lnTo>
                    <a:lnTo>
                      <a:pt x="320" y="23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1" name="Freeform: Shape 82"/>
              <p:cNvSpPr/>
              <p:nvPr/>
            </p:nvSpPr>
            <p:spPr bwMode="auto">
              <a:xfrm>
                <a:off x="5080000" y="3395663"/>
                <a:ext cx="220663" cy="831850"/>
              </a:xfrm>
              <a:custGeom>
                <a:avLst/>
                <a:gdLst/>
                <a:ahLst/>
                <a:cxnLst>
                  <a:cxn ang="0">
                    <a:pos x="139" y="524"/>
                  </a:cxn>
                  <a:cxn ang="0">
                    <a:pos x="139" y="0"/>
                  </a:cxn>
                  <a:cxn ang="0">
                    <a:pos x="0" y="287"/>
                  </a:cxn>
                  <a:cxn ang="0">
                    <a:pos x="139" y="524"/>
                  </a:cxn>
                </a:cxnLst>
                <a:rect l="0" t="0" r="r" b="b"/>
                <a:pathLst>
                  <a:path w="139" h="524">
                    <a:moveTo>
                      <a:pt x="139" y="524"/>
                    </a:moveTo>
                    <a:lnTo>
                      <a:pt x="139" y="0"/>
                    </a:lnTo>
                    <a:lnTo>
                      <a:pt x="0" y="287"/>
                    </a:lnTo>
                    <a:lnTo>
                      <a:pt x="139" y="524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2" name="Freeform: Shape 88"/>
              <p:cNvSpPr/>
              <p:nvPr/>
            </p:nvSpPr>
            <p:spPr bwMode="auto">
              <a:xfrm>
                <a:off x="4572000" y="3395663"/>
                <a:ext cx="728663" cy="455612"/>
              </a:xfrm>
              <a:custGeom>
                <a:avLst/>
                <a:gdLst/>
                <a:ahLst/>
                <a:cxnLst>
                  <a:cxn ang="0">
                    <a:pos x="459" y="0"/>
                  </a:cxn>
                  <a:cxn ang="0">
                    <a:pos x="5" y="259"/>
                  </a:cxn>
                  <a:cxn ang="0">
                    <a:pos x="0" y="264"/>
                  </a:cxn>
                  <a:cxn ang="0">
                    <a:pos x="320" y="287"/>
                  </a:cxn>
                  <a:cxn ang="0">
                    <a:pos x="459" y="0"/>
                  </a:cxn>
                </a:cxnLst>
                <a:rect l="0" t="0" r="r" b="b"/>
                <a:pathLst>
                  <a:path w="459" h="287">
                    <a:moveTo>
                      <a:pt x="459" y="0"/>
                    </a:moveTo>
                    <a:lnTo>
                      <a:pt x="5" y="259"/>
                    </a:lnTo>
                    <a:lnTo>
                      <a:pt x="0" y="264"/>
                    </a:lnTo>
                    <a:lnTo>
                      <a:pt x="320" y="287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0" name="Group 89"/>
            <p:cNvGrpSpPr/>
            <p:nvPr/>
          </p:nvGrpSpPr>
          <p:grpSpPr>
            <a:xfrm>
              <a:off x="5274492" y="2271611"/>
              <a:ext cx="685139" cy="798321"/>
              <a:chOff x="5300663" y="2555875"/>
              <a:chExt cx="720725" cy="839787"/>
            </a:xfrm>
          </p:grpSpPr>
          <p:sp>
            <p:nvSpPr>
              <p:cNvPr id="87" name="Freeform: Shape 93"/>
              <p:cNvSpPr/>
              <p:nvPr/>
            </p:nvSpPr>
            <p:spPr bwMode="auto">
              <a:xfrm>
                <a:off x="5300663" y="2974975"/>
                <a:ext cx="720725" cy="420687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0" y="265"/>
                  </a:cxn>
                  <a:cxn ang="0">
                    <a:pos x="454" y="0"/>
                  </a:cxn>
                  <a:cxn ang="0">
                    <a:pos x="181" y="0"/>
                  </a:cxn>
                </a:cxnLst>
                <a:rect l="0" t="0" r="r" b="b"/>
                <a:pathLst>
                  <a:path w="454" h="265">
                    <a:moveTo>
                      <a:pt x="181" y="0"/>
                    </a:moveTo>
                    <a:lnTo>
                      <a:pt x="0" y="265"/>
                    </a:lnTo>
                    <a:lnTo>
                      <a:pt x="454" y="0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8" name="Freeform: Shape 94"/>
              <p:cNvSpPr/>
              <p:nvPr/>
            </p:nvSpPr>
            <p:spPr bwMode="auto">
              <a:xfrm>
                <a:off x="5300663" y="2555875"/>
                <a:ext cx="720725" cy="419100"/>
              </a:xfrm>
              <a:custGeom>
                <a:avLst/>
                <a:gdLst/>
                <a:ahLst/>
                <a:cxnLst>
                  <a:cxn ang="0">
                    <a:pos x="454" y="264"/>
                  </a:cxn>
                  <a:cxn ang="0">
                    <a:pos x="0" y="0"/>
                  </a:cxn>
                  <a:cxn ang="0">
                    <a:pos x="181" y="264"/>
                  </a:cxn>
                  <a:cxn ang="0">
                    <a:pos x="454" y="264"/>
                  </a:cxn>
                </a:cxnLst>
                <a:rect l="0" t="0" r="r" b="b"/>
                <a:pathLst>
                  <a:path w="454" h="264">
                    <a:moveTo>
                      <a:pt x="454" y="264"/>
                    </a:moveTo>
                    <a:lnTo>
                      <a:pt x="0" y="0"/>
                    </a:lnTo>
                    <a:lnTo>
                      <a:pt x="181" y="264"/>
                    </a:lnTo>
                    <a:lnTo>
                      <a:pt x="454" y="264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9" name="Freeform: Shape 118"/>
              <p:cNvSpPr/>
              <p:nvPr/>
            </p:nvSpPr>
            <p:spPr bwMode="auto">
              <a:xfrm>
                <a:off x="5300663" y="2555875"/>
                <a:ext cx="287338" cy="8397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24"/>
                  </a:cxn>
                  <a:cxn ang="0">
                    <a:pos x="0" y="529"/>
                  </a:cxn>
                  <a:cxn ang="0">
                    <a:pos x="181" y="264"/>
                  </a:cxn>
                  <a:cxn ang="0">
                    <a:pos x="0" y="0"/>
                  </a:cxn>
                </a:cxnLst>
                <a:rect l="0" t="0" r="r" b="b"/>
                <a:pathLst>
                  <a:path w="181" h="529">
                    <a:moveTo>
                      <a:pt x="0" y="0"/>
                    </a:moveTo>
                    <a:lnTo>
                      <a:pt x="0" y="524"/>
                    </a:lnTo>
                    <a:lnTo>
                      <a:pt x="0" y="529"/>
                    </a:lnTo>
                    <a:lnTo>
                      <a:pt x="181" y="26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1" name="Group 119"/>
            <p:cNvGrpSpPr/>
            <p:nvPr/>
          </p:nvGrpSpPr>
          <p:grpSpPr>
            <a:xfrm>
              <a:off x="4581808" y="1479328"/>
              <a:ext cx="692684" cy="792285"/>
              <a:chOff x="4572000" y="1722438"/>
              <a:chExt cx="728663" cy="833437"/>
            </a:xfrm>
          </p:grpSpPr>
          <p:sp>
            <p:nvSpPr>
              <p:cNvPr id="84" name="Freeform: Shape 120"/>
              <p:cNvSpPr/>
              <p:nvPr/>
            </p:nvSpPr>
            <p:spPr bwMode="auto">
              <a:xfrm>
                <a:off x="5080000" y="1722438"/>
                <a:ext cx="220663" cy="833437"/>
              </a:xfrm>
              <a:custGeom>
                <a:avLst/>
                <a:gdLst/>
                <a:ahLst/>
                <a:cxnLst>
                  <a:cxn ang="0">
                    <a:pos x="0" y="237"/>
                  </a:cxn>
                  <a:cxn ang="0">
                    <a:pos x="139" y="525"/>
                  </a:cxn>
                  <a:cxn ang="0">
                    <a:pos x="139" y="0"/>
                  </a:cxn>
                  <a:cxn ang="0">
                    <a:pos x="0" y="237"/>
                  </a:cxn>
                </a:cxnLst>
                <a:rect l="0" t="0" r="r" b="b"/>
                <a:pathLst>
                  <a:path w="139" h="525">
                    <a:moveTo>
                      <a:pt x="0" y="237"/>
                    </a:moveTo>
                    <a:lnTo>
                      <a:pt x="139" y="525"/>
                    </a:lnTo>
                    <a:lnTo>
                      <a:pt x="139" y="0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5" name="Freeform: Shape 121"/>
              <p:cNvSpPr/>
              <p:nvPr/>
            </p:nvSpPr>
            <p:spPr bwMode="auto">
              <a:xfrm>
                <a:off x="4572000" y="1722438"/>
                <a:ext cx="728663" cy="420687"/>
              </a:xfrm>
              <a:custGeom>
                <a:avLst/>
                <a:gdLst/>
                <a:ahLst/>
                <a:cxnLst>
                  <a:cxn ang="0">
                    <a:pos x="459" y="0"/>
                  </a:cxn>
                  <a:cxn ang="0">
                    <a:pos x="0" y="265"/>
                  </a:cxn>
                  <a:cxn ang="0">
                    <a:pos x="320" y="237"/>
                  </a:cxn>
                  <a:cxn ang="0">
                    <a:pos x="459" y="0"/>
                  </a:cxn>
                </a:cxnLst>
                <a:rect l="0" t="0" r="r" b="b"/>
                <a:pathLst>
                  <a:path w="459" h="265">
                    <a:moveTo>
                      <a:pt x="459" y="0"/>
                    </a:moveTo>
                    <a:lnTo>
                      <a:pt x="0" y="265"/>
                    </a:lnTo>
                    <a:lnTo>
                      <a:pt x="320" y="237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6" name="Freeform: Shape 122"/>
              <p:cNvSpPr/>
              <p:nvPr/>
            </p:nvSpPr>
            <p:spPr bwMode="auto">
              <a:xfrm>
                <a:off x="4572000" y="2098675"/>
                <a:ext cx="728663" cy="45720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454" y="288"/>
                  </a:cxn>
                  <a:cxn ang="0">
                    <a:pos x="459" y="288"/>
                  </a:cxn>
                  <a:cxn ang="0">
                    <a:pos x="320" y="0"/>
                  </a:cxn>
                  <a:cxn ang="0">
                    <a:pos x="0" y="28"/>
                  </a:cxn>
                </a:cxnLst>
                <a:rect l="0" t="0" r="r" b="b"/>
                <a:pathLst>
                  <a:path w="459" h="288">
                    <a:moveTo>
                      <a:pt x="0" y="28"/>
                    </a:moveTo>
                    <a:lnTo>
                      <a:pt x="454" y="288"/>
                    </a:lnTo>
                    <a:lnTo>
                      <a:pt x="459" y="288"/>
                    </a:lnTo>
                    <a:lnTo>
                      <a:pt x="320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12" name="Group 123"/>
            <p:cNvGrpSpPr/>
            <p:nvPr/>
          </p:nvGrpSpPr>
          <p:grpSpPr>
            <a:xfrm>
              <a:off x="4392392" y="2477604"/>
              <a:ext cx="405950" cy="469334"/>
              <a:chOff x="4373563" y="2776538"/>
              <a:chExt cx="427038" cy="493712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82" name="Oval 124"/>
              <p:cNvSpPr/>
              <p:nvPr/>
            </p:nvSpPr>
            <p:spPr bwMode="auto">
              <a:xfrm>
                <a:off x="4543425" y="2776538"/>
                <a:ext cx="80963" cy="80962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3" name="Freeform: Shape 125"/>
              <p:cNvSpPr/>
              <p:nvPr/>
            </p:nvSpPr>
            <p:spPr bwMode="auto">
              <a:xfrm>
                <a:off x="4373563" y="2820988"/>
                <a:ext cx="427038" cy="449262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4" y="1"/>
                  </a:cxn>
                  <a:cxn ang="0">
                    <a:pos x="15" y="10"/>
                  </a:cxn>
                  <a:cxn ang="0">
                    <a:pos x="25" y="7"/>
                  </a:cxn>
                  <a:cxn ang="0">
                    <a:pos x="33" y="7"/>
                  </a:cxn>
                  <a:cxn ang="0">
                    <a:pos x="43" y="10"/>
                  </a:cxn>
                  <a:cxn ang="0">
                    <a:pos x="53" y="1"/>
                  </a:cxn>
                  <a:cxn ang="0">
                    <a:pos x="57" y="2"/>
                  </a:cxn>
                  <a:cxn ang="0">
                    <a:pos x="57" y="5"/>
                  </a:cxn>
                  <a:cxn ang="0">
                    <a:pos x="45" y="15"/>
                  </a:cxn>
                  <a:cxn ang="0">
                    <a:pos x="44" y="16"/>
                  </a:cxn>
                  <a:cxn ang="0">
                    <a:pos x="43" y="16"/>
                  </a:cxn>
                  <a:cxn ang="0">
                    <a:pos x="37" y="14"/>
                  </a:cxn>
                  <a:cxn ang="0">
                    <a:pos x="37" y="34"/>
                  </a:cxn>
                  <a:cxn ang="0">
                    <a:pos x="37" y="35"/>
                  </a:cxn>
                  <a:cxn ang="0">
                    <a:pos x="42" y="57"/>
                  </a:cxn>
                  <a:cxn ang="0">
                    <a:pos x="39" y="61"/>
                  </a:cxn>
                  <a:cxn ang="0">
                    <a:pos x="35" y="59"/>
                  </a:cxn>
                  <a:cxn ang="0">
                    <a:pos x="30" y="37"/>
                  </a:cxn>
                  <a:cxn ang="0">
                    <a:pos x="29" y="37"/>
                  </a:cxn>
                  <a:cxn ang="0">
                    <a:pos x="27" y="37"/>
                  </a:cxn>
                  <a:cxn ang="0">
                    <a:pos x="22" y="59"/>
                  </a:cxn>
                  <a:cxn ang="0">
                    <a:pos x="18" y="61"/>
                  </a:cxn>
                  <a:cxn ang="0">
                    <a:pos x="15" y="57"/>
                  </a:cxn>
                  <a:cxn ang="0">
                    <a:pos x="20" y="35"/>
                  </a:cxn>
                  <a:cxn ang="0">
                    <a:pos x="21" y="34"/>
                  </a:cxn>
                  <a:cxn ang="0">
                    <a:pos x="21" y="14"/>
                  </a:cxn>
                  <a:cxn ang="0">
                    <a:pos x="14" y="16"/>
                  </a:cxn>
                  <a:cxn ang="0">
                    <a:pos x="13" y="16"/>
                  </a:cxn>
                  <a:cxn ang="0">
                    <a:pos x="13" y="15"/>
                  </a:cxn>
                  <a:cxn ang="0">
                    <a:pos x="1" y="5"/>
                  </a:cxn>
                  <a:cxn ang="0">
                    <a:pos x="1" y="2"/>
                  </a:cxn>
                </a:cxnLst>
                <a:rect l="0" t="0" r="r" b="b"/>
                <a:pathLst>
                  <a:path w="58" h="61">
                    <a:moveTo>
                      <a:pt x="1" y="2"/>
                    </a:moveTo>
                    <a:cubicBezTo>
                      <a:pt x="2" y="1"/>
                      <a:pt x="4" y="0"/>
                      <a:pt x="4" y="1"/>
                    </a:cubicBezTo>
                    <a:cubicBezTo>
                      <a:pt x="15" y="10"/>
                      <a:pt x="15" y="10"/>
                      <a:pt x="15" y="10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33" y="7"/>
                      <a:pt x="33" y="7"/>
                      <a:pt x="33" y="7"/>
                    </a:cubicBezTo>
                    <a:cubicBezTo>
                      <a:pt x="43" y="10"/>
                      <a:pt x="43" y="10"/>
                      <a:pt x="43" y="10"/>
                    </a:cubicBezTo>
                    <a:cubicBezTo>
                      <a:pt x="53" y="1"/>
                      <a:pt x="53" y="1"/>
                      <a:pt x="53" y="1"/>
                    </a:cubicBezTo>
                    <a:cubicBezTo>
                      <a:pt x="54" y="0"/>
                      <a:pt x="56" y="1"/>
                      <a:pt x="57" y="2"/>
                    </a:cubicBezTo>
                    <a:cubicBezTo>
                      <a:pt x="58" y="3"/>
                      <a:pt x="58" y="5"/>
                      <a:pt x="57" y="5"/>
                    </a:cubicBezTo>
                    <a:cubicBezTo>
                      <a:pt x="45" y="15"/>
                      <a:pt x="45" y="15"/>
                      <a:pt x="45" y="1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3" y="16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7" y="34"/>
                      <a:pt x="37" y="34"/>
                      <a:pt x="37" y="34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42" y="57"/>
                      <a:pt x="42" y="57"/>
                      <a:pt x="42" y="57"/>
                    </a:cubicBezTo>
                    <a:cubicBezTo>
                      <a:pt x="42" y="59"/>
                      <a:pt x="41" y="61"/>
                      <a:pt x="39" y="61"/>
                    </a:cubicBezTo>
                    <a:cubicBezTo>
                      <a:pt x="38" y="61"/>
                      <a:pt x="36" y="60"/>
                      <a:pt x="35" y="59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30" y="37"/>
                      <a:pt x="29" y="37"/>
                      <a:pt x="29" y="37"/>
                    </a:cubicBezTo>
                    <a:cubicBezTo>
                      <a:pt x="28" y="37"/>
                      <a:pt x="27" y="37"/>
                      <a:pt x="27" y="37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1" y="60"/>
                      <a:pt x="20" y="61"/>
                      <a:pt x="18" y="61"/>
                    </a:cubicBezTo>
                    <a:cubicBezTo>
                      <a:pt x="16" y="61"/>
                      <a:pt x="15" y="59"/>
                      <a:pt x="15" y="57"/>
                    </a:cubicBezTo>
                    <a:cubicBezTo>
                      <a:pt x="20" y="35"/>
                      <a:pt x="20" y="35"/>
                      <a:pt x="20" y="35"/>
                    </a:cubicBezTo>
                    <a:cubicBezTo>
                      <a:pt x="20" y="35"/>
                      <a:pt x="20" y="34"/>
                      <a:pt x="21" y="3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3" y="16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3"/>
                      <a:pt x="1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13" name="TextBox 126"/>
            <p:cNvSpPr txBox="1"/>
            <p:nvPr/>
          </p:nvSpPr>
          <p:spPr>
            <a:xfrm rot="19795690">
              <a:off x="4141944" y="2052031"/>
              <a:ext cx="26593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ar-SA" sz="1200" b="1">
                  <a:solidFill>
                    <a:schemeClr val="bg1"/>
                  </a:solidFill>
                </a:rPr>
                <a:t>01</a:t>
              </a:r>
              <a:endParaRPr lang="ar-SA" sz="1200" b="1">
                <a:solidFill>
                  <a:schemeClr val="bg1"/>
                </a:solidFill>
              </a:endParaRPr>
            </a:p>
          </p:txBody>
        </p:sp>
        <p:sp>
          <p:nvSpPr>
            <p:cNvPr id="14" name="TextBox 127"/>
            <p:cNvSpPr txBox="1"/>
            <p:nvPr/>
          </p:nvSpPr>
          <p:spPr>
            <a:xfrm rot="1804310" flipH="1">
              <a:off x="4739592" y="2052032"/>
              <a:ext cx="26593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02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15" name="TextBox 128"/>
            <p:cNvSpPr txBox="1"/>
            <p:nvPr/>
          </p:nvSpPr>
          <p:spPr>
            <a:xfrm rot="5400000" flipH="1">
              <a:off x="5051073" y="2566145"/>
              <a:ext cx="26593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ar-SA" sz="1200" b="1">
                  <a:solidFill>
                    <a:schemeClr val="bg1"/>
                  </a:solidFill>
                </a:rPr>
                <a:t>03</a:t>
              </a:r>
              <a:endParaRPr lang="ar-SA" sz="1200" b="1">
                <a:solidFill>
                  <a:schemeClr val="bg1"/>
                </a:solidFill>
              </a:endParaRPr>
            </a:p>
          </p:txBody>
        </p:sp>
        <p:sp>
          <p:nvSpPr>
            <p:cNvPr id="16" name="TextBox 129"/>
            <p:cNvSpPr txBox="1"/>
            <p:nvPr/>
          </p:nvSpPr>
          <p:spPr>
            <a:xfrm rot="1804310" flipH="1">
              <a:off x="4141944" y="3080092"/>
              <a:ext cx="26593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ar-SA" sz="1200" b="1">
                  <a:solidFill>
                    <a:schemeClr val="bg1"/>
                  </a:solidFill>
                </a:rPr>
                <a:t>05</a:t>
              </a:r>
              <a:endParaRPr lang="ar-SA" sz="1200" b="1">
                <a:solidFill>
                  <a:schemeClr val="bg1"/>
                </a:solidFill>
              </a:endParaRPr>
            </a:p>
          </p:txBody>
        </p:sp>
        <p:sp>
          <p:nvSpPr>
            <p:cNvPr id="17" name="TextBox 130"/>
            <p:cNvSpPr txBox="1"/>
            <p:nvPr/>
          </p:nvSpPr>
          <p:spPr>
            <a:xfrm rot="19795690">
              <a:off x="4739592" y="3080093"/>
              <a:ext cx="26593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ar-SA" sz="1200" b="1">
                  <a:solidFill>
                    <a:schemeClr val="bg1"/>
                  </a:solidFill>
                </a:rPr>
                <a:t>04</a:t>
              </a:r>
              <a:endParaRPr lang="ar-SA" sz="1200" b="1">
                <a:solidFill>
                  <a:schemeClr val="bg1"/>
                </a:solidFill>
              </a:endParaRPr>
            </a:p>
          </p:txBody>
        </p:sp>
        <p:sp>
          <p:nvSpPr>
            <p:cNvPr id="18" name="TextBox 131"/>
            <p:cNvSpPr txBox="1"/>
            <p:nvPr/>
          </p:nvSpPr>
          <p:spPr>
            <a:xfrm rot="16200000">
              <a:off x="3862614" y="2566145"/>
              <a:ext cx="265938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pPr algn="ctr"/>
              <a:r>
                <a:rPr lang="ar-SA" sz="1200" b="1">
                  <a:solidFill>
                    <a:schemeClr val="bg1"/>
                  </a:solidFill>
                </a:rPr>
                <a:t>06</a:t>
              </a:r>
              <a:endParaRPr lang="ar-SA" sz="1200" b="1">
                <a:solidFill>
                  <a:schemeClr val="bg1"/>
                </a:solidFill>
              </a:endParaRPr>
            </a:p>
          </p:txBody>
        </p:sp>
        <p:grpSp>
          <p:nvGrpSpPr>
            <p:cNvPr id="19" name="Group 132"/>
            <p:cNvGrpSpPr/>
            <p:nvPr/>
          </p:nvGrpSpPr>
          <p:grpSpPr>
            <a:xfrm>
              <a:off x="3539768" y="1042442"/>
              <a:ext cx="434626" cy="434626"/>
              <a:chOff x="1924051" y="1743075"/>
              <a:chExt cx="457200" cy="457200"/>
            </a:xfrm>
          </p:grpSpPr>
          <p:grpSp>
            <p:nvGrpSpPr>
              <p:cNvPr id="74" name="Group 133"/>
              <p:cNvGrpSpPr/>
              <p:nvPr/>
            </p:nvGrpSpPr>
            <p:grpSpPr>
              <a:xfrm>
                <a:off x="2038351" y="1840370"/>
                <a:ext cx="228602" cy="262610"/>
                <a:chOff x="1917700" y="1127125"/>
                <a:chExt cx="192088" cy="220663"/>
              </a:xfrm>
              <a:solidFill>
                <a:schemeClr val="accent1"/>
              </a:solidFill>
            </p:grpSpPr>
            <p:sp>
              <p:nvSpPr>
                <p:cNvPr id="76" name="Freeform: Shape 135"/>
                <p:cNvSpPr/>
                <p:nvPr/>
              </p:nvSpPr>
              <p:spPr bwMode="auto">
                <a:xfrm>
                  <a:off x="1917700" y="1127125"/>
                  <a:ext cx="192088" cy="220663"/>
                </a:xfrm>
                <a:custGeom>
                  <a:avLst/>
                  <a:gdLst/>
                  <a:ahLst/>
                  <a:cxnLst>
                    <a:cxn ang="0">
                      <a:pos x="75" y="47"/>
                    </a:cxn>
                    <a:cxn ang="0">
                      <a:pos x="48" y="11"/>
                    </a:cxn>
                    <a:cxn ang="0">
                      <a:pos x="48" y="6"/>
                    </a:cxn>
                    <a:cxn ang="0">
                      <a:pos x="42" y="0"/>
                    </a:cxn>
                    <a:cxn ang="0">
                      <a:pos x="33" y="0"/>
                    </a:cxn>
                    <a:cxn ang="0">
                      <a:pos x="27" y="6"/>
                    </a:cxn>
                    <a:cxn ang="0">
                      <a:pos x="27" y="11"/>
                    </a:cxn>
                    <a:cxn ang="0">
                      <a:pos x="0" y="47"/>
                    </a:cxn>
                    <a:cxn ang="0">
                      <a:pos x="19" y="79"/>
                    </a:cxn>
                    <a:cxn ang="0">
                      <a:pos x="17" y="82"/>
                    </a:cxn>
                    <a:cxn ang="0">
                      <a:pos x="18" y="86"/>
                    </a:cxn>
                    <a:cxn ang="0">
                      <a:pos x="19" y="86"/>
                    </a:cxn>
                    <a:cxn ang="0">
                      <a:pos x="22" y="85"/>
                    </a:cxn>
                    <a:cxn ang="0">
                      <a:pos x="24" y="82"/>
                    </a:cxn>
                    <a:cxn ang="0">
                      <a:pos x="38" y="84"/>
                    </a:cxn>
                    <a:cxn ang="0">
                      <a:pos x="51" y="82"/>
                    </a:cxn>
                    <a:cxn ang="0">
                      <a:pos x="53" y="85"/>
                    </a:cxn>
                    <a:cxn ang="0">
                      <a:pos x="56" y="86"/>
                    </a:cxn>
                    <a:cxn ang="0">
                      <a:pos x="57" y="86"/>
                    </a:cxn>
                    <a:cxn ang="0">
                      <a:pos x="58" y="82"/>
                    </a:cxn>
                    <a:cxn ang="0">
                      <a:pos x="56" y="79"/>
                    </a:cxn>
                    <a:cxn ang="0">
                      <a:pos x="75" y="47"/>
                    </a:cxn>
                    <a:cxn ang="0">
                      <a:pos x="33" y="6"/>
                    </a:cxn>
                    <a:cxn ang="0">
                      <a:pos x="42" y="6"/>
                    </a:cxn>
                    <a:cxn ang="0">
                      <a:pos x="42" y="10"/>
                    </a:cxn>
                    <a:cxn ang="0">
                      <a:pos x="38" y="10"/>
                    </a:cxn>
                    <a:cxn ang="0">
                      <a:pos x="33" y="10"/>
                    </a:cxn>
                    <a:cxn ang="0">
                      <a:pos x="33" y="6"/>
                    </a:cxn>
                    <a:cxn ang="0">
                      <a:pos x="38" y="79"/>
                    </a:cxn>
                    <a:cxn ang="0">
                      <a:pos x="6" y="47"/>
                    </a:cxn>
                    <a:cxn ang="0">
                      <a:pos x="38" y="15"/>
                    </a:cxn>
                    <a:cxn ang="0">
                      <a:pos x="69" y="47"/>
                    </a:cxn>
                    <a:cxn ang="0">
                      <a:pos x="38" y="79"/>
                    </a:cxn>
                  </a:cxnLst>
                  <a:rect l="0" t="0" r="r" b="b"/>
                  <a:pathLst>
                    <a:path w="75" h="86">
                      <a:moveTo>
                        <a:pt x="75" y="47"/>
                      </a:moveTo>
                      <a:cubicBezTo>
                        <a:pt x="75" y="30"/>
                        <a:pt x="63" y="16"/>
                        <a:pt x="48" y="11"/>
                      </a:cubicBezTo>
                      <a:cubicBezTo>
                        <a:pt x="48" y="6"/>
                        <a:pt x="48" y="6"/>
                        <a:pt x="48" y="6"/>
                      </a:cubicBezTo>
                      <a:cubicBezTo>
                        <a:pt x="48" y="3"/>
                        <a:pt x="45" y="0"/>
                        <a:pt x="42" y="0"/>
                      </a:cubicBezTo>
                      <a:cubicBezTo>
                        <a:pt x="33" y="0"/>
                        <a:pt x="33" y="0"/>
                        <a:pt x="33" y="0"/>
                      </a:cubicBezTo>
                      <a:cubicBezTo>
                        <a:pt x="30" y="0"/>
                        <a:pt x="27" y="3"/>
                        <a:pt x="27" y="6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12" y="16"/>
                        <a:pt x="0" y="30"/>
                        <a:pt x="0" y="47"/>
                      </a:cubicBezTo>
                      <a:cubicBezTo>
                        <a:pt x="0" y="61"/>
                        <a:pt x="8" y="73"/>
                        <a:pt x="19" y="79"/>
                      </a:cubicBezTo>
                      <a:cubicBezTo>
                        <a:pt x="17" y="82"/>
                        <a:pt x="17" y="82"/>
                        <a:pt x="17" y="82"/>
                      </a:cubicBezTo>
                      <a:cubicBezTo>
                        <a:pt x="16" y="83"/>
                        <a:pt x="17" y="85"/>
                        <a:pt x="18" y="86"/>
                      </a:cubicBezTo>
                      <a:cubicBezTo>
                        <a:pt x="18" y="86"/>
                        <a:pt x="19" y="86"/>
                        <a:pt x="19" y="86"/>
                      </a:cubicBezTo>
                      <a:cubicBezTo>
                        <a:pt x="20" y="86"/>
                        <a:pt x="21" y="86"/>
                        <a:pt x="22" y="85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8" y="83"/>
                        <a:pt x="33" y="84"/>
                        <a:pt x="38" y="84"/>
                      </a:cubicBezTo>
                      <a:cubicBezTo>
                        <a:pt x="42" y="84"/>
                        <a:pt x="47" y="83"/>
                        <a:pt x="51" y="82"/>
                      </a:cubicBezTo>
                      <a:cubicBezTo>
                        <a:pt x="53" y="85"/>
                        <a:pt x="53" y="85"/>
                        <a:pt x="53" y="85"/>
                      </a:cubicBezTo>
                      <a:cubicBezTo>
                        <a:pt x="54" y="86"/>
                        <a:pt x="55" y="86"/>
                        <a:pt x="56" y="86"/>
                      </a:cubicBezTo>
                      <a:cubicBezTo>
                        <a:pt x="56" y="86"/>
                        <a:pt x="57" y="86"/>
                        <a:pt x="57" y="86"/>
                      </a:cubicBezTo>
                      <a:cubicBezTo>
                        <a:pt x="58" y="85"/>
                        <a:pt x="59" y="83"/>
                        <a:pt x="58" y="82"/>
                      </a:cubicBezTo>
                      <a:cubicBezTo>
                        <a:pt x="56" y="79"/>
                        <a:pt x="56" y="79"/>
                        <a:pt x="56" y="79"/>
                      </a:cubicBezTo>
                      <a:cubicBezTo>
                        <a:pt x="67" y="73"/>
                        <a:pt x="75" y="61"/>
                        <a:pt x="75" y="47"/>
                      </a:cubicBezTo>
                      <a:close/>
                      <a:moveTo>
                        <a:pt x="33" y="6"/>
                      </a:moveTo>
                      <a:cubicBezTo>
                        <a:pt x="42" y="6"/>
                        <a:pt x="42" y="6"/>
                        <a:pt x="42" y="6"/>
                      </a:cubicBezTo>
                      <a:cubicBezTo>
                        <a:pt x="42" y="10"/>
                        <a:pt x="42" y="10"/>
                        <a:pt x="42" y="10"/>
                      </a:cubicBezTo>
                      <a:cubicBezTo>
                        <a:pt x="41" y="10"/>
                        <a:pt x="39" y="10"/>
                        <a:pt x="38" y="10"/>
                      </a:cubicBezTo>
                      <a:cubicBezTo>
                        <a:pt x="36" y="10"/>
                        <a:pt x="34" y="10"/>
                        <a:pt x="33" y="10"/>
                      </a:cubicBezTo>
                      <a:lnTo>
                        <a:pt x="33" y="6"/>
                      </a:lnTo>
                      <a:close/>
                      <a:moveTo>
                        <a:pt x="38" y="79"/>
                      </a:moveTo>
                      <a:cubicBezTo>
                        <a:pt x="20" y="79"/>
                        <a:pt x="6" y="65"/>
                        <a:pt x="6" y="47"/>
                      </a:cubicBezTo>
                      <a:cubicBezTo>
                        <a:pt x="6" y="29"/>
                        <a:pt x="20" y="15"/>
                        <a:pt x="38" y="15"/>
                      </a:cubicBezTo>
                      <a:cubicBezTo>
                        <a:pt x="55" y="15"/>
                        <a:pt x="69" y="29"/>
                        <a:pt x="69" y="47"/>
                      </a:cubicBezTo>
                      <a:cubicBezTo>
                        <a:pt x="69" y="65"/>
                        <a:pt x="55" y="79"/>
                        <a:pt x="38" y="7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7" name="Freeform: Shape 136"/>
                <p:cNvSpPr/>
                <p:nvPr/>
              </p:nvSpPr>
              <p:spPr bwMode="auto">
                <a:xfrm>
                  <a:off x="1943100" y="1174750"/>
                  <a:ext cx="141288" cy="144463"/>
                </a:xfrm>
                <a:custGeom>
                  <a:avLst/>
                  <a:gdLst/>
                  <a:ahLst/>
                  <a:cxnLst>
                    <a:cxn ang="0">
                      <a:pos x="53" y="18"/>
                    </a:cxn>
                    <a:cxn ang="0">
                      <a:pos x="51" y="17"/>
                    </a:cxn>
                    <a:cxn ang="0">
                      <a:pos x="50" y="19"/>
                    </a:cxn>
                    <a:cxn ang="0">
                      <a:pos x="52" y="28"/>
                    </a:cxn>
                    <a:cxn ang="0">
                      <a:pos x="28" y="52"/>
                    </a:cxn>
                    <a:cxn ang="0">
                      <a:pos x="3" y="28"/>
                    </a:cxn>
                    <a:cxn ang="0">
                      <a:pos x="28" y="4"/>
                    </a:cxn>
                    <a:cxn ang="0">
                      <a:pos x="29" y="2"/>
                    </a:cxn>
                    <a:cxn ang="0">
                      <a:pos x="28" y="0"/>
                    </a:cxn>
                    <a:cxn ang="0">
                      <a:pos x="0" y="28"/>
                    </a:cxn>
                    <a:cxn ang="0">
                      <a:pos x="28" y="56"/>
                    </a:cxn>
                    <a:cxn ang="0">
                      <a:pos x="55" y="28"/>
                    </a:cxn>
                    <a:cxn ang="0">
                      <a:pos x="53" y="18"/>
                    </a:cxn>
                  </a:cxnLst>
                  <a:rect l="0" t="0" r="r" b="b"/>
                  <a:pathLst>
                    <a:path w="55" h="56">
                      <a:moveTo>
                        <a:pt x="53" y="18"/>
                      </a:moveTo>
                      <a:cubicBezTo>
                        <a:pt x="53" y="17"/>
                        <a:pt x="52" y="17"/>
                        <a:pt x="51" y="17"/>
                      </a:cubicBezTo>
                      <a:cubicBezTo>
                        <a:pt x="50" y="17"/>
                        <a:pt x="50" y="18"/>
                        <a:pt x="50" y="19"/>
                      </a:cubicBezTo>
                      <a:cubicBezTo>
                        <a:pt x="51" y="22"/>
                        <a:pt x="52" y="25"/>
                        <a:pt x="52" y="28"/>
                      </a:cubicBezTo>
                      <a:cubicBezTo>
                        <a:pt x="52" y="41"/>
                        <a:pt x="41" y="52"/>
                        <a:pt x="28" y="52"/>
                      </a:cubicBezTo>
                      <a:cubicBezTo>
                        <a:pt x="14" y="52"/>
                        <a:pt x="3" y="41"/>
                        <a:pt x="3" y="28"/>
                      </a:cubicBezTo>
                      <a:cubicBezTo>
                        <a:pt x="3" y="15"/>
                        <a:pt x="14" y="4"/>
                        <a:pt x="28" y="4"/>
                      </a:cubicBezTo>
                      <a:cubicBezTo>
                        <a:pt x="29" y="4"/>
                        <a:pt x="29" y="3"/>
                        <a:pt x="29" y="2"/>
                      </a:cubicBezTo>
                      <a:cubicBezTo>
                        <a:pt x="29" y="1"/>
                        <a:pt x="29" y="0"/>
                        <a:pt x="28" y="0"/>
                      </a:cubicBezTo>
                      <a:cubicBezTo>
                        <a:pt x="12" y="0"/>
                        <a:pt x="0" y="13"/>
                        <a:pt x="0" y="28"/>
                      </a:cubicBezTo>
                      <a:cubicBezTo>
                        <a:pt x="0" y="43"/>
                        <a:pt x="12" y="56"/>
                        <a:pt x="28" y="56"/>
                      </a:cubicBezTo>
                      <a:cubicBezTo>
                        <a:pt x="43" y="56"/>
                        <a:pt x="55" y="43"/>
                        <a:pt x="55" y="28"/>
                      </a:cubicBezTo>
                      <a:cubicBezTo>
                        <a:pt x="55" y="25"/>
                        <a:pt x="55" y="21"/>
                        <a:pt x="53" y="1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8" name="Freeform: Shape 137"/>
                <p:cNvSpPr/>
                <p:nvPr/>
              </p:nvSpPr>
              <p:spPr bwMode="auto">
                <a:xfrm>
                  <a:off x="2028825" y="1177925"/>
                  <a:ext cx="42863" cy="33338"/>
                </a:xfrm>
                <a:custGeom>
                  <a:avLst/>
                  <a:gdLst/>
                  <a:ahLst/>
                  <a:cxnLst>
                    <a:cxn ang="0">
                      <a:pos x="1" y="4"/>
                    </a:cxn>
                    <a:cxn ang="0">
                      <a:pos x="13" y="12"/>
                    </a:cxn>
                    <a:cxn ang="0">
                      <a:pos x="15" y="13"/>
                    </a:cxn>
                    <a:cxn ang="0">
                      <a:pos x="16" y="12"/>
                    </a:cxn>
                    <a:cxn ang="0">
                      <a:pos x="16" y="1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1" y="4"/>
                    </a:cxn>
                  </a:cxnLst>
                  <a:rect l="0" t="0" r="r" b="b"/>
                  <a:pathLst>
                    <a:path w="17" h="13">
                      <a:moveTo>
                        <a:pt x="1" y="4"/>
                      </a:moveTo>
                      <a:cubicBezTo>
                        <a:pt x="6" y="5"/>
                        <a:pt x="10" y="8"/>
                        <a:pt x="13" y="12"/>
                      </a:cubicBezTo>
                      <a:cubicBezTo>
                        <a:pt x="14" y="13"/>
                        <a:pt x="14" y="13"/>
                        <a:pt x="15" y="13"/>
                      </a:cubicBezTo>
                      <a:cubicBezTo>
                        <a:pt x="15" y="13"/>
                        <a:pt x="16" y="13"/>
                        <a:pt x="16" y="12"/>
                      </a:cubicBezTo>
                      <a:cubicBezTo>
                        <a:pt x="17" y="12"/>
                        <a:pt x="17" y="11"/>
                        <a:pt x="16" y="10"/>
                      </a:cubicBezTo>
                      <a:cubicBezTo>
                        <a:pt x="13" y="5"/>
                        <a:pt x="8" y="2"/>
                        <a:pt x="2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3"/>
                        <a:pt x="1" y="4"/>
                        <a:pt x="1" y="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9" name="Oval 138"/>
                <p:cNvSpPr/>
                <p:nvPr/>
              </p:nvSpPr>
              <p:spPr bwMode="auto">
                <a:xfrm>
                  <a:off x="2005013" y="1239838"/>
                  <a:ext cx="17463" cy="14288"/>
                </a:xfrm>
                <a:prstGeom prst="ellipse">
                  <a:avLst/>
                </a:pr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0" name="Freeform: Shape 139"/>
                <p:cNvSpPr/>
                <p:nvPr/>
              </p:nvSpPr>
              <p:spPr bwMode="auto">
                <a:xfrm>
                  <a:off x="2009775" y="1195388"/>
                  <a:ext cx="7938" cy="36513"/>
                </a:xfrm>
                <a:custGeom>
                  <a:avLst/>
                  <a:gdLst/>
                  <a:ahLst/>
                  <a:cxnLst>
                    <a:cxn ang="0">
                      <a:pos x="3" y="12"/>
                    </a:cxn>
                    <a:cxn ang="0">
                      <a:pos x="3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12"/>
                    </a:cxn>
                    <a:cxn ang="0">
                      <a:pos x="2" y="14"/>
                    </a:cxn>
                    <a:cxn ang="0">
                      <a:pos x="3" y="12"/>
                    </a:cxn>
                  </a:cxnLst>
                  <a:rect l="0" t="0" r="r" b="b"/>
                  <a:pathLst>
                    <a:path w="3" h="14">
                      <a:moveTo>
                        <a:pt x="3" y="1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3"/>
                        <a:pt x="1" y="14"/>
                        <a:pt x="2" y="14"/>
                      </a:cubicBezTo>
                      <a:cubicBezTo>
                        <a:pt x="3" y="14"/>
                        <a:pt x="3" y="13"/>
                        <a:pt x="3" y="12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1" name="Freeform: Shape 140"/>
                <p:cNvSpPr/>
                <p:nvPr/>
              </p:nvSpPr>
              <p:spPr bwMode="auto">
                <a:xfrm>
                  <a:off x="2030413" y="1241425"/>
                  <a:ext cx="36513" cy="11113"/>
                </a:xfrm>
                <a:custGeom>
                  <a:avLst/>
                  <a:gdLst/>
                  <a:ahLst/>
                  <a:cxnLst>
                    <a:cxn ang="0">
                      <a:pos x="12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4"/>
                    </a:cxn>
                    <a:cxn ang="0">
                      <a:pos x="12" y="4"/>
                    </a:cxn>
                    <a:cxn ang="0">
                      <a:pos x="14" y="2"/>
                    </a:cxn>
                    <a:cxn ang="0">
                      <a:pos x="12" y="0"/>
                    </a:cxn>
                  </a:cxnLst>
                  <a:rect l="0" t="0" r="r" b="b"/>
                  <a:pathLst>
                    <a:path w="14" h="4">
                      <a:moveTo>
                        <a:pt x="1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12" y="4"/>
                        <a:pt x="12" y="4"/>
                        <a:pt x="12" y="4"/>
                      </a:cubicBezTo>
                      <a:cubicBezTo>
                        <a:pt x="13" y="4"/>
                        <a:pt x="14" y="3"/>
                        <a:pt x="14" y="2"/>
                      </a:cubicBezTo>
                      <a:cubicBezTo>
                        <a:pt x="14" y="1"/>
                        <a:pt x="13" y="0"/>
                        <a:pt x="12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75" name="Oval 134"/>
              <p:cNvSpPr/>
              <p:nvPr/>
            </p:nvSpPr>
            <p:spPr bwMode="auto">
              <a:xfrm>
                <a:off x="1924051" y="1743075"/>
                <a:ext cx="457200" cy="457200"/>
              </a:xfrm>
              <a:prstGeom prst="ellipse">
                <a:avLst/>
              </a:prstGeom>
              <a:noFill/>
              <a:ln w="28575">
                <a:solidFill>
                  <a:schemeClr val="accent1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0" name="Group 141"/>
            <p:cNvGrpSpPr/>
            <p:nvPr/>
          </p:nvGrpSpPr>
          <p:grpSpPr>
            <a:xfrm>
              <a:off x="5178672" y="1042439"/>
              <a:ext cx="434626" cy="434625"/>
              <a:chOff x="5181600" y="1200150"/>
              <a:chExt cx="457200" cy="457200"/>
            </a:xfrm>
          </p:grpSpPr>
          <p:grpSp>
            <p:nvGrpSpPr>
              <p:cNvPr id="69" name="Group 142"/>
              <p:cNvGrpSpPr/>
              <p:nvPr/>
            </p:nvGrpSpPr>
            <p:grpSpPr>
              <a:xfrm>
                <a:off x="5314740" y="1308086"/>
                <a:ext cx="190957" cy="241295"/>
                <a:chOff x="2511425" y="1127125"/>
                <a:chExt cx="174625" cy="220663"/>
              </a:xfrm>
              <a:solidFill>
                <a:schemeClr val="accent2"/>
              </a:solidFill>
            </p:grpSpPr>
            <p:sp>
              <p:nvSpPr>
                <p:cNvPr id="71" name="Freeform: Shape 144"/>
                <p:cNvSpPr/>
                <p:nvPr/>
              </p:nvSpPr>
              <p:spPr bwMode="auto">
                <a:xfrm>
                  <a:off x="2559050" y="1308100"/>
                  <a:ext cx="53975" cy="39688"/>
                </a:xfrm>
                <a:custGeom>
                  <a:avLst/>
                  <a:gdLst/>
                  <a:ahLst/>
                  <a:cxnLst>
                    <a:cxn ang="0">
                      <a:pos x="18" y="10"/>
                    </a:cxn>
                    <a:cxn ang="0">
                      <a:pos x="13" y="10"/>
                    </a:cxn>
                    <a:cxn ang="0">
                      <a:pos x="13" y="3"/>
                    </a:cxn>
                    <a:cxn ang="0">
                      <a:pos x="10" y="0"/>
                    </a:cxn>
                    <a:cxn ang="0">
                      <a:pos x="8" y="3"/>
                    </a:cxn>
                    <a:cxn ang="0">
                      <a:pos x="8" y="10"/>
                    </a:cxn>
                    <a:cxn ang="0">
                      <a:pos x="2" y="10"/>
                    </a:cxn>
                    <a:cxn ang="0">
                      <a:pos x="0" y="12"/>
                    </a:cxn>
                    <a:cxn ang="0">
                      <a:pos x="2" y="15"/>
                    </a:cxn>
                    <a:cxn ang="0">
                      <a:pos x="18" y="15"/>
                    </a:cxn>
                    <a:cxn ang="0">
                      <a:pos x="21" y="12"/>
                    </a:cxn>
                    <a:cxn ang="0">
                      <a:pos x="18" y="10"/>
                    </a:cxn>
                  </a:cxnLst>
                  <a:rect l="0" t="0" r="r" b="b"/>
                  <a:pathLst>
                    <a:path w="21" h="15">
                      <a:moveTo>
                        <a:pt x="18" y="10"/>
                      </a:moveTo>
                      <a:cubicBezTo>
                        <a:pt x="13" y="10"/>
                        <a:pt x="13" y="10"/>
                        <a:pt x="13" y="10"/>
                      </a:cubicBezTo>
                      <a:cubicBezTo>
                        <a:pt x="13" y="3"/>
                        <a:pt x="13" y="3"/>
                        <a:pt x="13" y="3"/>
                      </a:cubicBezTo>
                      <a:cubicBezTo>
                        <a:pt x="13" y="1"/>
                        <a:pt x="12" y="0"/>
                        <a:pt x="10" y="0"/>
                      </a:cubicBezTo>
                      <a:cubicBezTo>
                        <a:pt x="9" y="0"/>
                        <a:pt x="8" y="1"/>
                        <a:pt x="8" y="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1" y="10"/>
                        <a:pt x="0" y="11"/>
                        <a:pt x="0" y="12"/>
                      </a:cubicBezTo>
                      <a:cubicBezTo>
                        <a:pt x="0" y="14"/>
                        <a:pt x="1" y="15"/>
                        <a:pt x="2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9" y="15"/>
                        <a:pt x="21" y="14"/>
                        <a:pt x="21" y="12"/>
                      </a:cubicBezTo>
                      <a:cubicBezTo>
                        <a:pt x="21" y="11"/>
                        <a:pt x="19" y="10"/>
                        <a:pt x="18" y="1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2" name="Freeform: Shape 145"/>
                <p:cNvSpPr/>
                <p:nvPr/>
              </p:nvSpPr>
              <p:spPr bwMode="auto">
                <a:xfrm>
                  <a:off x="2620963" y="1165225"/>
                  <a:ext cx="28575" cy="25400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9" y="1"/>
                    </a:cxn>
                    <a:cxn ang="0">
                      <a:pos x="2" y="1"/>
                    </a:cxn>
                    <a:cxn ang="0">
                      <a:pos x="2" y="8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1" h="10">
                      <a:moveTo>
                        <a:pt x="9" y="8"/>
                      </a:moveTo>
                      <a:cubicBezTo>
                        <a:pt x="11" y="6"/>
                        <a:pt x="11" y="3"/>
                        <a:pt x="9" y="1"/>
                      </a:cubicBezTo>
                      <a:cubicBezTo>
                        <a:pt x="7" y="0"/>
                        <a:pt x="4" y="0"/>
                        <a:pt x="2" y="1"/>
                      </a:cubicBezTo>
                      <a:cubicBezTo>
                        <a:pt x="0" y="3"/>
                        <a:pt x="0" y="6"/>
                        <a:pt x="2" y="8"/>
                      </a:cubicBezTo>
                      <a:cubicBezTo>
                        <a:pt x="4" y="10"/>
                        <a:pt x="7" y="10"/>
                        <a:pt x="9" y="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73" name="Freeform: Shape 146"/>
                <p:cNvSpPr/>
                <p:nvPr/>
              </p:nvSpPr>
              <p:spPr bwMode="auto">
                <a:xfrm>
                  <a:off x="2511425" y="1127125"/>
                  <a:ext cx="174625" cy="174625"/>
                </a:xfrm>
                <a:custGeom>
                  <a:avLst/>
                  <a:gdLst/>
                  <a:ahLst/>
                  <a:cxnLst>
                    <a:cxn ang="0">
                      <a:pos x="67" y="57"/>
                    </a:cxn>
                    <a:cxn ang="0">
                      <a:pos x="63" y="54"/>
                    </a:cxn>
                    <a:cxn ang="0">
                      <a:pos x="63" y="53"/>
                    </a:cxn>
                    <a:cxn ang="0">
                      <a:pos x="41" y="31"/>
                    </a:cxn>
                    <a:cxn ang="0">
                      <a:pos x="42" y="29"/>
                    </a:cxn>
                    <a:cxn ang="0">
                      <a:pos x="42" y="25"/>
                    </a:cxn>
                    <a:cxn ang="0">
                      <a:pos x="38" y="25"/>
                    </a:cxn>
                    <a:cxn ang="0">
                      <a:pos x="37" y="27"/>
                    </a:cxn>
                    <a:cxn ang="0">
                      <a:pos x="14" y="4"/>
                    </a:cxn>
                    <a:cxn ang="0">
                      <a:pos x="14" y="4"/>
                    </a:cxn>
                    <a:cxn ang="0">
                      <a:pos x="11" y="1"/>
                    </a:cxn>
                    <a:cxn ang="0">
                      <a:pos x="7" y="1"/>
                    </a:cxn>
                    <a:cxn ang="0">
                      <a:pos x="7" y="5"/>
                    </a:cxn>
                    <a:cxn ang="0">
                      <a:pos x="9" y="6"/>
                    </a:cxn>
                    <a:cxn ang="0">
                      <a:pos x="0" y="31"/>
                    </a:cxn>
                    <a:cxn ang="0">
                      <a:pos x="10" y="57"/>
                    </a:cxn>
                    <a:cxn ang="0">
                      <a:pos x="37" y="68"/>
                    </a:cxn>
                    <a:cxn ang="0">
                      <a:pos x="61" y="59"/>
                    </a:cxn>
                    <a:cxn ang="0">
                      <a:pos x="63" y="61"/>
                    </a:cxn>
                    <a:cxn ang="0">
                      <a:pos x="65" y="61"/>
                    </a:cxn>
                    <a:cxn ang="0">
                      <a:pos x="67" y="61"/>
                    </a:cxn>
                    <a:cxn ang="0">
                      <a:pos x="67" y="57"/>
                    </a:cxn>
                    <a:cxn ang="0">
                      <a:pos x="54" y="58"/>
                    </a:cxn>
                    <a:cxn ang="0">
                      <a:pos x="25" y="29"/>
                    </a:cxn>
                    <a:cxn ang="0">
                      <a:pos x="23" y="29"/>
                    </a:cxn>
                    <a:cxn ang="0">
                      <a:pos x="23" y="32"/>
                    </a:cxn>
                    <a:cxn ang="0">
                      <a:pos x="50" y="60"/>
                    </a:cxn>
                    <a:cxn ang="0">
                      <a:pos x="37" y="63"/>
                    </a:cxn>
                    <a:cxn ang="0">
                      <a:pos x="14" y="53"/>
                    </a:cxn>
                    <a:cxn ang="0">
                      <a:pos x="5" y="31"/>
                    </a:cxn>
                    <a:cxn ang="0">
                      <a:pos x="8" y="17"/>
                    </a:cxn>
                    <a:cxn ang="0">
                      <a:pos x="16" y="25"/>
                    </a:cxn>
                    <a:cxn ang="0">
                      <a:pos x="17" y="26"/>
                    </a:cxn>
                    <a:cxn ang="0">
                      <a:pos x="18" y="25"/>
                    </a:cxn>
                    <a:cxn ang="0">
                      <a:pos x="18" y="23"/>
                    </a:cxn>
                    <a:cxn ang="0">
                      <a:pos x="10" y="14"/>
                    </a:cxn>
                    <a:cxn ang="0">
                      <a:pos x="12" y="10"/>
                    </a:cxn>
                    <a:cxn ang="0">
                      <a:pos x="57" y="55"/>
                    </a:cxn>
                    <a:cxn ang="0">
                      <a:pos x="54" y="58"/>
                    </a:cxn>
                  </a:cxnLst>
                  <a:rect l="0" t="0" r="r" b="b"/>
                  <a:pathLst>
                    <a:path w="68" h="68">
                      <a:moveTo>
                        <a:pt x="67" y="57"/>
                      </a:moveTo>
                      <a:cubicBezTo>
                        <a:pt x="63" y="54"/>
                        <a:pt x="63" y="54"/>
                        <a:pt x="63" y="54"/>
                      </a:cubicBezTo>
                      <a:cubicBezTo>
                        <a:pt x="63" y="53"/>
                        <a:pt x="63" y="53"/>
                        <a:pt x="63" y="53"/>
                      </a:cubicBezTo>
                      <a:cubicBezTo>
                        <a:pt x="41" y="31"/>
                        <a:pt x="41" y="31"/>
                        <a:pt x="41" y="31"/>
                      </a:cubicBezTo>
                      <a:cubicBezTo>
                        <a:pt x="42" y="29"/>
                        <a:pt x="42" y="29"/>
                        <a:pt x="42" y="29"/>
                      </a:cubicBezTo>
                      <a:cubicBezTo>
                        <a:pt x="43" y="28"/>
                        <a:pt x="43" y="26"/>
                        <a:pt x="42" y="25"/>
                      </a:cubicBezTo>
                      <a:cubicBezTo>
                        <a:pt x="41" y="24"/>
                        <a:pt x="39" y="24"/>
                        <a:pt x="38" y="25"/>
                      </a:cubicBezTo>
                      <a:cubicBezTo>
                        <a:pt x="37" y="27"/>
                        <a:pt x="37" y="27"/>
                        <a:pt x="37" y="27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4" y="4"/>
                        <a:pt x="14" y="4"/>
                        <a:pt x="14" y="4"/>
                      </a:cubicBezTo>
                      <a:cubicBezTo>
                        <a:pt x="11" y="1"/>
                        <a:pt x="11" y="1"/>
                        <a:pt x="11" y="1"/>
                      </a:cubicBezTo>
                      <a:cubicBezTo>
                        <a:pt x="10" y="0"/>
                        <a:pt x="8" y="0"/>
                        <a:pt x="7" y="1"/>
                      </a:cubicBezTo>
                      <a:cubicBezTo>
                        <a:pt x="6" y="2"/>
                        <a:pt x="6" y="4"/>
                        <a:pt x="7" y="5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3" y="13"/>
                        <a:pt x="0" y="22"/>
                        <a:pt x="0" y="31"/>
                      </a:cubicBezTo>
                      <a:cubicBezTo>
                        <a:pt x="0" y="41"/>
                        <a:pt x="3" y="50"/>
                        <a:pt x="10" y="57"/>
                      </a:cubicBezTo>
                      <a:cubicBezTo>
                        <a:pt x="17" y="64"/>
                        <a:pt x="27" y="68"/>
                        <a:pt x="37" y="68"/>
                      </a:cubicBezTo>
                      <a:cubicBezTo>
                        <a:pt x="46" y="68"/>
                        <a:pt x="54" y="65"/>
                        <a:pt x="61" y="59"/>
                      </a:cubicBezTo>
                      <a:cubicBezTo>
                        <a:pt x="63" y="61"/>
                        <a:pt x="63" y="61"/>
                        <a:pt x="63" y="61"/>
                      </a:cubicBezTo>
                      <a:cubicBezTo>
                        <a:pt x="63" y="61"/>
                        <a:pt x="64" y="61"/>
                        <a:pt x="65" y="61"/>
                      </a:cubicBezTo>
                      <a:cubicBezTo>
                        <a:pt x="65" y="61"/>
                        <a:pt x="66" y="61"/>
                        <a:pt x="67" y="61"/>
                      </a:cubicBezTo>
                      <a:cubicBezTo>
                        <a:pt x="68" y="60"/>
                        <a:pt x="68" y="58"/>
                        <a:pt x="67" y="57"/>
                      </a:cubicBezTo>
                      <a:close/>
                      <a:moveTo>
                        <a:pt x="54" y="58"/>
                      </a:moveTo>
                      <a:cubicBezTo>
                        <a:pt x="25" y="29"/>
                        <a:pt x="25" y="29"/>
                        <a:pt x="25" y="29"/>
                      </a:cubicBezTo>
                      <a:cubicBezTo>
                        <a:pt x="25" y="29"/>
                        <a:pt x="24" y="29"/>
                        <a:pt x="23" y="29"/>
                      </a:cubicBezTo>
                      <a:cubicBezTo>
                        <a:pt x="22" y="30"/>
                        <a:pt x="22" y="31"/>
                        <a:pt x="23" y="32"/>
                      </a:cubicBezTo>
                      <a:cubicBezTo>
                        <a:pt x="50" y="60"/>
                        <a:pt x="50" y="60"/>
                        <a:pt x="50" y="60"/>
                      </a:cubicBezTo>
                      <a:cubicBezTo>
                        <a:pt x="46" y="62"/>
                        <a:pt x="42" y="63"/>
                        <a:pt x="37" y="63"/>
                      </a:cubicBezTo>
                      <a:cubicBezTo>
                        <a:pt x="28" y="63"/>
                        <a:pt x="20" y="59"/>
                        <a:pt x="14" y="53"/>
                      </a:cubicBezTo>
                      <a:cubicBezTo>
                        <a:pt x="8" y="47"/>
                        <a:pt x="5" y="39"/>
                        <a:pt x="5" y="31"/>
                      </a:cubicBezTo>
                      <a:cubicBezTo>
                        <a:pt x="5" y="26"/>
                        <a:pt x="6" y="21"/>
                        <a:pt x="8" y="17"/>
                      </a:cubicBezTo>
                      <a:cubicBezTo>
                        <a:pt x="16" y="25"/>
                        <a:pt x="16" y="25"/>
                        <a:pt x="16" y="25"/>
                      </a:cubicBezTo>
                      <a:cubicBezTo>
                        <a:pt x="16" y="25"/>
                        <a:pt x="17" y="26"/>
                        <a:pt x="17" y="26"/>
                      </a:cubicBezTo>
                      <a:cubicBezTo>
                        <a:pt x="18" y="26"/>
                        <a:pt x="18" y="25"/>
                        <a:pt x="18" y="25"/>
                      </a:cubicBezTo>
                      <a:cubicBezTo>
                        <a:pt x="19" y="24"/>
                        <a:pt x="19" y="23"/>
                        <a:pt x="18" y="23"/>
                      </a:cubicBezTo>
                      <a:cubicBezTo>
                        <a:pt x="10" y="14"/>
                        <a:pt x="10" y="14"/>
                        <a:pt x="10" y="14"/>
                      </a:cubicBezTo>
                      <a:cubicBezTo>
                        <a:pt x="11" y="13"/>
                        <a:pt x="11" y="11"/>
                        <a:pt x="12" y="10"/>
                      </a:cubicBezTo>
                      <a:cubicBezTo>
                        <a:pt x="57" y="55"/>
                        <a:pt x="57" y="55"/>
                        <a:pt x="57" y="55"/>
                      </a:cubicBezTo>
                      <a:cubicBezTo>
                        <a:pt x="56" y="56"/>
                        <a:pt x="55" y="57"/>
                        <a:pt x="54" y="58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70" name="Oval 143"/>
              <p:cNvSpPr/>
              <p:nvPr/>
            </p:nvSpPr>
            <p:spPr bwMode="auto">
              <a:xfrm>
                <a:off x="5181600" y="1200150"/>
                <a:ext cx="457200" cy="457200"/>
              </a:xfrm>
              <a:prstGeom prst="ellipse">
                <a:avLst/>
              </a:prstGeom>
              <a:noFill/>
              <a:ln w="28575">
                <a:solidFill>
                  <a:schemeClr val="accent2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1" name="Group 147"/>
            <p:cNvGrpSpPr/>
            <p:nvPr/>
          </p:nvGrpSpPr>
          <p:grpSpPr>
            <a:xfrm>
              <a:off x="5984543" y="2452707"/>
              <a:ext cx="434626" cy="434625"/>
              <a:chOff x="6629400" y="2876550"/>
              <a:chExt cx="457200" cy="457200"/>
            </a:xfrm>
          </p:grpSpPr>
          <p:grpSp>
            <p:nvGrpSpPr>
              <p:cNvPr id="63" name="Group 148"/>
              <p:cNvGrpSpPr/>
              <p:nvPr/>
            </p:nvGrpSpPr>
            <p:grpSpPr>
              <a:xfrm>
                <a:off x="6743700" y="3004832"/>
                <a:ext cx="228602" cy="200644"/>
                <a:chOff x="3067050" y="1141413"/>
                <a:chExt cx="220663" cy="193675"/>
              </a:xfrm>
              <a:solidFill>
                <a:schemeClr val="accent3"/>
              </a:solidFill>
            </p:grpSpPr>
            <p:sp>
              <p:nvSpPr>
                <p:cNvPr id="65" name="Freeform: Shape 150"/>
                <p:cNvSpPr/>
                <p:nvPr/>
              </p:nvSpPr>
              <p:spPr bwMode="auto">
                <a:xfrm>
                  <a:off x="3067050" y="1157288"/>
                  <a:ext cx="220663" cy="125413"/>
                </a:xfrm>
                <a:custGeom>
                  <a:avLst/>
                  <a:gdLst/>
                  <a:ahLst/>
                  <a:cxnLst>
                    <a:cxn ang="0">
                      <a:pos x="83" y="44"/>
                    </a:cxn>
                    <a:cxn ang="0">
                      <a:pos x="82" y="44"/>
                    </a:cxn>
                    <a:cxn ang="0">
                      <a:pos x="82" y="7"/>
                    </a:cxn>
                    <a:cxn ang="0">
                      <a:pos x="79" y="4"/>
                    </a:cxn>
                    <a:cxn ang="0">
                      <a:pos x="70" y="4"/>
                    </a:cxn>
                    <a:cxn ang="0">
                      <a:pos x="70" y="2"/>
                    </a:cxn>
                    <a:cxn ang="0">
                      <a:pos x="68" y="0"/>
                    </a:cxn>
                    <a:cxn ang="0">
                      <a:pos x="66" y="2"/>
                    </a:cxn>
                    <a:cxn ang="0">
                      <a:pos x="66" y="4"/>
                    </a:cxn>
                    <a:cxn ang="0">
                      <a:pos x="20" y="4"/>
                    </a:cxn>
                    <a:cxn ang="0">
                      <a:pos x="20" y="2"/>
                    </a:cxn>
                    <a:cxn ang="0">
                      <a:pos x="18" y="0"/>
                    </a:cxn>
                    <a:cxn ang="0">
                      <a:pos x="17" y="2"/>
                    </a:cxn>
                    <a:cxn ang="0">
                      <a:pos x="17" y="4"/>
                    </a:cxn>
                    <a:cxn ang="0">
                      <a:pos x="8" y="4"/>
                    </a:cxn>
                    <a:cxn ang="0">
                      <a:pos x="5" y="7"/>
                    </a:cxn>
                    <a:cxn ang="0">
                      <a:pos x="5" y="44"/>
                    </a:cxn>
                    <a:cxn ang="0">
                      <a:pos x="3" y="44"/>
                    </a:cxn>
                    <a:cxn ang="0">
                      <a:pos x="0" y="46"/>
                    </a:cxn>
                    <a:cxn ang="0">
                      <a:pos x="3" y="49"/>
                    </a:cxn>
                    <a:cxn ang="0">
                      <a:pos x="8" y="49"/>
                    </a:cxn>
                    <a:cxn ang="0">
                      <a:pos x="79" y="49"/>
                    </a:cxn>
                    <a:cxn ang="0">
                      <a:pos x="83" y="49"/>
                    </a:cxn>
                    <a:cxn ang="0">
                      <a:pos x="86" y="46"/>
                    </a:cxn>
                    <a:cxn ang="0">
                      <a:pos x="83" y="44"/>
                    </a:cxn>
                    <a:cxn ang="0">
                      <a:pos x="10" y="44"/>
                    </a:cxn>
                    <a:cxn ang="0">
                      <a:pos x="10" y="17"/>
                    </a:cxn>
                    <a:cxn ang="0">
                      <a:pos x="60" y="17"/>
                    </a:cxn>
                    <a:cxn ang="0">
                      <a:pos x="62" y="15"/>
                    </a:cxn>
                    <a:cxn ang="0">
                      <a:pos x="60" y="13"/>
                    </a:cxn>
                    <a:cxn ang="0">
                      <a:pos x="10" y="13"/>
                    </a:cxn>
                    <a:cxn ang="0">
                      <a:pos x="10" y="9"/>
                    </a:cxn>
                    <a:cxn ang="0">
                      <a:pos x="76" y="9"/>
                    </a:cxn>
                    <a:cxn ang="0">
                      <a:pos x="76" y="13"/>
                    </a:cxn>
                    <a:cxn ang="0">
                      <a:pos x="70" y="13"/>
                    </a:cxn>
                    <a:cxn ang="0">
                      <a:pos x="68" y="15"/>
                    </a:cxn>
                    <a:cxn ang="0">
                      <a:pos x="70" y="17"/>
                    </a:cxn>
                    <a:cxn ang="0">
                      <a:pos x="76" y="17"/>
                    </a:cxn>
                    <a:cxn ang="0">
                      <a:pos x="76" y="44"/>
                    </a:cxn>
                    <a:cxn ang="0">
                      <a:pos x="10" y="44"/>
                    </a:cxn>
                  </a:cxnLst>
                  <a:rect l="0" t="0" r="r" b="b"/>
                  <a:pathLst>
                    <a:path w="86" h="49">
                      <a:moveTo>
                        <a:pt x="83" y="44"/>
                      </a:moveTo>
                      <a:cubicBezTo>
                        <a:pt x="82" y="44"/>
                        <a:pt x="82" y="44"/>
                        <a:pt x="82" y="44"/>
                      </a:cubicBezTo>
                      <a:cubicBezTo>
                        <a:pt x="82" y="7"/>
                        <a:pt x="82" y="7"/>
                        <a:pt x="82" y="7"/>
                      </a:cubicBezTo>
                      <a:cubicBezTo>
                        <a:pt x="82" y="5"/>
                        <a:pt x="80" y="4"/>
                        <a:pt x="79" y="4"/>
                      </a:cubicBezTo>
                      <a:cubicBezTo>
                        <a:pt x="70" y="4"/>
                        <a:pt x="70" y="4"/>
                        <a:pt x="70" y="4"/>
                      </a:cubicBezTo>
                      <a:cubicBezTo>
                        <a:pt x="70" y="2"/>
                        <a:pt x="70" y="2"/>
                        <a:pt x="70" y="2"/>
                      </a:cubicBezTo>
                      <a:cubicBezTo>
                        <a:pt x="70" y="1"/>
                        <a:pt x="69" y="0"/>
                        <a:pt x="68" y="0"/>
                      </a:cubicBezTo>
                      <a:cubicBezTo>
                        <a:pt x="67" y="0"/>
                        <a:pt x="66" y="1"/>
                        <a:pt x="66" y="2"/>
                      </a:cubicBezTo>
                      <a:cubicBezTo>
                        <a:pt x="66" y="4"/>
                        <a:pt x="66" y="4"/>
                        <a:pt x="66" y="4"/>
                      </a:cubicBezTo>
                      <a:cubicBezTo>
                        <a:pt x="20" y="4"/>
                        <a:pt x="20" y="4"/>
                        <a:pt x="20" y="4"/>
                      </a:cubicBezTo>
                      <a:cubicBezTo>
                        <a:pt x="20" y="2"/>
                        <a:pt x="20" y="2"/>
                        <a:pt x="20" y="2"/>
                      </a:cubicBezTo>
                      <a:cubicBezTo>
                        <a:pt x="20" y="1"/>
                        <a:pt x="19" y="0"/>
                        <a:pt x="18" y="0"/>
                      </a:cubicBezTo>
                      <a:cubicBezTo>
                        <a:pt x="17" y="0"/>
                        <a:pt x="17" y="1"/>
                        <a:pt x="17" y="2"/>
                      </a:cubicBezTo>
                      <a:cubicBezTo>
                        <a:pt x="17" y="4"/>
                        <a:pt x="17" y="4"/>
                        <a:pt x="17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6" y="4"/>
                        <a:pt x="5" y="5"/>
                        <a:pt x="5" y="7"/>
                      </a:cubicBezTo>
                      <a:cubicBezTo>
                        <a:pt x="5" y="44"/>
                        <a:pt x="5" y="44"/>
                        <a:pt x="5" y="44"/>
                      </a:cubicBezTo>
                      <a:cubicBezTo>
                        <a:pt x="3" y="44"/>
                        <a:pt x="3" y="44"/>
                        <a:pt x="3" y="44"/>
                      </a:cubicBezTo>
                      <a:cubicBezTo>
                        <a:pt x="2" y="44"/>
                        <a:pt x="0" y="45"/>
                        <a:pt x="0" y="46"/>
                      </a:cubicBezTo>
                      <a:cubicBezTo>
                        <a:pt x="0" y="48"/>
                        <a:pt x="2" y="49"/>
                        <a:pt x="3" y="49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79" y="49"/>
                        <a:pt x="79" y="49"/>
                        <a:pt x="79" y="49"/>
                      </a:cubicBezTo>
                      <a:cubicBezTo>
                        <a:pt x="83" y="49"/>
                        <a:pt x="83" y="49"/>
                        <a:pt x="83" y="49"/>
                      </a:cubicBezTo>
                      <a:cubicBezTo>
                        <a:pt x="85" y="49"/>
                        <a:pt x="86" y="48"/>
                        <a:pt x="86" y="46"/>
                      </a:cubicBezTo>
                      <a:cubicBezTo>
                        <a:pt x="86" y="45"/>
                        <a:pt x="85" y="44"/>
                        <a:pt x="83" y="44"/>
                      </a:cubicBezTo>
                      <a:close/>
                      <a:moveTo>
                        <a:pt x="10" y="44"/>
                      </a:moveTo>
                      <a:cubicBezTo>
                        <a:pt x="10" y="17"/>
                        <a:pt x="10" y="17"/>
                        <a:pt x="10" y="17"/>
                      </a:cubicBezTo>
                      <a:cubicBezTo>
                        <a:pt x="60" y="17"/>
                        <a:pt x="60" y="17"/>
                        <a:pt x="60" y="17"/>
                      </a:cubicBezTo>
                      <a:cubicBezTo>
                        <a:pt x="61" y="17"/>
                        <a:pt x="62" y="16"/>
                        <a:pt x="62" y="15"/>
                      </a:cubicBezTo>
                      <a:cubicBezTo>
                        <a:pt x="62" y="14"/>
                        <a:pt x="61" y="13"/>
                        <a:pt x="60" y="13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0" y="9"/>
                        <a:pt x="10" y="9"/>
                        <a:pt x="10" y="9"/>
                      </a:cubicBezTo>
                      <a:cubicBezTo>
                        <a:pt x="76" y="9"/>
                        <a:pt x="76" y="9"/>
                        <a:pt x="76" y="9"/>
                      </a:cubicBezTo>
                      <a:cubicBezTo>
                        <a:pt x="76" y="13"/>
                        <a:pt x="76" y="13"/>
                        <a:pt x="76" y="13"/>
                      </a:cubicBezTo>
                      <a:cubicBezTo>
                        <a:pt x="70" y="13"/>
                        <a:pt x="70" y="13"/>
                        <a:pt x="70" y="13"/>
                      </a:cubicBezTo>
                      <a:cubicBezTo>
                        <a:pt x="69" y="13"/>
                        <a:pt x="68" y="14"/>
                        <a:pt x="68" y="15"/>
                      </a:cubicBezTo>
                      <a:cubicBezTo>
                        <a:pt x="68" y="16"/>
                        <a:pt x="69" y="17"/>
                        <a:pt x="70" y="17"/>
                      </a:cubicBezTo>
                      <a:cubicBezTo>
                        <a:pt x="76" y="17"/>
                        <a:pt x="76" y="17"/>
                        <a:pt x="76" y="17"/>
                      </a:cubicBezTo>
                      <a:cubicBezTo>
                        <a:pt x="76" y="44"/>
                        <a:pt x="76" y="44"/>
                        <a:pt x="76" y="44"/>
                      </a:cubicBezTo>
                      <a:lnTo>
                        <a:pt x="10" y="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6" name="Freeform: Shape 151"/>
                <p:cNvSpPr/>
                <p:nvPr/>
              </p:nvSpPr>
              <p:spPr bwMode="auto">
                <a:xfrm>
                  <a:off x="3103563" y="1141413"/>
                  <a:ext cx="23813" cy="7938"/>
                </a:xfrm>
                <a:custGeom>
                  <a:avLst/>
                  <a:gdLst/>
                  <a:ahLst/>
                  <a:cxnLst>
                    <a:cxn ang="0">
                      <a:pos x="2" y="3"/>
                    </a:cxn>
                    <a:cxn ang="0">
                      <a:pos x="7" y="3"/>
                    </a:cxn>
                    <a:cxn ang="0">
                      <a:pos x="9" y="2"/>
                    </a:cxn>
                    <a:cxn ang="0">
                      <a:pos x="7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9" h="3">
                      <a:moveTo>
                        <a:pt x="2" y="3"/>
                      </a:move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8" y="3"/>
                        <a:pt x="9" y="3"/>
                        <a:pt x="9" y="2"/>
                      </a:cubicBezTo>
                      <a:cubicBezTo>
                        <a:pt x="9" y="1"/>
                        <a:pt x="8" y="0"/>
                        <a:pt x="7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7" name="Freeform: Shape 152"/>
                <p:cNvSpPr/>
                <p:nvPr/>
              </p:nvSpPr>
              <p:spPr bwMode="auto">
                <a:xfrm>
                  <a:off x="3228975" y="1141413"/>
                  <a:ext cx="25400" cy="7938"/>
                </a:xfrm>
                <a:custGeom>
                  <a:avLst/>
                  <a:gdLst/>
                  <a:ahLst/>
                  <a:cxnLst>
                    <a:cxn ang="0">
                      <a:pos x="2" y="3"/>
                    </a:cxn>
                    <a:cxn ang="0">
                      <a:pos x="8" y="3"/>
                    </a:cxn>
                    <a:cxn ang="0">
                      <a:pos x="10" y="2"/>
                    </a:cxn>
                    <a:cxn ang="0">
                      <a:pos x="8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3"/>
                    </a:cxn>
                  </a:cxnLst>
                  <a:rect l="0" t="0" r="r" b="b"/>
                  <a:pathLst>
                    <a:path w="10" h="3">
                      <a:moveTo>
                        <a:pt x="2" y="3"/>
                      </a:move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3"/>
                        <a:pt x="10" y="3"/>
                        <a:pt x="10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2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8" name="Freeform: Shape 153"/>
                <p:cNvSpPr/>
                <p:nvPr/>
              </p:nvSpPr>
              <p:spPr bwMode="auto">
                <a:xfrm>
                  <a:off x="3152775" y="1295400"/>
                  <a:ext cx="53975" cy="39688"/>
                </a:xfrm>
                <a:custGeom>
                  <a:avLst/>
                  <a:gdLst/>
                  <a:ahLst/>
                  <a:cxnLst>
                    <a:cxn ang="0">
                      <a:pos x="18" y="9"/>
                    </a:cxn>
                    <a:cxn ang="0">
                      <a:pos x="13" y="9"/>
                    </a:cxn>
                    <a:cxn ang="0">
                      <a:pos x="13" y="2"/>
                    </a:cxn>
                    <a:cxn ang="0">
                      <a:pos x="10" y="0"/>
                    </a:cxn>
                    <a:cxn ang="0">
                      <a:pos x="8" y="2"/>
                    </a:cxn>
                    <a:cxn ang="0">
                      <a:pos x="8" y="9"/>
                    </a:cxn>
                    <a:cxn ang="0">
                      <a:pos x="3" y="9"/>
                    </a:cxn>
                    <a:cxn ang="0">
                      <a:pos x="0" y="12"/>
                    </a:cxn>
                    <a:cxn ang="0">
                      <a:pos x="3" y="15"/>
                    </a:cxn>
                    <a:cxn ang="0">
                      <a:pos x="18" y="15"/>
                    </a:cxn>
                    <a:cxn ang="0">
                      <a:pos x="21" y="12"/>
                    </a:cxn>
                    <a:cxn ang="0">
                      <a:pos x="18" y="9"/>
                    </a:cxn>
                  </a:cxnLst>
                  <a:rect l="0" t="0" r="r" b="b"/>
                  <a:pathLst>
                    <a:path w="21" h="15">
                      <a:moveTo>
                        <a:pt x="18" y="9"/>
                      </a:moveTo>
                      <a:cubicBezTo>
                        <a:pt x="13" y="9"/>
                        <a:pt x="13" y="9"/>
                        <a:pt x="13" y="9"/>
                      </a:cubicBezTo>
                      <a:cubicBezTo>
                        <a:pt x="13" y="2"/>
                        <a:pt x="13" y="2"/>
                        <a:pt x="13" y="2"/>
                      </a:cubicBezTo>
                      <a:cubicBezTo>
                        <a:pt x="13" y="1"/>
                        <a:pt x="12" y="0"/>
                        <a:pt x="10" y="0"/>
                      </a:cubicBezTo>
                      <a:cubicBezTo>
                        <a:pt x="9" y="0"/>
                        <a:pt x="8" y="1"/>
                        <a:pt x="8" y="2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1" y="9"/>
                        <a:pt x="0" y="11"/>
                        <a:pt x="0" y="12"/>
                      </a:cubicBezTo>
                      <a:cubicBezTo>
                        <a:pt x="0" y="14"/>
                        <a:pt x="1" y="15"/>
                        <a:pt x="3" y="15"/>
                      </a:cubicBezTo>
                      <a:cubicBezTo>
                        <a:pt x="18" y="15"/>
                        <a:pt x="18" y="15"/>
                        <a:pt x="18" y="15"/>
                      </a:cubicBezTo>
                      <a:cubicBezTo>
                        <a:pt x="19" y="15"/>
                        <a:pt x="21" y="14"/>
                        <a:pt x="21" y="12"/>
                      </a:cubicBezTo>
                      <a:cubicBezTo>
                        <a:pt x="21" y="11"/>
                        <a:pt x="19" y="9"/>
                        <a:pt x="18" y="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64" name="Oval 149"/>
              <p:cNvSpPr/>
              <p:nvPr/>
            </p:nvSpPr>
            <p:spPr bwMode="auto">
              <a:xfrm>
                <a:off x="6629400" y="2876550"/>
                <a:ext cx="457200" cy="457200"/>
              </a:xfrm>
              <a:prstGeom prst="ellipse">
                <a:avLst/>
              </a:prstGeom>
              <a:noFill/>
              <a:ln w="28575">
                <a:solidFill>
                  <a:schemeClr val="accent3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2" name="Group 154"/>
            <p:cNvGrpSpPr/>
            <p:nvPr/>
          </p:nvGrpSpPr>
          <p:grpSpPr>
            <a:xfrm>
              <a:off x="5178664" y="3862968"/>
              <a:ext cx="434625" cy="434624"/>
              <a:chOff x="5257800" y="4171950"/>
              <a:chExt cx="457200" cy="457200"/>
            </a:xfrm>
          </p:grpSpPr>
          <p:grpSp>
            <p:nvGrpSpPr>
              <p:cNvPr id="52" name="Group 155"/>
              <p:cNvGrpSpPr/>
              <p:nvPr/>
            </p:nvGrpSpPr>
            <p:grpSpPr>
              <a:xfrm>
                <a:off x="5391150" y="4281054"/>
                <a:ext cx="190502" cy="238994"/>
                <a:chOff x="3740150" y="1146175"/>
                <a:chExt cx="174625" cy="219075"/>
              </a:xfrm>
              <a:solidFill>
                <a:schemeClr val="accent4"/>
              </a:solidFill>
            </p:grpSpPr>
            <p:sp>
              <p:nvSpPr>
                <p:cNvPr id="54" name="Freeform: Shape 157"/>
                <p:cNvSpPr/>
                <p:nvPr/>
              </p:nvSpPr>
              <p:spPr bwMode="auto">
                <a:xfrm>
                  <a:off x="3740150" y="1146175"/>
                  <a:ext cx="174625" cy="219075"/>
                </a:xfrm>
                <a:custGeom>
                  <a:avLst/>
                  <a:gdLst/>
                  <a:ahLst/>
                  <a:cxnLst>
                    <a:cxn ang="0">
                      <a:pos x="57" y="5"/>
                    </a:cxn>
                    <a:cxn ang="0">
                      <a:pos x="55" y="0"/>
                    </a:cxn>
                    <a:cxn ang="0">
                      <a:pos x="53" y="5"/>
                    </a:cxn>
                    <a:cxn ang="0">
                      <a:pos x="49" y="1"/>
                    </a:cxn>
                    <a:cxn ang="0">
                      <a:pos x="45" y="1"/>
                    </a:cxn>
                    <a:cxn ang="0">
                      <a:pos x="40" y="5"/>
                    </a:cxn>
                    <a:cxn ang="0">
                      <a:pos x="38" y="0"/>
                    </a:cxn>
                    <a:cxn ang="0">
                      <a:pos x="36" y="5"/>
                    </a:cxn>
                    <a:cxn ang="0">
                      <a:pos x="31" y="1"/>
                    </a:cxn>
                    <a:cxn ang="0">
                      <a:pos x="28" y="1"/>
                    </a:cxn>
                    <a:cxn ang="0">
                      <a:pos x="23" y="5"/>
                    </a:cxn>
                    <a:cxn ang="0">
                      <a:pos x="21" y="0"/>
                    </a:cxn>
                    <a:cxn ang="0">
                      <a:pos x="19" y="5"/>
                    </a:cxn>
                    <a:cxn ang="0">
                      <a:pos x="14" y="1"/>
                    </a:cxn>
                    <a:cxn ang="0">
                      <a:pos x="11" y="1"/>
                    </a:cxn>
                    <a:cxn ang="0">
                      <a:pos x="6" y="5"/>
                    </a:cxn>
                    <a:cxn ang="0">
                      <a:pos x="0" y="80"/>
                    </a:cxn>
                    <a:cxn ang="0">
                      <a:pos x="62" y="85"/>
                    </a:cxn>
                    <a:cxn ang="0">
                      <a:pos x="68" y="10"/>
                    </a:cxn>
                    <a:cxn ang="0">
                      <a:pos x="6" y="80"/>
                    </a:cxn>
                    <a:cxn ang="0">
                      <a:pos x="44" y="24"/>
                    </a:cxn>
                    <a:cxn ang="0">
                      <a:pos x="44" y="20"/>
                    </a:cxn>
                    <a:cxn ang="0">
                      <a:pos x="6" y="10"/>
                    </a:cxn>
                    <a:cxn ang="0">
                      <a:pos x="11" y="14"/>
                    </a:cxn>
                    <a:cxn ang="0">
                      <a:pos x="14" y="14"/>
                    </a:cxn>
                    <a:cxn ang="0">
                      <a:pos x="19" y="10"/>
                    </a:cxn>
                    <a:cxn ang="0">
                      <a:pos x="21" y="16"/>
                    </a:cxn>
                    <a:cxn ang="0">
                      <a:pos x="23" y="10"/>
                    </a:cxn>
                    <a:cxn ang="0">
                      <a:pos x="28" y="14"/>
                    </a:cxn>
                    <a:cxn ang="0">
                      <a:pos x="31" y="14"/>
                    </a:cxn>
                    <a:cxn ang="0">
                      <a:pos x="36" y="10"/>
                    </a:cxn>
                    <a:cxn ang="0">
                      <a:pos x="38" y="16"/>
                    </a:cxn>
                    <a:cxn ang="0">
                      <a:pos x="40" y="10"/>
                    </a:cxn>
                    <a:cxn ang="0">
                      <a:pos x="45" y="14"/>
                    </a:cxn>
                    <a:cxn ang="0">
                      <a:pos x="49" y="14"/>
                    </a:cxn>
                    <a:cxn ang="0">
                      <a:pos x="53" y="10"/>
                    </a:cxn>
                    <a:cxn ang="0">
                      <a:pos x="55" y="16"/>
                    </a:cxn>
                    <a:cxn ang="0">
                      <a:pos x="57" y="10"/>
                    </a:cxn>
                    <a:cxn ang="0">
                      <a:pos x="62" y="20"/>
                    </a:cxn>
                    <a:cxn ang="0">
                      <a:pos x="52" y="22"/>
                    </a:cxn>
                    <a:cxn ang="0">
                      <a:pos x="62" y="24"/>
                    </a:cxn>
                    <a:cxn ang="0">
                      <a:pos x="6" y="80"/>
                    </a:cxn>
                  </a:cxnLst>
                  <a:rect l="0" t="0" r="r" b="b"/>
                  <a:pathLst>
                    <a:path w="68" h="85">
                      <a:moveTo>
                        <a:pt x="62" y="5"/>
                      </a:moveTo>
                      <a:cubicBezTo>
                        <a:pt x="57" y="5"/>
                        <a:pt x="57" y="5"/>
                        <a:pt x="57" y="5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0"/>
                        <a:pt x="56" y="0"/>
                        <a:pt x="55" y="0"/>
                      </a:cubicBezTo>
                      <a:cubicBezTo>
                        <a:pt x="54" y="0"/>
                        <a:pt x="53" y="0"/>
                        <a:pt x="53" y="1"/>
                      </a:cubicBezTo>
                      <a:cubicBezTo>
                        <a:pt x="53" y="5"/>
                        <a:pt x="53" y="5"/>
                        <a:pt x="53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9" y="0"/>
                        <a:pt x="48" y="0"/>
                        <a:pt x="47" y="0"/>
                      </a:cubicBezTo>
                      <a:cubicBezTo>
                        <a:pt x="46" y="0"/>
                        <a:pt x="45" y="0"/>
                        <a:pt x="45" y="1"/>
                      </a:cubicBezTo>
                      <a:cubicBezTo>
                        <a:pt x="45" y="5"/>
                        <a:pt x="45" y="5"/>
                        <a:pt x="45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0" y="0"/>
                        <a:pt x="39" y="0"/>
                        <a:pt x="38" y="0"/>
                      </a:cubicBezTo>
                      <a:cubicBezTo>
                        <a:pt x="37" y="0"/>
                        <a:pt x="36" y="0"/>
                        <a:pt x="36" y="1"/>
                      </a:cubicBezTo>
                      <a:cubicBezTo>
                        <a:pt x="36" y="5"/>
                        <a:pt x="36" y="5"/>
                        <a:pt x="36" y="5"/>
                      </a:cubicBezTo>
                      <a:cubicBezTo>
                        <a:pt x="31" y="5"/>
                        <a:pt x="31" y="5"/>
                        <a:pt x="31" y="5"/>
                      </a:cubicBezTo>
                      <a:cubicBezTo>
                        <a:pt x="31" y="1"/>
                        <a:pt x="31" y="1"/>
                        <a:pt x="31" y="1"/>
                      </a:cubicBezTo>
                      <a:cubicBezTo>
                        <a:pt x="31" y="0"/>
                        <a:pt x="31" y="0"/>
                        <a:pt x="30" y="0"/>
                      </a:cubicBezTo>
                      <a:cubicBezTo>
                        <a:pt x="29" y="0"/>
                        <a:pt x="28" y="0"/>
                        <a:pt x="28" y="1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0"/>
                        <a:pt x="22" y="0"/>
                        <a:pt x="21" y="0"/>
                      </a:cubicBezTo>
                      <a:cubicBezTo>
                        <a:pt x="20" y="0"/>
                        <a:pt x="19" y="0"/>
                        <a:pt x="19" y="1"/>
                      </a:cubicBezTo>
                      <a:cubicBezTo>
                        <a:pt x="19" y="5"/>
                        <a:pt x="19" y="5"/>
                        <a:pt x="19" y="5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4" y="1"/>
                        <a:pt x="14" y="1"/>
                        <a:pt x="14" y="1"/>
                      </a:cubicBezTo>
                      <a:cubicBezTo>
                        <a:pt x="14" y="0"/>
                        <a:pt x="13" y="0"/>
                        <a:pt x="12" y="0"/>
                      </a:cubicBezTo>
                      <a:cubicBezTo>
                        <a:pt x="11" y="0"/>
                        <a:pt x="11" y="0"/>
                        <a:pt x="11" y="1"/>
                      </a:cubicBezTo>
                      <a:cubicBezTo>
                        <a:pt x="11" y="5"/>
                        <a:pt x="11" y="5"/>
                        <a:pt x="11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3" y="5"/>
                        <a:pt x="0" y="7"/>
                        <a:pt x="0" y="10"/>
                      </a:cubicBezTo>
                      <a:cubicBezTo>
                        <a:pt x="0" y="80"/>
                        <a:pt x="0" y="80"/>
                        <a:pt x="0" y="80"/>
                      </a:cubicBezTo>
                      <a:cubicBezTo>
                        <a:pt x="0" y="83"/>
                        <a:pt x="3" y="85"/>
                        <a:pt x="6" y="85"/>
                      </a:cubicBezTo>
                      <a:cubicBezTo>
                        <a:pt x="62" y="85"/>
                        <a:pt x="62" y="85"/>
                        <a:pt x="62" y="85"/>
                      </a:cubicBezTo>
                      <a:cubicBezTo>
                        <a:pt x="65" y="85"/>
                        <a:pt x="68" y="83"/>
                        <a:pt x="68" y="80"/>
                      </a:cubicBezTo>
                      <a:cubicBezTo>
                        <a:pt x="68" y="10"/>
                        <a:pt x="68" y="10"/>
                        <a:pt x="68" y="10"/>
                      </a:cubicBezTo>
                      <a:cubicBezTo>
                        <a:pt x="68" y="7"/>
                        <a:pt x="65" y="5"/>
                        <a:pt x="62" y="5"/>
                      </a:cubicBezTo>
                      <a:close/>
                      <a:moveTo>
                        <a:pt x="6" y="80"/>
                      </a:moveTo>
                      <a:cubicBezTo>
                        <a:pt x="6" y="24"/>
                        <a:pt x="6" y="24"/>
                        <a:pt x="6" y="24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5" y="24"/>
                        <a:pt x="46" y="23"/>
                        <a:pt x="46" y="22"/>
                      </a:cubicBezTo>
                      <a:cubicBezTo>
                        <a:pt x="46" y="21"/>
                        <a:pt x="45" y="20"/>
                        <a:pt x="44" y="20"/>
                      </a:cubicBezTo>
                      <a:cubicBezTo>
                        <a:pt x="6" y="20"/>
                        <a:pt x="6" y="20"/>
                        <a:pt x="6" y="2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1" y="15"/>
                        <a:pt x="11" y="16"/>
                        <a:pt x="12" y="16"/>
                      </a:cubicBezTo>
                      <a:cubicBezTo>
                        <a:pt x="13" y="16"/>
                        <a:pt x="14" y="15"/>
                        <a:pt x="14" y="14"/>
                      </a:cubicBezTo>
                      <a:cubicBezTo>
                        <a:pt x="14" y="10"/>
                        <a:pt x="14" y="10"/>
                        <a:pt x="14" y="10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9" y="14"/>
                        <a:pt x="19" y="14"/>
                        <a:pt x="19" y="14"/>
                      </a:cubicBezTo>
                      <a:cubicBezTo>
                        <a:pt x="19" y="15"/>
                        <a:pt x="20" y="16"/>
                        <a:pt x="21" y="16"/>
                      </a:cubicBezTo>
                      <a:cubicBezTo>
                        <a:pt x="22" y="16"/>
                        <a:pt x="23" y="15"/>
                        <a:pt x="23" y="14"/>
                      </a:cubicBezTo>
                      <a:cubicBezTo>
                        <a:pt x="23" y="10"/>
                        <a:pt x="23" y="10"/>
                        <a:pt x="23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14"/>
                        <a:pt x="28" y="14"/>
                        <a:pt x="28" y="14"/>
                      </a:cubicBezTo>
                      <a:cubicBezTo>
                        <a:pt x="28" y="15"/>
                        <a:pt x="29" y="16"/>
                        <a:pt x="30" y="16"/>
                      </a:cubicBezTo>
                      <a:cubicBezTo>
                        <a:pt x="31" y="16"/>
                        <a:pt x="31" y="15"/>
                        <a:pt x="31" y="14"/>
                      </a:cubicBezTo>
                      <a:cubicBezTo>
                        <a:pt x="31" y="10"/>
                        <a:pt x="31" y="10"/>
                        <a:pt x="31" y="10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6" y="14"/>
                        <a:pt x="36" y="14"/>
                        <a:pt x="36" y="14"/>
                      </a:cubicBezTo>
                      <a:cubicBezTo>
                        <a:pt x="36" y="15"/>
                        <a:pt x="37" y="16"/>
                        <a:pt x="38" y="16"/>
                      </a:cubicBezTo>
                      <a:cubicBezTo>
                        <a:pt x="39" y="16"/>
                        <a:pt x="40" y="15"/>
                        <a:pt x="40" y="14"/>
                      </a:cubicBezTo>
                      <a:cubicBezTo>
                        <a:pt x="40" y="10"/>
                        <a:pt x="40" y="10"/>
                        <a:pt x="40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5" y="14"/>
                        <a:pt x="45" y="14"/>
                        <a:pt x="45" y="14"/>
                      </a:cubicBezTo>
                      <a:cubicBezTo>
                        <a:pt x="45" y="15"/>
                        <a:pt x="46" y="16"/>
                        <a:pt x="47" y="16"/>
                      </a:cubicBezTo>
                      <a:cubicBezTo>
                        <a:pt x="48" y="16"/>
                        <a:pt x="49" y="15"/>
                        <a:pt x="49" y="14"/>
                      </a:cubicBezTo>
                      <a:cubicBezTo>
                        <a:pt x="49" y="10"/>
                        <a:pt x="49" y="10"/>
                        <a:pt x="49" y="10"/>
                      </a:cubicBezTo>
                      <a:cubicBezTo>
                        <a:pt x="53" y="10"/>
                        <a:pt x="53" y="10"/>
                        <a:pt x="53" y="10"/>
                      </a:cubicBezTo>
                      <a:cubicBezTo>
                        <a:pt x="53" y="14"/>
                        <a:pt x="53" y="14"/>
                        <a:pt x="53" y="14"/>
                      </a:cubicBezTo>
                      <a:cubicBezTo>
                        <a:pt x="53" y="15"/>
                        <a:pt x="54" y="16"/>
                        <a:pt x="55" y="16"/>
                      </a:cubicBezTo>
                      <a:cubicBezTo>
                        <a:pt x="56" y="16"/>
                        <a:pt x="57" y="15"/>
                        <a:pt x="57" y="14"/>
                      </a:cubicBezTo>
                      <a:cubicBezTo>
                        <a:pt x="57" y="10"/>
                        <a:pt x="57" y="10"/>
                        <a:pt x="57" y="10"/>
                      </a:cubicBezTo>
                      <a:cubicBezTo>
                        <a:pt x="62" y="10"/>
                        <a:pt x="62" y="10"/>
                        <a:pt x="62" y="10"/>
                      </a:cubicBezTo>
                      <a:cubicBezTo>
                        <a:pt x="62" y="20"/>
                        <a:pt x="62" y="20"/>
                        <a:pt x="62" y="20"/>
                      </a:cubicBezTo>
                      <a:cubicBezTo>
                        <a:pt x="54" y="20"/>
                        <a:pt x="54" y="20"/>
                        <a:pt x="54" y="20"/>
                      </a:cubicBezTo>
                      <a:cubicBezTo>
                        <a:pt x="53" y="20"/>
                        <a:pt x="52" y="21"/>
                        <a:pt x="52" y="22"/>
                      </a:cubicBezTo>
                      <a:cubicBezTo>
                        <a:pt x="52" y="23"/>
                        <a:pt x="53" y="24"/>
                        <a:pt x="54" y="24"/>
                      </a:cubicBezTo>
                      <a:cubicBezTo>
                        <a:pt x="62" y="24"/>
                        <a:pt x="62" y="24"/>
                        <a:pt x="62" y="24"/>
                      </a:cubicBezTo>
                      <a:cubicBezTo>
                        <a:pt x="62" y="80"/>
                        <a:pt x="62" y="80"/>
                        <a:pt x="62" y="80"/>
                      </a:cubicBezTo>
                      <a:lnTo>
                        <a:pt x="6" y="8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5" name="Freeform: Shape 158"/>
                <p:cNvSpPr/>
                <p:nvPr/>
              </p:nvSpPr>
              <p:spPr bwMode="auto">
                <a:xfrm>
                  <a:off x="3816350" y="1236663"/>
                  <a:ext cx="65088" cy="11113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4"/>
                    </a:cxn>
                    <a:cxn ang="0">
                      <a:pos x="23" y="4"/>
                    </a:cxn>
                    <a:cxn ang="0">
                      <a:pos x="25" y="2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5" h="4">
                      <a:moveTo>
                        <a:pt x="2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4" y="4"/>
                        <a:pt x="25" y="3"/>
                        <a:pt x="25" y="2"/>
                      </a:cubicBezTo>
                      <a:cubicBezTo>
                        <a:pt x="25" y="1"/>
                        <a:pt x="24" y="0"/>
                        <a:pt x="2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6" name="Freeform: Shape 159"/>
                <p:cNvSpPr/>
                <p:nvPr/>
              </p:nvSpPr>
              <p:spPr bwMode="auto">
                <a:xfrm>
                  <a:off x="3773488" y="1236663"/>
                  <a:ext cx="25400" cy="11113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4"/>
                    </a:cxn>
                    <a:cxn ang="0">
                      <a:pos x="8" y="4"/>
                    </a:cxn>
                    <a:cxn ang="0">
                      <a:pos x="10" y="2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0" h="4">
                      <a:moveTo>
                        <a:pt x="8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4"/>
                        <a:pt x="10" y="3"/>
                        <a:pt x="10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7" name="Freeform: Shape 160"/>
                <p:cNvSpPr/>
                <p:nvPr/>
              </p:nvSpPr>
              <p:spPr bwMode="auto">
                <a:xfrm>
                  <a:off x="3816350" y="1262063"/>
                  <a:ext cx="65088" cy="7938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23" y="3"/>
                    </a:cxn>
                    <a:cxn ang="0">
                      <a:pos x="25" y="2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5" h="3">
                      <a:moveTo>
                        <a:pt x="2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4" y="3"/>
                        <a:pt x="25" y="3"/>
                        <a:pt x="25" y="2"/>
                      </a:cubicBezTo>
                      <a:cubicBezTo>
                        <a:pt x="25" y="1"/>
                        <a:pt x="24" y="0"/>
                        <a:pt x="2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8" name="Freeform: Shape 161"/>
                <p:cNvSpPr/>
                <p:nvPr/>
              </p:nvSpPr>
              <p:spPr bwMode="auto">
                <a:xfrm>
                  <a:off x="3773488" y="1262063"/>
                  <a:ext cx="25400" cy="793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8" y="3"/>
                    </a:cxn>
                    <a:cxn ang="0">
                      <a:pos x="10" y="2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0" h="3">
                      <a:moveTo>
                        <a:pt x="8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3"/>
                        <a:pt x="10" y="3"/>
                        <a:pt x="10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9" name="Freeform: Shape 162"/>
                <p:cNvSpPr/>
                <p:nvPr/>
              </p:nvSpPr>
              <p:spPr bwMode="auto">
                <a:xfrm>
                  <a:off x="3816350" y="1287463"/>
                  <a:ext cx="65088" cy="7938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23" y="3"/>
                    </a:cxn>
                    <a:cxn ang="0">
                      <a:pos x="25" y="2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5" h="3">
                      <a:moveTo>
                        <a:pt x="2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23" y="3"/>
                        <a:pt x="23" y="3"/>
                        <a:pt x="23" y="3"/>
                      </a:cubicBezTo>
                      <a:cubicBezTo>
                        <a:pt x="24" y="3"/>
                        <a:pt x="25" y="3"/>
                        <a:pt x="25" y="2"/>
                      </a:cubicBezTo>
                      <a:cubicBezTo>
                        <a:pt x="25" y="1"/>
                        <a:pt x="24" y="0"/>
                        <a:pt x="2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0" name="Freeform: Shape 163"/>
                <p:cNvSpPr/>
                <p:nvPr/>
              </p:nvSpPr>
              <p:spPr bwMode="auto">
                <a:xfrm>
                  <a:off x="3773488" y="1287463"/>
                  <a:ext cx="25400" cy="7938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3"/>
                    </a:cxn>
                    <a:cxn ang="0">
                      <a:pos x="8" y="3"/>
                    </a:cxn>
                    <a:cxn ang="0">
                      <a:pos x="10" y="2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0" h="3">
                      <a:moveTo>
                        <a:pt x="8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9" y="3"/>
                        <a:pt x="10" y="3"/>
                        <a:pt x="10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1" name="Freeform: Shape 164"/>
                <p:cNvSpPr/>
                <p:nvPr/>
              </p:nvSpPr>
              <p:spPr bwMode="auto">
                <a:xfrm>
                  <a:off x="3816350" y="1314450"/>
                  <a:ext cx="65088" cy="9525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4"/>
                    </a:cxn>
                    <a:cxn ang="0">
                      <a:pos x="23" y="4"/>
                    </a:cxn>
                    <a:cxn ang="0">
                      <a:pos x="25" y="2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25" h="4">
                      <a:moveTo>
                        <a:pt x="23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4" y="4"/>
                        <a:pt x="25" y="3"/>
                        <a:pt x="25" y="2"/>
                      </a:cubicBezTo>
                      <a:cubicBezTo>
                        <a:pt x="25" y="1"/>
                        <a:pt x="24" y="0"/>
                        <a:pt x="23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62" name="Freeform: Shape 165"/>
                <p:cNvSpPr/>
                <p:nvPr/>
              </p:nvSpPr>
              <p:spPr bwMode="auto">
                <a:xfrm>
                  <a:off x="3773488" y="1314450"/>
                  <a:ext cx="25400" cy="9525"/>
                </a:xfrm>
                <a:custGeom>
                  <a:avLst/>
                  <a:gdLst/>
                  <a:ahLst/>
                  <a:cxnLst>
                    <a:cxn ang="0">
                      <a:pos x="8" y="0"/>
                    </a:cxn>
                    <a:cxn ang="0">
                      <a:pos x="1" y="0"/>
                    </a:cxn>
                    <a:cxn ang="0">
                      <a:pos x="0" y="2"/>
                    </a:cxn>
                    <a:cxn ang="0">
                      <a:pos x="1" y="4"/>
                    </a:cxn>
                    <a:cxn ang="0">
                      <a:pos x="8" y="4"/>
                    </a:cxn>
                    <a:cxn ang="0">
                      <a:pos x="10" y="2"/>
                    </a:cxn>
                    <a:cxn ang="0">
                      <a:pos x="8" y="0"/>
                    </a:cxn>
                  </a:cxnLst>
                  <a:rect l="0" t="0" r="r" b="b"/>
                  <a:pathLst>
                    <a:path w="10" h="4">
                      <a:moveTo>
                        <a:pt x="8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3"/>
                        <a:pt x="0" y="4"/>
                        <a:pt x="1" y="4"/>
                      </a:cubicBezTo>
                      <a:cubicBezTo>
                        <a:pt x="8" y="4"/>
                        <a:pt x="8" y="4"/>
                        <a:pt x="8" y="4"/>
                      </a:cubicBezTo>
                      <a:cubicBezTo>
                        <a:pt x="9" y="4"/>
                        <a:pt x="10" y="3"/>
                        <a:pt x="10" y="2"/>
                      </a:cubicBezTo>
                      <a:cubicBezTo>
                        <a:pt x="10" y="1"/>
                        <a:pt x="9" y="0"/>
                        <a:pt x="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53" name="Oval 156"/>
              <p:cNvSpPr/>
              <p:nvPr/>
            </p:nvSpPr>
            <p:spPr bwMode="auto">
              <a:xfrm>
                <a:off x="5257800" y="4171950"/>
                <a:ext cx="457200" cy="457200"/>
              </a:xfrm>
              <a:prstGeom prst="ellipse">
                <a:avLst/>
              </a:prstGeom>
              <a:noFill/>
              <a:ln w="28575">
                <a:solidFill>
                  <a:schemeClr val="accent4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166"/>
            <p:cNvGrpSpPr/>
            <p:nvPr/>
          </p:nvGrpSpPr>
          <p:grpSpPr>
            <a:xfrm>
              <a:off x="3539765" y="3862983"/>
              <a:ext cx="434625" cy="434626"/>
              <a:chOff x="3352800" y="4171950"/>
              <a:chExt cx="457200" cy="457200"/>
            </a:xfrm>
          </p:grpSpPr>
          <p:grpSp>
            <p:nvGrpSpPr>
              <p:cNvPr id="48" name="Group 167"/>
              <p:cNvGrpSpPr/>
              <p:nvPr/>
            </p:nvGrpSpPr>
            <p:grpSpPr>
              <a:xfrm>
                <a:off x="3473450" y="4262613"/>
                <a:ext cx="215900" cy="275874"/>
                <a:chOff x="4322763" y="1146175"/>
                <a:chExt cx="171450" cy="219076"/>
              </a:xfrm>
              <a:solidFill>
                <a:schemeClr val="accent5"/>
              </a:solidFill>
            </p:grpSpPr>
            <p:sp>
              <p:nvSpPr>
                <p:cNvPr id="50" name="Freeform: Shape 169"/>
                <p:cNvSpPr/>
                <p:nvPr/>
              </p:nvSpPr>
              <p:spPr bwMode="auto">
                <a:xfrm>
                  <a:off x="4389438" y="1146175"/>
                  <a:ext cx="41275" cy="41275"/>
                </a:xfrm>
                <a:custGeom>
                  <a:avLst/>
                  <a:gdLst/>
                  <a:ahLst/>
                  <a:cxnLst>
                    <a:cxn ang="0">
                      <a:pos x="8" y="16"/>
                    </a:cxn>
                    <a:cxn ang="0">
                      <a:pos x="16" y="8"/>
                    </a:cxn>
                    <a:cxn ang="0">
                      <a:pos x="8" y="0"/>
                    </a:cxn>
                    <a:cxn ang="0">
                      <a:pos x="0" y="8"/>
                    </a:cxn>
                    <a:cxn ang="0">
                      <a:pos x="8" y="16"/>
                    </a:cxn>
                    <a:cxn ang="0">
                      <a:pos x="8" y="5"/>
                    </a:cxn>
                    <a:cxn ang="0">
                      <a:pos x="10" y="8"/>
                    </a:cxn>
                    <a:cxn ang="0">
                      <a:pos x="8" y="10"/>
                    </a:cxn>
                    <a:cxn ang="0">
                      <a:pos x="5" y="8"/>
                    </a:cxn>
                    <a:cxn ang="0">
                      <a:pos x="8" y="5"/>
                    </a:cxn>
                  </a:cxnLst>
                  <a:rect l="0" t="0" r="r" b="b"/>
                  <a:pathLst>
                    <a:path w="16" h="16">
                      <a:moveTo>
                        <a:pt x="8" y="16"/>
                      </a:moveTo>
                      <a:cubicBezTo>
                        <a:pt x="12" y="16"/>
                        <a:pt x="16" y="12"/>
                        <a:pt x="16" y="8"/>
                      </a:cubicBezTo>
                      <a:cubicBezTo>
                        <a:pt x="16" y="3"/>
                        <a:pt x="12" y="0"/>
                        <a:pt x="8" y="0"/>
                      </a:cubicBezTo>
                      <a:cubicBezTo>
                        <a:pt x="3" y="0"/>
                        <a:pt x="0" y="3"/>
                        <a:pt x="0" y="8"/>
                      </a:cubicBezTo>
                      <a:cubicBezTo>
                        <a:pt x="0" y="12"/>
                        <a:pt x="3" y="16"/>
                        <a:pt x="8" y="16"/>
                      </a:cubicBezTo>
                      <a:close/>
                      <a:moveTo>
                        <a:pt x="8" y="5"/>
                      </a:moveTo>
                      <a:cubicBezTo>
                        <a:pt x="9" y="5"/>
                        <a:pt x="10" y="6"/>
                        <a:pt x="10" y="8"/>
                      </a:cubicBezTo>
                      <a:cubicBezTo>
                        <a:pt x="10" y="9"/>
                        <a:pt x="9" y="10"/>
                        <a:pt x="8" y="10"/>
                      </a:cubicBezTo>
                      <a:cubicBezTo>
                        <a:pt x="6" y="10"/>
                        <a:pt x="5" y="9"/>
                        <a:pt x="5" y="8"/>
                      </a:cubicBezTo>
                      <a:cubicBezTo>
                        <a:pt x="5" y="6"/>
                        <a:pt x="6" y="5"/>
                        <a:pt x="8" y="5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51" name="Freeform: Shape 170"/>
                <p:cNvSpPr/>
                <p:nvPr/>
              </p:nvSpPr>
              <p:spPr bwMode="auto">
                <a:xfrm>
                  <a:off x="4322763" y="1198563"/>
                  <a:ext cx="171450" cy="166688"/>
                </a:xfrm>
                <a:custGeom>
                  <a:avLst/>
                  <a:gdLst/>
                  <a:ahLst/>
                  <a:cxnLst>
                    <a:cxn ang="0">
                      <a:pos x="65" y="51"/>
                    </a:cxn>
                    <a:cxn ang="0">
                      <a:pos x="62" y="51"/>
                    </a:cxn>
                    <a:cxn ang="0">
                      <a:pos x="62" y="28"/>
                    </a:cxn>
                    <a:cxn ang="0">
                      <a:pos x="34" y="0"/>
                    </a:cxn>
                    <a:cxn ang="0">
                      <a:pos x="5" y="28"/>
                    </a:cxn>
                    <a:cxn ang="0">
                      <a:pos x="5" y="51"/>
                    </a:cxn>
                    <a:cxn ang="0">
                      <a:pos x="3" y="51"/>
                    </a:cxn>
                    <a:cxn ang="0">
                      <a:pos x="0" y="53"/>
                    </a:cxn>
                    <a:cxn ang="0">
                      <a:pos x="3" y="56"/>
                    </a:cxn>
                    <a:cxn ang="0">
                      <a:pos x="8" y="56"/>
                    </a:cxn>
                    <a:cxn ang="0">
                      <a:pos x="22" y="56"/>
                    </a:cxn>
                    <a:cxn ang="0">
                      <a:pos x="34" y="65"/>
                    </a:cxn>
                    <a:cxn ang="0">
                      <a:pos x="45" y="56"/>
                    </a:cxn>
                    <a:cxn ang="0">
                      <a:pos x="59" y="56"/>
                    </a:cxn>
                    <a:cxn ang="0">
                      <a:pos x="65" y="56"/>
                    </a:cxn>
                    <a:cxn ang="0">
                      <a:pos x="67" y="53"/>
                    </a:cxn>
                    <a:cxn ang="0">
                      <a:pos x="65" y="51"/>
                    </a:cxn>
                    <a:cxn ang="0">
                      <a:pos x="34" y="60"/>
                    </a:cxn>
                    <a:cxn ang="0">
                      <a:pos x="28" y="56"/>
                    </a:cxn>
                    <a:cxn ang="0">
                      <a:pos x="40" y="56"/>
                    </a:cxn>
                    <a:cxn ang="0">
                      <a:pos x="34" y="60"/>
                    </a:cxn>
                    <a:cxn ang="0">
                      <a:pos x="11" y="47"/>
                    </a:cxn>
                    <a:cxn ang="0">
                      <a:pos x="39" y="47"/>
                    </a:cxn>
                    <a:cxn ang="0">
                      <a:pos x="41" y="45"/>
                    </a:cxn>
                    <a:cxn ang="0">
                      <a:pos x="39" y="43"/>
                    </a:cxn>
                    <a:cxn ang="0">
                      <a:pos x="11" y="43"/>
                    </a:cxn>
                    <a:cxn ang="0">
                      <a:pos x="11" y="28"/>
                    </a:cxn>
                    <a:cxn ang="0">
                      <a:pos x="34" y="5"/>
                    </a:cxn>
                    <a:cxn ang="0">
                      <a:pos x="56" y="28"/>
                    </a:cxn>
                    <a:cxn ang="0">
                      <a:pos x="56" y="43"/>
                    </a:cxn>
                    <a:cxn ang="0">
                      <a:pos x="50" y="43"/>
                    </a:cxn>
                    <a:cxn ang="0">
                      <a:pos x="48" y="45"/>
                    </a:cxn>
                    <a:cxn ang="0">
                      <a:pos x="50" y="47"/>
                    </a:cxn>
                    <a:cxn ang="0">
                      <a:pos x="56" y="47"/>
                    </a:cxn>
                    <a:cxn ang="0">
                      <a:pos x="56" y="51"/>
                    </a:cxn>
                    <a:cxn ang="0">
                      <a:pos x="11" y="51"/>
                    </a:cxn>
                    <a:cxn ang="0">
                      <a:pos x="11" y="47"/>
                    </a:cxn>
                  </a:cxnLst>
                  <a:rect l="0" t="0" r="r" b="b"/>
                  <a:pathLst>
                    <a:path w="67" h="65">
                      <a:moveTo>
                        <a:pt x="65" y="51"/>
                      </a:moveTo>
                      <a:cubicBezTo>
                        <a:pt x="62" y="51"/>
                        <a:pt x="62" y="51"/>
                        <a:pt x="62" y="51"/>
                      </a:cubicBezTo>
                      <a:cubicBezTo>
                        <a:pt x="62" y="28"/>
                        <a:pt x="62" y="28"/>
                        <a:pt x="62" y="28"/>
                      </a:cubicBezTo>
                      <a:cubicBezTo>
                        <a:pt x="62" y="12"/>
                        <a:pt x="49" y="0"/>
                        <a:pt x="34" y="0"/>
                      </a:cubicBezTo>
                      <a:cubicBezTo>
                        <a:pt x="18" y="0"/>
                        <a:pt x="5" y="12"/>
                        <a:pt x="5" y="28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3" y="51"/>
                        <a:pt x="3" y="51"/>
                        <a:pt x="3" y="51"/>
                      </a:cubicBezTo>
                      <a:cubicBezTo>
                        <a:pt x="1" y="51"/>
                        <a:pt x="0" y="52"/>
                        <a:pt x="0" y="53"/>
                      </a:cubicBezTo>
                      <a:cubicBezTo>
                        <a:pt x="0" y="55"/>
                        <a:pt x="1" y="56"/>
                        <a:pt x="3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22" y="56"/>
                        <a:pt x="22" y="56"/>
                        <a:pt x="22" y="56"/>
                      </a:cubicBezTo>
                      <a:cubicBezTo>
                        <a:pt x="23" y="61"/>
                        <a:pt x="28" y="65"/>
                        <a:pt x="34" y="65"/>
                      </a:cubicBezTo>
                      <a:cubicBezTo>
                        <a:pt x="39" y="65"/>
                        <a:pt x="44" y="61"/>
                        <a:pt x="45" y="56"/>
                      </a:cubicBezTo>
                      <a:cubicBezTo>
                        <a:pt x="59" y="56"/>
                        <a:pt x="59" y="56"/>
                        <a:pt x="59" y="56"/>
                      </a:cubicBezTo>
                      <a:cubicBezTo>
                        <a:pt x="65" y="56"/>
                        <a:pt x="65" y="56"/>
                        <a:pt x="65" y="56"/>
                      </a:cubicBezTo>
                      <a:cubicBezTo>
                        <a:pt x="66" y="56"/>
                        <a:pt x="67" y="55"/>
                        <a:pt x="67" y="53"/>
                      </a:cubicBezTo>
                      <a:cubicBezTo>
                        <a:pt x="67" y="52"/>
                        <a:pt x="66" y="51"/>
                        <a:pt x="65" y="51"/>
                      </a:cubicBezTo>
                      <a:close/>
                      <a:moveTo>
                        <a:pt x="34" y="60"/>
                      </a:moveTo>
                      <a:cubicBezTo>
                        <a:pt x="31" y="60"/>
                        <a:pt x="29" y="58"/>
                        <a:pt x="28" y="56"/>
                      </a:cubicBezTo>
                      <a:cubicBezTo>
                        <a:pt x="40" y="56"/>
                        <a:pt x="40" y="56"/>
                        <a:pt x="40" y="56"/>
                      </a:cubicBezTo>
                      <a:cubicBezTo>
                        <a:pt x="39" y="58"/>
                        <a:pt x="36" y="60"/>
                        <a:pt x="34" y="60"/>
                      </a:cubicBezTo>
                      <a:close/>
                      <a:moveTo>
                        <a:pt x="11" y="47"/>
                      </a:moveTo>
                      <a:cubicBezTo>
                        <a:pt x="39" y="47"/>
                        <a:pt x="39" y="47"/>
                        <a:pt x="39" y="47"/>
                      </a:cubicBezTo>
                      <a:cubicBezTo>
                        <a:pt x="40" y="47"/>
                        <a:pt x="41" y="46"/>
                        <a:pt x="41" y="45"/>
                      </a:cubicBezTo>
                      <a:cubicBezTo>
                        <a:pt x="41" y="44"/>
                        <a:pt x="40" y="43"/>
                        <a:pt x="39" y="43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11" y="28"/>
                        <a:pt x="11" y="28"/>
                        <a:pt x="11" y="28"/>
                      </a:cubicBezTo>
                      <a:cubicBezTo>
                        <a:pt x="11" y="15"/>
                        <a:pt x="21" y="5"/>
                        <a:pt x="34" y="5"/>
                      </a:cubicBezTo>
                      <a:cubicBezTo>
                        <a:pt x="46" y="5"/>
                        <a:pt x="56" y="15"/>
                        <a:pt x="56" y="28"/>
                      </a:cubicBezTo>
                      <a:cubicBezTo>
                        <a:pt x="56" y="43"/>
                        <a:pt x="56" y="43"/>
                        <a:pt x="56" y="43"/>
                      </a:cubicBezTo>
                      <a:cubicBezTo>
                        <a:pt x="50" y="43"/>
                        <a:pt x="50" y="43"/>
                        <a:pt x="50" y="43"/>
                      </a:cubicBezTo>
                      <a:cubicBezTo>
                        <a:pt x="49" y="43"/>
                        <a:pt x="48" y="44"/>
                        <a:pt x="48" y="45"/>
                      </a:cubicBezTo>
                      <a:cubicBezTo>
                        <a:pt x="48" y="46"/>
                        <a:pt x="49" y="47"/>
                        <a:pt x="50" y="47"/>
                      </a:cubicBezTo>
                      <a:cubicBezTo>
                        <a:pt x="56" y="47"/>
                        <a:pt x="56" y="47"/>
                        <a:pt x="56" y="47"/>
                      </a:cubicBezTo>
                      <a:cubicBezTo>
                        <a:pt x="56" y="51"/>
                        <a:pt x="56" y="51"/>
                        <a:pt x="56" y="51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lnTo>
                        <a:pt x="11" y="4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49" name="Oval 168"/>
              <p:cNvSpPr/>
              <p:nvPr/>
            </p:nvSpPr>
            <p:spPr bwMode="auto">
              <a:xfrm>
                <a:off x="3352800" y="4171950"/>
                <a:ext cx="457200" cy="457200"/>
              </a:xfrm>
              <a:prstGeom prst="ellipse">
                <a:avLst/>
              </a:prstGeom>
              <a:noFill/>
              <a:ln w="28575">
                <a:solidFill>
                  <a:schemeClr val="accent5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4" name="Group 171"/>
            <p:cNvGrpSpPr/>
            <p:nvPr/>
          </p:nvGrpSpPr>
          <p:grpSpPr>
            <a:xfrm>
              <a:off x="2752006" y="2452703"/>
              <a:ext cx="434625" cy="434624"/>
              <a:chOff x="2514600" y="2800350"/>
              <a:chExt cx="457200" cy="457200"/>
            </a:xfrm>
          </p:grpSpPr>
          <p:grpSp>
            <p:nvGrpSpPr>
              <p:cNvPr id="43" name="Group 172"/>
              <p:cNvGrpSpPr/>
              <p:nvPr/>
            </p:nvGrpSpPr>
            <p:grpSpPr>
              <a:xfrm>
                <a:off x="2611813" y="2905125"/>
                <a:ext cx="262776" cy="247652"/>
                <a:chOff x="4879975" y="1152525"/>
                <a:chExt cx="220663" cy="207963"/>
              </a:xfrm>
              <a:solidFill>
                <a:schemeClr val="accent6"/>
              </a:solidFill>
            </p:grpSpPr>
            <p:sp>
              <p:nvSpPr>
                <p:cNvPr id="45" name="Freeform: Shape 174"/>
                <p:cNvSpPr/>
                <p:nvPr/>
              </p:nvSpPr>
              <p:spPr bwMode="auto">
                <a:xfrm>
                  <a:off x="4879975" y="1152525"/>
                  <a:ext cx="220663" cy="207963"/>
                </a:xfrm>
                <a:custGeom>
                  <a:avLst/>
                  <a:gdLst/>
                  <a:ahLst/>
                  <a:cxnLst>
                    <a:cxn ang="0">
                      <a:pos x="86" y="30"/>
                    </a:cxn>
                    <a:cxn ang="0">
                      <a:pos x="81" y="27"/>
                    </a:cxn>
                    <a:cxn ang="0">
                      <a:pos x="58" y="23"/>
                    </a:cxn>
                    <a:cxn ang="0">
                      <a:pos x="48" y="2"/>
                    </a:cxn>
                    <a:cxn ang="0">
                      <a:pos x="43" y="0"/>
                    </a:cxn>
                    <a:cxn ang="0">
                      <a:pos x="38" y="2"/>
                    </a:cxn>
                    <a:cxn ang="0">
                      <a:pos x="28" y="23"/>
                    </a:cxn>
                    <a:cxn ang="0">
                      <a:pos x="5" y="27"/>
                    </a:cxn>
                    <a:cxn ang="0">
                      <a:pos x="1" y="30"/>
                    </a:cxn>
                    <a:cxn ang="0">
                      <a:pos x="2" y="36"/>
                    </a:cxn>
                    <a:cxn ang="0">
                      <a:pos x="19" y="52"/>
                    </a:cxn>
                    <a:cxn ang="0">
                      <a:pos x="15" y="75"/>
                    </a:cxn>
                    <a:cxn ang="0">
                      <a:pos x="17" y="80"/>
                    </a:cxn>
                    <a:cxn ang="0">
                      <a:pos x="20" y="81"/>
                    </a:cxn>
                    <a:cxn ang="0">
                      <a:pos x="23" y="81"/>
                    </a:cxn>
                    <a:cxn ang="0">
                      <a:pos x="43" y="70"/>
                    </a:cxn>
                    <a:cxn ang="0">
                      <a:pos x="64" y="81"/>
                    </a:cxn>
                    <a:cxn ang="0">
                      <a:pos x="66" y="81"/>
                    </a:cxn>
                    <a:cxn ang="0">
                      <a:pos x="69" y="80"/>
                    </a:cxn>
                    <a:cxn ang="0">
                      <a:pos x="72" y="75"/>
                    </a:cxn>
                    <a:cxn ang="0">
                      <a:pos x="68" y="52"/>
                    </a:cxn>
                    <a:cxn ang="0">
                      <a:pos x="84" y="36"/>
                    </a:cxn>
                    <a:cxn ang="0">
                      <a:pos x="86" y="30"/>
                    </a:cxn>
                    <a:cxn ang="0">
                      <a:pos x="62" y="50"/>
                    </a:cxn>
                    <a:cxn ang="0">
                      <a:pos x="66" y="76"/>
                    </a:cxn>
                    <a:cxn ang="0">
                      <a:pos x="43" y="64"/>
                    </a:cxn>
                    <a:cxn ang="0">
                      <a:pos x="20" y="76"/>
                    </a:cxn>
                    <a:cxn ang="0">
                      <a:pos x="24" y="50"/>
                    </a:cxn>
                    <a:cxn ang="0">
                      <a:pos x="6" y="32"/>
                    </a:cxn>
                    <a:cxn ang="0">
                      <a:pos x="32" y="28"/>
                    </a:cxn>
                    <a:cxn ang="0">
                      <a:pos x="43" y="5"/>
                    </a:cxn>
                    <a:cxn ang="0">
                      <a:pos x="55" y="28"/>
                    </a:cxn>
                    <a:cxn ang="0">
                      <a:pos x="81" y="32"/>
                    </a:cxn>
                    <a:cxn ang="0">
                      <a:pos x="62" y="50"/>
                    </a:cxn>
                  </a:cxnLst>
                  <a:rect l="0" t="0" r="r" b="b"/>
                  <a:pathLst>
                    <a:path w="86" h="81">
                      <a:moveTo>
                        <a:pt x="86" y="30"/>
                      </a:moveTo>
                      <a:cubicBezTo>
                        <a:pt x="85" y="28"/>
                        <a:pt x="83" y="27"/>
                        <a:pt x="81" y="27"/>
                      </a:cubicBezTo>
                      <a:cubicBezTo>
                        <a:pt x="58" y="23"/>
                        <a:pt x="58" y="23"/>
                        <a:pt x="58" y="23"/>
                      </a:cubicBezTo>
                      <a:cubicBezTo>
                        <a:pt x="48" y="2"/>
                        <a:pt x="48" y="2"/>
                        <a:pt x="48" y="2"/>
                      </a:cubicBezTo>
                      <a:cubicBezTo>
                        <a:pt x="47" y="1"/>
                        <a:pt x="45" y="0"/>
                        <a:pt x="43" y="0"/>
                      </a:cubicBezTo>
                      <a:cubicBezTo>
                        <a:pt x="41" y="0"/>
                        <a:pt x="39" y="1"/>
                        <a:pt x="38" y="2"/>
                      </a:cubicBezTo>
                      <a:cubicBezTo>
                        <a:pt x="28" y="23"/>
                        <a:pt x="28" y="23"/>
                        <a:pt x="28" y="23"/>
                      </a:cubicBezTo>
                      <a:cubicBezTo>
                        <a:pt x="5" y="27"/>
                        <a:pt x="5" y="27"/>
                        <a:pt x="5" y="27"/>
                      </a:cubicBezTo>
                      <a:cubicBezTo>
                        <a:pt x="3" y="27"/>
                        <a:pt x="1" y="28"/>
                        <a:pt x="1" y="30"/>
                      </a:cubicBezTo>
                      <a:cubicBezTo>
                        <a:pt x="0" y="32"/>
                        <a:pt x="1" y="34"/>
                        <a:pt x="2" y="36"/>
                      </a:cubicBezTo>
                      <a:cubicBezTo>
                        <a:pt x="19" y="52"/>
                        <a:pt x="19" y="52"/>
                        <a:pt x="19" y="52"/>
                      </a:cubicBezTo>
                      <a:cubicBezTo>
                        <a:pt x="15" y="75"/>
                        <a:pt x="15" y="75"/>
                        <a:pt x="15" y="75"/>
                      </a:cubicBezTo>
                      <a:cubicBezTo>
                        <a:pt x="14" y="77"/>
                        <a:pt x="15" y="79"/>
                        <a:pt x="17" y="80"/>
                      </a:cubicBezTo>
                      <a:cubicBezTo>
                        <a:pt x="18" y="81"/>
                        <a:pt x="19" y="81"/>
                        <a:pt x="20" y="81"/>
                      </a:cubicBezTo>
                      <a:cubicBezTo>
                        <a:pt x="21" y="81"/>
                        <a:pt x="22" y="81"/>
                        <a:pt x="23" y="81"/>
                      </a:cubicBezTo>
                      <a:cubicBezTo>
                        <a:pt x="43" y="70"/>
                        <a:pt x="43" y="70"/>
                        <a:pt x="43" y="70"/>
                      </a:cubicBezTo>
                      <a:cubicBezTo>
                        <a:pt x="64" y="81"/>
                        <a:pt x="64" y="81"/>
                        <a:pt x="64" y="81"/>
                      </a:cubicBezTo>
                      <a:cubicBezTo>
                        <a:pt x="65" y="81"/>
                        <a:pt x="66" y="81"/>
                        <a:pt x="66" y="81"/>
                      </a:cubicBezTo>
                      <a:cubicBezTo>
                        <a:pt x="67" y="81"/>
                        <a:pt x="69" y="81"/>
                        <a:pt x="69" y="80"/>
                      </a:cubicBezTo>
                      <a:cubicBezTo>
                        <a:pt x="71" y="79"/>
                        <a:pt x="72" y="77"/>
                        <a:pt x="72" y="75"/>
                      </a:cubicBezTo>
                      <a:cubicBezTo>
                        <a:pt x="68" y="52"/>
                        <a:pt x="68" y="52"/>
                        <a:pt x="68" y="52"/>
                      </a:cubicBezTo>
                      <a:cubicBezTo>
                        <a:pt x="84" y="36"/>
                        <a:pt x="84" y="36"/>
                        <a:pt x="84" y="36"/>
                      </a:cubicBezTo>
                      <a:cubicBezTo>
                        <a:pt x="86" y="34"/>
                        <a:pt x="86" y="32"/>
                        <a:pt x="86" y="30"/>
                      </a:cubicBezTo>
                      <a:close/>
                      <a:moveTo>
                        <a:pt x="62" y="50"/>
                      </a:moveTo>
                      <a:cubicBezTo>
                        <a:pt x="66" y="76"/>
                        <a:pt x="66" y="76"/>
                        <a:pt x="66" y="76"/>
                      </a:cubicBezTo>
                      <a:cubicBezTo>
                        <a:pt x="43" y="64"/>
                        <a:pt x="43" y="64"/>
                        <a:pt x="43" y="64"/>
                      </a:cubicBezTo>
                      <a:cubicBezTo>
                        <a:pt x="20" y="76"/>
                        <a:pt x="20" y="76"/>
                        <a:pt x="20" y="76"/>
                      </a:cubicBezTo>
                      <a:cubicBezTo>
                        <a:pt x="24" y="50"/>
                        <a:pt x="24" y="50"/>
                        <a:pt x="24" y="50"/>
                      </a:cubicBezTo>
                      <a:cubicBezTo>
                        <a:pt x="6" y="32"/>
                        <a:pt x="6" y="32"/>
                        <a:pt x="6" y="32"/>
                      </a:cubicBezTo>
                      <a:cubicBezTo>
                        <a:pt x="32" y="28"/>
                        <a:pt x="32" y="28"/>
                        <a:pt x="32" y="2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55" y="28"/>
                        <a:pt x="55" y="28"/>
                        <a:pt x="55" y="28"/>
                      </a:cubicBezTo>
                      <a:cubicBezTo>
                        <a:pt x="81" y="32"/>
                        <a:pt x="81" y="32"/>
                        <a:pt x="81" y="32"/>
                      </a:cubicBezTo>
                      <a:lnTo>
                        <a:pt x="62" y="5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6" name="Freeform: Shape 175"/>
                <p:cNvSpPr/>
                <p:nvPr/>
              </p:nvSpPr>
              <p:spPr bwMode="auto">
                <a:xfrm>
                  <a:off x="4910138" y="1179513"/>
                  <a:ext cx="119063" cy="127000"/>
                </a:xfrm>
                <a:custGeom>
                  <a:avLst/>
                  <a:gdLst/>
                  <a:ahLst/>
                  <a:cxnLst>
                    <a:cxn ang="0">
                      <a:pos x="41" y="20"/>
                    </a:cxn>
                    <a:cxn ang="0">
                      <a:pos x="31" y="0"/>
                    </a:cxn>
                    <a:cxn ang="0">
                      <a:pos x="22" y="20"/>
                    </a:cxn>
                    <a:cxn ang="0">
                      <a:pos x="0" y="23"/>
                    </a:cxn>
                    <a:cxn ang="0">
                      <a:pos x="16" y="38"/>
                    </a:cxn>
                    <a:cxn ang="0">
                      <a:pos x="14" y="47"/>
                    </a:cxn>
                    <a:cxn ang="0">
                      <a:pos x="14" y="47"/>
                    </a:cxn>
                    <a:cxn ang="0">
                      <a:pos x="16" y="49"/>
                    </a:cxn>
                    <a:cxn ang="0">
                      <a:pos x="18" y="48"/>
                    </a:cxn>
                    <a:cxn ang="0">
                      <a:pos x="18" y="48"/>
                    </a:cxn>
                    <a:cxn ang="0">
                      <a:pos x="19" y="37"/>
                    </a:cxn>
                    <a:cxn ang="0">
                      <a:pos x="8" y="26"/>
                    </a:cxn>
                    <a:cxn ang="0">
                      <a:pos x="24" y="23"/>
                    </a:cxn>
                    <a:cxn ang="0">
                      <a:pos x="31" y="9"/>
                    </a:cxn>
                    <a:cxn ang="0">
                      <a:pos x="38" y="23"/>
                    </a:cxn>
                    <a:cxn ang="0">
                      <a:pos x="44" y="24"/>
                    </a:cxn>
                    <a:cxn ang="0">
                      <a:pos x="44" y="24"/>
                    </a:cxn>
                    <a:cxn ang="0">
                      <a:pos x="44" y="24"/>
                    </a:cxn>
                    <a:cxn ang="0">
                      <a:pos x="44" y="24"/>
                    </a:cxn>
                    <a:cxn ang="0">
                      <a:pos x="45" y="24"/>
                    </a:cxn>
                    <a:cxn ang="0">
                      <a:pos x="46" y="22"/>
                    </a:cxn>
                    <a:cxn ang="0">
                      <a:pos x="45" y="21"/>
                    </a:cxn>
                    <a:cxn ang="0">
                      <a:pos x="41" y="20"/>
                    </a:cxn>
                  </a:cxnLst>
                  <a:rect l="0" t="0" r="r" b="b"/>
                  <a:pathLst>
                    <a:path w="46" h="49">
                      <a:moveTo>
                        <a:pt x="41" y="20"/>
                      </a:moveTo>
                      <a:cubicBezTo>
                        <a:pt x="31" y="0"/>
                        <a:pt x="31" y="0"/>
                        <a:pt x="31" y="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4" y="47"/>
                        <a:pt x="14" y="47"/>
                        <a:pt x="14" y="47"/>
                      </a:cubicBezTo>
                      <a:cubicBezTo>
                        <a:pt x="14" y="47"/>
                        <a:pt x="14" y="47"/>
                        <a:pt x="14" y="47"/>
                      </a:cubicBezTo>
                      <a:cubicBezTo>
                        <a:pt x="14" y="48"/>
                        <a:pt x="15" y="49"/>
                        <a:pt x="16" y="49"/>
                      </a:cubicBezTo>
                      <a:cubicBezTo>
                        <a:pt x="17" y="49"/>
                        <a:pt x="17" y="48"/>
                        <a:pt x="18" y="48"/>
                      </a:cubicBezTo>
                      <a:cubicBezTo>
                        <a:pt x="18" y="48"/>
                        <a:pt x="18" y="48"/>
                        <a:pt x="18" y="48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8" y="26"/>
                        <a:pt x="8" y="26"/>
                        <a:pt x="8" y="26"/>
                      </a:cubicBezTo>
                      <a:cubicBezTo>
                        <a:pt x="24" y="23"/>
                        <a:pt x="24" y="23"/>
                        <a:pt x="24" y="23"/>
                      </a:cubicBezTo>
                      <a:cubicBezTo>
                        <a:pt x="31" y="9"/>
                        <a:pt x="31" y="9"/>
                        <a:pt x="31" y="9"/>
                      </a:cubicBezTo>
                      <a:cubicBezTo>
                        <a:pt x="38" y="23"/>
                        <a:pt x="38" y="23"/>
                        <a:pt x="38" y="23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4" y="24"/>
                        <a:pt x="44" y="24"/>
                        <a:pt x="44" y="24"/>
                      </a:cubicBezTo>
                      <a:cubicBezTo>
                        <a:pt x="45" y="24"/>
                        <a:pt x="45" y="24"/>
                        <a:pt x="45" y="24"/>
                      </a:cubicBezTo>
                      <a:cubicBezTo>
                        <a:pt x="46" y="24"/>
                        <a:pt x="46" y="23"/>
                        <a:pt x="46" y="22"/>
                      </a:cubicBezTo>
                      <a:cubicBezTo>
                        <a:pt x="46" y="21"/>
                        <a:pt x="46" y="21"/>
                        <a:pt x="45" y="21"/>
                      </a:cubicBezTo>
                      <a:lnTo>
                        <a:pt x="41" y="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47" name="Freeform: Shape 176"/>
                <p:cNvSpPr/>
                <p:nvPr/>
              </p:nvSpPr>
              <p:spPr bwMode="auto">
                <a:xfrm>
                  <a:off x="4943475" y="1236663"/>
                  <a:ext cx="125413" cy="98425"/>
                </a:xfrm>
                <a:custGeom>
                  <a:avLst/>
                  <a:gdLst/>
                  <a:ahLst/>
                  <a:cxnLst>
                    <a:cxn ang="0">
                      <a:pos x="40" y="3"/>
                    </a:cxn>
                    <a:cxn ang="0">
                      <a:pos x="42" y="4"/>
                    </a:cxn>
                    <a:cxn ang="0">
                      <a:pos x="30" y="15"/>
                    </a:cxn>
                    <a:cxn ang="0">
                      <a:pos x="33" y="31"/>
                    </a:cxn>
                    <a:cxn ang="0">
                      <a:pos x="18" y="24"/>
                    </a:cxn>
                    <a:cxn ang="0">
                      <a:pos x="1" y="33"/>
                    </a:cxn>
                    <a:cxn ang="0">
                      <a:pos x="0" y="34"/>
                    </a:cxn>
                    <a:cxn ang="0">
                      <a:pos x="1" y="36"/>
                    </a:cxn>
                    <a:cxn ang="0">
                      <a:pos x="2" y="36"/>
                    </a:cxn>
                    <a:cxn ang="0">
                      <a:pos x="2" y="36"/>
                    </a:cxn>
                    <a:cxn ang="0">
                      <a:pos x="18" y="28"/>
                    </a:cxn>
                    <a:cxn ang="0">
                      <a:pos x="37" y="38"/>
                    </a:cxn>
                    <a:cxn ang="0">
                      <a:pos x="34" y="16"/>
                    </a:cxn>
                    <a:cxn ang="0">
                      <a:pos x="49" y="1"/>
                    </a:cxn>
                    <a:cxn ang="0">
                      <a:pos x="41" y="0"/>
                    </a:cxn>
                    <a:cxn ang="0">
                      <a:pos x="41" y="0"/>
                    </a:cxn>
                    <a:cxn ang="0">
                      <a:pos x="39" y="2"/>
                    </a:cxn>
                    <a:cxn ang="0">
                      <a:pos x="40" y="3"/>
                    </a:cxn>
                  </a:cxnLst>
                  <a:rect l="0" t="0" r="r" b="b"/>
                  <a:pathLst>
                    <a:path w="49" h="38">
                      <a:moveTo>
                        <a:pt x="40" y="3"/>
                      </a:move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30" y="15"/>
                        <a:pt x="30" y="15"/>
                        <a:pt x="30" y="15"/>
                      </a:cubicBezTo>
                      <a:cubicBezTo>
                        <a:pt x="33" y="31"/>
                        <a:pt x="33" y="31"/>
                        <a:pt x="33" y="31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0" y="33"/>
                        <a:pt x="0" y="34"/>
                        <a:pt x="0" y="34"/>
                      </a:cubicBezTo>
                      <a:cubicBezTo>
                        <a:pt x="0" y="35"/>
                        <a:pt x="0" y="36"/>
                        <a:pt x="1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37" y="38"/>
                        <a:pt x="37" y="38"/>
                        <a:pt x="37" y="38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40" y="0"/>
                        <a:pt x="39" y="1"/>
                        <a:pt x="39" y="2"/>
                      </a:cubicBezTo>
                      <a:cubicBezTo>
                        <a:pt x="39" y="3"/>
                        <a:pt x="40" y="3"/>
                        <a:pt x="40" y="3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sp>
            <p:nvSpPr>
              <p:cNvPr id="44" name="Oval 173"/>
              <p:cNvSpPr/>
              <p:nvPr/>
            </p:nvSpPr>
            <p:spPr bwMode="auto">
              <a:xfrm>
                <a:off x="2514600" y="2800350"/>
                <a:ext cx="457200" cy="457200"/>
              </a:xfrm>
              <a:prstGeom prst="ellipse">
                <a:avLst/>
              </a:prstGeom>
              <a:noFill/>
              <a:ln w="28575">
                <a:solidFill>
                  <a:schemeClr val="accent6"/>
                </a:solidFill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12" name="组合 111"/>
          <p:cNvGrpSpPr/>
          <p:nvPr/>
        </p:nvGrpSpPr>
        <p:grpSpPr>
          <a:xfrm>
            <a:off x="1027576" y="1035789"/>
            <a:ext cx="7576474" cy="3494243"/>
            <a:chOff x="1027576" y="1035789"/>
            <a:chExt cx="7576474" cy="3494243"/>
          </a:xfrm>
        </p:grpSpPr>
        <p:grpSp>
          <p:nvGrpSpPr>
            <p:cNvPr id="25" name="Group 99"/>
            <p:cNvGrpSpPr/>
            <p:nvPr/>
          </p:nvGrpSpPr>
          <p:grpSpPr>
            <a:xfrm>
              <a:off x="5613290" y="1035789"/>
              <a:ext cx="2184893" cy="642478"/>
              <a:chOff x="1415480" y="1651350"/>
              <a:chExt cx="2913191" cy="856637"/>
            </a:xfrm>
          </p:grpSpPr>
          <p:sp>
            <p:nvSpPr>
              <p:cNvPr id="41" name="TextBox 100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42" name="TextBox 101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6" name="Group 102"/>
            <p:cNvGrpSpPr/>
            <p:nvPr/>
          </p:nvGrpSpPr>
          <p:grpSpPr>
            <a:xfrm>
              <a:off x="1027576" y="2470816"/>
              <a:ext cx="1884450" cy="661668"/>
              <a:chOff x="793990" y="1227225"/>
              <a:chExt cx="2512600" cy="882224"/>
            </a:xfrm>
          </p:grpSpPr>
          <p:sp>
            <p:nvSpPr>
              <p:cNvPr id="39" name="TextBox 103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360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6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40" name="TextBox 104"/>
              <p:cNvSpPr txBox="1"/>
              <p:nvPr/>
            </p:nvSpPr>
            <p:spPr bwMode="auto">
              <a:xfrm>
                <a:off x="1007350" y="1553270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360000" bIns="0" anchor="ctr" anchorCtr="0">
                <a:normAutofit fontScale="92500" lnSpcReduction="20000"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7" name="Group 105"/>
            <p:cNvGrpSpPr/>
            <p:nvPr/>
          </p:nvGrpSpPr>
          <p:grpSpPr>
            <a:xfrm>
              <a:off x="1815335" y="1040176"/>
              <a:ext cx="1816505" cy="655953"/>
              <a:chOff x="793990" y="1227225"/>
              <a:chExt cx="2422007" cy="874604"/>
            </a:xfrm>
          </p:grpSpPr>
          <p:sp>
            <p:nvSpPr>
              <p:cNvPr id="37" name="TextBox 106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8" name="TextBox 107"/>
              <p:cNvSpPr txBox="1"/>
              <p:nvPr/>
            </p:nvSpPr>
            <p:spPr bwMode="auto">
              <a:xfrm>
                <a:off x="916757" y="1545650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432000" bIns="0" anchor="ctr" anchorCtr="0">
                <a:normAutofit fontScale="92500" lnSpcReduction="20000"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8" name="Group 108"/>
            <p:cNvGrpSpPr/>
            <p:nvPr/>
          </p:nvGrpSpPr>
          <p:grpSpPr>
            <a:xfrm>
              <a:off x="6419157" y="2444152"/>
              <a:ext cx="2184893" cy="642478"/>
              <a:chOff x="1415480" y="1651350"/>
              <a:chExt cx="2913191" cy="856637"/>
            </a:xfrm>
          </p:grpSpPr>
          <p:sp>
            <p:nvSpPr>
              <p:cNvPr id="35" name="TextBox 109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6" name="TextBox 110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29" name="Group 111"/>
            <p:cNvGrpSpPr/>
            <p:nvPr/>
          </p:nvGrpSpPr>
          <p:grpSpPr>
            <a:xfrm>
              <a:off x="5613290" y="3862235"/>
              <a:ext cx="2184893" cy="642478"/>
              <a:chOff x="1415480" y="1651350"/>
              <a:chExt cx="2913191" cy="856637"/>
            </a:xfrm>
          </p:grpSpPr>
          <p:sp>
            <p:nvSpPr>
              <p:cNvPr id="33" name="TextBox 112"/>
              <p:cNvSpPr txBox="1"/>
              <p:nvPr/>
            </p:nvSpPr>
            <p:spPr bwMode="auto">
              <a:xfrm>
                <a:off x="1415480" y="1651350"/>
                <a:ext cx="2913191" cy="309958"/>
              </a:xfrm>
              <a:prstGeom prst="rect">
                <a:avLst/>
              </a:prstGeom>
              <a:noFill/>
            </p:spPr>
            <p:txBody>
              <a:bodyPr wrap="none" lIns="360000" tIns="0" rIns="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4" name="TextBox 113"/>
              <p:cNvSpPr txBox="1"/>
              <p:nvPr/>
            </p:nvSpPr>
            <p:spPr bwMode="auto">
              <a:xfrm>
                <a:off x="1415480" y="1951808"/>
                <a:ext cx="2913191" cy="556179"/>
              </a:xfrm>
              <a:prstGeom prst="rect">
                <a:avLst/>
              </a:prstGeom>
              <a:noFill/>
            </p:spPr>
            <p:txBody>
              <a:bodyPr wrap="square" lIns="360000" tIns="0" rIns="0" bIns="0" anchor="ctr" anchorCtr="0">
                <a:normAutofit fontScale="92500"/>
              </a:bodyPr>
              <a:lstStyle/>
              <a:p>
                <a:pPr algn="l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  <p:grpSp>
          <p:nvGrpSpPr>
            <p:cNvPr id="30" name="Group 114"/>
            <p:cNvGrpSpPr/>
            <p:nvPr/>
          </p:nvGrpSpPr>
          <p:grpSpPr>
            <a:xfrm>
              <a:off x="1815335" y="3861379"/>
              <a:ext cx="1838730" cy="668653"/>
              <a:chOff x="793990" y="1227225"/>
              <a:chExt cx="2451640" cy="891537"/>
            </a:xfrm>
          </p:grpSpPr>
          <p:sp>
            <p:nvSpPr>
              <p:cNvPr id="31" name="TextBox 115"/>
              <p:cNvSpPr txBox="1"/>
              <p:nvPr/>
            </p:nvSpPr>
            <p:spPr bwMode="auto">
              <a:xfrm>
                <a:off x="793990" y="1227225"/>
                <a:ext cx="2299240" cy="309958"/>
              </a:xfrm>
              <a:prstGeom prst="rect">
                <a:avLst/>
              </a:prstGeom>
              <a:noFill/>
            </p:spPr>
            <p:txBody>
              <a:bodyPr wrap="none" lIns="0" tIns="0" rIns="432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  <a:endPara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endParaRPr>
              </a:p>
            </p:txBody>
          </p:sp>
          <p:sp>
            <p:nvSpPr>
              <p:cNvPr id="32" name="TextBox 116"/>
              <p:cNvSpPr txBox="1"/>
              <p:nvPr/>
            </p:nvSpPr>
            <p:spPr bwMode="auto">
              <a:xfrm>
                <a:off x="946390" y="1562583"/>
                <a:ext cx="2299240" cy="556179"/>
              </a:xfrm>
              <a:prstGeom prst="rect">
                <a:avLst/>
              </a:prstGeom>
              <a:noFill/>
            </p:spPr>
            <p:txBody>
              <a:bodyPr wrap="square" lIns="0" tIns="0" rIns="432000" bIns="0" anchor="ctr" anchorCtr="0">
                <a:normAutofit fontScale="92500" lnSpcReduction="20000"/>
              </a:bodyPr>
              <a:lstStyle/>
              <a:p>
                <a:pPr algn="ctr" latinLnBrk="0">
                  <a:lnSpc>
                    <a:spcPct val="120000"/>
                  </a:lnSpc>
                </a:pP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此部分内容作为文字排版占位显示 </a:t>
                </a:r>
                <a:br>
                  <a:rPr lang="zh-CN" altLang="en-US" sz="1000" b="0">
                    <a:solidFill>
                      <a:schemeClr val="tx1"/>
                    </a:solidFill>
                    <a:effectLst/>
                  </a:rPr>
                </a:br>
                <a:r>
                  <a:rPr lang="zh-CN" altLang="en-US" sz="1000" b="0">
                    <a:solidFill>
                      <a:schemeClr val="tx1"/>
                    </a:solidFill>
                    <a:effectLst/>
                  </a:rPr>
                  <a:t>（建议使用主题字体）</a:t>
                </a:r>
                <a:endParaRPr lang="zh-CN" altLang="en-US" sz="1000" b="0">
                  <a:solidFill>
                    <a:schemeClr val="tx1"/>
                  </a:solidFill>
                  <a:effectLst/>
                </a:endParaRPr>
              </a:p>
            </p:txBody>
          </p:sp>
        </p:grpSp>
      </p:grpSp>
      <p:sp>
        <p:nvSpPr>
          <p:cNvPr id="111" name="文本框 30"/>
          <p:cNvSpPr txBox="1"/>
          <p:nvPr/>
        </p:nvSpPr>
        <p:spPr>
          <a:xfrm>
            <a:off x="781596" y="8513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D62A4"/>
                </a:solidFill>
              </a:rPr>
              <a:t>标题文本预设</a:t>
            </a:r>
            <a:endParaRPr lang="zh-CN" altLang="en-US" sz="2000" b="1" dirty="0">
              <a:solidFill>
                <a:srgbClr val="0D62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5aa2c86-32e6-4f2f-9a8a-a1c884f7cad1"/>
          <p:cNvGrpSpPr>
            <a:grpSpLocks noChangeAspect="1"/>
          </p:cNvGrpSpPr>
          <p:nvPr/>
        </p:nvGrpSpPr>
        <p:grpSpPr>
          <a:xfrm>
            <a:off x="840223" y="944708"/>
            <a:ext cx="7463555" cy="3254084"/>
            <a:chOff x="1067550" y="1524264"/>
            <a:chExt cx="9951407" cy="4338779"/>
          </a:xfrm>
        </p:grpSpPr>
        <p:sp>
          <p:nvSpPr>
            <p:cNvPr id="4" name="Rectangle 1"/>
            <p:cNvSpPr/>
            <p:nvPr/>
          </p:nvSpPr>
          <p:spPr>
            <a:xfrm>
              <a:off x="1067550" y="2488830"/>
              <a:ext cx="9951407" cy="2393375"/>
            </a:xfrm>
            <a:prstGeom prst="rect">
              <a:avLst/>
            </a:prstGeom>
            <a:ln w="190500">
              <a:solidFill>
                <a:srgbClr val="EAECED"/>
              </a:solidFill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5" name="Rectangle 2"/>
            <p:cNvSpPr/>
            <p:nvPr/>
          </p:nvSpPr>
          <p:spPr>
            <a:xfrm>
              <a:off x="1508200" y="1859161"/>
              <a:ext cx="4359077" cy="1308473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6" name="Rectangle 3"/>
            <p:cNvSpPr/>
            <p:nvPr/>
          </p:nvSpPr>
          <p:spPr>
            <a:xfrm>
              <a:off x="1508200" y="4219673"/>
              <a:ext cx="4359077" cy="1308473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7" name="Rectangle 4"/>
            <p:cNvSpPr/>
            <p:nvPr/>
          </p:nvSpPr>
          <p:spPr>
            <a:xfrm>
              <a:off x="6213550" y="4219673"/>
              <a:ext cx="4359077" cy="1308473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8" name="Rectangle 5"/>
            <p:cNvSpPr/>
            <p:nvPr/>
          </p:nvSpPr>
          <p:spPr>
            <a:xfrm>
              <a:off x="6213550" y="1859161"/>
              <a:ext cx="4359077" cy="1308473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9" name="Rectangle 6"/>
            <p:cNvSpPr/>
            <p:nvPr/>
          </p:nvSpPr>
          <p:spPr>
            <a:xfrm>
              <a:off x="6320830" y="4302894"/>
              <a:ext cx="4144517" cy="11254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0" name="Rectangle 7"/>
            <p:cNvSpPr/>
            <p:nvPr/>
          </p:nvSpPr>
          <p:spPr>
            <a:xfrm>
              <a:off x="1615480" y="4302894"/>
              <a:ext cx="4144517" cy="112541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1" name="Rectangle 8"/>
            <p:cNvSpPr/>
            <p:nvPr/>
          </p:nvSpPr>
          <p:spPr>
            <a:xfrm>
              <a:off x="1615480" y="1950690"/>
              <a:ext cx="4144517" cy="11254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2" name="Rectangle 9"/>
            <p:cNvSpPr/>
            <p:nvPr/>
          </p:nvSpPr>
          <p:spPr>
            <a:xfrm>
              <a:off x="6320830" y="1950690"/>
              <a:ext cx="4144517" cy="1125414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2037259" y="1524264"/>
              <a:ext cx="3300959" cy="1978266"/>
            </a:xfrm>
            <a:prstGeom prst="rect">
              <a:avLst/>
            </a:prstGeom>
            <a:solidFill>
              <a:schemeClr val="accent1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26"/>
            <p:cNvSpPr/>
            <p:nvPr/>
          </p:nvSpPr>
          <p:spPr>
            <a:xfrm>
              <a:off x="3428567" y="1647329"/>
              <a:ext cx="435792" cy="506587"/>
            </a:xfrm>
            <a:custGeom>
              <a:avLst/>
              <a:gdLst>
                <a:gd name="connsiteX0" fmla="*/ 144647 w 290884"/>
                <a:gd name="connsiteY0" fmla="*/ 246063 h 338138"/>
                <a:gd name="connsiteX1" fmla="*/ 110656 w 290884"/>
                <a:gd name="connsiteY1" fmla="*/ 261816 h 338138"/>
                <a:gd name="connsiteX2" fmla="*/ 144647 w 290884"/>
                <a:gd name="connsiteY2" fmla="*/ 314326 h 338138"/>
                <a:gd name="connsiteX3" fmla="*/ 177331 w 290884"/>
                <a:gd name="connsiteY3" fmla="*/ 261816 h 338138"/>
                <a:gd name="connsiteX4" fmla="*/ 144647 w 290884"/>
                <a:gd name="connsiteY4" fmla="*/ 246063 h 338138"/>
                <a:gd name="connsiteX5" fmla="*/ 186856 w 290884"/>
                <a:gd name="connsiteY5" fmla="*/ 222250 h 338138"/>
                <a:gd name="connsiteX6" fmla="*/ 181776 w 290884"/>
                <a:gd name="connsiteY6" fmla="*/ 224790 h 338138"/>
                <a:gd name="connsiteX7" fmla="*/ 167806 w 290884"/>
                <a:gd name="connsiteY7" fmla="*/ 233680 h 338138"/>
                <a:gd name="connsiteX8" fmla="*/ 183046 w 290884"/>
                <a:gd name="connsiteY8" fmla="*/ 241300 h 338138"/>
                <a:gd name="connsiteX9" fmla="*/ 186856 w 290884"/>
                <a:gd name="connsiteY9" fmla="*/ 222250 h 338138"/>
                <a:gd name="connsiteX10" fmla="*/ 102719 w 290884"/>
                <a:gd name="connsiteY10" fmla="*/ 222250 h 338138"/>
                <a:gd name="connsiteX11" fmla="*/ 105470 w 290884"/>
                <a:gd name="connsiteY11" fmla="*/ 241300 h 338138"/>
                <a:gd name="connsiteX12" fmla="*/ 123357 w 290884"/>
                <a:gd name="connsiteY12" fmla="*/ 233680 h 338138"/>
                <a:gd name="connsiteX13" fmla="*/ 106846 w 290884"/>
                <a:gd name="connsiteY13" fmla="*/ 224790 h 338138"/>
                <a:gd name="connsiteX14" fmla="*/ 102719 w 290884"/>
                <a:gd name="connsiteY14" fmla="*/ 222250 h 338138"/>
                <a:gd name="connsiteX15" fmla="*/ 233044 w 290884"/>
                <a:gd name="connsiteY15" fmla="*/ 184150 h 338138"/>
                <a:gd name="connsiteX16" fmla="*/ 209321 w 290884"/>
                <a:gd name="connsiteY16" fmla="*/ 203710 h 338138"/>
                <a:gd name="connsiteX17" fmla="*/ 202731 w 290884"/>
                <a:gd name="connsiteY17" fmla="*/ 249351 h 338138"/>
                <a:gd name="connsiteX18" fmla="*/ 246223 w 290884"/>
                <a:gd name="connsiteY18" fmla="*/ 257175 h 338138"/>
                <a:gd name="connsiteX19" fmla="*/ 265992 w 290884"/>
                <a:gd name="connsiteY19" fmla="*/ 250655 h 338138"/>
                <a:gd name="connsiteX20" fmla="*/ 233044 w 290884"/>
                <a:gd name="connsiteY20" fmla="*/ 184150 h 338138"/>
                <a:gd name="connsiteX21" fmla="*/ 56261 w 290884"/>
                <a:gd name="connsiteY21" fmla="*/ 184150 h 338138"/>
                <a:gd name="connsiteX22" fmla="*/ 21995 w 290884"/>
                <a:gd name="connsiteY22" fmla="*/ 250655 h 338138"/>
                <a:gd name="connsiteX23" fmla="*/ 43082 w 290884"/>
                <a:gd name="connsiteY23" fmla="*/ 257175 h 338138"/>
                <a:gd name="connsiteX24" fmla="*/ 85256 w 290884"/>
                <a:gd name="connsiteY24" fmla="*/ 249351 h 338138"/>
                <a:gd name="connsiteX25" fmla="*/ 78666 w 290884"/>
                <a:gd name="connsiteY25" fmla="*/ 203710 h 338138"/>
                <a:gd name="connsiteX26" fmla="*/ 56261 w 290884"/>
                <a:gd name="connsiteY26" fmla="*/ 184150 h 338138"/>
                <a:gd name="connsiteX27" fmla="*/ 210669 w 290884"/>
                <a:gd name="connsiteY27" fmla="*/ 163513 h 338138"/>
                <a:gd name="connsiteX28" fmla="*/ 210669 w 290884"/>
                <a:gd name="connsiteY28" fmla="*/ 169070 h 338138"/>
                <a:gd name="connsiteX29" fmla="*/ 210669 w 290884"/>
                <a:gd name="connsiteY29" fmla="*/ 174626 h 338138"/>
                <a:gd name="connsiteX30" fmla="*/ 217019 w 290884"/>
                <a:gd name="connsiteY30" fmla="*/ 169070 h 338138"/>
                <a:gd name="connsiteX31" fmla="*/ 210669 w 290884"/>
                <a:gd name="connsiteY31" fmla="*/ 163513 h 338138"/>
                <a:gd name="connsiteX32" fmla="*/ 77319 w 290884"/>
                <a:gd name="connsiteY32" fmla="*/ 163513 h 338138"/>
                <a:gd name="connsiteX33" fmla="*/ 70969 w 290884"/>
                <a:gd name="connsiteY33" fmla="*/ 169070 h 338138"/>
                <a:gd name="connsiteX34" fmla="*/ 77319 w 290884"/>
                <a:gd name="connsiteY34" fmla="*/ 174626 h 338138"/>
                <a:gd name="connsiteX35" fmla="*/ 77319 w 290884"/>
                <a:gd name="connsiteY35" fmla="*/ 169070 h 338138"/>
                <a:gd name="connsiteX36" fmla="*/ 77319 w 290884"/>
                <a:gd name="connsiteY36" fmla="*/ 163513 h 338138"/>
                <a:gd name="connsiteX37" fmla="*/ 144788 w 290884"/>
                <a:gd name="connsiteY37" fmla="*/ 150813 h 338138"/>
                <a:gd name="connsiteX38" fmla="*/ 163045 w 290884"/>
                <a:gd name="connsiteY38" fmla="*/ 169070 h 338138"/>
                <a:gd name="connsiteX39" fmla="*/ 144788 w 290884"/>
                <a:gd name="connsiteY39" fmla="*/ 187327 h 338138"/>
                <a:gd name="connsiteX40" fmla="*/ 126531 w 290884"/>
                <a:gd name="connsiteY40" fmla="*/ 169070 h 338138"/>
                <a:gd name="connsiteX41" fmla="*/ 144788 w 290884"/>
                <a:gd name="connsiteY41" fmla="*/ 150813 h 338138"/>
                <a:gd name="connsiteX42" fmla="*/ 145444 w 290884"/>
                <a:gd name="connsiteY42" fmla="*/ 114300 h 338138"/>
                <a:gd name="connsiteX43" fmla="*/ 119215 w 290884"/>
                <a:gd name="connsiteY43" fmla="*/ 130293 h 338138"/>
                <a:gd name="connsiteX44" fmla="*/ 100855 w 290884"/>
                <a:gd name="connsiteY44" fmla="*/ 144952 h 338138"/>
                <a:gd name="connsiteX45" fmla="*/ 99544 w 290884"/>
                <a:gd name="connsiteY45" fmla="*/ 168941 h 338138"/>
                <a:gd name="connsiteX46" fmla="*/ 100855 w 290884"/>
                <a:gd name="connsiteY46" fmla="*/ 192930 h 338138"/>
                <a:gd name="connsiteX47" fmla="*/ 119215 w 290884"/>
                <a:gd name="connsiteY47" fmla="*/ 206257 h 338138"/>
                <a:gd name="connsiteX48" fmla="*/ 145444 w 290884"/>
                <a:gd name="connsiteY48" fmla="*/ 222250 h 338138"/>
                <a:gd name="connsiteX49" fmla="*/ 170361 w 290884"/>
                <a:gd name="connsiteY49" fmla="*/ 206257 h 338138"/>
                <a:gd name="connsiteX50" fmla="*/ 190032 w 290884"/>
                <a:gd name="connsiteY50" fmla="*/ 192930 h 338138"/>
                <a:gd name="connsiteX51" fmla="*/ 190032 w 290884"/>
                <a:gd name="connsiteY51" fmla="*/ 168941 h 338138"/>
                <a:gd name="connsiteX52" fmla="*/ 190032 w 290884"/>
                <a:gd name="connsiteY52" fmla="*/ 144952 h 338138"/>
                <a:gd name="connsiteX53" fmla="*/ 170361 w 290884"/>
                <a:gd name="connsiteY53" fmla="*/ 130293 h 338138"/>
                <a:gd name="connsiteX54" fmla="*/ 145444 w 290884"/>
                <a:gd name="connsiteY54" fmla="*/ 114300 h 338138"/>
                <a:gd name="connsiteX55" fmla="*/ 183046 w 290884"/>
                <a:gd name="connsiteY55" fmla="*/ 96838 h 338138"/>
                <a:gd name="connsiteX56" fmla="*/ 167806 w 290884"/>
                <a:gd name="connsiteY56" fmla="*/ 103188 h 338138"/>
                <a:gd name="connsiteX57" fmla="*/ 181776 w 290884"/>
                <a:gd name="connsiteY57" fmla="*/ 113348 h 338138"/>
                <a:gd name="connsiteX58" fmla="*/ 186856 w 290884"/>
                <a:gd name="connsiteY58" fmla="*/ 115888 h 338138"/>
                <a:gd name="connsiteX59" fmla="*/ 183046 w 290884"/>
                <a:gd name="connsiteY59" fmla="*/ 96838 h 338138"/>
                <a:gd name="connsiteX60" fmla="*/ 105470 w 290884"/>
                <a:gd name="connsiteY60" fmla="*/ 96838 h 338138"/>
                <a:gd name="connsiteX61" fmla="*/ 102719 w 290884"/>
                <a:gd name="connsiteY61" fmla="*/ 115888 h 338138"/>
                <a:gd name="connsiteX62" fmla="*/ 106846 w 290884"/>
                <a:gd name="connsiteY62" fmla="*/ 113348 h 338138"/>
                <a:gd name="connsiteX63" fmla="*/ 123357 w 290884"/>
                <a:gd name="connsiteY63" fmla="*/ 103188 h 338138"/>
                <a:gd name="connsiteX64" fmla="*/ 105470 w 290884"/>
                <a:gd name="connsiteY64" fmla="*/ 96838 h 338138"/>
                <a:gd name="connsiteX65" fmla="*/ 246901 w 290884"/>
                <a:gd name="connsiteY65" fmla="*/ 79375 h 338138"/>
                <a:gd name="connsiteX66" fmla="*/ 202731 w 290884"/>
                <a:gd name="connsiteY66" fmla="*/ 88503 h 338138"/>
                <a:gd name="connsiteX67" fmla="*/ 209424 w 290884"/>
                <a:gd name="connsiteY67" fmla="*/ 134144 h 338138"/>
                <a:gd name="connsiteX68" fmla="*/ 233517 w 290884"/>
                <a:gd name="connsiteY68" fmla="*/ 152400 h 338138"/>
                <a:gd name="connsiteX69" fmla="*/ 250917 w 290884"/>
                <a:gd name="connsiteY69" fmla="*/ 132840 h 338138"/>
                <a:gd name="connsiteX70" fmla="*/ 266979 w 290884"/>
                <a:gd name="connsiteY70" fmla="*/ 85895 h 338138"/>
                <a:gd name="connsiteX71" fmla="*/ 246901 w 290884"/>
                <a:gd name="connsiteY71" fmla="*/ 79375 h 338138"/>
                <a:gd name="connsiteX72" fmla="*/ 43420 w 290884"/>
                <a:gd name="connsiteY72" fmla="*/ 79375 h 338138"/>
                <a:gd name="connsiteX73" fmla="*/ 22503 w 290884"/>
                <a:gd name="connsiteY73" fmla="*/ 85895 h 338138"/>
                <a:gd name="connsiteX74" fmla="*/ 38191 w 290884"/>
                <a:gd name="connsiteY74" fmla="*/ 132840 h 338138"/>
                <a:gd name="connsiteX75" fmla="*/ 56494 w 290884"/>
                <a:gd name="connsiteY75" fmla="*/ 152400 h 338138"/>
                <a:gd name="connsiteX76" fmla="*/ 78719 w 290884"/>
                <a:gd name="connsiteY76" fmla="*/ 134144 h 338138"/>
                <a:gd name="connsiteX77" fmla="*/ 85256 w 290884"/>
                <a:gd name="connsiteY77" fmla="*/ 88503 h 338138"/>
                <a:gd name="connsiteX78" fmla="*/ 43420 w 290884"/>
                <a:gd name="connsiteY78" fmla="*/ 79375 h 338138"/>
                <a:gd name="connsiteX79" fmla="*/ 144647 w 290884"/>
                <a:gd name="connsiteY79" fmla="*/ 22225 h 338138"/>
                <a:gd name="connsiteX80" fmla="*/ 110656 w 290884"/>
                <a:gd name="connsiteY80" fmla="*/ 74942 h 338138"/>
                <a:gd name="connsiteX81" fmla="*/ 144647 w 290884"/>
                <a:gd name="connsiteY81" fmla="*/ 92075 h 338138"/>
                <a:gd name="connsiteX82" fmla="*/ 177331 w 290884"/>
                <a:gd name="connsiteY82" fmla="*/ 74942 h 338138"/>
                <a:gd name="connsiteX83" fmla="*/ 144647 w 290884"/>
                <a:gd name="connsiteY83" fmla="*/ 22225 h 338138"/>
                <a:gd name="connsiteX84" fmla="*/ 145581 w 290884"/>
                <a:gd name="connsiteY84" fmla="*/ 0 h 338138"/>
                <a:gd name="connsiteX85" fmla="*/ 199637 w 290884"/>
                <a:gd name="connsiteY85" fmla="*/ 67363 h 338138"/>
                <a:gd name="connsiteX86" fmla="*/ 247101 w 290884"/>
                <a:gd name="connsiteY86" fmla="*/ 58117 h 338138"/>
                <a:gd name="connsiteX87" fmla="*/ 285335 w 290884"/>
                <a:gd name="connsiteY87" fmla="*/ 73968 h 338138"/>
                <a:gd name="connsiteX88" fmla="*/ 268195 w 290884"/>
                <a:gd name="connsiteY88" fmla="*/ 145294 h 338138"/>
                <a:gd name="connsiteX89" fmla="*/ 248419 w 290884"/>
                <a:gd name="connsiteY89" fmla="*/ 169069 h 338138"/>
                <a:gd name="connsiteX90" fmla="*/ 285335 w 290884"/>
                <a:gd name="connsiteY90" fmla="*/ 264170 h 338138"/>
                <a:gd name="connsiteX91" fmla="*/ 247101 w 290884"/>
                <a:gd name="connsiteY91" fmla="*/ 280021 h 338138"/>
                <a:gd name="connsiteX92" fmla="*/ 199637 w 290884"/>
                <a:gd name="connsiteY92" fmla="*/ 270775 h 338138"/>
                <a:gd name="connsiteX93" fmla="*/ 145581 w 290884"/>
                <a:gd name="connsiteY93" fmla="*/ 338138 h 338138"/>
                <a:gd name="connsiteX94" fmla="*/ 91525 w 290884"/>
                <a:gd name="connsiteY94" fmla="*/ 270775 h 338138"/>
                <a:gd name="connsiteX95" fmla="*/ 44061 w 290884"/>
                <a:gd name="connsiteY95" fmla="*/ 280021 h 338138"/>
                <a:gd name="connsiteX96" fmla="*/ 5827 w 290884"/>
                <a:gd name="connsiteY96" fmla="*/ 264170 h 338138"/>
                <a:gd name="connsiteX97" fmla="*/ 41425 w 290884"/>
                <a:gd name="connsiteY97" fmla="*/ 169069 h 338138"/>
                <a:gd name="connsiteX98" fmla="*/ 21648 w 290884"/>
                <a:gd name="connsiteY98" fmla="*/ 145294 h 338138"/>
                <a:gd name="connsiteX99" fmla="*/ 5827 w 290884"/>
                <a:gd name="connsiteY99" fmla="*/ 73968 h 338138"/>
                <a:gd name="connsiteX100" fmla="*/ 44061 w 290884"/>
                <a:gd name="connsiteY100" fmla="*/ 58117 h 338138"/>
                <a:gd name="connsiteX101" fmla="*/ 91525 w 290884"/>
                <a:gd name="connsiteY101" fmla="*/ 67363 h 338138"/>
                <a:gd name="connsiteX102" fmla="*/ 145581 w 290884"/>
                <a:gd name="connsiteY102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90884" h="338138">
                  <a:moveTo>
                    <a:pt x="144647" y="246063"/>
                  </a:moveTo>
                  <a:cubicBezTo>
                    <a:pt x="132881" y="252627"/>
                    <a:pt x="121115" y="257878"/>
                    <a:pt x="110656" y="261816"/>
                  </a:cubicBezTo>
                  <a:cubicBezTo>
                    <a:pt x="119807" y="295948"/>
                    <a:pt x="132881" y="314326"/>
                    <a:pt x="144647" y="314326"/>
                  </a:cubicBezTo>
                  <a:cubicBezTo>
                    <a:pt x="155106" y="314326"/>
                    <a:pt x="168180" y="295948"/>
                    <a:pt x="177331" y="261816"/>
                  </a:cubicBezTo>
                  <a:cubicBezTo>
                    <a:pt x="166872" y="257878"/>
                    <a:pt x="155106" y="252627"/>
                    <a:pt x="144647" y="246063"/>
                  </a:cubicBezTo>
                  <a:close/>
                  <a:moveTo>
                    <a:pt x="186856" y="222250"/>
                  </a:moveTo>
                  <a:cubicBezTo>
                    <a:pt x="184316" y="222250"/>
                    <a:pt x="183046" y="223520"/>
                    <a:pt x="181776" y="224790"/>
                  </a:cubicBezTo>
                  <a:cubicBezTo>
                    <a:pt x="176696" y="228600"/>
                    <a:pt x="171616" y="231140"/>
                    <a:pt x="167806" y="233680"/>
                  </a:cubicBezTo>
                  <a:cubicBezTo>
                    <a:pt x="172886" y="237490"/>
                    <a:pt x="177966" y="238760"/>
                    <a:pt x="183046" y="241300"/>
                  </a:cubicBezTo>
                  <a:cubicBezTo>
                    <a:pt x="184316" y="234950"/>
                    <a:pt x="185586" y="228600"/>
                    <a:pt x="186856" y="222250"/>
                  </a:cubicBezTo>
                  <a:close/>
                  <a:moveTo>
                    <a:pt x="102719" y="222250"/>
                  </a:moveTo>
                  <a:cubicBezTo>
                    <a:pt x="102719" y="228600"/>
                    <a:pt x="104095" y="234950"/>
                    <a:pt x="105470" y="241300"/>
                  </a:cubicBezTo>
                  <a:cubicBezTo>
                    <a:pt x="110974" y="238760"/>
                    <a:pt x="117853" y="237490"/>
                    <a:pt x="123357" y="233680"/>
                  </a:cubicBezTo>
                  <a:cubicBezTo>
                    <a:pt x="117853" y="231140"/>
                    <a:pt x="112350" y="228600"/>
                    <a:pt x="106846" y="224790"/>
                  </a:cubicBezTo>
                  <a:cubicBezTo>
                    <a:pt x="105470" y="223520"/>
                    <a:pt x="104095" y="222250"/>
                    <a:pt x="102719" y="222250"/>
                  </a:cubicBezTo>
                  <a:close/>
                  <a:moveTo>
                    <a:pt x="233044" y="184150"/>
                  </a:moveTo>
                  <a:cubicBezTo>
                    <a:pt x="225136" y="190670"/>
                    <a:pt x="218546" y="197190"/>
                    <a:pt x="209321" y="203710"/>
                  </a:cubicBezTo>
                  <a:cubicBezTo>
                    <a:pt x="208003" y="219359"/>
                    <a:pt x="206685" y="235007"/>
                    <a:pt x="202731" y="249351"/>
                  </a:cubicBezTo>
                  <a:cubicBezTo>
                    <a:pt x="219864" y="254567"/>
                    <a:pt x="234361" y="257175"/>
                    <a:pt x="246223" y="257175"/>
                  </a:cubicBezTo>
                  <a:cubicBezTo>
                    <a:pt x="251494" y="257175"/>
                    <a:pt x="262038" y="257175"/>
                    <a:pt x="265992" y="250655"/>
                  </a:cubicBezTo>
                  <a:cubicBezTo>
                    <a:pt x="272581" y="241527"/>
                    <a:pt x="262038" y="215446"/>
                    <a:pt x="233044" y="184150"/>
                  </a:cubicBezTo>
                  <a:close/>
                  <a:moveTo>
                    <a:pt x="56261" y="184150"/>
                  </a:moveTo>
                  <a:cubicBezTo>
                    <a:pt x="25949" y="215446"/>
                    <a:pt x="15406" y="241527"/>
                    <a:pt x="21995" y="250655"/>
                  </a:cubicBezTo>
                  <a:cubicBezTo>
                    <a:pt x="25949" y="257175"/>
                    <a:pt x="36493" y="257175"/>
                    <a:pt x="43082" y="257175"/>
                  </a:cubicBezTo>
                  <a:cubicBezTo>
                    <a:pt x="54943" y="257175"/>
                    <a:pt x="69441" y="254567"/>
                    <a:pt x="85256" y="249351"/>
                  </a:cubicBezTo>
                  <a:cubicBezTo>
                    <a:pt x="82620" y="235007"/>
                    <a:pt x="79984" y="219359"/>
                    <a:pt x="78666" y="203710"/>
                  </a:cubicBezTo>
                  <a:cubicBezTo>
                    <a:pt x="70759" y="197190"/>
                    <a:pt x="62851" y="190670"/>
                    <a:pt x="56261" y="184150"/>
                  </a:cubicBezTo>
                  <a:close/>
                  <a:moveTo>
                    <a:pt x="210669" y="163513"/>
                  </a:moveTo>
                  <a:cubicBezTo>
                    <a:pt x="210669" y="164902"/>
                    <a:pt x="210669" y="166291"/>
                    <a:pt x="210669" y="169070"/>
                  </a:cubicBezTo>
                  <a:cubicBezTo>
                    <a:pt x="210669" y="170459"/>
                    <a:pt x="210669" y="173237"/>
                    <a:pt x="210669" y="174626"/>
                  </a:cubicBezTo>
                  <a:cubicBezTo>
                    <a:pt x="213209" y="173237"/>
                    <a:pt x="215749" y="170459"/>
                    <a:pt x="217019" y="169070"/>
                  </a:cubicBezTo>
                  <a:cubicBezTo>
                    <a:pt x="215749" y="166291"/>
                    <a:pt x="213209" y="164902"/>
                    <a:pt x="210669" y="163513"/>
                  </a:cubicBezTo>
                  <a:close/>
                  <a:moveTo>
                    <a:pt x="77319" y="163513"/>
                  </a:moveTo>
                  <a:cubicBezTo>
                    <a:pt x="74779" y="164902"/>
                    <a:pt x="73509" y="166291"/>
                    <a:pt x="70969" y="169070"/>
                  </a:cubicBezTo>
                  <a:cubicBezTo>
                    <a:pt x="73509" y="170459"/>
                    <a:pt x="74779" y="173237"/>
                    <a:pt x="77319" y="174626"/>
                  </a:cubicBezTo>
                  <a:cubicBezTo>
                    <a:pt x="77319" y="173237"/>
                    <a:pt x="77319" y="170459"/>
                    <a:pt x="77319" y="169070"/>
                  </a:cubicBezTo>
                  <a:cubicBezTo>
                    <a:pt x="77319" y="166291"/>
                    <a:pt x="77319" y="164902"/>
                    <a:pt x="77319" y="163513"/>
                  </a:cubicBezTo>
                  <a:close/>
                  <a:moveTo>
                    <a:pt x="144788" y="150813"/>
                  </a:moveTo>
                  <a:cubicBezTo>
                    <a:pt x="154871" y="150813"/>
                    <a:pt x="163045" y="158987"/>
                    <a:pt x="163045" y="169070"/>
                  </a:cubicBezTo>
                  <a:cubicBezTo>
                    <a:pt x="163045" y="179153"/>
                    <a:pt x="154871" y="187327"/>
                    <a:pt x="144788" y="187327"/>
                  </a:cubicBezTo>
                  <a:cubicBezTo>
                    <a:pt x="134705" y="187327"/>
                    <a:pt x="126531" y="179153"/>
                    <a:pt x="126531" y="169070"/>
                  </a:cubicBezTo>
                  <a:cubicBezTo>
                    <a:pt x="126531" y="158987"/>
                    <a:pt x="134705" y="150813"/>
                    <a:pt x="144788" y="150813"/>
                  </a:cubicBezTo>
                  <a:close/>
                  <a:moveTo>
                    <a:pt x="145444" y="114300"/>
                  </a:moveTo>
                  <a:cubicBezTo>
                    <a:pt x="136264" y="119631"/>
                    <a:pt x="128395" y="124962"/>
                    <a:pt x="119215" y="130293"/>
                  </a:cubicBezTo>
                  <a:cubicBezTo>
                    <a:pt x="112658" y="135623"/>
                    <a:pt x="106101" y="139622"/>
                    <a:pt x="100855" y="144952"/>
                  </a:cubicBezTo>
                  <a:cubicBezTo>
                    <a:pt x="100855" y="152949"/>
                    <a:pt x="99544" y="160945"/>
                    <a:pt x="99544" y="168941"/>
                  </a:cubicBezTo>
                  <a:cubicBezTo>
                    <a:pt x="99544" y="176938"/>
                    <a:pt x="100855" y="184934"/>
                    <a:pt x="100855" y="192930"/>
                  </a:cubicBezTo>
                  <a:cubicBezTo>
                    <a:pt x="107412" y="196928"/>
                    <a:pt x="112658" y="202259"/>
                    <a:pt x="119215" y="206257"/>
                  </a:cubicBezTo>
                  <a:cubicBezTo>
                    <a:pt x="128395" y="212921"/>
                    <a:pt x="136264" y="218252"/>
                    <a:pt x="145444" y="222250"/>
                  </a:cubicBezTo>
                  <a:cubicBezTo>
                    <a:pt x="153312" y="218252"/>
                    <a:pt x="162492" y="212921"/>
                    <a:pt x="170361" y="206257"/>
                  </a:cubicBezTo>
                  <a:cubicBezTo>
                    <a:pt x="176918" y="202259"/>
                    <a:pt x="183475" y="196928"/>
                    <a:pt x="190032" y="192930"/>
                  </a:cubicBezTo>
                  <a:cubicBezTo>
                    <a:pt x="190032" y="184934"/>
                    <a:pt x="190032" y="176938"/>
                    <a:pt x="190032" y="168941"/>
                  </a:cubicBezTo>
                  <a:cubicBezTo>
                    <a:pt x="190032" y="160945"/>
                    <a:pt x="190032" y="152949"/>
                    <a:pt x="190032" y="144952"/>
                  </a:cubicBezTo>
                  <a:cubicBezTo>
                    <a:pt x="183475" y="139622"/>
                    <a:pt x="176918" y="135623"/>
                    <a:pt x="170361" y="130293"/>
                  </a:cubicBezTo>
                  <a:cubicBezTo>
                    <a:pt x="162492" y="124962"/>
                    <a:pt x="153312" y="119631"/>
                    <a:pt x="145444" y="114300"/>
                  </a:cubicBezTo>
                  <a:close/>
                  <a:moveTo>
                    <a:pt x="183046" y="96838"/>
                  </a:moveTo>
                  <a:cubicBezTo>
                    <a:pt x="177966" y="98108"/>
                    <a:pt x="172886" y="100648"/>
                    <a:pt x="167806" y="103188"/>
                  </a:cubicBezTo>
                  <a:cubicBezTo>
                    <a:pt x="171616" y="106998"/>
                    <a:pt x="176696" y="109538"/>
                    <a:pt x="181776" y="113348"/>
                  </a:cubicBezTo>
                  <a:cubicBezTo>
                    <a:pt x="183046" y="114618"/>
                    <a:pt x="184316" y="115888"/>
                    <a:pt x="186856" y="115888"/>
                  </a:cubicBezTo>
                  <a:cubicBezTo>
                    <a:pt x="185586" y="109538"/>
                    <a:pt x="184316" y="103188"/>
                    <a:pt x="183046" y="96838"/>
                  </a:cubicBezTo>
                  <a:close/>
                  <a:moveTo>
                    <a:pt x="105470" y="96838"/>
                  </a:moveTo>
                  <a:cubicBezTo>
                    <a:pt x="104095" y="103188"/>
                    <a:pt x="102719" y="109538"/>
                    <a:pt x="102719" y="115888"/>
                  </a:cubicBezTo>
                  <a:cubicBezTo>
                    <a:pt x="104095" y="115888"/>
                    <a:pt x="105470" y="114618"/>
                    <a:pt x="106846" y="113348"/>
                  </a:cubicBezTo>
                  <a:cubicBezTo>
                    <a:pt x="112350" y="109538"/>
                    <a:pt x="117853" y="106998"/>
                    <a:pt x="123357" y="103188"/>
                  </a:cubicBezTo>
                  <a:cubicBezTo>
                    <a:pt x="117853" y="100648"/>
                    <a:pt x="110974" y="98108"/>
                    <a:pt x="105470" y="96838"/>
                  </a:cubicBezTo>
                  <a:close/>
                  <a:moveTo>
                    <a:pt x="246901" y="79375"/>
                  </a:moveTo>
                  <a:cubicBezTo>
                    <a:pt x="234855" y="79375"/>
                    <a:pt x="220132" y="83287"/>
                    <a:pt x="202731" y="88503"/>
                  </a:cubicBezTo>
                  <a:cubicBezTo>
                    <a:pt x="206747" y="102847"/>
                    <a:pt x="208085" y="118496"/>
                    <a:pt x="209424" y="134144"/>
                  </a:cubicBezTo>
                  <a:cubicBezTo>
                    <a:pt x="217455" y="139360"/>
                    <a:pt x="225486" y="145880"/>
                    <a:pt x="233517" y="152400"/>
                  </a:cubicBezTo>
                  <a:cubicBezTo>
                    <a:pt x="240209" y="145880"/>
                    <a:pt x="245563" y="139360"/>
                    <a:pt x="250917" y="132840"/>
                  </a:cubicBezTo>
                  <a:cubicBezTo>
                    <a:pt x="269656" y="108063"/>
                    <a:pt x="270994" y="92415"/>
                    <a:pt x="266979" y="85895"/>
                  </a:cubicBezTo>
                  <a:cubicBezTo>
                    <a:pt x="262963" y="80679"/>
                    <a:pt x="252255" y="79375"/>
                    <a:pt x="246901" y="79375"/>
                  </a:cubicBezTo>
                  <a:close/>
                  <a:moveTo>
                    <a:pt x="43420" y="79375"/>
                  </a:moveTo>
                  <a:cubicBezTo>
                    <a:pt x="36884" y="79375"/>
                    <a:pt x="26425" y="80679"/>
                    <a:pt x="22503" y="85895"/>
                  </a:cubicBezTo>
                  <a:cubicBezTo>
                    <a:pt x="18581" y="92415"/>
                    <a:pt x="21195" y="108063"/>
                    <a:pt x="38191" y="132840"/>
                  </a:cubicBezTo>
                  <a:cubicBezTo>
                    <a:pt x="43420" y="139360"/>
                    <a:pt x="49957" y="145880"/>
                    <a:pt x="56494" y="152400"/>
                  </a:cubicBezTo>
                  <a:cubicBezTo>
                    <a:pt x="63031" y="145880"/>
                    <a:pt x="70875" y="139360"/>
                    <a:pt x="78719" y="134144"/>
                  </a:cubicBezTo>
                  <a:cubicBezTo>
                    <a:pt x="80026" y="118496"/>
                    <a:pt x="82641" y="102847"/>
                    <a:pt x="85256" y="88503"/>
                  </a:cubicBezTo>
                  <a:cubicBezTo>
                    <a:pt x="69568" y="83287"/>
                    <a:pt x="55187" y="79375"/>
                    <a:pt x="43420" y="79375"/>
                  </a:cubicBezTo>
                  <a:close/>
                  <a:moveTo>
                    <a:pt x="144647" y="22225"/>
                  </a:moveTo>
                  <a:cubicBezTo>
                    <a:pt x="132881" y="22225"/>
                    <a:pt x="119807" y="41994"/>
                    <a:pt x="110656" y="74942"/>
                  </a:cubicBezTo>
                  <a:cubicBezTo>
                    <a:pt x="121115" y="80214"/>
                    <a:pt x="132881" y="85485"/>
                    <a:pt x="144647" y="92075"/>
                  </a:cubicBezTo>
                  <a:cubicBezTo>
                    <a:pt x="155106" y="85485"/>
                    <a:pt x="166872" y="80214"/>
                    <a:pt x="177331" y="74942"/>
                  </a:cubicBezTo>
                  <a:cubicBezTo>
                    <a:pt x="168180" y="41994"/>
                    <a:pt x="155106" y="22225"/>
                    <a:pt x="144647" y="22225"/>
                  </a:cubicBezTo>
                  <a:close/>
                  <a:moveTo>
                    <a:pt x="145581" y="0"/>
                  </a:moveTo>
                  <a:cubicBezTo>
                    <a:pt x="169313" y="0"/>
                    <a:pt x="187771" y="27738"/>
                    <a:pt x="199637" y="67363"/>
                  </a:cubicBezTo>
                  <a:cubicBezTo>
                    <a:pt x="216777" y="60759"/>
                    <a:pt x="232598" y="58117"/>
                    <a:pt x="247101" y="58117"/>
                  </a:cubicBezTo>
                  <a:cubicBezTo>
                    <a:pt x="269514" y="58117"/>
                    <a:pt x="280061" y="67363"/>
                    <a:pt x="285335" y="73968"/>
                  </a:cubicBezTo>
                  <a:cubicBezTo>
                    <a:pt x="293246" y="85855"/>
                    <a:pt x="295883" y="108310"/>
                    <a:pt x="268195" y="145294"/>
                  </a:cubicBezTo>
                  <a:cubicBezTo>
                    <a:pt x="262922" y="153219"/>
                    <a:pt x="256330" y="161144"/>
                    <a:pt x="248419" y="169069"/>
                  </a:cubicBezTo>
                  <a:cubicBezTo>
                    <a:pt x="281380" y="204732"/>
                    <a:pt x="301156" y="240395"/>
                    <a:pt x="285335" y="264170"/>
                  </a:cubicBezTo>
                  <a:cubicBezTo>
                    <a:pt x="280061" y="270775"/>
                    <a:pt x="269514" y="280021"/>
                    <a:pt x="247101" y="280021"/>
                  </a:cubicBezTo>
                  <a:cubicBezTo>
                    <a:pt x="232598" y="280021"/>
                    <a:pt x="216777" y="276058"/>
                    <a:pt x="199637" y="270775"/>
                  </a:cubicBezTo>
                  <a:cubicBezTo>
                    <a:pt x="187771" y="310400"/>
                    <a:pt x="169313" y="338138"/>
                    <a:pt x="145581" y="338138"/>
                  </a:cubicBezTo>
                  <a:cubicBezTo>
                    <a:pt x="120531" y="338138"/>
                    <a:pt x="102072" y="310400"/>
                    <a:pt x="91525" y="270775"/>
                  </a:cubicBezTo>
                  <a:cubicBezTo>
                    <a:pt x="73067" y="276058"/>
                    <a:pt x="57246" y="280021"/>
                    <a:pt x="44061" y="280021"/>
                  </a:cubicBezTo>
                  <a:cubicBezTo>
                    <a:pt x="21648" y="280021"/>
                    <a:pt x="9782" y="270775"/>
                    <a:pt x="5827" y="264170"/>
                  </a:cubicBezTo>
                  <a:cubicBezTo>
                    <a:pt x="-9994" y="240395"/>
                    <a:pt x="8464" y="204732"/>
                    <a:pt x="41425" y="169069"/>
                  </a:cubicBezTo>
                  <a:cubicBezTo>
                    <a:pt x="33514" y="161144"/>
                    <a:pt x="26922" y="153219"/>
                    <a:pt x="21648" y="145294"/>
                  </a:cubicBezTo>
                  <a:cubicBezTo>
                    <a:pt x="-6039" y="108310"/>
                    <a:pt x="-2084" y="85855"/>
                    <a:pt x="5827" y="73968"/>
                  </a:cubicBezTo>
                  <a:cubicBezTo>
                    <a:pt x="9782" y="67363"/>
                    <a:pt x="21648" y="58117"/>
                    <a:pt x="44061" y="58117"/>
                  </a:cubicBezTo>
                  <a:cubicBezTo>
                    <a:pt x="57246" y="58117"/>
                    <a:pt x="73067" y="60759"/>
                    <a:pt x="91525" y="67363"/>
                  </a:cubicBezTo>
                  <a:cubicBezTo>
                    <a:pt x="102072" y="27738"/>
                    <a:pt x="120531" y="0"/>
                    <a:pt x="145581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5" name="Rectangle 12"/>
            <p:cNvSpPr/>
            <p:nvPr/>
          </p:nvSpPr>
          <p:spPr>
            <a:xfrm>
              <a:off x="2721776" y="2253493"/>
              <a:ext cx="1849375" cy="35392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b">
              <a:normAutofit lnSpcReduction="10000"/>
            </a:bodyPr>
            <a:lstStyle/>
            <a:p>
              <a:pPr lvl="0" algn="ctr">
                <a:defRPr sz="1800"/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  <a:endParaRPr lang="zh-CN" altLang="en-US" b="1">
                <a:solidFill>
                  <a:srgbClr val="FFFFFF"/>
                </a:solidFill>
              </a:endParaRPr>
            </a:p>
          </p:txBody>
        </p:sp>
        <p:sp>
          <p:nvSpPr>
            <p:cNvPr id="16" name="Rectangle 13"/>
            <p:cNvSpPr/>
            <p:nvPr/>
          </p:nvSpPr>
          <p:spPr>
            <a:xfrm>
              <a:off x="2297053" y="2748712"/>
              <a:ext cx="2781370" cy="38779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ctr"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zh-CN" altLang="en-US" sz="105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50">
                  <a:solidFill>
                    <a:schemeClr val="bg1"/>
                  </a:solidFill>
                </a:rPr>
              </a:br>
              <a:r>
                <a:rPr lang="zh-CN" altLang="en-US" sz="1050">
                  <a:solidFill>
                    <a:schemeClr val="bg1"/>
                  </a:solidFill>
                </a:rPr>
                <a:t>（建议使用主题字体）</a:t>
              </a:r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17" name="Rectangle 14"/>
            <p:cNvSpPr/>
            <p:nvPr/>
          </p:nvSpPr>
          <p:spPr>
            <a:xfrm>
              <a:off x="2037259" y="3884777"/>
              <a:ext cx="3300959" cy="1978266"/>
            </a:xfrm>
            <a:prstGeom prst="rect">
              <a:avLst/>
            </a:prstGeom>
            <a:solidFill>
              <a:schemeClr val="accent3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8" name="Freeform: Shape 28"/>
            <p:cNvSpPr/>
            <p:nvPr/>
          </p:nvSpPr>
          <p:spPr>
            <a:xfrm>
              <a:off x="3393170" y="4008583"/>
              <a:ext cx="506587" cy="505103"/>
            </a:xfrm>
            <a:custGeom>
              <a:avLst/>
              <a:gdLst>
                <a:gd name="connsiteX0" fmla="*/ 101959 w 337539"/>
                <a:gd name="connsiteY0" fmla="*/ 249238 h 336550"/>
                <a:gd name="connsiteX1" fmla="*/ 78262 w 337539"/>
                <a:gd name="connsiteY1" fmla="*/ 259629 h 336550"/>
                <a:gd name="connsiteX2" fmla="*/ 74313 w 337539"/>
                <a:gd name="connsiteY2" fmla="*/ 276514 h 336550"/>
                <a:gd name="connsiteX3" fmla="*/ 111174 w 337539"/>
                <a:gd name="connsiteY3" fmla="*/ 299894 h 336550"/>
                <a:gd name="connsiteX4" fmla="*/ 128288 w 337539"/>
                <a:gd name="connsiteY4" fmla="*/ 306388 h 336550"/>
                <a:gd name="connsiteX5" fmla="*/ 101959 w 337539"/>
                <a:gd name="connsiteY5" fmla="*/ 249238 h 336550"/>
                <a:gd name="connsiteX6" fmla="*/ 126700 w 337539"/>
                <a:gd name="connsiteY6" fmla="*/ 247650 h 336550"/>
                <a:gd name="connsiteX7" fmla="*/ 163530 w 337539"/>
                <a:gd name="connsiteY7" fmla="*/ 311436 h 336550"/>
                <a:gd name="connsiteX8" fmla="*/ 264813 w 337539"/>
                <a:gd name="connsiteY8" fmla="*/ 274987 h 336550"/>
                <a:gd name="connsiteX9" fmla="*/ 251660 w 337539"/>
                <a:gd name="connsiteY9" fmla="*/ 274987 h 336550"/>
                <a:gd name="connsiteX10" fmla="*/ 179315 w 337539"/>
                <a:gd name="connsiteY10" fmla="*/ 260668 h 336550"/>
                <a:gd name="connsiteX11" fmla="*/ 126700 w 337539"/>
                <a:gd name="connsiteY11" fmla="*/ 247650 h 336550"/>
                <a:gd name="connsiteX12" fmla="*/ 29863 w 337539"/>
                <a:gd name="connsiteY12" fmla="*/ 209550 h 336550"/>
                <a:gd name="connsiteX13" fmla="*/ 52444 w 337539"/>
                <a:gd name="connsiteY13" fmla="*/ 252413 h 336550"/>
                <a:gd name="connsiteX14" fmla="*/ 59086 w 337539"/>
                <a:gd name="connsiteY14" fmla="*/ 243321 h 336550"/>
                <a:gd name="connsiteX15" fmla="*/ 94951 w 337539"/>
                <a:gd name="connsiteY15" fmla="*/ 223838 h 336550"/>
                <a:gd name="connsiteX16" fmla="*/ 93623 w 337539"/>
                <a:gd name="connsiteY16" fmla="*/ 214746 h 336550"/>
                <a:gd name="connsiteX17" fmla="*/ 29863 w 337539"/>
                <a:gd name="connsiteY17" fmla="*/ 209550 h 336550"/>
                <a:gd name="connsiteX18" fmla="*/ 312707 w 337539"/>
                <a:gd name="connsiteY18" fmla="*/ 161925 h 336550"/>
                <a:gd name="connsiteX19" fmla="*/ 245420 w 337539"/>
                <a:gd name="connsiteY19" fmla="*/ 189789 h 336550"/>
                <a:gd name="connsiteX20" fmla="*/ 118763 w 337539"/>
                <a:gd name="connsiteY20" fmla="*/ 213673 h 336550"/>
                <a:gd name="connsiteX21" fmla="*/ 120082 w 337539"/>
                <a:gd name="connsiteY21" fmla="*/ 222961 h 336550"/>
                <a:gd name="connsiteX22" fmla="*/ 121402 w 337539"/>
                <a:gd name="connsiteY22" fmla="*/ 222961 h 336550"/>
                <a:gd name="connsiteX23" fmla="*/ 188688 w 337539"/>
                <a:gd name="connsiteY23" fmla="*/ 237556 h 336550"/>
                <a:gd name="connsiteX24" fmla="*/ 253336 w 337539"/>
                <a:gd name="connsiteY24" fmla="*/ 250825 h 336550"/>
                <a:gd name="connsiteX25" fmla="*/ 290278 w 337539"/>
                <a:gd name="connsiteY25" fmla="*/ 246845 h 336550"/>
                <a:gd name="connsiteX26" fmla="*/ 300833 w 337539"/>
                <a:gd name="connsiteY26" fmla="*/ 226942 h 336550"/>
                <a:gd name="connsiteX27" fmla="*/ 312707 w 337539"/>
                <a:gd name="connsiteY27" fmla="*/ 161925 h 336550"/>
                <a:gd name="connsiteX28" fmla="*/ 41891 w 337539"/>
                <a:gd name="connsiteY28" fmla="*/ 101600 h 336550"/>
                <a:gd name="connsiteX29" fmla="*/ 36640 w 337539"/>
                <a:gd name="connsiteY29" fmla="*/ 110888 h 336550"/>
                <a:gd name="connsiteX30" fmla="*/ 26138 w 337539"/>
                <a:gd name="connsiteY30" fmla="*/ 183866 h 336550"/>
                <a:gd name="connsiteX31" fmla="*/ 90463 w 337539"/>
                <a:gd name="connsiteY31" fmla="*/ 190500 h 336550"/>
                <a:gd name="connsiteX32" fmla="*/ 91776 w 337539"/>
                <a:gd name="connsiteY32" fmla="*/ 165290 h 336550"/>
                <a:gd name="connsiteX33" fmla="*/ 44517 w 337539"/>
                <a:gd name="connsiteY33" fmla="*/ 113542 h 336550"/>
                <a:gd name="connsiteX34" fmla="*/ 41891 w 337539"/>
                <a:gd name="connsiteY34" fmla="*/ 101600 h 336550"/>
                <a:gd name="connsiteX35" fmla="*/ 258855 w 337539"/>
                <a:gd name="connsiteY35" fmla="*/ 57150 h 336550"/>
                <a:gd name="connsiteX36" fmla="*/ 204466 w 337539"/>
                <a:gd name="connsiteY36" fmla="*/ 115243 h 336550"/>
                <a:gd name="connsiteX37" fmla="*/ 123547 w 337539"/>
                <a:gd name="connsiteY37" fmla="*/ 173336 h 336550"/>
                <a:gd name="connsiteX38" fmla="*/ 115588 w 337539"/>
                <a:gd name="connsiteY38" fmla="*/ 173336 h 336550"/>
                <a:gd name="connsiteX39" fmla="*/ 115588 w 337539"/>
                <a:gd name="connsiteY39" fmla="*/ 190500 h 336550"/>
                <a:gd name="connsiteX40" fmla="*/ 309263 w 337539"/>
                <a:gd name="connsiteY40" fmla="*/ 136368 h 336550"/>
                <a:gd name="connsiteX41" fmla="*/ 258855 w 337539"/>
                <a:gd name="connsiteY41" fmla="*/ 57150 h 336550"/>
                <a:gd name="connsiteX42" fmla="*/ 136226 w 337539"/>
                <a:gd name="connsiteY42" fmla="*/ 28575 h 336550"/>
                <a:gd name="connsiteX43" fmla="*/ 69863 w 337539"/>
                <a:gd name="connsiteY43" fmla="*/ 62888 h 336550"/>
                <a:gd name="connsiteX44" fmla="*/ 95081 w 337539"/>
                <a:gd name="connsiteY44" fmla="*/ 138113 h 336550"/>
                <a:gd name="connsiteX45" fmla="*/ 136226 w 337539"/>
                <a:gd name="connsiteY45" fmla="*/ 28575 h 336550"/>
                <a:gd name="connsiteX46" fmla="*/ 167601 w 337539"/>
                <a:gd name="connsiteY46" fmla="*/ 25400 h 336550"/>
                <a:gd name="connsiteX47" fmla="*/ 118763 w 337539"/>
                <a:gd name="connsiteY47" fmla="*/ 147638 h 336550"/>
                <a:gd name="connsiteX48" fmla="*/ 124043 w 337539"/>
                <a:gd name="connsiteY48" fmla="*/ 147638 h 336550"/>
                <a:gd name="connsiteX49" fmla="*/ 184760 w 337539"/>
                <a:gd name="connsiteY49" fmla="*/ 101634 h 336550"/>
                <a:gd name="connsiteX50" fmla="*/ 236238 w 337539"/>
                <a:gd name="connsiteY50" fmla="*/ 42487 h 336550"/>
                <a:gd name="connsiteX51" fmla="*/ 226999 w 337539"/>
                <a:gd name="connsiteY51" fmla="*/ 37229 h 336550"/>
                <a:gd name="connsiteX52" fmla="*/ 168921 w 337539"/>
                <a:gd name="connsiteY52" fmla="*/ 25400 h 336550"/>
                <a:gd name="connsiteX53" fmla="*/ 167601 w 337539"/>
                <a:gd name="connsiteY53" fmla="*/ 25400 h 336550"/>
                <a:gd name="connsiteX54" fmla="*/ 168770 w 337539"/>
                <a:gd name="connsiteY54" fmla="*/ 0 h 336550"/>
                <a:gd name="connsiteX55" fmla="*/ 237249 w 337539"/>
                <a:gd name="connsiteY55" fmla="*/ 14461 h 336550"/>
                <a:gd name="connsiteX56" fmla="*/ 325481 w 337539"/>
                <a:gd name="connsiteY56" fmla="*/ 107801 h 336550"/>
                <a:gd name="connsiteX57" fmla="*/ 322848 w 337539"/>
                <a:gd name="connsiteY57" fmla="*/ 236637 h 336550"/>
                <a:gd name="connsiteX58" fmla="*/ 308362 w 337539"/>
                <a:gd name="connsiteY58" fmla="*/ 261615 h 336550"/>
                <a:gd name="connsiteX59" fmla="*/ 305728 w 337539"/>
                <a:gd name="connsiteY59" fmla="*/ 266874 h 336550"/>
                <a:gd name="connsiteX60" fmla="*/ 168770 w 337539"/>
                <a:gd name="connsiteY60" fmla="*/ 336550 h 336550"/>
                <a:gd name="connsiteX61" fmla="*/ 100290 w 337539"/>
                <a:gd name="connsiteY61" fmla="*/ 322089 h 336550"/>
                <a:gd name="connsiteX62" fmla="*/ 12058 w 337539"/>
                <a:gd name="connsiteY62" fmla="*/ 228749 h 336550"/>
                <a:gd name="connsiteX63" fmla="*/ 14691 w 337539"/>
                <a:gd name="connsiteY63" fmla="*/ 99913 h 336550"/>
                <a:gd name="connsiteX64" fmla="*/ 168770 w 337539"/>
                <a:gd name="connsiteY64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337539" h="336550">
                  <a:moveTo>
                    <a:pt x="101959" y="249238"/>
                  </a:moveTo>
                  <a:cubicBezTo>
                    <a:pt x="94060" y="250537"/>
                    <a:pt x="84845" y="253135"/>
                    <a:pt x="78262" y="259629"/>
                  </a:cubicBezTo>
                  <a:cubicBezTo>
                    <a:pt x="75629" y="263526"/>
                    <a:pt x="74313" y="270020"/>
                    <a:pt x="74313" y="276514"/>
                  </a:cubicBezTo>
                  <a:cubicBezTo>
                    <a:pt x="86161" y="285606"/>
                    <a:pt x="98009" y="293399"/>
                    <a:pt x="111174" y="299894"/>
                  </a:cubicBezTo>
                  <a:cubicBezTo>
                    <a:pt x="116440" y="302492"/>
                    <a:pt x="123022" y="303790"/>
                    <a:pt x="128288" y="306388"/>
                  </a:cubicBezTo>
                  <a:cubicBezTo>
                    <a:pt x="116440" y="288204"/>
                    <a:pt x="107224" y="268721"/>
                    <a:pt x="101959" y="249238"/>
                  </a:cubicBezTo>
                  <a:close/>
                  <a:moveTo>
                    <a:pt x="126700" y="247650"/>
                  </a:moveTo>
                  <a:cubicBezTo>
                    <a:pt x="134592" y="269780"/>
                    <a:pt x="147746" y="291910"/>
                    <a:pt x="163530" y="311436"/>
                  </a:cubicBezTo>
                  <a:cubicBezTo>
                    <a:pt x="201676" y="312738"/>
                    <a:pt x="237191" y="299721"/>
                    <a:pt x="264813" y="274987"/>
                  </a:cubicBezTo>
                  <a:cubicBezTo>
                    <a:pt x="260867" y="274987"/>
                    <a:pt x="256921" y="274987"/>
                    <a:pt x="251660" y="274987"/>
                  </a:cubicBezTo>
                  <a:cubicBezTo>
                    <a:pt x="224037" y="274987"/>
                    <a:pt x="201676" y="267177"/>
                    <a:pt x="179315" y="260668"/>
                  </a:cubicBezTo>
                  <a:cubicBezTo>
                    <a:pt x="162215" y="254159"/>
                    <a:pt x="146431" y="248952"/>
                    <a:pt x="126700" y="247650"/>
                  </a:cubicBezTo>
                  <a:close/>
                  <a:moveTo>
                    <a:pt x="29863" y="209550"/>
                  </a:moveTo>
                  <a:cubicBezTo>
                    <a:pt x="35176" y="225137"/>
                    <a:pt x="43146" y="239424"/>
                    <a:pt x="52444" y="252413"/>
                  </a:cubicBezTo>
                  <a:cubicBezTo>
                    <a:pt x="53773" y="249815"/>
                    <a:pt x="56429" y="245919"/>
                    <a:pt x="59086" y="243321"/>
                  </a:cubicBezTo>
                  <a:cubicBezTo>
                    <a:pt x="68384" y="231631"/>
                    <a:pt x="84324" y="226436"/>
                    <a:pt x="94951" y="223838"/>
                  </a:cubicBezTo>
                  <a:cubicBezTo>
                    <a:pt x="94951" y="221240"/>
                    <a:pt x="93623" y="217343"/>
                    <a:pt x="93623" y="214746"/>
                  </a:cubicBezTo>
                  <a:cubicBezTo>
                    <a:pt x="72369" y="214746"/>
                    <a:pt x="51116" y="212148"/>
                    <a:pt x="29863" y="209550"/>
                  </a:cubicBezTo>
                  <a:close/>
                  <a:moveTo>
                    <a:pt x="312707" y="161925"/>
                  </a:moveTo>
                  <a:cubicBezTo>
                    <a:pt x="298194" y="168559"/>
                    <a:pt x="274446" y="179174"/>
                    <a:pt x="245420" y="189789"/>
                  </a:cubicBezTo>
                  <a:cubicBezTo>
                    <a:pt x="203201" y="204385"/>
                    <a:pt x="159663" y="212346"/>
                    <a:pt x="118763" y="213673"/>
                  </a:cubicBezTo>
                  <a:cubicBezTo>
                    <a:pt x="118763" y="217653"/>
                    <a:pt x="120082" y="220307"/>
                    <a:pt x="120082" y="222961"/>
                  </a:cubicBezTo>
                  <a:cubicBezTo>
                    <a:pt x="120082" y="222961"/>
                    <a:pt x="121402" y="222961"/>
                    <a:pt x="121402" y="222961"/>
                  </a:cubicBezTo>
                  <a:cubicBezTo>
                    <a:pt x="146469" y="222961"/>
                    <a:pt x="167579" y="229595"/>
                    <a:pt x="188688" y="237556"/>
                  </a:cubicBezTo>
                  <a:cubicBezTo>
                    <a:pt x="207159" y="244191"/>
                    <a:pt x="228269" y="250825"/>
                    <a:pt x="253336" y="250825"/>
                  </a:cubicBezTo>
                  <a:cubicBezTo>
                    <a:pt x="265210" y="250825"/>
                    <a:pt x="277084" y="249498"/>
                    <a:pt x="290278" y="246845"/>
                  </a:cubicBezTo>
                  <a:cubicBezTo>
                    <a:pt x="294236" y="240210"/>
                    <a:pt x="296875" y="233576"/>
                    <a:pt x="300833" y="226942"/>
                  </a:cubicBezTo>
                  <a:cubicBezTo>
                    <a:pt x="310068" y="207039"/>
                    <a:pt x="314026" y="184482"/>
                    <a:pt x="312707" y="161925"/>
                  </a:cubicBezTo>
                  <a:close/>
                  <a:moveTo>
                    <a:pt x="41891" y="101600"/>
                  </a:moveTo>
                  <a:cubicBezTo>
                    <a:pt x="39266" y="104254"/>
                    <a:pt x="37953" y="108234"/>
                    <a:pt x="36640" y="110888"/>
                  </a:cubicBezTo>
                  <a:cubicBezTo>
                    <a:pt x="27451" y="133445"/>
                    <a:pt x="23513" y="158655"/>
                    <a:pt x="26138" y="183866"/>
                  </a:cubicBezTo>
                  <a:cubicBezTo>
                    <a:pt x="47142" y="187846"/>
                    <a:pt x="68146" y="190500"/>
                    <a:pt x="90463" y="190500"/>
                  </a:cubicBezTo>
                  <a:cubicBezTo>
                    <a:pt x="90463" y="182539"/>
                    <a:pt x="90463" y="174578"/>
                    <a:pt x="91776" y="165290"/>
                  </a:cubicBezTo>
                  <a:cubicBezTo>
                    <a:pt x="78648" y="158655"/>
                    <a:pt x="55019" y="141406"/>
                    <a:pt x="44517" y="113542"/>
                  </a:cubicBezTo>
                  <a:cubicBezTo>
                    <a:pt x="43204" y="109561"/>
                    <a:pt x="41891" y="105580"/>
                    <a:pt x="41891" y="101600"/>
                  </a:cubicBezTo>
                  <a:close/>
                  <a:moveTo>
                    <a:pt x="258855" y="57150"/>
                  </a:moveTo>
                  <a:cubicBezTo>
                    <a:pt x="234977" y="72993"/>
                    <a:pt x="219058" y="95438"/>
                    <a:pt x="204466" y="115243"/>
                  </a:cubicBezTo>
                  <a:cubicBezTo>
                    <a:pt x="184568" y="144289"/>
                    <a:pt x="164670" y="173336"/>
                    <a:pt x="123547" y="173336"/>
                  </a:cubicBezTo>
                  <a:cubicBezTo>
                    <a:pt x="120894" y="173336"/>
                    <a:pt x="118241" y="173336"/>
                    <a:pt x="115588" y="173336"/>
                  </a:cubicBezTo>
                  <a:cubicBezTo>
                    <a:pt x="115588" y="178617"/>
                    <a:pt x="115588" y="183899"/>
                    <a:pt x="115588" y="190500"/>
                  </a:cubicBezTo>
                  <a:cubicBezTo>
                    <a:pt x="211099" y="185219"/>
                    <a:pt x="286712" y="148250"/>
                    <a:pt x="309263" y="136368"/>
                  </a:cubicBezTo>
                  <a:cubicBezTo>
                    <a:pt x="301304" y="104681"/>
                    <a:pt x="284059" y="76954"/>
                    <a:pt x="258855" y="57150"/>
                  </a:cubicBezTo>
                  <a:close/>
                  <a:moveTo>
                    <a:pt x="136226" y="28575"/>
                  </a:moveTo>
                  <a:cubicBezTo>
                    <a:pt x="111008" y="35174"/>
                    <a:pt x="88444" y="47051"/>
                    <a:pt x="69863" y="62888"/>
                  </a:cubicBezTo>
                  <a:cubicBezTo>
                    <a:pt x="55263" y="99841"/>
                    <a:pt x="76499" y="123596"/>
                    <a:pt x="95081" y="138113"/>
                  </a:cubicBezTo>
                  <a:cubicBezTo>
                    <a:pt x="103044" y="91922"/>
                    <a:pt x="121626" y="52330"/>
                    <a:pt x="136226" y="28575"/>
                  </a:cubicBezTo>
                  <a:close/>
                  <a:moveTo>
                    <a:pt x="167601" y="25400"/>
                  </a:moveTo>
                  <a:cubicBezTo>
                    <a:pt x="158361" y="39858"/>
                    <a:pt x="128003" y="87176"/>
                    <a:pt x="118763" y="147638"/>
                  </a:cubicBezTo>
                  <a:cubicBezTo>
                    <a:pt x="120083" y="147638"/>
                    <a:pt x="122723" y="147638"/>
                    <a:pt x="124043" y="147638"/>
                  </a:cubicBezTo>
                  <a:cubicBezTo>
                    <a:pt x="151762" y="147638"/>
                    <a:pt x="164961" y="127922"/>
                    <a:pt x="184760" y="101634"/>
                  </a:cubicBezTo>
                  <a:cubicBezTo>
                    <a:pt x="197960" y="81919"/>
                    <a:pt x="212479" y="59574"/>
                    <a:pt x="236238" y="42487"/>
                  </a:cubicBezTo>
                  <a:cubicBezTo>
                    <a:pt x="233598" y="41173"/>
                    <a:pt x="230958" y="38544"/>
                    <a:pt x="226999" y="37229"/>
                  </a:cubicBezTo>
                  <a:cubicBezTo>
                    <a:pt x="208519" y="29343"/>
                    <a:pt x="188720" y="25400"/>
                    <a:pt x="168921" y="25400"/>
                  </a:cubicBezTo>
                  <a:cubicBezTo>
                    <a:pt x="168921" y="25400"/>
                    <a:pt x="167601" y="25400"/>
                    <a:pt x="167601" y="25400"/>
                  </a:cubicBezTo>
                  <a:close/>
                  <a:moveTo>
                    <a:pt x="168770" y="0"/>
                  </a:moveTo>
                  <a:cubicBezTo>
                    <a:pt x="192474" y="0"/>
                    <a:pt x="216178" y="5258"/>
                    <a:pt x="237249" y="14461"/>
                  </a:cubicBezTo>
                  <a:cubicBezTo>
                    <a:pt x="278073" y="32866"/>
                    <a:pt x="309679" y="65732"/>
                    <a:pt x="325481" y="107801"/>
                  </a:cubicBezTo>
                  <a:cubicBezTo>
                    <a:pt x="342601" y="149870"/>
                    <a:pt x="341284" y="195883"/>
                    <a:pt x="322848" y="236637"/>
                  </a:cubicBezTo>
                  <a:cubicBezTo>
                    <a:pt x="318897" y="245839"/>
                    <a:pt x="313629" y="253727"/>
                    <a:pt x="308362" y="261615"/>
                  </a:cubicBezTo>
                  <a:cubicBezTo>
                    <a:pt x="308362" y="261615"/>
                    <a:pt x="308362" y="261615"/>
                    <a:pt x="305728" y="266874"/>
                  </a:cubicBezTo>
                  <a:cubicBezTo>
                    <a:pt x="274122" y="310257"/>
                    <a:pt x="222763" y="336550"/>
                    <a:pt x="168770" y="336550"/>
                  </a:cubicBezTo>
                  <a:cubicBezTo>
                    <a:pt x="145065" y="336550"/>
                    <a:pt x="121361" y="331292"/>
                    <a:pt x="100290" y="322089"/>
                  </a:cubicBezTo>
                  <a:cubicBezTo>
                    <a:pt x="59466" y="303684"/>
                    <a:pt x="27861" y="270818"/>
                    <a:pt x="12058" y="228749"/>
                  </a:cubicBezTo>
                  <a:cubicBezTo>
                    <a:pt x="-5062" y="186680"/>
                    <a:pt x="-3745" y="140667"/>
                    <a:pt x="14691" y="99913"/>
                  </a:cubicBezTo>
                  <a:cubicBezTo>
                    <a:pt x="42346" y="39439"/>
                    <a:pt x="102924" y="0"/>
                    <a:pt x="168770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19" name="Rectangle 16"/>
            <p:cNvSpPr/>
            <p:nvPr/>
          </p:nvSpPr>
          <p:spPr>
            <a:xfrm>
              <a:off x="2721776" y="4614006"/>
              <a:ext cx="1849375" cy="35392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b">
              <a:normAutofit lnSpcReduction="10000"/>
            </a:bodyPr>
            <a:lstStyle/>
            <a:p>
              <a:pPr lvl="0" algn="ctr">
                <a:defRPr sz="1800"/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  <a:endParaRPr lang="zh-CN" altLang="en-US" b="1">
                <a:solidFill>
                  <a:srgbClr val="FFFFFF"/>
                </a:solidFill>
              </a:endParaRPr>
            </a:p>
          </p:txBody>
        </p:sp>
        <p:sp>
          <p:nvSpPr>
            <p:cNvPr id="20" name="Rectangle 17"/>
            <p:cNvSpPr/>
            <p:nvPr/>
          </p:nvSpPr>
          <p:spPr>
            <a:xfrm>
              <a:off x="2297053" y="5109224"/>
              <a:ext cx="2781370" cy="38779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ctr"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zh-CN" altLang="en-US" sz="105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50">
                  <a:solidFill>
                    <a:schemeClr val="bg1"/>
                  </a:solidFill>
                </a:rPr>
              </a:br>
              <a:r>
                <a:rPr lang="zh-CN" altLang="en-US" sz="1050">
                  <a:solidFill>
                    <a:schemeClr val="bg1"/>
                  </a:solidFill>
                </a:rPr>
                <a:t>（建议使用主题字体）</a:t>
              </a:r>
              <a:endParaRPr lang="zh-CN" altLang="en-US" sz="1050">
                <a:solidFill>
                  <a:schemeClr val="bg1"/>
                </a:solidFill>
              </a:endParaRPr>
            </a:p>
          </p:txBody>
        </p:sp>
        <p:sp>
          <p:nvSpPr>
            <p:cNvPr id="21" name="Rectangle 18"/>
            <p:cNvSpPr/>
            <p:nvPr/>
          </p:nvSpPr>
          <p:spPr>
            <a:xfrm>
              <a:off x="6742609" y="1524264"/>
              <a:ext cx="3300959" cy="1978266"/>
            </a:xfrm>
            <a:prstGeom prst="rect">
              <a:avLst/>
            </a:prstGeom>
            <a:solidFill>
              <a:schemeClr val="accent2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2" name="Freeform: Shape 27"/>
            <p:cNvSpPr/>
            <p:nvPr/>
          </p:nvSpPr>
          <p:spPr>
            <a:xfrm>
              <a:off x="8098520" y="1647329"/>
              <a:ext cx="506587" cy="506587"/>
            </a:xfrm>
            <a:custGeom>
              <a:avLst/>
              <a:gdLst>
                <a:gd name="connsiteX0" fmla="*/ 165894 w 331788"/>
                <a:gd name="connsiteY0" fmla="*/ 141288 h 331788"/>
                <a:gd name="connsiteX1" fmla="*/ 141287 w 331788"/>
                <a:gd name="connsiteY1" fmla="*/ 165895 h 331788"/>
                <a:gd name="connsiteX2" fmla="*/ 165894 w 331788"/>
                <a:gd name="connsiteY2" fmla="*/ 190502 h 331788"/>
                <a:gd name="connsiteX3" fmla="*/ 190501 w 331788"/>
                <a:gd name="connsiteY3" fmla="*/ 165895 h 331788"/>
                <a:gd name="connsiteX4" fmla="*/ 165894 w 331788"/>
                <a:gd name="connsiteY4" fmla="*/ 141288 h 331788"/>
                <a:gd name="connsiteX5" fmla="*/ 166687 w 331788"/>
                <a:gd name="connsiteY5" fmla="*/ 107950 h 331788"/>
                <a:gd name="connsiteX6" fmla="*/ 223837 w 331788"/>
                <a:gd name="connsiteY6" fmla="*/ 165100 h 331788"/>
                <a:gd name="connsiteX7" fmla="*/ 166687 w 331788"/>
                <a:gd name="connsiteY7" fmla="*/ 222250 h 331788"/>
                <a:gd name="connsiteX8" fmla="*/ 109537 w 331788"/>
                <a:gd name="connsiteY8" fmla="*/ 165100 h 331788"/>
                <a:gd name="connsiteX9" fmla="*/ 166687 w 331788"/>
                <a:gd name="connsiteY9" fmla="*/ 107950 h 331788"/>
                <a:gd name="connsiteX10" fmla="*/ 186003 w 331788"/>
                <a:gd name="connsiteY10" fmla="*/ 82270 h 331788"/>
                <a:gd name="connsiteX11" fmla="*/ 192617 w 331788"/>
                <a:gd name="connsiteY11" fmla="*/ 95344 h 331788"/>
                <a:gd name="connsiteX12" fmla="*/ 180711 w 331788"/>
                <a:gd name="connsiteY12" fmla="*/ 101881 h 331788"/>
                <a:gd name="connsiteX13" fmla="*/ 172773 w 331788"/>
                <a:gd name="connsiteY13" fmla="*/ 90115 h 331788"/>
                <a:gd name="connsiteX14" fmla="*/ 186003 w 331788"/>
                <a:gd name="connsiteY14" fmla="*/ 82270 h 331788"/>
                <a:gd name="connsiteX15" fmla="*/ 153194 w 331788"/>
                <a:gd name="connsiteY15" fmla="*/ 69850 h 331788"/>
                <a:gd name="connsiteX16" fmla="*/ 166688 w 331788"/>
                <a:gd name="connsiteY16" fmla="*/ 84138 h 331788"/>
                <a:gd name="connsiteX17" fmla="*/ 153194 w 331788"/>
                <a:gd name="connsiteY17" fmla="*/ 98426 h 331788"/>
                <a:gd name="connsiteX18" fmla="*/ 139700 w 331788"/>
                <a:gd name="connsiteY18" fmla="*/ 84138 h 331788"/>
                <a:gd name="connsiteX19" fmla="*/ 153194 w 331788"/>
                <a:gd name="connsiteY19" fmla="*/ 69850 h 331788"/>
                <a:gd name="connsiteX20" fmla="*/ 161509 w 331788"/>
                <a:gd name="connsiteY20" fmla="*/ 31750 h 331788"/>
                <a:gd name="connsiteX21" fmla="*/ 33337 w 331788"/>
                <a:gd name="connsiteY21" fmla="*/ 165100 h 331788"/>
                <a:gd name="connsiteX22" fmla="*/ 166687 w 331788"/>
                <a:gd name="connsiteY22" fmla="*/ 298450 h 331788"/>
                <a:gd name="connsiteX23" fmla="*/ 300037 w 331788"/>
                <a:gd name="connsiteY23" fmla="*/ 166395 h 331788"/>
                <a:gd name="connsiteX24" fmla="*/ 231420 w 331788"/>
                <a:gd name="connsiteY24" fmla="*/ 112019 h 331788"/>
                <a:gd name="connsiteX25" fmla="*/ 241778 w 331788"/>
                <a:gd name="connsiteY25" fmla="*/ 53759 h 331788"/>
                <a:gd name="connsiteX26" fmla="*/ 213295 w 331788"/>
                <a:gd name="connsiteY26" fmla="*/ 39518 h 331788"/>
                <a:gd name="connsiteX27" fmla="*/ 214590 w 331788"/>
                <a:gd name="connsiteY27" fmla="*/ 47286 h 331788"/>
                <a:gd name="connsiteX28" fmla="*/ 184812 w 331788"/>
                <a:gd name="connsiteY28" fmla="*/ 75769 h 331788"/>
                <a:gd name="connsiteX29" fmla="*/ 156330 w 331788"/>
                <a:gd name="connsiteY29" fmla="*/ 47286 h 331788"/>
                <a:gd name="connsiteX30" fmla="*/ 161509 w 331788"/>
                <a:gd name="connsiteY30" fmla="*/ 31750 h 331788"/>
                <a:gd name="connsiteX31" fmla="*/ 165894 w 331788"/>
                <a:gd name="connsiteY31" fmla="*/ 0 h 331788"/>
                <a:gd name="connsiteX32" fmla="*/ 274762 w 331788"/>
                <a:gd name="connsiteY32" fmla="*/ 41474 h 331788"/>
                <a:gd name="connsiteX33" fmla="*/ 279946 w 331788"/>
                <a:gd name="connsiteY33" fmla="*/ 53138 h 331788"/>
                <a:gd name="connsiteX34" fmla="*/ 274762 w 331788"/>
                <a:gd name="connsiteY34" fmla="*/ 64802 h 331788"/>
                <a:gd name="connsiteX35" fmla="*/ 261802 w 331788"/>
                <a:gd name="connsiteY35" fmla="*/ 104980 h 331788"/>
                <a:gd name="connsiteX36" fmla="*/ 300683 w 331788"/>
                <a:gd name="connsiteY36" fmla="*/ 134789 h 331788"/>
                <a:gd name="connsiteX37" fmla="*/ 309755 w 331788"/>
                <a:gd name="connsiteY37" fmla="*/ 133493 h 331788"/>
                <a:gd name="connsiteX38" fmla="*/ 311051 w 331788"/>
                <a:gd name="connsiteY38" fmla="*/ 133493 h 331788"/>
                <a:gd name="connsiteX39" fmla="*/ 324012 w 331788"/>
                <a:gd name="connsiteY39" fmla="*/ 136085 h 331788"/>
                <a:gd name="connsiteX40" fmla="*/ 330492 w 331788"/>
                <a:gd name="connsiteY40" fmla="*/ 147749 h 331788"/>
                <a:gd name="connsiteX41" fmla="*/ 331788 w 331788"/>
                <a:gd name="connsiteY41" fmla="*/ 165894 h 331788"/>
                <a:gd name="connsiteX42" fmla="*/ 165894 w 331788"/>
                <a:gd name="connsiteY42" fmla="*/ 331788 h 331788"/>
                <a:gd name="connsiteX43" fmla="*/ 0 w 331788"/>
                <a:gd name="connsiteY43" fmla="*/ 165894 h 331788"/>
                <a:gd name="connsiteX44" fmla="*/ 165894 w 331788"/>
                <a:gd name="connsiteY44" fmla="*/ 0 h 331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331788" h="331788">
                  <a:moveTo>
                    <a:pt x="165894" y="141288"/>
                  </a:moveTo>
                  <a:cubicBezTo>
                    <a:pt x="152304" y="141288"/>
                    <a:pt x="141287" y="152305"/>
                    <a:pt x="141287" y="165895"/>
                  </a:cubicBezTo>
                  <a:cubicBezTo>
                    <a:pt x="141287" y="179485"/>
                    <a:pt x="152304" y="190502"/>
                    <a:pt x="165894" y="190502"/>
                  </a:cubicBezTo>
                  <a:cubicBezTo>
                    <a:pt x="179484" y="190502"/>
                    <a:pt x="190501" y="179485"/>
                    <a:pt x="190501" y="165895"/>
                  </a:cubicBezTo>
                  <a:cubicBezTo>
                    <a:pt x="190501" y="152305"/>
                    <a:pt x="179484" y="141288"/>
                    <a:pt x="165894" y="141288"/>
                  </a:cubicBezTo>
                  <a:close/>
                  <a:moveTo>
                    <a:pt x="166687" y="107950"/>
                  </a:moveTo>
                  <a:cubicBezTo>
                    <a:pt x="198250" y="107950"/>
                    <a:pt x="223837" y="133537"/>
                    <a:pt x="223837" y="165100"/>
                  </a:cubicBezTo>
                  <a:cubicBezTo>
                    <a:pt x="223837" y="196663"/>
                    <a:pt x="198250" y="222250"/>
                    <a:pt x="166687" y="222250"/>
                  </a:cubicBezTo>
                  <a:cubicBezTo>
                    <a:pt x="135124" y="222250"/>
                    <a:pt x="109537" y="196663"/>
                    <a:pt x="109537" y="165100"/>
                  </a:cubicBezTo>
                  <a:cubicBezTo>
                    <a:pt x="109537" y="133537"/>
                    <a:pt x="135124" y="107950"/>
                    <a:pt x="166687" y="107950"/>
                  </a:cubicBezTo>
                  <a:close/>
                  <a:moveTo>
                    <a:pt x="186003" y="82270"/>
                  </a:moveTo>
                  <a:cubicBezTo>
                    <a:pt x="191294" y="83578"/>
                    <a:pt x="195263" y="88807"/>
                    <a:pt x="192617" y="95344"/>
                  </a:cubicBezTo>
                  <a:cubicBezTo>
                    <a:pt x="191294" y="100573"/>
                    <a:pt x="186003" y="103188"/>
                    <a:pt x="180711" y="101881"/>
                  </a:cubicBezTo>
                  <a:cubicBezTo>
                    <a:pt x="175419" y="100573"/>
                    <a:pt x="171450" y="95344"/>
                    <a:pt x="172773" y="90115"/>
                  </a:cubicBezTo>
                  <a:cubicBezTo>
                    <a:pt x="174096" y="83578"/>
                    <a:pt x="180711" y="80963"/>
                    <a:pt x="186003" y="82270"/>
                  </a:cubicBezTo>
                  <a:close/>
                  <a:moveTo>
                    <a:pt x="153194" y="69850"/>
                  </a:moveTo>
                  <a:cubicBezTo>
                    <a:pt x="160647" y="69850"/>
                    <a:pt x="166688" y="76247"/>
                    <a:pt x="166688" y="84138"/>
                  </a:cubicBezTo>
                  <a:cubicBezTo>
                    <a:pt x="166688" y="92029"/>
                    <a:pt x="160647" y="98426"/>
                    <a:pt x="153194" y="98426"/>
                  </a:cubicBezTo>
                  <a:cubicBezTo>
                    <a:pt x="145741" y="98426"/>
                    <a:pt x="139700" y="92029"/>
                    <a:pt x="139700" y="84138"/>
                  </a:cubicBezTo>
                  <a:cubicBezTo>
                    <a:pt x="139700" y="76247"/>
                    <a:pt x="145741" y="69850"/>
                    <a:pt x="153194" y="69850"/>
                  </a:cubicBezTo>
                  <a:close/>
                  <a:moveTo>
                    <a:pt x="161509" y="31750"/>
                  </a:moveTo>
                  <a:cubicBezTo>
                    <a:pt x="90302" y="34339"/>
                    <a:pt x="33337" y="92599"/>
                    <a:pt x="33337" y="165100"/>
                  </a:cubicBezTo>
                  <a:cubicBezTo>
                    <a:pt x="33337" y="238896"/>
                    <a:pt x="92892" y="298450"/>
                    <a:pt x="166687" y="298450"/>
                  </a:cubicBezTo>
                  <a:cubicBezTo>
                    <a:pt x="240483" y="298450"/>
                    <a:pt x="300037" y="238896"/>
                    <a:pt x="300037" y="166395"/>
                  </a:cubicBezTo>
                  <a:cubicBezTo>
                    <a:pt x="267671" y="165100"/>
                    <a:pt x="239188" y="143091"/>
                    <a:pt x="231420" y="112019"/>
                  </a:cubicBezTo>
                  <a:cubicBezTo>
                    <a:pt x="226242" y="91304"/>
                    <a:pt x="230126" y="70590"/>
                    <a:pt x="241778" y="53759"/>
                  </a:cubicBezTo>
                  <a:cubicBezTo>
                    <a:pt x="232715" y="48581"/>
                    <a:pt x="222358" y="43402"/>
                    <a:pt x="213295" y="39518"/>
                  </a:cubicBezTo>
                  <a:cubicBezTo>
                    <a:pt x="213295" y="42107"/>
                    <a:pt x="214590" y="44697"/>
                    <a:pt x="214590" y="47286"/>
                  </a:cubicBezTo>
                  <a:cubicBezTo>
                    <a:pt x="214590" y="62822"/>
                    <a:pt x="201643" y="75769"/>
                    <a:pt x="184812" y="75769"/>
                  </a:cubicBezTo>
                  <a:cubicBezTo>
                    <a:pt x="169277" y="75769"/>
                    <a:pt x="156330" y="62822"/>
                    <a:pt x="156330" y="47286"/>
                  </a:cubicBezTo>
                  <a:cubicBezTo>
                    <a:pt x="156330" y="40813"/>
                    <a:pt x="158919" y="35634"/>
                    <a:pt x="161509" y="31750"/>
                  </a:cubicBezTo>
                  <a:close/>
                  <a:moveTo>
                    <a:pt x="165894" y="0"/>
                  </a:moveTo>
                  <a:cubicBezTo>
                    <a:pt x="206072" y="0"/>
                    <a:pt x="244953" y="14256"/>
                    <a:pt x="274762" y="41474"/>
                  </a:cubicBezTo>
                  <a:cubicBezTo>
                    <a:pt x="278650" y="44066"/>
                    <a:pt x="279946" y="47954"/>
                    <a:pt x="279946" y="53138"/>
                  </a:cubicBezTo>
                  <a:cubicBezTo>
                    <a:pt x="279946" y="57026"/>
                    <a:pt x="278650" y="62210"/>
                    <a:pt x="274762" y="64802"/>
                  </a:cubicBezTo>
                  <a:cubicBezTo>
                    <a:pt x="263098" y="75171"/>
                    <a:pt x="257914" y="90723"/>
                    <a:pt x="261802" y="104980"/>
                  </a:cubicBezTo>
                  <a:cubicBezTo>
                    <a:pt x="266986" y="123125"/>
                    <a:pt x="282538" y="134789"/>
                    <a:pt x="300683" y="134789"/>
                  </a:cubicBezTo>
                  <a:cubicBezTo>
                    <a:pt x="303275" y="134789"/>
                    <a:pt x="307163" y="134789"/>
                    <a:pt x="309755" y="133493"/>
                  </a:cubicBezTo>
                  <a:cubicBezTo>
                    <a:pt x="309755" y="133493"/>
                    <a:pt x="311051" y="133493"/>
                    <a:pt x="311051" y="133493"/>
                  </a:cubicBezTo>
                  <a:cubicBezTo>
                    <a:pt x="314940" y="132197"/>
                    <a:pt x="320124" y="133493"/>
                    <a:pt x="324012" y="136085"/>
                  </a:cubicBezTo>
                  <a:cubicBezTo>
                    <a:pt x="327900" y="138677"/>
                    <a:pt x="330492" y="142565"/>
                    <a:pt x="330492" y="147749"/>
                  </a:cubicBezTo>
                  <a:cubicBezTo>
                    <a:pt x="331788" y="154230"/>
                    <a:pt x="331788" y="159414"/>
                    <a:pt x="331788" y="165894"/>
                  </a:cubicBezTo>
                  <a:cubicBezTo>
                    <a:pt x="331788" y="257913"/>
                    <a:pt x="257914" y="331788"/>
                    <a:pt x="165894" y="331788"/>
                  </a:cubicBezTo>
                  <a:cubicBezTo>
                    <a:pt x="73875" y="331788"/>
                    <a:pt x="0" y="257913"/>
                    <a:pt x="0" y="165894"/>
                  </a:cubicBezTo>
                  <a:cubicBezTo>
                    <a:pt x="0" y="73875"/>
                    <a:pt x="73875" y="0"/>
                    <a:pt x="165894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3" name="Rectangle 20"/>
            <p:cNvSpPr/>
            <p:nvPr/>
          </p:nvSpPr>
          <p:spPr>
            <a:xfrm>
              <a:off x="7427126" y="2253493"/>
              <a:ext cx="1849375" cy="35392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b">
              <a:normAutofit lnSpcReduction="10000"/>
            </a:bodyPr>
            <a:lstStyle/>
            <a:p>
              <a:pPr lvl="0" algn="ctr">
                <a:defRPr sz="1800"/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  <a:endParaRPr lang="zh-CN" altLang="en-US" b="1">
                <a:solidFill>
                  <a:srgbClr val="FFFFFF"/>
                </a:solidFill>
              </a:endParaRPr>
            </a:p>
          </p:txBody>
        </p:sp>
        <p:sp>
          <p:nvSpPr>
            <p:cNvPr id="24" name="Rectangle 21"/>
            <p:cNvSpPr/>
            <p:nvPr/>
          </p:nvSpPr>
          <p:spPr>
            <a:xfrm>
              <a:off x="7002403" y="2748712"/>
              <a:ext cx="2781371" cy="38779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ctr"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zh-CN" altLang="en-US" sz="1050" dirty="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50" dirty="0">
                  <a:solidFill>
                    <a:schemeClr val="bg1"/>
                  </a:solidFill>
                </a:rPr>
              </a:br>
              <a:r>
                <a:rPr lang="zh-CN" altLang="en-US" sz="1050" dirty="0">
                  <a:solidFill>
                    <a:schemeClr val="bg1"/>
                  </a:solidFill>
                </a:rPr>
                <a:t>（建议使用主题字体）</a:t>
              </a:r>
              <a:endParaRPr lang="zh-CN" alt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22"/>
            <p:cNvSpPr/>
            <p:nvPr/>
          </p:nvSpPr>
          <p:spPr>
            <a:xfrm>
              <a:off x="6742609" y="3884777"/>
              <a:ext cx="3300959" cy="1978266"/>
            </a:xfrm>
            <a:prstGeom prst="rect">
              <a:avLst/>
            </a:prstGeom>
            <a:solidFill>
              <a:schemeClr val="accent4">
                <a:lumMod val="10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6" name="Freeform: Shape 29"/>
            <p:cNvSpPr/>
            <p:nvPr/>
          </p:nvSpPr>
          <p:spPr>
            <a:xfrm>
              <a:off x="8098520" y="4007841"/>
              <a:ext cx="506587" cy="506587"/>
            </a:xfrm>
            <a:custGeom>
              <a:avLst/>
              <a:gdLst>
                <a:gd name="connsiteX0" fmla="*/ 102452 w 338138"/>
                <a:gd name="connsiteY0" fmla="*/ 116974 h 338138"/>
                <a:gd name="connsiteX1" fmla="*/ 158700 w 338138"/>
                <a:gd name="connsiteY1" fmla="*/ 150395 h 338138"/>
                <a:gd name="connsiteX2" fmla="*/ 169165 w 338138"/>
                <a:gd name="connsiteY2" fmla="*/ 147721 h 338138"/>
                <a:gd name="connsiteX3" fmla="*/ 183554 w 338138"/>
                <a:gd name="connsiteY3" fmla="*/ 154406 h 338138"/>
                <a:gd name="connsiteX4" fmla="*/ 238495 w 338138"/>
                <a:gd name="connsiteY4" fmla="*/ 122321 h 338138"/>
                <a:gd name="connsiteX5" fmla="*/ 246343 w 338138"/>
                <a:gd name="connsiteY5" fmla="*/ 123658 h 338138"/>
                <a:gd name="connsiteX6" fmla="*/ 243727 w 338138"/>
                <a:gd name="connsiteY6" fmla="*/ 130342 h 338138"/>
                <a:gd name="connsiteX7" fmla="*/ 188787 w 338138"/>
                <a:gd name="connsiteY7" fmla="*/ 163763 h 338138"/>
                <a:gd name="connsiteX8" fmla="*/ 190095 w 338138"/>
                <a:gd name="connsiteY8" fmla="*/ 169111 h 338138"/>
                <a:gd name="connsiteX9" fmla="*/ 169165 w 338138"/>
                <a:gd name="connsiteY9" fmla="*/ 190500 h 338138"/>
                <a:gd name="connsiteX10" fmla="*/ 148235 w 338138"/>
                <a:gd name="connsiteY10" fmla="*/ 169111 h 338138"/>
                <a:gd name="connsiteX11" fmla="*/ 91987 w 338138"/>
                <a:gd name="connsiteY11" fmla="*/ 135690 h 338138"/>
                <a:gd name="connsiteX12" fmla="*/ 88063 w 338138"/>
                <a:gd name="connsiteY12" fmla="*/ 120984 h 338138"/>
                <a:gd name="connsiteX13" fmla="*/ 102452 w 338138"/>
                <a:gd name="connsiteY13" fmla="*/ 116974 h 338138"/>
                <a:gd name="connsiteX14" fmla="*/ 159317 w 338138"/>
                <a:gd name="connsiteY14" fmla="*/ 22225 h 338138"/>
                <a:gd name="connsiteX15" fmla="*/ 22225 w 338138"/>
                <a:gd name="connsiteY15" fmla="*/ 158580 h 338138"/>
                <a:gd name="connsiteX16" fmla="*/ 43316 w 338138"/>
                <a:gd name="connsiteY16" fmla="*/ 158580 h 338138"/>
                <a:gd name="connsiteX17" fmla="*/ 43316 w 338138"/>
                <a:gd name="connsiteY17" fmla="*/ 179558 h 338138"/>
                <a:gd name="connsiteX18" fmla="*/ 22225 w 338138"/>
                <a:gd name="connsiteY18" fmla="*/ 179558 h 338138"/>
                <a:gd name="connsiteX19" fmla="*/ 159317 w 338138"/>
                <a:gd name="connsiteY19" fmla="*/ 315913 h 338138"/>
                <a:gd name="connsiteX20" fmla="*/ 159317 w 338138"/>
                <a:gd name="connsiteY20" fmla="*/ 294936 h 338138"/>
                <a:gd name="connsiteX21" fmla="*/ 180408 w 338138"/>
                <a:gd name="connsiteY21" fmla="*/ 294936 h 338138"/>
                <a:gd name="connsiteX22" fmla="*/ 180408 w 338138"/>
                <a:gd name="connsiteY22" fmla="*/ 315913 h 338138"/>
                <a:gd name="connsiteX23" fmla="*/ 317500 w 338138"/>
                <a:gd name="connsiteY23" fmla="*/ 179558 h 338138"/>
                <a:gd name="connsiteX24" fmla="*/ 296409 w 338138"/>
                <a:gd name="connsiteY24" fmla="*/ 179558 h 338138"/>
                <a:gd name="connsiteX25" fmla="*/ 296409 w 338138"/>
                <a:gd name="connsiteY25" fmla="*/ 158580 h 338138"/>
                <a:gd name="connsiteX26" fmla="*/ 317500 w 338138"/>
                <a:gd name="connsiteY26" fmla="*/ 158580 h 338138"/>
                <a:gd name="connsiteX27" fmla="*/ 180408 w 338138"/>
                <a:gd name="connsiteY27" fmla="*/ 22225 h 338138"/>
                <a:gd name="connsiteX28" fmla="*/ 180408 w 338138"/>
                <a:gd name="connsiteY28" fmla="*/ 43202 h 338138"/>
                <a:gd name="connsiteX29" fmla="*/ 159317 w 338138"/>
                <a:gd name="connsiteY29" fmla="*/ 43202 h 338138"/>
                <a:gd name="connsiteX30" fmla="*/ 159317 w 338138"/>
                <a:gd name="connsiteY30" fmla="*/ 22225 h 338138"/>
                <a:gd name="connsiteX31" fmla="*/ 169069 w 338138"/>
                <a:gd name="connsiteY31" fmla="*/ 0 h 338138"/>
                <a:gd name="connsiteX32" fmla="*/ 338138 w 338138"/>
                <a:gd name="connsiteY32" fmla="*/ 169069 h 338138"/>
                <a:gd name="connsiteX33" fmla="*/ 169069 w 338138"/>
                <a:gd name="connsiteY33" fmla="*/ 338138 h 338138"/>
                <a:gd name="connsiteX34" fmla="*/ 0 w 338138"/>
                <a:gd name="connsiteY34" fmla="*/ 169069 h 338138"/>
                <a:gd name="connsiteX35" fmla="*/ 169069 w 338138"/>
                <a:gd name="connsiteY35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38138" h="338138">
                  <a:moveTo>
                    <a:pt x="102452" y="116974"/>
                  </a:moveTo>
                  <a:cubicBezTo>
                    <a:pt x="158700" y="150395"/>
                    <a:pt x="158700" y="150395"/>
                    <a:pt x="158700" y="150395"/>
                  </a:cubicBezTo>
                  <a:cubicBezTo>
                    <a:pt x="162624" y="149058"/>
                    <a:pt x="165241" y="147721"/>
                    <a:pt x="169165" y="147721"/>
                  </a:cubicBezTo>
                  <a:cubicBezTo>
                    <a:pt x="174397" y="147721"/>
                    <a:pt x="179630" y="150395"/>
                    <a:pt x="183554" y="154406"/>
                  </a:cubicBezTo>
                  <a:cubicBezTo>
                    <a:pt x="238495" y="122321"/>
                    <a:pt x="238495" y="122321"/>
                    <a:pt x="238495" y="122321"/>
                  </a:cubicBezTo>
                  <a:cubicBezTo>
                    <a:pt x="241111" y="119648"/>
                    <a:pt x="245035" y="120984"/>
                    <a:pt x="246343" y="123658"/>
                  </a:cubicBezTo>
                  <a:cubicBezTo>
                    <a:pt x="247651" y="126332"/>
                    <a:pt x="246343" y="129006"/>
                    <a:pt x="243727" y="130342"/>
                  </a:cubicBezTo>
                  <a:cubicBezTo>
                    <a:pt x="188787" y="163763"/>
                    <a:pt x="188787" y="163763"/>
                    <a:pt x="188787" y="163763"/>
                  </a:cubicBezTo>
                  <a:cubicBezTo>
                    <a:pt x="190095" y="165100"/>
                    <a:pt x="190095" y="167774"/>
                    <a:pt x="190095" y="169111"/>
                  </a:cubicBezTo>
                  <a:cubicBezTo>
                    <a:pt x="190095" y="181142"/>
                    <a:pt x="180938" y="190500"/>
                    <a:pt x="169165" y="190500"/>
                  </a:cubicBezTo>
                  <a:cubicBezTo>
                    <a:pt x="157392" y="190500"/>
                    <a:pt x="148235" y="181142"/>
                    <a:pt x="148235" y="169111"/>
                  </a:cubicBezTo>
                  <a:cubicBezTo>
                    <a:pt x="91987" y="135690"/>
                    <a:pt x="91987" y="135690"/>
                    <a:pt x="91987" y="135690"/>
                  </a:cubicBezTo>
                  <a:cubicBezTo>
                    <a:pt x="86754" y="133016"/>
                    <a:pt x="84138" y="126332"/>
                    <a:pt x="88063" y="120984"/>
                  </a:cubicBezTo>
                  <a:cubicBezTo>
                    <a:pt x="90679" y="115637"/>
                    <a:pt x="97219" y="114300"/>
                    <a:pt x="102452" y="116974"/>
                  </a:cubicBezTo>
                  <a:close/>
                  <a:moveTo>
                    <a:pt x="159317" y="22225"/>
                  </a:moveTo>
                  <a:cubicBezTo>
                    <a:pt x="86817" y="27469"/>
                    <a:pt x="27498" y="86469"/>
                    <a:pt x="22225" y="158580"/>
                  </a:cubicBezTo>
                  <a:cubicBezTo>
                    <a:pt x="22225" y="158580"/>
                    <a:pt x="22225" y="158580"/>
                    <a:pt x="43316" y="158580"/>
                  </a:cubicBezTo>
                  <a:cubicBezTo>
                    <a:pt x="43316" y="158580"/>
                    <a:pt x="43316" y="158580"/>
                    <a:pt x="43316" y="179558"/>
                  </a:cubicBezTo>
                  <a:cubicBezTo>
                    <a:pt x="43316" y="179558"/>
                    <a:pt x="43316" y="179558"/>
                    <a:pt x="22225" y="179558"/>
                  </a:cubicBezTo>
                  <a:cubicBezTo>
                    <a:pt x="27498" y="251669"/>
                    <a:pt x="86817" y="310669"/>
                    <a:pt x="159317" y="315913"/>
                  </a:cubicBezTo>
                  <a:cubicBezTo>
                    <a:pt x="159317" y="315913"/>
                    <a:pt x="159317" y="315913"/>
                    <a:pt x="159317" y="294936"/>
                  </a:cubicBezTo>
                  <a:cubicBezTo>
                    <a:pt x="159317" y="294936"/>
                    <a:pt x="159317" y="294936"/>
                    <a:pt x="180408" y="294936"/>
                  </a:cubicBezTo>
                  <a:cubicBezTo>
                    <a:pt x="180408" y="294936"/>
                    <a:pt x="180408" y="294936"/>
                    <a:pt x="180408" y="315913"/>
                  </a:cubicBezTo>
                  <a:cubicBezTo>
                    <a:pt x="252909" y="310669"/>
                    <a:pt x="312227" y="251669"/>
                    <a:pt x="317500" y="179558"/>
                  </a:cubicBezTo>
                  <a:cubicBezTo>
                    <a:pt x="317500" y="179558"/>
                    <a:pt x="317500" y="179558"/>
                    <a:pt x="296409" y="179558"/>
                  </a:cubicBezTo>
                  <a:cubicBezTo>
                    <a:pt x="296409" y="179558"/>
                    <a:pt x="296409" y="179558"/>
                    <a:pt x="296409" y="158580"/>
                  </a:cubicBezTo>
                  <a:cubicBezTo>
                    <a:pt x="296409" y="158580"/>
                    <a:pt x="296409" y="158580"/>
                    <a:pt x="317500" y="158580"/>
                  </a:cubicBezTo>
                  <a:cubicBezTo>
                    <a:pt x="312227" y="86469"/>
                    <a:pt x="252909" y="27469"/>
                    <a:pt x="180408" y="22225"/>
                  </a:cubicBezTo>
                  <a:cubicBezTo>
                    <a:pt x="180408" y="22225"/>
                    <a:pt x="180408" y="22225"/>
                    <a:pt x="180408" y="43202"/>
                  </a:cubicBezTo>
                  <a:cubicBezTo>
                    <a:pt x="180408" y="43202"/>
                    <a:pt x="180408" y="43202"/>
                    <a:pt x="159317" y="43202"/>
                  </a:cubicBezTo>
                  <a:cubicBezTo>
                    <a:pt x="159317" y="43202"/>
                    <a:pt x="159317" y="43202"/>
                    <a:pt x="159317" y="22225"/>
                  </a:cubicBezTo>
                  <a:close/>
                  <a:moveTo>
                    <a:pt x="169069" y="0"/>
                  </a:moveTo>
                  <a:cubicBezTo>
                    <a:pt x="262443" y="0"/>
                    <a:pt x="338138" y="75695"/>
                    <a:pt x="338138" y="169069"/>
                  </a:cubicBezTo>
                  <a:cubicBezTo>
                    <a:pt x="338138" y="262443"/>
                    <a:pt x="262443" y="338138"/>
                    <a:pt x="169069" y="338138"/>
                  </a:cubicBezTo>
                  <a:cubicBezTo>
                    <a:pt x="75695" y="338138"/>
                    <a:pt x="0" y="262443"/>
                    <a:pt x="0" y="169069"/>
                  </a:cubicBezTo>
                  <a:cubicBezTo>
                    <a:pt x="0" y="75695"/>
                    <a:pt x="75695" y="0"/>
                    <a:pt x="169069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</a:p>
          </p:txBody>
        </p:sp>
        <p:sp>
          <p:nvSpPr>
            <p:cNvPr id="27" name="Rectangle 24"/>
            <p:cNvSpPr/>
            <p:nvPr/>
          </p:nvSpPr>
          <p:spPr>
            <a:xfrm>
              <a:off x="7427126" y="4614006"/>
              <a:ext cx="1849375" cy="353929"/>
            </a:xfrm>
            <a:prstGeom prst="rect">
              <a:avLst/>
            </a:prstGeom>
            <a:ln w="12700">
              <a:miter lim="400000"/>
            </a:ln>
          </p:spPr>
          <p:txBody>
            <a:bodyPr wrap="none" lIns="0" tIns="0" rIns="0" bIns="0" anchor="b">
              <a:normAutofit lnSpcReduction="10000"/>
            </a:bodyPr>
            <a:lstStyle/>
            <a:p>
              <a:pPr lvl="0" algn="ctr">
                <a:defRPr sz="1800"/>
              </a:pPr>
              <a:r>
                <a:rPr lang="zh-CN" altLang="en-US" b="1">
                  <a:solidFill>
                    <a:srgbClr val="FFFFFF"/>
                  </a:solidFill>
                </a:rPr>
                <a:t>标题文本预设</a:t>
              </a:r>
              <a:endParaRPr lang="zh-CN" altLang="en-US" b="1">
                <a:solidFill>
                  <a:srgbClr val="FFFFFF"/>
                </a:solidFill>
              </a:endParaRPr>
            </a:p>
          </p:txBody>
        </p:sp>
        <p:sp>
          <p:nvSpPr>
            <p:cNvPr id="28" name="Rectangle 25"/>
            <p:cNvSpPr/>
            <p:nvPr/>
          </p:nvSpPr>
          <p:spPr>
            <a:xfrm>
              <a:off x="7002403" y="5109224"/>
              <a:ext cx="2781371" cy="387798"/>
            </a:xfrm>
            <a:prstGeom prst="rect">
              <a:avLst/>
            </a:prstGeom>
            <a:ln w="12700">
              <a:miter lim="400000"/>
            </a:ln>
          </p:spPr>
          <p:txBody>
            <a:bodyPr wrap="square" lIns="0" tIns="0" rIns="0" bIns="0" anchor="ctr">
              <a:normAutofit fontScale="85000" lnSpcReduction="20000"/>
            </a:bodyPr>
            <a:lstStyle/>
            <a:p>
              <a:pPr lvl="0" algn="ctr">
                <a:lnSpc>
                  <a:spcPct val="120000"/>
                </a:lnSpc>
                <a:defRPr>
                  <a:solidFill>
                    <a:srgbClr val="000000"/>
                  </a:solidFill>
                </a:defRPr>
              </a:pPr>
              <a:r>
                <a:rPr lang="zh-CN" altLang="en-US" sz="105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50">
                  <a:solidFill>
                    <a:schemeClr val="bg1"/>
                  </a:solidFill>
                </a:rPr>
              </a:br>
              <a:r>
                <a:rPr lang="zh-CN" altLang="en-US" sz="1050">
                  <a:solidFill>
                    <a:schemeClr val="bg1"/>
                  </a:solidFill>
                </a:rPr>
                <a:t>（建议使用主题字体）</a:t>
              </a:r>
              <a:endParaRPr lang="zh-CN" altLang="en-US" sz="1050">
                <a:solidFill>
                  <a:schemeClr val="bg1"/>
                </a:solidFill>
              </a:endParaRPr>
            </a:p>
          </p:txBody>
        </p:sp>
      </p:grpSp>
      <p:sp>
        <p:nvSpPr>
          <p:cNvPr id="29" name="文本框 30"/>
          <p:cNvSpPr txBox="1"/>
          <p:nvPr/>
        </p:nvSpPr>
        <p:spPr>
          <a:xfrm>
            <a:off x="781596" y="8513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D62A4"/>
                </a:solidFill>
              </a:rPr>
              <a:t>标题文本预设</a:t>
            </a:r>
            <a:endParaRPr lang="zh-CN" altLang="en-US" sz="2000" b="1" dirty="0">
              <a:solidFill>
                <a:srgbClr val="0D62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33 0.769989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5636" y="13277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70257" y="842963"/>
            <a:ext cx="1934390" cy="3744516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矩形 4"/>
          <p:cNvSpPr/>
          <p:nvPr/>
        </p:nvSpPr>
        <p:spPr>
          <a:xfrm>
            <a:off x="542577" y="842963"/>
            <a:ext cx="1934390" cy="3744516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矩形 5"/>
          <p:cNvSpPr/>
          <p:nvPr/>
        </p:nvSpPr>
        <p:spPr>
          <a:xfrm>
            <a:off x="2546775" y="846732"/>
            <a:ext cx="4050450" cy="223175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2" name="组合 1"/>
          <p:cNvGrpSpPr/>
          <p:nvPr/>
        </p:nvGrpSpPr>
        <p:grpSpPr>
          <a:xfrm>
            <a:off x="2546775" y="3128721"/>
            <a:ext cx="4050450" cy="1458758"/>
            <a:chOff x="2546775" y="842963"/>
            <a:chExt cx="4050450" cy="1458758"/>
          </a:xfrm>
        </p:grpSpPr>
        <p:sp>
          <p:nvSpPr>
            <p:cNvPr id="7" name="矩形 6"/>
            <p:cNvSpPr/>
            <p:nvPr/>
          </p:nvSpPr>
          <p:spPr>
            <a:xfrm>
              <a:off x="2546775" y="842963"/>
              <a:ext cx="4050450" cy="145875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2859964" y="1182075"/>
              <a:ext cx="3424072" cy="780534"/>
              <a:chOff x="3746466" y="1669904"/>
              <a:chExt cx="4565430" cy="1040712"/>
            </a:xfrm>
          </p:grpSpPr>
          <p:sp>
            <p:nvSpPr>
              <p:cNvPr id="9" name="文本框 8"/>
              <p:cNvSpPr txBox="1"/>
              <p:nvPr/>
            </p:nvSpPr>
            <p:spPr bwMode="auto">
              <a:xfrm>
                <a:off x="3746466" y="1669904"/>
                <a:ext cx="4565430" cy="328565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 bwMode="auto">
              <a:xfrm>
                <a:off x="3746466" y="1998467"/>
                <a:ext cx="4565430" cy="712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 fontScale="92500" lnSpcReduction="10000"/>
              </a:bodyPr>
              <a:lstStyle/>
              <a:p>
                <a:pPr lvl="0" algn="ctr">
                  <a:lnSpc>
                    <a:spcPct val="120000"/>
                  </a:lnSpc>
                  <a:defRPr sz="1800"/>
                </a:pPr>
                <a:r>
                  <a:rPr lang="zh-CN" altLang="en-US" sz="1100" dirty="0">
                    <a:solidFill>
                      <a:schemeClr val="bg1"/>
                    </a:solidFill>
                  </a:rPr>
                  <a:t>此部分内容作为文字排版占位显示（建议使用主题字体）</a:t>
                </a:r>
                <a:br>
                  <a:rPr lang="zh-CN" altLang="en-US" sz="1100" dirty="0">
                    <a:solidFill>
                      <a:schemeClr val="bg1"/>
                    </a:solidFill>
                  </a:rPr>
                </a:br>
                <a:r>
                  <a:rPr lang="zh-CN" altLang="en-US" sz="1100" dirty="0">
                    <a:solidFill>
                      <a:schemeClr val="bg1"/>
                    </a:solidFill>
                  </a:rPr>
                  <a:t>如需更改请在（设置形状格式）菜单下（文本选项）中调整</a:t>
                </a:r>
                <a:endParaRPr lang="zh-CN" altLang="en-US" sz="11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11" name="文本框 30"/>
          <p:cNvSpPr txBox="1"/>
          <p:nvPr/>
        </p:nvSpPr>
        <p:spPr>
          <a:xfrm>
            <a:off x="781596" y="8513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D62A4"/>
                </a:solidFill>
              </a:rPr>
              <a:t>标题文本预设</a:t>
            </a:r>
            <a:endParaRPr lang="zh-CN" altLang="en-US" sz="2000" b="1" dirty="0">
              <a:solidFill>
                <a:srgbClr val="0D62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4"/>
          <p:cNvCxnSpPr/>
          <p:nvPr/>
        </p:nvCxnSpPr>
        <p:spPr>
          <a:xfrm>
            <a:off x="4869946" y="-185260"/>
            <a:ext cx="1974230" cy="5337704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5216591" y="713074"/>
            <a:ext cx="2819821" cy="888977"/>
            <a:chOff x="5216591" y="713074"/>
            <a:chExt cx="2819821" cy="888977"/>
          </a:xfrm>
        </p:grpSpPr>
        <p:sp>
          <p:nvSpPr>
            <p:cNvPr id="5" name="Rectangle: Rounded Corners 6"/>
            <p:cNvSpPr/>
            <p:nvPr/>
          </p:nvSpPr>
          <p:spPr bwMode="auto">
            <a:xfrm rot="20382140">
              <a:off x="5363115" y="713074"/>
              <a:ext cx="2673297" cy="391544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100000"/>
              </a:schemeClr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62500" lnSpcReduction="20000"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</a:rPr>
                <a:t>标题文本预设</a:t>
              </a:r>
              <a:endParaRPr lang="zh-CN" alt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 rot="20382140">
              <a:off x="5216591" y="1143000"/>
              <a:ext cx="459051" cy="45905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none" lIns="0" tIns="0" rIns="0" bIns="0" anchor="ctr" anchorCtr="1" forceAA="0" compatLnSpc="1">
              <a:normAutofit fontScale="92500" lnSpcReduction="10000"/>
            </a:bodyPr>
            <a:lstStyle/>
            <a:p>
              <a:pPr algn="ctr"/>
              <a:r>
                <a:rPr lang="en-US" altLang="zh-CN" sz="2400">
                  <a:solidFill>
                    <a:schemeClr val="accent1">
                      <a:lumMod val="75000"/>
                    </a:schemeClr>
                  </a:solidFill>
                  <a:latin typeface="Impact" panose="020B0806030902050204" pitchFamily="34" charset="0"/>
                </a:rPr>
                <a:t>01</a:t>
              </a:r>
              <a:endParaRPr lang="en-US" altLang="zh-CN" sz="240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778627" y="2232646"/>
            <a:ext cx="2819821" cy="888977"/>
            <a:chOff x="5778627" y="2232646"/>
            <a:chExt cx="2819821" cy="888977"/>
          </a:xfrm>
        </p:grpSpPr>
        <p:sp>
          <p:nvSpPr>
            <p:cNvPr id="7" name="Rectangle: Rounded Corners 9"/>
            <p:cNvSpPr/>
            <p:nvPr/>
          </p:nvSpPr>
          <p:spPr bwMode="auto">
            <a:xfrm rot="20382140">
              <a:off x="5925151" y="2232646"/>
              <a:ext cx="2673297" cy="39154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62500" lnSpcReduction="20000"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</a:rPr>
                <a:t>标题文本预设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8" name="Oval 10"/>
            <p:cNvSpPr/>
            <p:nvPr/>
          </p:nvSpPr>
          <p:spPr bwMode="auto">
            <a:xfrm rot="20382140">
              <a:off x="5778627" y="2662572"/>
              <a:ext cx="459051" cy="459051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none" lIns="0" tIns="0" rIns="0" bIns="0" anchor="ctr" anchorCtr="1" forceAA="0" compatLnSpc="1">
              <a:normAutofit fontScale="92500" lnSpcReduction="10000"/>
            </a:bodyPr>
            <a:lstStyle/>
            <a:p>
              <a:pPr algn="ctr"/>
              <a:r>
                <a:rPr lang="en-US" altLang="zh-CN" sz="2400" dirty="0">
                  <a:solidFill>
                    <a:schemeClr val="accent3">
                      <a:lumMod val="75000"/>
                    </a:schemeClr>
                  </a:solidFill>
                  <a:latin typeface="Impact" panose="020B0806030902050204" pitchFamily="34" charset="0"/>
                </a:rPr>
                <a:t>03</a:t>
              </a:r>
              <a:endParaRPr lang="en-US" altLang="zh-CN" sz="2400" dirty="0">
                <a:solidFill>
                  <a:schemeClr val="accent3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118105" y="1852133"/>
            <a:ext cx="2819821" cy="888978"/>
            <a:chOff x="3118105" y="1852133"/>
            <a:chExt cx="2819821" cy="888978"/>
          </a:xfrm>
        </p:grpSpPr>
        <p:sp>
          <p:nvSpPr>
            <p:cNvPr id="9" name="Rectangle: Rounded Corners 12"/>
            <p:cNvSpPr/>
            <p:nvPr/>
          </p:nvSpPr>
          <p:spPr bwMode="auto">
            <a:xfrm rot="20382140" flipH="1">
              <a:off x="3118105" y="2349567"/>
              <a:ext cx="2673297" cy="39154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62500" lnSpcReduction="20000"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</a:rPr>
                <a:t>标题文本预设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0" name="Oval 13"/>
            <p:cNvSpPr/>
            <p:nvPr/>
          </p:nvSpPr>
          <p:spPr bwMode="auto">
            <a:xfrm rot="20382140" flipH="1">
              <a:off x="5478875" y="1852133"/>
              <a:ext cx="459051" cy="459051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none" lIns="0" tIns="0" rIns="0" bIns="0" anchor="ctr" anchorCtr="1" forceAA="0" compatLnSpc="1">
              <a:normAutofit fontScale="92500" lnSpcReduction="10000"/>
            </a:bodyPr>
            <a:lstStyle/>
            <a:p>
              <a:pPr algn="ctr"/>
              <a:r>
                <a:rPr lang="en-US" altLang="zh-CN" sz="2400">
                  <a:solidFill>
                    <a:schemeClr val="accent2">
                      <a:lumMod val="75000"/>
                    </a:schemeClr>
                  </a:solidFill>
                  <a:latin typeface="Impact" panose="020B0806030902050204" pitchFamily="34" charset="0"/>
                </a:rPr>
                <a:t>02</a:t>
              </a:r>
              <a:endParaRPr lang="en-US" altLang="zh-CN" sz="240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3683412" y="3382130"/>
            <a:ext cx="2819820" cy="888977"/>
            <a:chOff x="3683412" y="3382130"/>
            <a:chExt cx="2819820" cy="888977"/>
          </a:xfrm>
        </p:grpSpPr>
        <p:sp>
          <p:nvSpPr>
            <p:cNvPr id="11" name="Rectangle: Rounded Corners 15"/>
            <p:cNvSpPr/>
            <p:nvPr/>
          </p:nvSpPr>
          <p:spPr bwMode="auto">
            <a:xfrm rot="20382140" flipH="1">
              <a:off x="3683412" y="3879563"/>
              <a:ext cx="2673297" cy="391544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 fontScale="62500" lnSpcReduction="20000"/>
            </a:bodyPr>
            <a:lstStyle/>
            <a:p>
              <a:pPr algn="ctr"/>
              <a:r>
                <a:rPr lang="zh-CN" altLang="en-US" sz="2400" b="1">
                  <a:solidFill>
                    <a:schemeClr val="bg1"/>
                  </a:solidFill>
                </a:rPr>
                <a:t>标题文本预设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2" name="Oval 16"/>
            <p:cNvSpPr/>
            <p:nvPr/>
          </p:nvSpPr>
          <p:spPr bwMode="auto">
            <a:xfrm rot="20382140" flipH="1">
              <a:off x="6044181" y="3382130"/>
              <a:ext cx="459051" cy="459051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bg1"/>
              </a:solidFill>
              <a:round/>
            </a:ln>
          </p:spPr>
          <p:txBody>
            <a:bodyPr rot="0" spcFirstLastPara="0" vert="horz" wrap="none" lIns="0" tIns="0" rIns="0" bIns="0" anchor="ctr" anchorCtr="1" forceAA="0" compatLnSpc="1">
              <a:normAutofit fontScale="92500" lnSpcReduction="10000"/>
            </a:bodyPr>
            <a:lstStyle/>
            <a:p>
              <a:pPr algn="ctr"/>
              <a:r>
                <a:rPr lang="en-US" altLang="zh-CN" sz="2400" dirty="0">
                  <a:solidFill>
                    <a:schemeClr val="accent4">
                      <a:lumMod val="75000"/>
                    </a:schemeClr>
                  </a:solidFill>
                  <a:latin typeface="Impact" panose="020B0806030902050204" pitchFamily="34" charset="0"/>
                </a:rPr>
                <a:t>04</a:t>
              </a:r>
              <a:endParaRPr lang="en-US" altLang="zh-CN" sz="2400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13" name="Rectangle 17"/>
          <p:cNvSpPr/>
          <p:nvPr/>
        </p:nvSpPr>
        <p:spPr>
          <a:xfrm rot="20382140">
            <a:off x="658218" y="1288912"/>
            <a:ext cx="2591492" cy="969497"/>
          </a:xfrm>
          <a:prstGeom prst="rect">
            <a:avLst/>
          </a:prstGeom>
        </p:spPr>
        <p:txBody>
          <a:bodyPr wrap="square">
            <a:normAutofit fontScale="62500" lnSpcReduction="20000"/>
          </a:bodyPr>
          <a:lstStyle/>
          <a:p>
            <a:pPr algn="ctr"/>
            <a:r>
              <a:rPr lang="zh-CN" altLang="en-US" sz="5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目录 </a:t>
            </a:r>
            <a:br>
              <a:rPr lang="zh-CN" altLang="en-US" sz="5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en-US" altLang="zh-CN" sz="54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CONTENT</a:t>
            </a:r>
            <a:endParaRPr lang="en-US" altLang="zh-CN" sz="54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4" name="Straight Connector 2"/>
          <p:cNvCxnSpPr/>
          <p:nvPr/>
        </p:nvCxnSpPr>
        <p:spPr>
          <a:xfrm flipV="1">
            <a:off x="2745591" y="620633"/>
            <a:ext cx="2334416" cy="84759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平行四边形 14"/>
          <p:cNvSpPr/>
          <p:nvPr/>
        </p:nvSpPr>
        <p:spPr>
          <a:xfrm flipH="1">
            <a:off x="-681033" y="3942934"/>
            <a:ext cx="4652428" cy="3186434"/>
          </a:xfrm>
          <a:prstGeom prst="parallelogram">
            <a:avLst>
              <a:gd name="adj" fmla="val 103325"/>
            </a:avLst>
          </a:prstGeom>
          <a:solidFill>
            <a:srgbClr val="0F7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平行四边形 15"/>
          <p:cNvSpPr/>
          <p:nvPr/>
        </p:nvSpPr>
        <p:spPr>
          <a:xfrm flipH="1">
            <a:off x="581273" y="3464531"/>
            <a:ext cx="1729269" cy="1184371"/>
          </a:xfrm>
          <a:prstGeom prst="parallelogram">
            <a:avLst>
              <a:gd name="adj" fmla="val 103325"/>
            </a:avLst>
          </a:prstGeom>
          <a:solidFill>
            <a:srgbClr val="0F7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平行四边形 16"/>
          <p:cNvSpPr/>
          <p:nvPr/>
        </p:nvSpPr>
        <p:spPr>
          <a:xfrm flipH="1">
            <a:off x="496079" y="6107203"/>
            <a:ext cx="1081050" cy="791150"/>
          </a:xfrm>
          <a:prstGeom prst="parallelogram">
            <a:avLst>
              <a:gd name="adj" fmla="val 103325"/>
            </a:avLst>
          </a:prstGeom>
          <a:solidFill>
            <a:srgbClr val="0F7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平行四边形 17"/>
          <p:cNvSpPr/>
          <p:nvPr/>
        </p:nvSpPr>
        <p:spPr>
          <a:xfrm flipH="1">
            <a:off x="-368016" y="2612455"/>
            <a:ext cx="1151498" cy="791150"/>
          </a:xfrm>
          <a:prstGeom prst="parallelogram">
            <a:avLst>
              <a:gd name="adj" fmla="val 103325"/>
            </a:avLst>
          </a:prstGeom>
          <a:solidFill>
            <a:srgbClr val="0F7E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平行四边形 18"/>
          <p:cNvSpPr/>
          <p:nvPr/>
        </p:nvSpPr>
        <p:spPr>
          <a:xfrm flipH="1">
            <a:off x="-1131854" y="3844374"/>
            <a:ext cx="4101122" cy="2674136"/>
          </a:xfrm>
          <a:prstGeom prst="parallelogram">
            <a:avLst>
              <a:gd name="adj" fmla="val 103325"/>
            </a:avLst>
          </a:prstGeom>
          <a:solidFill>
            <a:srgbClr val="094C6D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mond 2"/>
          <p:cNvSpPr/>
          <p:nvPr/>
        </p:nvSpPr>
        <p:spPr>
          <a:xfrm>
            <a:off x="5866224" y="2360046"/>
            <a:ext cx="1746939" cy="1742231"/>
          </a:xfrm>
          <a:prstGeom prst="diamond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Diamond 3"/>
          <p:cNvSpPr/>
          <p:nvPr/>
        </p:nvSpPr>
        <p:spPr>
          <a:xfrm>
            <a:off x="6018996" y="872857"/>
            <a:ext cx="1441395" cy="1437510"/>
          </a:xfrm>
          <a:prstGeom prst="diamond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Diamond 4"/>
          <p:cNvSpPr/>
          <p:nvPr/>
        </p:nvSpPr>
        <p:spPr>
          <a:xfrm>
            <a:off x="6764119" y="1614886"/>
            <a:ext cx="1441395" cy="1437510"/>
          </a:xfrm>
          <a:prstGeom prst="diamond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Diamond 5"/>
          <p:cNvSpPr/>
          <p:nvPr/>
        </p:nvSpPr>
        <p:spPr>
          <a:xfrm>
            <a:off x="4950042" y="1453154"/>
            <a:ext cx="1765734" cy="1760975"/>
          </a:xfrm>
          <a:prstGeom prst="diamond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" name="Diamond 6"/>
          <p:cNvSpPr/>
          <p:nvPr/>
        </p:nvSpPr>
        <p:spPr>
          <a:xfrm>
            <a:off x="6975718" y="3258387"/>
            <a:ext cx="1322696" cy="1319130"/>
          </a:xfrm>
          <a:prstGeom prst="diamond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9" name="Diamond 25"/>
          <p:cNvSpPr/>
          <p:nvPr/>
        </p:nvSpPr>
        <p:spPr>
          <a:xfrm>
            <a:off x="5168726" y="3258387"/>
            <a:ext cx="1322696" cy="1319130"/>
          </a:xfrm>
          <a:prstGeom prst="diamond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10" name="Group 7"/>
          <p:cNvGrpSpPr/>
          <p:nvPr/>
        </p:nvGrpSpPr>
        <p:grpSpPr>
          <a:xfrm>
            <a:off x="6541339" y="3926131"/>
            <a:ext cx="383138" cy="383138"/>
            <a:chOff x="2876776" y="4765908"/>
            <a:chExt cx="687003" cy="687003"/>
          </a:xfrm>
        </p:grpSpPr>
        <p:sp>
          <p:nvSpPr>
            <p:cNvPr id="50" name="Diamond 8"/>
            <p:cNvSpPr/>
            <p:nvPr/>
          </p:nvSpPr>
          <p:spPr>
            <a:xfrm>
              <a:off x="2876776" y="4765908"/>
              <a:ext cx="687003" cy="687003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1" name="TextBox 9"/>
            <p:cNvSpPr txBox="1"/>
            <p:nvPr/>
          </p:nvSpPr>
          <p:spPr>
            <a:xfrm>
              <a:off x="2953826" y="4878576"/>
              <a:ext cx="532901" cy="49668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US" b="1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37723" y="1750177"/>
            <a:ext cx="383138" cy="383138"/>
            <a:chOff x="2876776" y="4765908"/>
            <a:chExt cx="687003" cy="687003"/>
          </a:xfrm>
        </p:grpSpPr>
        <p:sp>
          <p:nvSpPr>
            <p:cNvPr id="48" name="Diamond 11"/>
            <p:cNvSpPr/>
            <p:nvPr/>
          </p:nvSpPr>
          <p:spPr>
            <a:xfrm>
              <a:off x="2876776" y="4765908"/>
              <a:ext cx="687003" cy="687003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9" name="TextBox 12"/>
            <p:cNvSpPr txBox="1"/>
            <p:nvPr/>
          </p:nvSpPr>
          <p:spPr>
            <a:xfrm>
              <a:off x="2935502" y="4878576"/>
              <a:ext cx="569549" cy="49668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US" b="1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2" name="Group 13"/>
          <p:cNvGrpSpPr/>
          <p:nvPr/>
        </p:nvGrpSpPr>
        <p:grpSpPr>
          <a:xfrm>
            <a:off x="6158201" y="1019363"/>
            <a:ext cx="383138" cy="383138"/>
            <a:chOff x="2876776" y="4765908"/>
            <a:chExt cx="687003" cy="687003"/>
          </a:xfrm>
        </p:grpSpPr>
        <p:sp>
          <p:nvSpPr>
            <p:cNvPr id="46" name="Diamond 14"/>
            <p:cNvSpPr/>
            <p:nvPr/>
          </p:nvSpPr>
          <p:spPr>
            <a:xfrm>
              <a:off x="2876776" y="4765908"/>
              <a:ext cx="687003" cy="687003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7" name="TextBox 15"/>
            <p:cNvSpPr txBox="1"/>
            <p:nvPr/>
          </p:nvSpPr>
          <p:spPr>
            <a:xfrm>
              <a:off x="2931189" y="4878576"/>
              <a:ext cx="578173" cy="49668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US" b="1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3" name="Group 16"/>
          <p:cNvGrpSpPr/>
          <p:nvPr/>
        </p:nvGrpSpPr>
        <p:grpSpPr>
          <a:xfrm>
            <a:off x="7644257" y="1750176"/>
            <a:ext cx="383138" cy="383138"/>
            <a:chOff x="2876776" y="4765908"/>
            <a:chExt cx="687003" cy="687003"/>
          </a:xfrm>
        </p:grpSpPr>
        <p:sp>
          <p:nvSpPr>
            <p:cNvPr id="44" name="Diamond 17"/>
            <p:cNvSpPr/>
            <p:nvPr/>
          </p:nvSpPr>
          <p:spPr>
            <a:xfrm>
              <a:off x="2876776" y="4765908"/>
              <a:ext cx="687003" cy="687003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5" name="TextBox 18"/>
            <p:cNvSpPr txBox="1"/>
            <p:nvPr/>
          </p:nvSpPr>
          <p:spPr>
            <a:xfrm>
              <a:off x="2935502" y="4878576"/>
              <a:ext cx="569549" cy="49668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en-US" b="1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4" name="Group 19"/>
          <p:cNvGrpSpPr/>
          <p:nvPr/>
        </p:nvGrpSpPr>
        <p:grpSpPr>
          <a:xfrm>
            <a:off x="7815852" y="3382322"/>
            <a:ext cx="383138" cy="383138"/>
            <a:chOff x="2876776" y="4765908"/>
            <a:chExt cx="687003" cy="687003"/>
          </a:xfrm>
        </p:grpSpPr>
        <p:sp>
          <p:nvSpPr>
            <p:cNvPr id="42" name="Diamond 20"/>
            <p:cNvSpPr/>
            <p:nvPr/>
          </p:nvSpPr>
          <p:spPr>
            <a:xfrm>
              <a:off x="2876776" y="4765908"/>
              <a:ext cx="687003" cy="687003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3" name="TextBox 21"/>
            <p:cNvSpPr txBox="1"/>
            <p:nvPr/>
          </p:nvSpPr>
          <p:spPr>
            <a:xfrm>
              <a:off x="2930112" y="4878576"/>
              <a:ext cx="580328" cy="49668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en-US" b="1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5" name="Group 22"/>
          <p:cNvGrpSpPr/>
          <p:nvPr/>
        </p:nvGrpSpPr>
        <p:grpSpPr>
          <a:xfrm>
            <a:off x="5279508" y="3429220"/>
            <a:ext cx="383138" cy="383138"/>
            <a:chOff x="2876776" y="4765908"/>
            <a:chExt cx="687003" cy="687003"/>
          </a:xfrm>
        </p:grpSpPr>
        <p:sp>
          <p:nvSpPr>
            <p:cNvPr id="40" name="Diamond 23"/>
            <p:cNvSpPr/>
            <p:nvPr/>
          </p:nvSpPr>
          <p:spPr>
            <a:xfrm>
              <a:off x="2876776" y="4765908"/>
              <a:ext cx="687003" cy="687003"/>
            </a:xfrm>
            <a:prstGeom prst="diamon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1" name="TextBox 24"/>
            <p:cNvSpPr txBox="1"/>
            <p:nvPr/>
          </p:nvSpPr>
          <p:spPr>
            <a:xfrm>
              <a:off x="2929033" y="4878576"/>
              <a:ext cx="582485" cy="496685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b="1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  <a:endParaRPr lang="en-US" b="1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77460" y="1501569"/>
            <a:ext cx="3480231" cy="2290234"/>
            <a:chOff x="877460" y="1501569"/>
            <a:chExt cx="3480231" cy="2290234"/>
          </a:xfrm>
        </p:grpSpPr>
        <p:grpSp>
          <p:nvGrpSpPr>
            <p:cNvPr id="16" name="Group 33"/>
            <p:cNvGrpSpPr/>
            <p:nvPr/>
          </p:nvGrpSpPr>
          <p:grpSpPr>
            <a:xfrm>
              <a:off x="877462" y="1523340"/>
              <a:ext cx="468262" cy="468262"/>
              <a:chOff x="2876776" y="4765908"/>
              <a:chExt cx="687003" cy="687003"/>
            </a:xfrm>
          </p:grpSpPr>
          <p:sp>
            <p:nvSpPr>
              <p:cNvPr id="38" name="Diamond 34"/>
              <p:cNvSpPr/>
              <p:nvPr/>
            </p:nvSpPr>
            <p:spPr>
              <a:xfrm>
                <a:off x="2876776" y="4765908"/>
                <a:ext cx="687003" cy="687003"/>
              </a:xfrm>
              <a:prstGeom prst="diamond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TextBox 35"/>
              <p:cNvSpPr txBox="1"/>
              <p:nvPr/>
            </p:nvSpPr>
            <p:spPr>
              <a:xfrm>
                <a:off x="2989034" y="4878576"/>
                <a:ext cx="462485" cy="440261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  <a:latin typeface="Impact" panose="020B0806030902050204" pitchFamily="34" charset="0"/>
                  </a:rPr>
                  <a:t>01</a:t>
                </a:r>
                <a:endParaRPr lang="en-US" sz="2000" b="1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7" name="Group 36"/>
            <p:cNvGrpSpPr/>
            <p:nvPr/>
          </p:nvGrpSpPr>
          <p:grpSpPr>
            <a:xfrm>
              <a:off x="877460" y="2125548"/>
              <a:ext cx="468262" cy="468262"/>
              <a:chOff x="2876776" y="4765908"/>
              <a:chExt cx="687003" cy="687003"/>
            </a:xfrm>
          </p:grpSpPr>
          <p:sp>
            <p:nvSpPr>
              <p:cNvPr id="36" name="Diamond 37"/>
              <p:cNvSpPr/>
              <p:nvPr/>
            </p:nvSpPr>
            <p:spPr>
              <a:xfrm>
                <a:off x="2876776" y="4765908"/>
                <a:ext cx="687003" cy="687003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TextBox 38"/>
              <p:cNvSpPr txBox="1"/>
              <p:nvPr/>
            </p:nvSpPr>
            <p:spPr>
              <a:xfrm>
                <a:off x="2972277" y="4878576"/>
                <a:ext cx="495999" cy="440261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  <a:latin typeface="Impact" panose="020B0806030902050204" pitchFamily="34" charset="0"/>
                  </a:rPr>
                  <a:t>02</a:t>
                </a:r>
                <a:endParaRPr lang="en-US" sz="2000" b="1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8" name="Group 39"/>
            <p:cNvGrpSpPr/>
            <p:nvPr/>
          </p:nvGrpSpPr>
          <p:grpSpPr>
            <a:xfrm>
              <a:off x="877460" y="2724544"/>
              <a:ext cx="468262" cy="468262"/>
              <a:chOff x="2876776" y="4765908"/>
              <a:chExt cx="687003" cy="687003"/>
            </a:xfrm>
          </p:grpSpPr>
          <p:sp>
            <p:nvSpPr>
              <p:cNvPr id="34" name="Diamond 40"/>
              <p:cNvSpPr/>
              <p:nvPr/>
            </p:nvSpPr>
            <p:spPr>
              <a:xfrm>
                <a:off x="2876776" y="4765908"/>
                <a:ext cx="687003" cy="687003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TextBox 41"/>
              <p:cNvSpPr txBox="1"/>
              <p:nvPr/>
            </p:nvSpPr>
            <p:spPr>
              <a:xfrm>
                <a:off x="2967866" y="4878576"/>
                <a:ext cx="504819" cy="440261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  <a:latin typeface="Impact" panose="020B0806030902050204" pitchFamily="34" charset="0"/>
                  </a:rPr>
                  <a:t>03</a:t>
                </a:r>
                <a:endParaRPr lang="en-US" sz="2000" b="1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19" name="Group 42"/>
            <p:cNvGrpSpPr/>
            <p:nvPr/>
          </p:nvGrpSpPr>
          <p:grpSpPr>
            <a:xfrm>
              <a:off x="877460" y="3323541"/>
              <a:ext cx="468262" cy="468262"/>
              <a:chOff x="2876776" y="4765908"/>
              <a:chExt cx="687003" cy="687003"/>
            </a:xfrm>
          </p:grpSpPr>
          <p:sp>
            <p:nvSpPr>
              <p:cNvPr id="32" name="Diamond 43"/>
              <p:cNvSpPr/>
              <p:nvPr/>
            </p:nvSpPr>
            <p:spPr>
              <a:xfrm>
                <a:off x="2876776" y="4765908"/>
                <a:ext cx="687003" cy="687003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TextBox 44"/>
              <p:cNvSpPr txBox="1"/>
              <p:nvPr/>
            </p:nvSpPr>
            <p:spPr>
              <a:xfrm>
                <a:off x="2972277" y="4878576"/>
                <a:ext cx="495999" cy="440261"/>
              </a:xfrm>
              <a:prstGeom prst="rect">
                <a:avLst/>
              </a:prstGeom>
              <a:noFill/>
            </p:spPr>
            <p:txBody>
              <a:bodyPr wrap="none">
                <a:normAutofit fontScale="85000" lnSpcReduction="20000"/>
              </a:bodyPr>
              <a:lstStyle/>
              <a:p>
                <a:pPr algn="ctr"/>
                <a:r>
                  <a:rPr lang="en-US" sz="2000" b="1">
                    <a:solidFill>
                      <a:schemeClr val="bg1"/>
                    </a:solidFill>
                    <a:latin typeface="Impact" panose="020B0806030902050204" pitchFamily="34" charset="0"/>
                  </a:rPr>
                  <a:t>04</a:t>
                </a:r>
                <a:endParaRPr lang="en-US" sz="2000" b="1">
                  <a:solidFill>
                    <a:schemeClr val="bg1"/>
                  </a:solidFill>
                  <a:latin typeface="Impact" panose="020B0806030902050204" pitchFamily="34" charset="0"/>
                </a:endParaRPr>
              </a:p>
            </p:txBody>
          </p:sp>
        </p:grpSp>
        <p:grpSp>
          <p:nvGrpSpPr>
            <p:cNvPr id="20" name="Group 1"/>
            <p:cNvGrpSpPr/>
            <p:nvPr/>
          </p:nvGrpSpPr>
          <p:grpSpPr>
            <a:xfrm>
              <a:off x="1341641" y="1501569"/>
              <a:ext cx="3016050" cy="497212"/>
              <a:chOff x="4189535" y="1850124"/>
              <a:chExt cx="4021400" cy="662949"/>
            </a:xfrm>
          </p:grpSpPr>
          <p:sp>
            <p:nvSpPr>
              <p:cNvPr id="30" name="TextBox 53"/>
              <p:cNvSpPr txBox="1"/>
              <p:nvPr/>
            </p:nvSpPr>
            <p:spPr>
              <a:xfrm>
                <a:off x="4189535" y="2223484"/>
                <a:ext cx="4021400" cy="289589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rtl="1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此部分内容作为文字排版占位显示（建议使用主题字体）</a:t>
                </a:r>
                <a:endParaRPr lang="zh-CN" altLang="en-US" sz="1100"/>
              </a:p>
            </p:txBody>
          </p:sp>
          <p:sp>
            <p:nvSpPr>
              <p:cNvPr id="31" name="Rectangle 60"/>
              <p:cNvSpPr/>
              <p:nvPr/>
            </p:nvSpPr>
            <p:spPr>
              <a:xfrm>
                <a:off x="4189535" y="1850124"/>
                <a:ext cx="4021400" cy="359249"/>
              </a:xfrm>
              <a:prstGeom prst="rect">
                <a:avLst/>
              </a:prstGeom>
            </p:spPr>
            <p:txBody>
              <a:bodyPr wrap="none" lIns="72000" tIns="0" rIns="7200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21" name="Group 61"/>
            <p:cNvGrpSpPr/>
            <p:nvPr/>
          </p:nvGrpSpPr>
          <p:grpSpPr>
            <a:xfrm>
              <a:off x="1341641" y="2095589"/>
              <a:ext cx="3016050" cy="497212"/>
              <a:chOff x="4189535" y="1850124"/>
              <a:chExt cx="4021400" cy="662949"/>
            </a:xfrm>
          </p:grpSpPr>
          <p:sp>
            <p:nvSpPr>
              <p:cNvPr id="28" name="TextBox 62"/>
              <p:cNvSpPr txBox="1"/>
              <p:nvPr/>
            </p:nvSpPr>
            <p:spPr>
              <a:xfrm>
                <a:off x="4189535" y="2223484"/>
                <a:ext cx="4021400" cy="289589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rtl="1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此部分内容作为文字排版占位显示（建议使用主题字体）</a:t>
                </a:r>
                <a:endParaRPr lang="zh-CN" altLang="en-US" sz="1100"/>
              </a:p>
            </p:txBody>
          </p:sp>
          <p:sp>
            <p:nvSpPr>
              <p:cNvPr id="29" name="Rectangle 63"/>
              <p:cNvSpPr/>
              <p:nvPr/>
            </p:nvSpPr>
            <p:spPr>
              <a:xfrm>
                <a:off x="4189535" y="1850124"/>
                <a:ext cx="4021400" cy="359249"/>
              </a:xfrm>
              <a:prstGeom prst="rect">
                <a:avLst/>
              </a:prstGeom>
            </p:spPr>
            <p:txBody>
              <a:bodyPr wrap="none" lIns="72000" tIns="0" rIns="7200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22" name="Group 64"/>
            <p:cNvGrpSpPr/>
            <p:nvPr/>
          </p:nvGrpSpPr>
          <p:grpSpPr>
            <a:xfrm>
              <a:off x="1341641" y="2681259"/>
              <a:ext cx="3016050" cy="497212"/>
              <a:chOff x="4189535" y="1850124"/>
              <a:chExt cx="4021400" cy="662949"/>
            </a:xfrm>
          </p:grpSpPr>
          <p:sp>
            <p:nvSpPr>
              <p:cNvPr id="26" name="TextBox 65"/>
              <p:cNvSpPr txBox="1"/>
              <p:nvPr/>
            </p:nvSpPr>
            <p:spPr>
              <a:xfrm>
                <a:off x="4189535" y="2223484"/>
                <a:ext cx="4021400" cy="289589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rtl="1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此部分内容作为文字排版占位显示（建议使用主题字体）</a:t>
                </a:r>
                <a:endParaRPr lang="zh-CN" altLang="en-US" sz="1100"/>
              </a:p>
            </p:txBody>
          </p:sp>
          <p:sp>
            <p:nvSpPr>
              <p:cNvPr id="27" name="Rectangle 66"/>
              <p:cNvSpPr/>
              <p:nvPr/>
            </p:nvSpPr>
            <p:spPr>
              <a:xfrm>
                <a:off x="4189535" y="1850124"/>
                <a:ext cx="4021400" cy="359249"/>
              </a:xfrm>
              <a:prstGeom prst="rect">
                <a:avLst/>
              </a:prstGeom>
            </p:spPr>
            <p:txBody>
              <a:bodyPr wrap="none" lIns="72000" tIns="0" rIns="7200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23" name="Group 67"/>
            <p:cNvGrpSpPr/>
            <p:nvPr/>
          </p:nvGrpSpPr>
          <p:grpSpPr>
            <a:xfrm>
              <a:off x="1341641" y="3283312"/>
              <a:ext cx="3016050" cy="497212"/>
              <a:chOff x="4189535" y="1850124"/>
              <a:chExt cx="4021400" cy="662949"/>
            </a:xfrm>
          </p:grpSpPr>
          <p:sp>
            <p:nvSpPr>
              <p:cNvPr id="24" name="TextBox 68"/>
              <p:cNvSpPr txBox="1"/>
              <p:nvPr/>
            </p:nvSpPr>
            <p:spPr>
              <a:xfrm>
                <a:off x="4189535" y="2223484"/>
                <a:ext cx="4021400" cy="289589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85000" lnSpcReduction="10000"/>
              </a:bodyPr>
              <a:lstStyle/>
              <a:p>
                <a:pPr rtl="1"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此部分内容作为文字排版占位显示（建议使用主题字体）</a:t>
                </a:r>
                <a:endParaRPr lang="zh-CN" altLang="en-US" sz="1100"/>
              </a:p>
            </p:txBody>
          </p:sp>
          <p:sp>
            <p:nvSpPr>
              <p:cNvPr id="25" name="Rectangle 69"/>
              <p:cNvSpPr/>
              <p:nvPr/>
            </p:nvSpPr>
            <p:spPr>
              <a:xfrm>
                <a:off x="4189535" y="1850124"/>
                <a:ext cx="4021400" cy="359249"/>
              </a:xfrm>
              <a:prstGeom prst="rect">
                <a:avLst/>
              </a:prstGeom>
            </p:spPr>
            <p:txBody>
              <a:bodyPr wrap="none" lIns="72000" tIns="0" rIns="7200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52" name="文本框 30"/>
          <p:cNvSpPr txBox="1"/>
          <p:nvPr/>
        </p:nvSpPr>
        <p:spPr>
          <a:xfrm>
            <a:off x="781596" y="8513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D62A4"/>
                </a:solidFill>
              </a:rPr>
              <a:t>标题文本预设</a:t>
            </a:r>
            <a:endParaRPr lang="zh-CN" altLang="en-US" sz="2000" b="1" dirty="0">
              <a:solidFill>
                <a:srgbClr val="0D62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-1845937" y="-524594"/>
            <a:ext cx="11386164" cy="6083466"/>
            <a:chOff x="-1845937" y="-524594"/>
            <a:chExt cx="11386164" cy="6083466"/>
          </a:xfrm>
        </p:grpSpPr>
        <p:sp>
          <p:nvSpPr>
            <p:cNvPr id="9" name="平行四边形 8"/>
            <p:cNvSpPr/>
            <p:nvPr/>
          </p:nvSpPr>
          <p:spPr>
            <a:xfrm flipH="1">
              <a:off x="-1395116" y="2372438"/>
              <a:ext cx="4652428" cy="3186434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平行四边形 9"/>
            <p:cNvSpPr/>
            <p:nvPr/>
          </p:nvSpPr>
          <p:spPr>
            <a:xfrm flipH="1">
              <a:off x="-132810" y="1894035"/>
              <a:ext cx="1729269" cy="1184371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平行四边形 10"/>
            <p:cNvSpPr/>
            <p:nvPr/>
          </p:nvSpPr>
          <p:spPr>
            <a:xfrm flipH="1">
              <a:off x="-218004" y="4536707"/>
              <a:ext cx="1081050" cy="791150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平行四边形 11"/>
            <p:cNvSpPr/>
            <p:nvPr/>
          </p:nvSpPr>
          <p:spPr>
            <a:xfrm flipH="1">
              <a:off x="-1082099" y="1041959"/>
              <a:ext cx="1151498" cy="791150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7092280" y="-524594"/>
              <a:ext cx="2447947" cy="2172471"/>
              <a:chOff x="6696053" y="-737953"/>
              <a:chExt cx="3277563" cy="2908727"/>
            </a:xfrm>
          </p:grpSpPr>
          <p:sp>
            <p:nvSpPr>
              <p:cNvPr id="15" name="平行四边形 14"/>
              <p:cNvSpPr/>
              <p:nvPr/>
            </p:nvSpPr>
            <p:spPr>
              <a:xfrm flipH="1">
                <a:off x="7976755" y="1088810"/>
                <a:ext cx="1579747" cy="1081964"/>
              </a:xfrm>
              <a:prstGeom prst="parallelogram">
                <a:avLst>
                  <a:gd name="adj" fmla="val 103325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平行四边形 15"/>
              <p:cNvSpPr/>
              <p:nvPr/>
            </p:nvSpPr>
            <p:spPr>
              <a:xfrm flipH="1">
                <a:off x="7269093" y="-416424"/>
                <a:ext cx="2704523" cy="1788360"/>
              </a:xfrm>
              <a:prstGeom prst="parallelogram">
                <a:avLst>
                  <a:gd name="adj" fmla="val 103325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平行四边形 16"/>
              <p:cNvSpPr/>
              <p:nvPr/>
            </p:nvSpPr>
            <p:spPr>
              <a:xfrm flipH="1">
                <a:off x="6696053" y="-737953"/>
                <a:ext cx="3222602" cy="2298232"/>
              </a:xfrm>
              <a:prstGeom prst="parallelogram">
                <a:avLst>
                  <a:gd name="adj" fmla="val 103325"/>
                </a:avLst>
              </a:prstGeom>
              <a:solidFill>
                <a:srgbClr val="BFBFBF">
                  <a:alpha val="5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平行四边形 17"/>
              <p:cNvSpPr/>
              <p:nvPr/>
            </p:nvSpPr>
            <p:spPr>
              <a:xfrm flipH="1">
                <a:off x="8100975" y="-608366"/>
                <a:ext cx="729247" cy="515708"/>
              </a:xfrm>
              <a:prstGeom prst="parallelogram">
                <a:avLst>
                  <a:gd name="adj" fmla="val 103325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4" name="平行四边形 13"/>
            <p:cNvSpPr/>
            <p:nvPr/>
          </p:nvSpPr>
          <p:spPr>
            <a:xfrm flipH="1">
              <a:off x="-1845937" y="2273878"/>
              <a:ext cx="4101122" cy="2674136"/>
            </a:xfrm>
            <a:prstGeom prst="parallelogram">
              <a:avLst>
                <a:gd name="adj" fmla="val 103325"/>
              </a:avLst>
            </a:prstGeom>
            <a:solidFill>
              <a:srgbClr val="094C6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文本框 52"/>
          <p:cNvSpPr txBox="1">
            <a:spLocks noChangeArrowheads="1"/>
          </p:cNvSpPr>
          <p:nvPr/>
        </p:nvSpPr>
        <p:spPr bwMode="auto">
          <a:xfrm>
            <a:off x="2736532" y="2596564"/>
            <a:ext cx="3672525" cy="62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39"/>
          <p:cNvSpPr txBox="1"/>
          <p:nvPr/>
        </p:nvSpPr>
        <p:spPr>
          <a:xfrm>
            <a:off x="4067944" y="1580901"/>
            <a:ext cx="104515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b="1" dirty="0">
                <a:solidFill>
                  <a:srgbClr val="0D62A4"/>
                </a:solidFill>
                <a:latin typeface="汉仪粗宋繁" panose="02010609000101010101" pitchFamily="49" charset="-122"/>
                <a:ea typeface="汉仪粗宋繁" panose="02010609000101010101" pitchFamily="49" charset="-122"/>
              </a:rPr>
              <a:t>04</a:t>
            </a:r>
            <a:endParaRPr lang="zh-CN" altLang="en-US" sz="6600" b="1" dirty="0">
              <a:solidFill>
                <a:srgbClr val="0D62A4"/>
              </a:solidFill>
              <a:latin typeface="汉仪粗宋繁" panose="02010609000101010101" pitchFamily="49" charset="-122"/>
              <a:ea typeface="汉仪粗宋繁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2058" y="1440800"/>
            <a:ext cx="1976842" cy="2261901"/>
            <a:chOff x="652058" y="1440800"/>
            <a:chExt cx="1976842" cy="2261901"/>
          </a:xfrm>
        </p:grpSpPr>
        <p:sp>
          <p:nvSpPr>
            <p:cNvPr id="10" name="平行四边形 9"/>
            <p:cNvSpPr/>
            <p:nvPr/>
          </p:nvSpPr>
          <p:spPr>
            <a:xfrm>
              <a:off x="652058" y="1440800"/>
              <a:ext cx="1976842" cy="1369123"/>
            </a:xfrm>
            <a:prstGeom prst="parallelogram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等腰三角形 10"/>
            <p:cNvSpPr/>
            <p:nvPr/>
          </p:nvSpPr>
          <p:spPr>
            <a:xfrm>
              <a:off x="652058" y="1440800"/>
              <a:ext cx="685252" cy="136912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dirty="0"/>
                <a:t>01</a:t>
              </a:r>
              <a:endParaRPr lang="en-US" altLang="zh-CN" dirty="0"/>
            </a:p>
          </p:txBody>
        </p:sp>
        <p:sp>
          <p:nvSpPr>
            <p:cNvPr id="12" name="文本框 16"/>
            <p:cNvSpPr txBox="1"/>
            <p:nvPr/>
          </p:nvSpPr>
          <p:spPr>
            <a:xfrm>
              <a:off x="652058" y="3211075"/>
              <a:ext cx="1558250" cy="491626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 lnSpcReduction="20000"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此部分内容作为文字排版占位显示（建议使用主题字体）</a:t>
              </a:r>
              <a:endParaRPr lang="zh-CN" altLang="en-US" sz="1050"/>
            </a:p>
          </p:txBody>
        </p:sp>
        <p:sp>
          <p:nvSpPr>
            <p:cNvPr id="14" name="文本框 22"/>
            <p:cNvSpPr txBox="1"/>
            <p:nvPr/>
          </p:nvSpPr>
          <p:spPr>
            <a:xfrm>
              <a:off x="652058" y="2809923"/>
              <a:ext cx="1638514" cy="42853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3765">
                <a:defRPr/>
              </a:pPr>
              <a:r>
                <a:rPr lang="zh-CN" altLang="en-US" sz="2000" b="1"/>
                <a:t>标题文本预设</a:t>
              </a:r>
              <a:endParaRPr lang="zh-CN" altLang="en-US" sz="2000" b="1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2706282" y="1440800"/>
            <a:ext cx="1976842" cy="2261901"/>
            <a:chOff x="2706282" y="1440800"/>
            <a:chExt cx="1976842" cy="2261901"/>
          </a:xfrm>
        </p:grpSpPr>
        <p:sp>
          <p:nvSpPr>
            <p:cNvPr id="8" name="平行四边形 7"/>
            <p:cNvSpPr/>
            <p:nvPr/>
          </p:nvSpPr>
          <p:spPr>
            <a:xfrm>
              <a:off x="2706282" y="1440800"/>
              <a:ext cx="1976842" cy="1369123"/>
            </a:xfrm>
            <a:prstGeom prst="parallelogram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等腰三角形 8"/>
            <p:cNvSpPr/>
            <p:nvPr/>
          </p:nvSpPr>
          <p:spPr>
            <a:xfrm>
              <a:off x="2706282" y="1440800"/>
              <a:ext cx="679855" cy="136912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/>
                <a:t>02</a:t>
              </a:r>
              <a:endParaRPr lang="en-US" altLang="zh-CN"/>
            </a:p>
          </p:txBody>
        </p:sp>
        <p:sp>
          <p:nvSpPr>
            <p:cNvPr id="13" name="文本框 21"/>
            <p:cNvSpPr txBox="1"/>
            <p:nvPr/>
          </p:nvSpPr>
          <p:spPr>
            <a:xfrm>
              <a:off x="2706282" y="3211075"/>
              <a:ext cx="1558250" cy="491626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 lnSpcReduction="20000"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此部分内容作为文字排版占位显示（建议使用主题字体）</a:t>
              </a:r>
              <a:endParaRPr lang="zh-CN" altLang="en-US" sz="1050"/>
            </a:p>
          </p:txBody>
        </p:sp>
        <p:sp>
          <p:nvSpPr>
            <p:cNvPr id="15" name="文本框 23"/>
            <p:cNvSpPr txBox="1"/>
            <p:nvPr/>
          </p:nvSpPr>
          <p:spPr>
            <a:xfrm>
              <a:off x="2706282" y="2809923"/>
              <a:ext cx="1638514" cy="42853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3765">
                <a:defRPr/>
              </a:pPr>
              <a:r>
                <a:rPr lang="zh-CN" altLang="en-US" sz="2000" b="1"/>
                <a:t>标题文本预设</a:t>
              </a:r>
              <a:endParaRPr lang="zh-CN" altLang="en-US" sz="2000" b="1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10520" y="1440800"/>
            <a:ext cx="1976842" cy="2261901"/>
            <a:chOff x="4610520" y="1440800"/>
            <a:chExt cx="1976842" cy="2261901"/>
          </a:xfrm>
        </p:grpSpPr>
        <p:sp>
          <p:nvSpPr>
            <p:cNvPr id="4" name="平行四边形 3"/>
            <p:cNvSpPr/>
            <p:nvPr/>
          </p:nvSpPr>
          <p:spPr>
            <a:xfrm>
              <a:off x="4610520" y="1440800"/>
              <a:ext cx="1976842" cy="1369123"/>
            </a:xfrm>
            <a:prstGeom prst="parallelogram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4610520" y="1440800"/>
              <a:ext cx="1638514" cy="2261901"/>
              <a:chOff x="4610520" y="1440800"/>
              <a:chExt cx="1638514" cy="2261901"/>
            </a:xfrm>
          </p:grpSpPr>
          <p:sp>
            <p:nvSpPr>
              <p:cNvPr id="5" name="等腰三角形 4"/>
              <p:cNvSpPr/>
              <p:nvPr/>
            </p:nvSpPr>
            <p:spPr>
              <a:xfrm>
                <a:off x="4610521" y="1440800"/>
                <a:ext cx="682998" cy="1369123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en-US" altLang="zh-CN"/>
                  <a:t>03</a:t>
                </a:r>
                <a:endParaRPr lang="en-US" altLang="zh-CN"/>
              </a:p>
            </p:txBody>
          </p:sp>
          <p:sp>
            <p:nvSpPr>
              <p:cNvPr id="16" name="文本框 24"/>
              <p:cNvSpPr txBox="1"/>
              <p:nvPr/>
            </p:nvSpPr>
            <p:spPr>
              <a:xfrm>
                <a:off x="4610520" y="2809923"/>
                <a:ext cx="1638514" cy="428531"/>
              </a:xfrm>
              <a:prstGeom prst="rect">
                <a:avLst/>
              </a:prstGeom>
              <a:noFill/>
            </p:spPr>
            <p:txBody>
              <a:bodyPr wrap="none" lIns="0" tIns="0" rIns="0" bIns="0" anchor="ctr" anchorCtr="0">
                <a:normAutofit/>
              </a:bodyPr>
              <a:lstStyle/>
              <a:p>
                <a:pPr defTabSz="913765">
                  <a:defRPr/>
                </a:pPr>
                <a:r>
                  <a:rPr lang="zh-CN" altLang="en-US" sz="2000" b="1"/>
                  <a:t>标题文本预设</a:t>
                </a:r>
                <a:endParaRPr lang="zh-CN" altLang="en-US" sz="2000" b="1"/>
              </a:p>
            </p:txBody>
          </p:sp>
          <p:sp>
            <p:nvSpPr>
              <p:cNvPr id="18" name="文本框 26"/>
              <p:cNvSpPr txBox="1"/>
              <p:nvPr/>
            </p:nvSpPr>
            <p:spPr>
              <a:xfrm>
                <a:off x="4614622" y="3211075"/>
                <a:ext cx="1558250" cy="49162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0">
                <a:normAutofit fontScale="92500" lnSpcReduction="10000"/>
              </a:bodyPr>
              <a:lstStyle/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sz="1050"/>
                  <a:t>此部分内容作为文字排版占位显示（建议使用主题字体）</a:t>
                </a:r>
                <a:endParaRPr lang="zh-CN" altLang="en-US" sz="1050"/>
              </a:p>
            </p:txBody>
          </p:sp>
        </p:grpSp>
      </p:grpSp>
      <p:grpSp>
        <p:nvGrpSpPr>
          <p:cNvPr id="25" name="组合 24"/>
          <p:cNvGrpSpPr/>
          <p:nvPr/>
        </p:nvGrpSpPr>
        <p:grpSpPr>
          <a:xfrm>
            <a:off x="6726213" y="1440800"/>
            <a:ext cx="1976842" cy="2261901"/>
            <a:chOff x="6726213" y="1440800"/>
            <a:chExt cx="1976842" cy="2261901"/>
          </a:xfrm>
        </p:grpSpPr>
        <p:sp>
          <p:nvSpPr>
            <p:cNvPr id="6" name="平行四边形 5"/>
            <p:cNvSpPr/>
            <p:nvPr/>
          </p:nvSpPr>
          <p:spPr>
            <a:xfrm>
              <a:off x="6726213" y="1440800"/>
              <a:ext cx="1976842" cy="1369123"/>
            </a:xfrm>
            <a:prstGeom prst="parallelogram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等腰三角形 6"/>
            <p:cNvSpPr/>
            <p:nvPr/>
          </p:nvSpPr>
          <p:spPr>
            <a:xfrm>
              <a:off x="6726213" y="1440800"/>
              <a:ext cx="686141" cy="136912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/>
                <a:t>04</a:t>
              </a:r>
              <a:endParaRPr lang="en-US" altLang="zh-CN"/>
            </a:p>
          </p:txBody>
        </p:sp>
        <p:sp>
          <p:nvSpPr>
            <p:cNvPr id="17" name="文本框 25"/>
            <p:cNvSpPr txBox="1"/>
            <p:nvPr/>
          </p:nvSpPr>
          <p:spPr>
            <a:xfrm>
              <a:off x="6726213" y="2809923"/>
              <a:ext cx="1638514" cy="42853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defTabSz="913765">
                <a:defRPr/>
              </a:pPr>
              <a:r>
                <a:rPr lang="zh-CN" altLang="en-US" sz="2000" b="1"/>
                <a:t>标题文本预设</a:t>
              </a:r>
              <a:endParaRPr lang="zh-CN" altLang="en-US" sz="2000" b="1"/>
            </a:p>
          </p:txBody>
        </p:sp>
        <p:sp>
          <p:nvSpPr>
            <p:cNvPr id="19" name="文本框 27"/>
            <p:cNvSpPr txBox="1"/>
            <p:nvPr/>
          </p:nvSpPr>
          <p:spPr>
            <a:xfrm>
              <a:off x="6726213" y="3211075"/>
              <a:ext cx="1558250" cy="491626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50"/>
                <a:t>此部分内容作为文字排版占位显示（建议使用主题字体）</a:t>
              </a:r>
              <a:endParaRPr lang="zh-CN" altLang="en-US" sz="1050"/>
            </a:p>
          </p:txBody>
        </p:sp>
      </p:grpSp>
      <p:sp>
        <p:nvSpPr>
          <p:cNvPr id="22" name="文本框 30"/>
          <p:cNvSpPr txBox="1"/>
          <p:nvPr/>
        </p:nvSpPr>
        <p:spPr>
          <a:xfrm>
            <a:off x="781596" y="8513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D62A4"/>
                </a:solidFill>
              </a:rPr>
              <a:t>标题文本预设</a:t>
            </a:r>
            <a:endParaRPr lang="zh-CN" altLang="en-US" sz="2000" b="1" dirty="0">
              <a:solidFill>
                <a:srgbClr val="0D62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c9f4df9-7f3a-4e08-adfc-62b360678092"/>
          <p:cNvGrpSpPr>
            <a:grpSpLocks noChangeAspect="1"/>
          </p:cNvGrpSpPr>
          <p:nvPr/>
        </p:nvGrpSpPr>
        <p:grpSpPr>
          <a:xfrm>
            <a:off x="278250" y="1275606"/>
            <a:ext cx="8587501" cy="3294366"/>
            <a:chOff x="381894" y="1232756"/>
            <a:chExt cx="11450002" cy="4392488"/>
          </a:xfrm>
        </p:grpSpPr>
        <p:grpSp>
          <p:nvGrpSpPr>
            <p:cNvPr id="4" name="组合 3"/>
            <p:cNvGrpSpPr/>
            <p:nvPr/>
          </p:nvGrpSpPr>
          <p:grpSpPr>
            <a:xfrm>
              <a:off x="3162608" y="1232757"/>
              <a:ext cx="2587369" cy="1462426"/>
              <a:chOff x="2887146" y="1232756"/>
              <a:chExt cx="2587369" cy="1462426"/>
            </a:xfrm>
          </p:grpSpPr>
          <p:sp>
            <p:nvSpPr>
              <p:cNvPr id="58" name="任意多边形: 形状 57"/>
              <p:cNvSpPr/>
              <p:nvPr/>
            </p:nvSpPr>
            <p:spPr bwMode="auto">
              <a:xfrm>
                <a:off x="2887146" y="1232756"/>
                <a:ext cx="2587369" cy="1462426"/>
              </a:xfrm>
              <a:custGeom>
                <a:avLst/>
                <a:gdLst>
                  <a:gd name="T0" fmla="*/ 1018 w 1421"/>
                  <a:gd name="T1" fmla="*/ 0 h 805"/>
                  <a:gd name="T2" fmla="*/ 1421 w 1421"/>
                  <a:gd name="T3" fmla="*/ 403 h 805"/>
                  <a:gd name="T4" fmla="*/ 1018 w 1421"/>
                  <a:gd name="T5" fmla="*/ 805 h 805"/>
                  <a:gd name="T6" fmla="*/ 772 w 1421"/>
                  <a:gd name="T7" fmla="*/ 721 h 805"/>
                  <a:gd name="T8" fmla="*/ 771 w 1421"/>
                  <a:gd name="T9" fmla="*/ 721 h 805"/>
                  <a:gd name="T10" fmla="*/ 269 w 1421"/>
                  <a:gd name="T11" fmla="*/ 630 h 805"/>
                  <a:gd name="T12" fmla="*/ 269 w 1421"/>
                  <a:gd name="T13" fmla="*/ 630 h 805"/>
                  <a:gd name="T14" fmla="*/ 231 w 1421"/>
                  <a:gd name="T15" fmla="*/ 633 h 805"/>
                  <a:gd name="T16" fmla="*/ 0 w 1421"/>
                  <a:gd name="T17" fmla="*/ 403 h 805"/>
                  <a:gd name="T18" fmla="*/ 231 w 1421"/>
                  <a:gd name="T19" fmla="*/ 172 h 805"/>
                  <a:gd name="T20" fmla="*/ 269 w 1421"/>
                  <a:gd name="T21" fmla="*/ 175 h 805"/>
                  <a:gd name="T22" fmla="*/ 269 w 1421"/>
                  <a:gd name="T23" fmla="*/ 175 h 805"/>
                  <a:gd name="T24" fmla="*/ 771 w 1421"/>
                  <a:gd name="T25" fmla="*/ 84 h 805"/>
                  <a:gd name="T26" fmla="*/ 771 w 1421"/>
                  <a:gd name="T27" fmla="*/ 84 h 805"/>
                  <a:gd name="T28" fmla="*/ 1018 w 1421"/>
                  <a:gd name="T29" fmla="*/ 0 h 805"/>
                  <a:gd name="T30" fmla="*/ 231 w 1421"/>
                  <a:gd name="T31" fmla="*/ 215 h 805"/>
                  <a:gd name="T32" fmla="*/ 43 w 1421"/>
                  <a:gd name="T33" fmla="*/ 403 h 805"/>
                  <a:gd name="T34" fmla="*/ 231 w 1421"/>
                  <a:gd name="T35" fmla="*/ 591 h 805"/>
                  <a:gd name="T36" fmla="*/ 419 w 1421"/>
                  <a:gd name="T37" fmla="*/ 403 h 805"/>
                  <a:gd name="T38" fmla="*/ 231 w 1421"/>
                  <a:gd name="T39" fmla="*/ 21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21" h="805">
                    <a:moveTo>
                      <a:pt x="1018" y="0"/>
                    </a:moveTo>
                    <a:cubicBezTo>
                      <a:pt x="1241" y="0"/>
                      <a:pt x="1421" y="180"/>
                      <a:pt x="1421" y="403"/>
                    </a:cubicBezTo>
                    <a:cubicBezTo>
                      <a:pt x="1421" y="625"/>
                      <a:pt x="1241" y="805"/>
                      <a:pt x="1018" y="805"/>
                    </a:cubicBezTo>
                    <a:cubicBezTo>
                      <a:pt x="925" y="805"/>
                      <a:pt x="840" y="774"/>
                      <a:pt x="772" y="721"/>
                    </a:cubicBezTo>
                    <a:cubicBezTo>
                      <a:pt x="771" y="721"/>
                      <a:pt x="771" y="721"/>
                      <a:pt x="771" y="721"/>
                    </a:cubicBezTo>
                    <a:cubicBezTo>
                      <a:pt x="618" y="606"/>
                      <a:pt x="408" y="615"/>
                      <a:pt x="269" y="630"/>
                    </a:cubicBezTo>
                    <a:cubicBezTo>
                      <a:pt x="269" y="630"/>
                      <a:pt x="269" y="630"/>
                      <a:pt x="269" y="630"/>
                    </a:cubicBezTo>
                    <a:cubicBezTo>
                      <a:pt x="256" y="632"/>
                      <a:pt x="244" y="633"/>
                      <a:pt x="231" y="633"/>
                    </a:cubicBezTo>
                    <a:cubicBezTo>
                      <a:pt x="103" y="633"/>
                      <a:pt x="0" y="530"/>
                      <a:pt x="0" y="403"/>
                    </a:cubicBezTo>
                    <a:cubicBezTo>
                      <a:pt x="0" y="275"/>
                      <a:pt x="103" y="172"/>
                      <a:pt x="231" y="172"/>
                    </a:cubicBezTo>
                    <a:cubicBezTo>
                      <a:pt x="244" y="172"/>
                      <a:pt x="256" y="173"/>
                      <a:pt x="269" y="175"/>
                    </a:cubicBezTo>
                    <a:cubicBezTo>
                      <a:pt x="269" y="175"/>
                      <a:pt x="269" y="175"/>
                      <a:pt x="269" y="175"/>
                    </a:cubicBezTo>
                    <a:cubicBezTo>
                      <a:pt x="408" y="190"/>
                      <a:pt x="618" y="199"/>
                      <a:pt x="771" y="84"/>
                    </a:cubicBezTo>
                    <a:cubicBezTo>
                      <a:pt x="771" y="84"/>
                      <a:pt x="771" y="84"/>
                      <a:pt x="771" y="84"/>
                    </a:cubicBezTo>
                    <a:cubicBezTo>
                      <a:pt x="840" y="31"/>
                      <a:pt x="925" y="0"/>
                      <a:pt x="1018" y="0"/>
                    </a:cubicBezTo>
                    <a:close/>
                    <a:moveTo>
                      <a:pt x="231" y="215"/>
                    </a:moveTo>
                    <a:cubicBezTo>
                      <a:pt x="127" y="215"/>
                      <a:pt x="43" y="299"/>
                      <a:pt x="43" y="403"/>
                    </a:cubicBezTo>
                    <a:cubicBezTo>
                      <a:pt x="43" y="506"/>
                      <a:pt x="127" y="591"/>
                      <a:pt x="231" y="591"/>
                    </a:cubicBezTo>
                    <a:cubicBezTo>
                      <a:pt x="335" y="591"/>
                      <a:pt x="419" y="506"/>
                      <a:pt x="419" y="403"/>
                    </a:cubicBezTo>
                    <a:cubicBezTo>
                      <a:pt x="419" y="299"/>
                      <a:pt x="335" y="215"/>
                      <a:pt x="231" y="215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9" name="任意多边形: 形状 58"/>
              <p:cNvSpPr/>
              <p:nvPr/>
            </p:nvSpPr>
            <p:spPr bwMode="auto">
              <a:xfrm>
                <a:off x="3776730" y="1801480"/>
                <a:ext cx="325646" cy="324978"/>
              </a:xfrm>
              <a:custGeom>
                <a:avLst/>
                <a:gdLst>
                  <a:gd name="connsiteX0" fmla="*/ 300038 w 334963"/>
                  <a:gd name="connsiteY0" fmla="*/ 268287 h 334277"/>
                  <a:gd name="connsiteX1" fmla="*/ 238125 w 334963"/>
                  <a:gd name="connsiteY1" fmla="*/ 319087 h 334277"/>
                  <a:gd name="connsiteX2" fmla="*/ 259202 w 334963"/>
                  <a:gd name="connsiteY2" fmla="*/ 284329 h 334277"/>
                  <a:gd name="connsiteX3" fmla="*/ 300038 w 334963"/>
                  <a:gd name="connsiteY3" fmla="*/ 268287 h 334277"/>
                  <a:gd name="connsiteX4" fmla="*/ 34925 w 334963"/>
                  <a:gd name="connsiteY4" fmla="*/ 268287 h 334277"/>
                  <a:gd name="connsiteX5" fmla="*/ 75761 w 334963"/>
                  <a:gd name="connsiteY5" fmla="*/ 284329 h 334277"/>
                  <a:gd name="connsiteX6" fmla="*/ 96838 w 334963"/>
                  <a:gd name="connsiteY6" fmla="*/ 319087 h 334277"/>
                  <a:gd name="connsiteX7" fmla="*/ 34925 w 334963"/>
                  <a:gd name="connsiteY7" fmla="*/ 268287 h 334277"/>
                  <a:gd name="connsiteX8" fmla="*/ 131763 w 334963"/>
                  <a:gd name="connsiteY8" fmla="*/ 236537 h 334277"/>
                  <a:gd name="connsiteX9" fmla="*/ 203200 w 334963"/>
                  <a:gd name="connsiteY9" fmla="*/ 236537 h 334277"/>
                  <a:gd name="connsiteX10" fmla="*/ 242888 w 334963"/>
                  <a:gd name="connsiteY10" fmla="*/ 279400 h 334277"/>
                  <a:gd name="connsiteX11" fmla="*/ 212461 w 334963"/>
                  <a:gd name="connsiteY11" fmla="*/ 327458 h 334277"/>
                  <a:gd name="connsiteX12" fmla="*/ 122502 w 334963"/>
                  <a:gd name="connsiteY12" fmla="*/ 327458 h 334277"/>
                  <a:gd name="connsiteX13" fmla="*/ 92075 w 334963"/>
                  <a:gd name="connsiteY13" fmla="*/ 278101 h 334277"/>
                  <a:gd name="connsiteX14" fmla="*/ 131763 w 334963"/>
                  <a:gd name="connsiteY14" fmla="*/ 236537 h 334277"/>
                  <a:gd name="connsiteX15" fmla="*/ 292630 w 334963"/>
                  <a:gd name="connsiteY15" fmla="*/ 128587 h 334277"/>
                  <a:gd name="connsiteX16" fmla="*/ 334963 w 334963"/>
                  <a:gd name="connsiteY16" fmla="*/ 176796 h 334277"/>
                  <a:gd name="connsiteX17" fmla="*/ 321734 w 334963"/>
                  <a:gd name="connsiteY17" fmla="*/ 232823 h 334277"/>
                  <a:gd name="connsiteX18" fmla="*/ 316442 w 334963"/>
                  <a:gd name="connsiteY18" fmla="*/ 243247 h 334277"/>
                  <a:gd name="connsiteX19" fmla="*/ 255588 w 334963"/>
                  <a:gd name="connsiteY19" fmla="*/ 266700 h 334277"/>
                  <a:gd name="connsiteX20" fmla="*/ 215900 w 334963"/>
                  <a:gd name="connsiteY20" fmla="*/ 225006 h 334277"/>
                  <a:gd name="connsiteX21" fmla="*/ 238390 w 334963"/>
                  <a:gd name="connsiteY21" fmla="*/ 159858 h 334277"/>
                  <a:gd name="connsiteX22" fmla="*/ 292630 w 334963"/>
                  <a:gd name="connsiteY22" fmla="*/ 128587 h 334277"/>
                  <a:gd name="connsiteX23" fmla="*/ 42334 w 334963"/>
                  <a:gd name="connsiteY23" fmla="*/ 128587 h 334277"/>
                  <a:gd name="connsiteX24" fmla="*/ 96573 w 334963"/>
                  <a:gd name="connsiteY24" fmla="*/ 159858 h 334277"/>
                  <a:gd name="connsiteX25" fmla="*/ 119063 w 334963"/>
                  <a:gd name="connsiteY25" fmla="*/ 225006 h 334277"/>
                  <a:gd name="connsiteX26" fmla="*/ 78053 w 334963"/>
                  <a:gd name="connsiteY26" fmla="*/ 266700 h 334277"/>
                  <a:gd name="connsiteX27" fmla="*/ 18521 w 334963"/>
                  <a:gd name="connsiteY27" fmla="*/ 243247 h 334277"/>
                  <a:gd name="connsiteX28" fmla="*/ 11906 w 334963"/>
                  <a:gd name="connsiteY28" fmla="*/ 228914 h 334277"/>
                  <a:gd name="connsiteX29" fmla="*/ 0 w 334963"/>
                  <a:gd name="connsiteY29" fmla="*/ 176796 h 334277"/>
                  <a:gd name="connsiteX30" fmla="*/ 42334 w 334963"/>
                  <a:gd name="connsiteY30" fmla="*/ 128587 h 334277"/>
                  <a:gd name="connsiteX31" fmla="*/ 168275 w 334963"/>
                  <a:gd name="connsiteY31" fmla="*/ 117475 h 334277"/>
                  <a:gd name="connsiteX32" fmla="*/ 220663 w 334963"/>
                  <a:gd name="connsiteY32" fmla="*/ 157163 h 334277"/>
                  <a:gd name="connsiteX33" fmla="*/ 200026 w 334963"/>
                  <a:gd name="connsiteY33" fmla="*/ 219075 h 334277"/>
                  <a:gd name="connsiteX34" fmla="*/ 134938 w 334963"/>
                  <a:gd name="connsiteY34" fmla="*/ 219075 h 334277"/>
                  <a:gd name="connsiteX35" fmla="*/ 114300 w 334963"/>
                  <a:gd name="connsiteY35" fmla="*/ 157163 h 334277"/>
                  <a:gd name="connsiteX36" fmla="*/ 303212 w 334963"/>
                  <a:gd name="connsiteY36" fmla="*/ 69850 h 334277"/>
                  <a:gd name="connsiteX37" fmla="*/ 322884 w 334963"/>
                  <a:gd name="connsiteY37" fmla="*/ 104246 h 334277"/>
                  <a:gd name="connsiteX38" fmla="*/ 333375 w 334963"/>
                  <a:gd name="connsiteY38" fmla="*/ 149225 h 334277"/>
                  <a:gd name="connsiteX39" fmla="*/ 303212 w 334963"/>
                  <a:gd name="connsiteY39" fmla="*/ 112183 h 334277"/>
                  <a:gd name="connsiteX40" fmla="*/ 303212 w 334963"/>
                  <a:gd name="connsiteY40" fmla="*/ 69850 h 334277"/>
                  <a:gd name="connsiteX41" fmla="*/ 31750 w 334963"/>
                  <a:gd name="connsiteY41" fmla="*/ 69850 h 334277"/>
                  <a:gd name="connsiteX42" fmla="*/ 31750 w 334963"/>
                  <a:gd name="connsiteY42" fmla="*/ 112183 h 334277"/>
                  <a:gd name="connsiteX43" fmla="*/ 1587 w 334963"/>
                  <a:gd name="connsiteY43" fmla="*/ 149225 h 334277"/>
                  <a:gd name="connsiteX44" fmla="*/ 13390 w 334963"/>
                  <a:gd name="connsiteY44" fmla="*/ 101600 h 334277"/>
                  <a:gd name="connsiteX45" fmla="*/ 31750 w 334963"/>
                  <a:gd name="connsiteY45" fmla="*/ 69850 h 334277"/>
                  <a:gd name="connsiteX46" fmla="*/ 234280 w 334963"/>
                  <a:gd name="connsiteY46" fmla="*/ 12700 h 334277"/>
                  <a:gd name="connsiteX47" fmla="*/ 285750 w 334963"/>
                  <a:gd name="connsiteY47" fmla="*/ 48565 h 334277"/>
                  <a:gd name="connsiteX48" fmla="*/ 285750 w 334963"/>
                  <a:gd name="connsiteY48" fmla="*/ 110995 h 334277"/>
                  <a:gd name="connsiteX49" fmla="*/ 230321 w 334963"/>
                  <a:gd name="connsiteY49" fmla="*/ 142875 h 334277"/>
                  <a:gd name="connsiteX50" fmla="*/ 176212 w 334963"/>
                  <a:gd name="connsiteY50" fmla="*/ 103026 h 334277"/>
                  <a:gd name="connsiteX51" fmla="*/ 176212 w 334963"/>
                  <a:gd name="connsiteY51" fmla="*/ 35281 h 334277"/>
                  <a:gd name="connsiteX52" fmla="*/ 100682 w 334963"/>
                  <a:gd name="connsiteY52" fmla="*/ 12700 h 334277"/>
                  <a:gd name="connsiteX53" fmla="*/ 158750 w 334963"/>
                  <a:gd name="connsiteY53" fmla="*/ 35281 h 334277"/>
                  <a:gd name="connsiteX54" fmla="*/ 158750 w 334963"/>
                  <a:gd name="connsiteY54" fmla="*/ 103026 h 334277"/>
                  <a:gd name="connsiteX55" fmla="*/ 103321 w 334963"/>
                  <a:gd name="connsiteY55" fmla="*/ 142875 h 334277"/>
                  <a:gd name="connsiteX56" fmla="*/ 49212 w 334963"/>
                  <a:gd name="connsiteY56" fmla="*/ 110995 h 334277"/>
                  <a:gd name="connsiteX57" fmla="*/ 49212 w 334963"/>
                  <a:gd name="connsiteY57" fmla="*/ 48565 h 334277"/>
                  <a:gd name="connsiteX58" fmla="*/ 100682 w 334963"/>
                  <a:gd name="connsiteY58" fmla="*/ 12700 h 334277"/>
                  <a:gd name="connsiteX59" fmla="*/ 167482 w 334963"/>
                  <a:gd name="connsiteY59" fmla="*/ 0 h 334277"/>
                  <a:gd name="connsiteX60" fmla="*/ 207963 w 334963"/>
                  <a:gd name="connsiteY60" fmla="*/ 5159 h 334277"/>
                  <a:gd name="connsiteX61" fmla="*/ 167482 w 334963"/>
                  <a:gd name="connsiteY61" fmla="*/ 20638 h 334277"/>
                  <a:gd name="connsiteX62" fmla="*/ 127000 w 334963"/>
                  <a:gd name="connsiteY62" fmla="*/ 5159 h 334277"/>
                  <a:gd name="connsiteX63" fmla="*/ 167482 w 334963"/>
                  <a:gd name="connsiteY63" fmla="*/ 0 h 334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34963" h="334277">
                    <a:moveTo>
                      <a:pt x="300038" y="268287"/>
                    </a:moveTo>
                    <a:cubicBezTo>
                      <a:pt x="282913" y="289677"/>
                      <a:pt x="263154" y="307055"/>
                      <a:pt x="238125" y="319087"/>
                    </a:cubicBezTo>
                    <a:cubicBezTo>
                      <a:pt x="238125" y="319087"/>
                      <a:pt x="238125" y="319087"/>
                      <a:pt x="259202" y="284329"/>
                    </a:cubicBezTo>
                    <a:cubicBezTo>
                      <a:pt x="259202" y="284329"/>
                      <a:pt x="259202" y="284329"/>
                      <a:pt x="300038" y="268287"/>
                    </a:cubicBezTo>
                    <a:close/>
                    <a:moveTo>
                      <a:pt x="34925" y="268287"/>
                    </a:moveTo>
                    <a:cubicBezTo>
                      <a:pt x="34925" y="268287"/>
                      <a:pt x="34925" y="268287"/>
                      <a:pt x="75761" y="284329"/>
                    </a:cubicBezTo>
                    <a:cubicBezTo>
                      <a:pt x="75761" y="284329"/>
                      <a:pt x="75761" y="284329"/>
                      <a:pt x="96838" y="319087"/>
                    </a:cubicBezTo>
                    <a:cubicBezTo>
                      <a:pt x="71809" y="307055"/>
                      <a:pt x="50733" y="289677"/>
                      <a:pt x="34925" y="268287"/>
                    </a:cubicBezTo>
                    <a:close/>
                    <a:moveTo>
                      <a:pt x="131763" y="236537"/>
                    </a:moveTo>
                    <a:cubicBezTo>
                      <a:pt x="131763" y="236537"/>
                      <a:pt x="131763" y="236537"/>
                      <a:pt x="203200" y="236537"/>
                    </a:cubicBezTo>
                    <a:cubicBezTo>
                      <a:pt x="203200" y="236537"/>
                      <a:pt x="203200" y="236537"/>
                      <a:pt x="242888" y="279400"/>
                    </a:cubicBezTo>
                    <a:cubicBezTo>
                      <a:pt x="242888" y="279400"/>
                      <a:pt x="242888" y="279400"/>
                      <a:pt x="212461" y="327458"/>
                    </a:cubicBezTo>
                    <a:cubicBezTo>
                      <a:pt x="182034" y="336550"/>
                      <a:pt x="151607" y="336550"/>
                      <a:pt x="122502" y="327458"/>
                    </a:cubicBezTo>
                    <a:cubicBezTo>
                      <a:pt x="122502" y="327458"/>
                      <a:pt x="122502" y="327458"/>
                      <a:pt x="92075" y="278101"/>
                    </a:cubicBezTo>
                    <a:cubicBezTo>
                      <a:pt x="92075" y="278101"/>
                      <a:pt x="92075" y="278101"/>
                      <a:pt x="131763" y="236537"/>
                    </a:cubicBezTo>
                    <a:close/>
                    <a:moveTo>
                      <a:pt x="292630" y="128587"/>
                    </a:moveTo>
                    <a:lnTo>
                      <a:pt x="334963" y="176796"/>
                    </a:lnTo>
                    <a:cubicBezTo>
                      <a:pt x="333640" y="196341"/>
                      <a:pt x="329671" y="214582"/>
                      <a:pt x="321734" y="232823"/>
                    </a:cubicBezTo>
                    <a:cubicBezTo>
                      <a:pt x="319088" y="236732"/>
                      <a:pt x="317765" y="240641"/>
                      <a:pt x="316442" y="243247"/>
                    </a:cubicBezTo>
                    <a:cubicBezTo>
                      <a:pt x="316442" y="243247"/>
                      <a:pt x="316442" y="243247"/>
                      <a:pt x="255588" y="266700"/>
                    </a:cubicBezTo>
                    <a:cubicBezTo>
                      <a:pt x="255588" y="266700"/>
                      <a:pt x="255588" y="266700"/>
                      <a:pt x="215900" y="225006"/>
                    </a:cubicBezTo>
                    <a:cubicBezTo>
                      <a:pt x="215900" y="225006"/>
                      <a:pt x="215900" y="225006"/>
                      <a:pt x="238390" y="159858"/>
                    </a:cubicBezTo>
                    <a:cubicBezTo>
                      <a:pt x="238390" y="159858"/>
                      <a:pt x="238390" y="159858"/>
                      <a:pt x="292630" y="128587"/>
                    </a:cubicBezTo>
                    <a:close/>
                    <a:moveTo>
                      <a:pt x="42334" y="128587"/>
                    </a:moveTo>
                    <a:cubicBezTo>
                      <a:pt x="42334" y="128587"/>
                      <a:pt x="42334" y="128587"/>
                      <a:pt x="96573" y="159858"/>
                    </a:cubicBezTo>
                    <a:cubicBezTo>
                      <a:pt x="96573" y="159858"/>
                      <a:pt x="96573" y="159858"/>
                      <a:pt x="119063" y="225006"/>
                    </a:cubicBezTo>
                    <a:lnTo>
                      <a:pt x="78053" y="266700"/>
                    </a:lnTo>
                    <a:cubicBezTo>
                      <a:pt x="78053" y="266700"/>
                      <a:pt x="78053" y="266700"/>
                      <a:pt x="18521" y="243247"/>
                    </a:cubicBezTo>
                    <a:cubicBezTo>
                      <a:pt x="15875" y="239338"/>
                      <a:pt x="14552" y="234126"/>
                      <a:pt x="11906" y="228914"/>
                    </a:cubicBezTo>
                    <a:cubicBezTo>
                      <a:pt x="5292" y="213279"/>
                      <a:pt x="1323" y="195038"/>
                      <a:pt x="0" y="176796"/>
                    </a:cubicBezTo>
                    <a:cubicBezTo>
                      <a:pt x="0" y="176796"/>
                      <a:pt x="0" y="176796"/>
                      <a:pt x="42334" y="128587"/>
                    </a:cubicBezTo>
                    <a:close/>
                    <a:moveTo>
                      <a:pt x="168275" y="117475"/>
                    </a:moveTo>
                    <a:lnTo>
                      <a:pt x="220663" y="157163"/>
                    </a:lnTo>
                    <a:lnTo>
                      <a:pt x="200026" y="219075"/>
                    </a:lnTo>
                    <a:lnTo>
                      <a:pt x="134938" y="219075"/>
                    </a:lnTo>
                    <a:lnTo>
                      <a:pt x="114300" y="157163"/>
                    </a:lnTo>
                    <a:close/>
                    <a:moveTo>
                      <a:pt x="303212" y="69850"/>
                    </a:moveTo>
                    <a:cubicBezTo>
                      <a:pt x="311081" y="80433"/>
                      <a:pt x="317638" y="92340"/>
                      <a:pt x="322884" y="104246"/>
                    </a:cubicBezTo>
                    <a:cubicBezTo>
                      <a:pt x="328129" y="118798"/>
                      <a:pt x="332064" y="133350"/>
                      <a:pt x="333375" y="149225"/>
                    </a:cubicBezTo>
                    <a:cubicBezTo>
                      <a:pt x="333375" y="149225"/>
                      <a:pt x="333375" y="149225"/>
                      <a:pt x="303212" y="112183"/>
                    </a:cubicBezTo>
                    <a:cubicBezTo>
                      <a:pt x="303212" y="112183"/>
                      <a:pt x="303212" y="112183"/>
                      <a:pt x="303212" y="69850"/>
                    </a:cubicBezTo>
                    <a:close/>
                    <a:moveTo>
                      <a:pt x="31750" y="69850"/>
                    </a:moveTo>
                    <a:cubicBezTo>
                      <a:pt x="31750" y="69850"/>
                      <a:pt x="31750" y="69850"/>
                      <a:pt x="31750" y="112183"/>
                    </a:cubicBezTo>
                    <a:cubicBezTo>
                      <a:pt x="31750" y="112183"/>
                      <a:pt x="31750" y="112183"/>
                      <a:pt x="1587" y="149225"/>
                    </a:cubicBezTo>
                    <a:cubicBezTo>
                      <a:pt x="2899" y="133350"/>
                      <a:pt x="6833" y="117475"/>
                      <a:pt x="13390" y="101600"/>
                    </a:cubicBezTo>
                    <a:cubicBezTo>
                      <a:pt x="18636" y="91017"/>
                      <a:pt x="23882" y="79110"/>
                      <a:pt x="31750" y="69850"/>
                    </a:cubicBezTo>
                    <a:close/>
                    <a:moveTo>
                      <a:pt x="234280" y="12700"/>
                    </a:moveTo>
                    <a:cubicBezTo>
                      <a:pt x="252757" y="21998"/>
                      <a:pt x="271233" y="33953"/>
                      <a:pt x="285750" y="48565"/>
                    </a:cubicBezTo>
                    <a:cubicBezTo>
                      <a:pt x="285750" y="48565"/>
                      <a:pt x="285750" y="48565"/>
                      <a:pt x="285750" y="110995"/>
                    </a:cubicBezTo>
                    <a:cubicBezTo>
                      <a:pt x="285750" y="110995"/>
                      <a:pt x="285750" y="110995"/>
                      <a:pt x="230321" y="142875"/>
                    </a:cubicBezTo>
                    <a:cubicBezTo>
                      <a:pt x="230321" y="142875"/>
                      <a:pt x="230321" y="142875"/>
                      <a:pt x="176212" y="103026"/>
                    </a:cubicBezTo>
                    <a:cubicBezTo>
                      <a:pt x="176212" y="103026"/>
                      <a:pt x="176212" y="103026"/>
                      <a:pt x="176212" y="35281"/>
                    </a:cubicBezTo>
                    <a:close/>
                    <a:moveTo>
                      <a:pt x="100682" y="12700"/>
                    </a:moveTo>
                    <a:cubicBezTo>
                      <a:pt x="100682" y="12700"/>
                      <a:pt x="100682" y="12700"/>
                      <a:pt x="158750" y="35281"/>
                    </a:cubicBezTo>
                    <a:cubicBezTo>
                      <a:pt x="158750" y="35281"/>
                      <a:pt x="158750" y="35281"/>
                      <a:pt x="158750" y="103026"/>
                    </a:cubicBezTo>
                    <a:cubicBezTo>
                      <a:pt x="158750" y="103026"/>
                      <a:pt x="158750" y="103026"/>
                      <a:pt x="103321" y="142875"/>
                    </a:cubicBezTo>
                    <a:lnTo>
                      <a:pt x="49212" y="110995"/>
                    </a:lnTo>
                    <a:cubicBezTo>
                      <a:pt x="49212" y="110995"/>
                      <a:pt x="49212" y="110995"/>
                      <a:pt x="49212" y="48565"/>
                    </a:cubicBezTo>
                    <a:cubicBezTo>
                      <a:pt x="63729" y="33953"/>
                      <a:pt x="80886" y="21998"/>
                      <a:pt x="100682" y="12700"/>
                    </a:cubicBezTo>
                    <a:close/>
                    <a:moveTo>
                      <a:pt x="167482" y="0"/>
                    </a:moveTo>
                    <a:cubicBezTo>
                      <a:pt x="180540" y="0"/>
                      <a:pt x="194905" y="1290"/>
                      <a:pt x="207963" y="5159"/>
                    </a:cubicBezTo>
                    <a:cubicBezTo>
                      <a:pt x="207963" y="5159"/>
                      <a:pt x="207963" y="5159"/>
                      <a:pt x="167482" y="20638"/>
                    </a:cubicBezTo>
                    <a:cubicBezTo>
                      <a:pt x="167482" y="20638"/>
                      <a:pt x="167482" y="20638"/>
                      <a:pt x="127000" y="5159"/>
                    </a:cubicBezTo>
                    <a:cubicBezTo>
                      <a:pt x="140059" y="1290"/>
                      <a:pt x="153117" y="0"/>
                      <a:pt x="16748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60" name="任意多边形: 形状 59"/>
              <p:cNvSpPr/>
              <p:nvPr/>
            </p:nvSpPr>
            <p:spPr bwMode="auto">
              <a:xfrm>
                <a:off x="3046657" y="1709369"/>
                <a:ext cx="510358" cy="509200"/>
              </a:xfrm>
              <a:custGeom>
                <a:avLst/>
                <a:gdLst>
                  <a:gd name="connsiteX0" fmla="*/ 388572 w 777144"/>
                  <a:gd name="connsiteY0" fmla="*/ 0 h 775382"/>
                  <a:gd name="connsiteX1" fmla="*/ 777144 w 777144"/>
                  <a:gd name="connsiteY1" fmla="*/ 387691 h 775382"/>
                  <a:gd name="connsiteX2" fmla="*/ 388572 w 777144"/>
                  <a:gd name="connsiteY2" fmla="*/ 775382 h 775382"/>
                  <a:gd name="connsiteX3" fmla="*/ 0 w 777144"/>
                  <a:gd name="connsiteY3" fmla="*/ 387691 h 775382"/>
                  <a:gd name="connsiteX4" fmla="*/ 388572 w 777144"/>
                  <a:gd name="connsiteY4" fmla="*/ 0 h 77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144" h="775382">
                    <a:moveTo>
                      <a:pt x="388572" y="0"/>
                    </a:moveTo>
                    <a:cubicBezTo>
                      <a:pt x="603527" y="0"/>
                      <a:pt x="777144" y="173224"/>
                      <a:pt x="777144" y="387691"/>
                    </a:cubicBezTo>
                    <a:cubicBezTo>
                      <a:pt x="777144" y="600096"/>
                      <a:pt x="603527" y="775382"/>
                      <a:pt x="388572" y="775382"/>
                    </a:cubicBezTo>
                    <a:cubicBezTo>
                      <a:pt x="173617" y="775382"/>
                      <a:pt x="0" y="600096"/>
                      <a:pt x="0" y="387691"/>
                    </a:cubicBezTo>
                    <a:cubicBezTo>
                      <a:pt x="0" y="173224"/>
                      <a:pt x="173617" y="0"/>
                      <a:pt x="3885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 fontScale="92500" lnSpcReduction="20000"/>
              </a:bodyPr>
              <a:lstStyle/>
              <a:p>
                <a:pPr algn="ctr"/>
                <a:r>
                  <a:rPr lang="en-US" altLang="zh-CN" sz="240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01</a:t>
                </a:r>
                <a:endParaRPr lang="en-US" altLang="zh-CN" sz="2400">
                  <a:solidFill>
                    <a:schemeClr val="accent1"/>
                  </a:solidFill>
                  <a:latin typeface="Impact" panose="020B0806030902050204" pitchFamily="34" charset="0"/>
                </a:endParaRPr>
              </a:p>
            </p:txBody>
          </p:sp>
          <p:grpSp>
            <p:nvGrpSpPr>
              <p:cNvPr id="61" name="组合 60"/>
              <p:cNvGrpSpPr/>
              <p:nvPr/>
            </p:nvGrpSpPr>
            <p:grpSpPr>
              <a:xfrm>
                <a:off x="4397691" y="1691253"/>
                <a:ext cx="923331" cy="530486"/>
                <a:chOff x="4255633" y="1604356"/>
                <a:chExt cx="953623" cy="547890"/>
              </a:xfrm>
            </p:grpSpPr>
            <p:sp>
              <p:nvSpPr>
                <p:cNvPr id="62" name="矩形 61"/>
                <p:cNvSpPr/>
                <p:nvPr/>
              </p:nvSpPr>
              <p:spPr bwMode="auto">
                <a:xfrm>
                  <a:off x="4428514" y="1604356"/>
                  <a:ext cx="607862" cy="281756"/>
                </a:xfrm>
                <a:prstGeom prst="rect">
                  <a:avLst/>
                </a:prstGeom>
                <a:solidFill>
                  <a:schemeClr val="accent1"/>
                </a:solidFill>
                <a:ln w="19050">
                  <a:noFill/>
                  <a:round/>
                </a:ln>
              </p:spPr>
              <p:txBody>
                <a:bodyPr vert="horz" wrap="none" lIns="0" tIns="0" rIns="0" bIns="0" anchor="ctr" anchorCtr="1" compatLnSpc="1">
                  <a:normAutofit/>
                </a:bodyPr>
                <a:lstStyle/>
                <a:p>
                  <a:pPr algn="ctr"/>
                  <a:r>
                    <a:rPr lang="zh-CN" altLang="en-US" sz="1050">
                      <a:solidFill>
                        <a:schemeClr val="bg1"/>
                      </a:solidFill>
                    </a:rPr>
                    <a:t>关键词</a:t>
                  </a:r>
                  <a:endParaRPr lang="zh-CN" altLang="en-US"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3" name="文本框 54"/>
                <p:cNvSpPr txBox="1"/>
                <p:nvPr/>
              </p:nvSpPr>
              <p:spPr>
                <a:xfrm>
                  <a:off x="4255633" y="1961521"/>
                  <a:ext cx="953623" cy="1907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>
                  <a:normAutofit fontScale="92500" lnSpcReduction="20000"/>
                </a:bodyPr>
                <a:lstStyle/>
                <a:p>
                  <a:pPr algn="ctr"/>
                  <a:r>
                    <a:rPr lang="zh-CN" altLang="en-US" sz="1200">
                      <a:solidFill>
                        <a:schemeClr val="bg1"/>
                      </a:solidFill>
                    </a:rPr>
                    <a:t>标题文本预设</a:t>
                  </a:r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3315145" y="2670793"/>
              <a:ext cx="2587369" cy="1464285"/>
              <a:chOff x="3039683" y="2670792"/>
              <a:chExt cx="2587369" cy="1464285"/>
            </a:xfrm>
          </p:grpSpPr>
          <p:sp>
            <p:nvSpPr>
              <p:cNvPr id="52" name="任意多边形: 形状 51"/>
              <p:cNvSpPr/>
              <p:nvPr/>
            </p:nvSpPr>
            <p:spPr bwMode="auto">
              <a:xfrm>
                <a:off x="3039683" y="2670792"/>
                <a:ext cx="2587369" cy="1464285"/>
              </a:xfrm>
              <a:custGeom>
                <a:avLst/>
                <a:gdLst>
                  <a:gd name="T0" fmla="*/ 403 w 1421"/>
                  <a:gd name="T1" fmla="*/ 0 h 806"/>
                  <a:gd name="T2" fmla="*/ 0 w 1421"/>
                  <a:gd name="T3" fmla="*/ 403 h 806"/>
                  <a:gd name="T4" fmla="*/ 403 w 1421"/>
                  <a:gd name="T5" fmla="*/ 806 h 806"/>
                  <a:gd name="T6" fmla="*/ 650 w 1421"/>
                  <a:gd name="T7" fmla="*/ 722 h 806"/>
                  <a:gd name="T8" fmla="*/ 650 w 1421"/>
                  <a:gd name="T9" fmla="*/ 722 h 806"/>
                  <a:gd name="T10" fmla="*/ 1153 w 1421"/>
                  <a:gd name="T11" fmla="*/ 631 h 806"/>
                  <a:gd name="T12" fmla="*/ 1153 w 1421"/>
                  <a:gd name="T13" fmla="*/ 631 h 806"/>
                  <a:gd name="T14" fmla="*/ 1191 w 1421"/>
                  <a:gd name="T15" fmla="*/ 634 h 806"/>
                  <a:gd name="T16" fmla="*/ 1421 w 1421"/>
                  <a:gd name="T17" fmla="*/ 403 h 806"/>
                  <a:gd name="T18" fmla="*/ 1191 w 1421"/>
                  <a:gd name="T19" fmla="*/ 173 h 806"/>
                  <a:gd name="T20" fmla="*/ 1153 w 1421"/>
                  <a:gd name="T21" fmla="*/ 176 h 806"/>
                  <a:gd name="T22" fmla="*/ 1153 w 1421"/>
                  <a:gd name="T23" fmla="*/ 176 h 806"/>
                  <a:gd name="T24" fmla="*/ 650 w 1421"/>
                  <a:gd name="T25" fmla="*/ 84 h 806"/>
                  <a:gd name="T26" fmla="*/ 650 w 1421"/>
                  <a:gd name="T27" fmla="*/ 84 h 806"/>
                  <a:gd name="T28" fmla="*/ 403 w 1421"/>
                  <a:gd name="T29" fmla="*/ 0 h 806"/>
                  <a:gd name="T30" fmla="*/ 1191 w 1421"/>
                  <a:gd name="T31" fmla="*/ 215 h 806"/>
                  <a:gd name="T32" fmla="*/ 1379 w 1421"/>
                  <a:gd name="T33" fmla="*/ 403 h 806"/>
                  <a:gd name="T34" fmla="*/ 1191 w 1421"/>
                  <a:gd name="T35" fmla="*/ 591 h 806"/>
                  <a:gd name="T36" fmla="*/ 1003 w 1421"/>
                  <a:gd name="T37" fmla="*/ 403 h 806"/>
                  <a:gd name="T38" fmla="*/ 1191 w 1421"/>
                  <a:gd name="T39" fmla="*/ 215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21" h="806">
                    <a:moveTo>
                      <a:pt x="403" y="0"/>
                    </a:moveTo>
                    <a:cubicBezTo>
                      <a:pt x="181" y="0"/>
                      <a:pt x="0" y="181"/>
                      <a:pt x="0" y="403"/>
                    </a:cubicBezTo>
                    <a:cubicBezTo>
                      <a:pt x="0" y="626"/>
                      <a:pt x="181" y="806"/>
                      <a:pt x="403" y="806"/>
                    </a:cubicBezTo>
                    <a:cubicBezTo>
                      <a:pt x="496" y="806"/>
                      <a:pt x="582" y="775"/>
                      <a:pt x="650" y="722"/>
                    </a:cubicBezTo>
                    <a:cubicBezTo>
                      <a:pt x="650" y="722"/>
                      <a:pt x="650" y="722"/>
                      <a:pt x="650" y="722"/>
                    </a:cubicBezTo>
                    <a:cubicBezTo>
                      <a:pt x="803" y="607"/>
                      <a:pt x="1013" y="615"/>
                      <a:pt x="1153" y="631"/>
                    </a:cubicBezTo>
                    <a:cubicBezTo>
                      <a:pt x="1153" y="631"/>
                      <a:pt x="1153" y="631"/>
                      <a:pt x="1153" y="631"/>
                    </a:cubicBezTo>
                    <a:cubicBezTo>
                      <a:pt x="1165" y="633"/>
                      <a:pt x="1178" y="634"/>
                      <a:pt x="1191" y="634"/>
                    </a:cubicBezTo>
                    <a:cubicBezTo>
                      <a:pt x="1318" y="634"/>
                      <a:pt x="1421" y="530"/>
                      <a:pt x="1421" y="403"/>
                    </a:cubicBezTo>
                    <a:cubicBezTo>
                      <a:pt x="1421" y="276"/>
                      <a:pt x="1318" y="173"/>
                      <a:pt x="1191" y="173"/>
                    </a:cubicBezTo>
                    <a:cubicBezTo>
                      <a:pt x="1178" y="173"/>
                      <a:pt x="1165" y="174"/>
                      <a:pt x="1153" y="176"/>
                    </a:cubicBezTo>
                    <a:cubicBezTo>
                      <a:pt x="1153" y="176"/>
                      <a:pt x="1153" y="176"/>
                      <a:pt x="1153" y="176"/>
                    </a:cubicBezTo>
                    <a:cubicBezTo>
                      <a:pt x="1013" y="191"/>
                      <a:pt x="803" y="200"/>
                      <a:pt x="650" y="84"/>
                    </a:cubicBezTo>
                    <a:cubicBezTo>
                      <a:pt x="650" y="84"/>
                      <a:pt x="650" y="84"/>
                      <a:pt x="650" y="84"/>
                    </a:cubicBezTo>
                    <a:cubicBezTo>
                      <a:pt x="582" y="32"/>
                      <a:pt x="496" y="0"/>
                      <a:pt x="403" y="0"/>
                    </a:cubicBezTo>
                    <a:close/>
                    <a:moveTo>
                      <a:pt x="1191" y="215"/>
                    </a:moveTo>
                    <a:cubicBezTo>
                      <a:pt x="1294" y="215"/>
                      <a:pt x="1379" y="299"/>
                      <a:pt x="1379" y="403"/>
                    </a:cubicBezTo>
                    <a:cubicBezTo>
                      <a:pt x="1379" y="507"/>
                      <a:pt x="1294" y="591"/>
                      <a:pt x="1191" y="591"/>
                    </a:cubicBezTo>
                    <a:cubicBezTo>
                      <a:pt x="1087" y="591"/>
                      <a:pt x="1003" y="507"/>
                      <a:pt x="1003" y="403"/>
                    </a:cubicBezTo>
                    <a:cubicBezTo>
                      <a:pt x="1003" y="299"/>
                      <a:pt x="1087" y="215"/>
                      <a:pt x="1191" y="215"/>
                    </a:cubicBezTo>
                    <a:close/>
                  </a:path>
                </a:pathLst>
              </a:custGeom>
              <a:solidFill>
                <a:schemeClr val="accent3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任意多边形: 形状 52"/>
              <p:cNvSpPr/>
              <p:nvPr/>
            </p:nvSpPr>
            <p:spPr bwMode="auto">
              <a:xfrm>
                <a:off x="4382051" y="3240436"/>
                <a:ext cx="325646" cy="324995"/>
              </a:xfrm>
              <a:custGeom>
                <a:avLst/>
                <a:gdLst>
                  <a:gd name="connsiteX0" fmla="*/ 274398 w 327028"/>
                  <a:gd name="connsiteY0" fmla="*/ 150163 h 326376"/>
                  <a:gd name="connsiteX1" fmla="*/ 150043 w 327028"/>
                  <a:gd name="connsiteY1" fmla="*/ 315809 h 326376"/>
                  <a:gd name="connsiteX2" fmla="*/ 240002 w 327028"/>
                  <a:gd name="connsiteY2" fmla="*/ 296089 h 326376"/>
                  <a:gd name="connsiteX3" fmla="*/ 316731 w 327028"/>
                  <a:gd name="connsiteY3" fmla="*/ 168568 h 326376"/>
                  <a:gd name="connsiteX4" fmla="*/ 274398 w 327028"/>
                  <a:gd name="connsiteY4" fmla="*/ 150163 h 326376"/>
                  <a:gd name="connsiteX5" fmla="*/ 264344 w 327028"/>
                  <a:gd name="connsiteY5" fmla="*/ 147501 h 326376"/>
                  <a:gd name="connsiteX6" fmla="*/ 167996 w 327028"/>
                  <a:gd name="connsiteY6" fmla="*/ 168603 h 326376"/>
                  <a:gd name="connsiteX7" fmla="*/ 55809 w 327028"/>
                  <a:gd name="connsiteY7" fmla="*/ 251690 h 326376"/>
                  <a:gd name="connsiteX8" fmla="*/ 37331 w 327028"/>
                  <a:gd name="connsiteY8" fmla="*/ 250371 h 326376"/>
                  <a:gd name="connsiteX9" fmla="*/ 128400 w 327028"/>
                  <a:gd name="connsiteY9" fmla="*/ 313676 h 326376"/>
                  <a:gd name="connsiteX10" fmla="*/ 129720 w 327028"/>
                  <a:gd name="connsiteY10" fmla="*/ 312357 h 326376"/>
                  <a:gd name="connsiteX11" fmla="*/ 264344 w 327028"/>
                  <a:gd name="connsiteY11" fmla="*/ 148820 h 326376"/>
                  <a:gd name="connsiteX12" fmla="*/ 264344 w 327028"/>
                  <a:gd name="connsiteY12" fmla="*/ 147501 h 326376"/>
                  <a:gd name="connsiteX13" fmla="*/ 32529 w 327028"/>
                  <a:gd name="connsiteY13" fmla="*/ 85076 h 326376"/>
                  <a:gd name="connsiteX14" fmla="*/ 29909 w 327028"/>
                  <a:gd name="connsiteY14" fmla="*/ 240157 h 326376"/>
                  <a:gd name="connsiteX15" fmla="*/ 107181 w 327028"/>
                  <a:gd name="connsiteY15" fmla="*/ 229643 h 326376"/>
                  <a:gd name="connsiteX16" fmla="*/ 32529 w 327028"/>
                  <a:gd name="connsiteY16" fmla="*/ 85076 h 326376"/>
                  <a:gd name="connsiteX17" fmla="*/ 206598 w 327028"/>
                  <a:gd name="connsiteY17" fmla="*/ 59121 h 326376"/>
                  <a:gd name="connsiteX18" fmla="*/ 118293 w 327028"/>
                  <a:gd name="connsiteY18" fmla="*/ 76277 h 326376"/>
                  <a:gd name="connsiteX19" fmla="*/ 163272 w 327028"/>
                  <a:gd name="connsiteY19" fmla="*/ 156781 h 326376"/>
                  <a:gd name="connsiteX20" fmla="*/ 164595 w 327028"/>
                  <a:gd name="connsiteY20" fmla="*/ 158101 h 326376"/>
                  <a:gd name="connsiteX21" fmla="*/ 316731 w 327028"/>
                  <a:gd name="connsiteY21" fmla="*/ 156781 h 326376"/>
                  <a:gd name="connsiteX22" fmla="*/ 296887 w 327028"/>
                  <a:gd name="connsiteY22" fmla="*/ 89475 h 326376"/>
                  <a:gd name="connsiteX23" fmla="*/ 206598 w 327028"/>
                  <a:gd name="connsiteY23" fmla="*/ 59121 h 326376"/>
                  <a:gd name="connsiteX24" fmla="*/ 107075 w 327028"/>
                  <a:gd name="connsiteY24" fmla="*/ 21576 h 326376"/>
                  <a:gd name="connsiteX25" fmla="*/ 86191 w 327028"/>
                  <a:gd name="connsiteY25" fmla="*/ 30800 h 326376"/>
                  <a:gd name="connsiteX26" fmla="*/ 43116 w 327028"/>
                  <a:gd name="connsiteY26" fmla="*/ 70332 h 326376"/>
                  <a:gd name="connsiteX27" fmla="*/ 43116 w 327028"/>
                  <a:gd name="connsiteY27" fmla="*/ 71650 h 326376"/>
                  <a:gd name="connsiteX28" fmla="*/ 114907 w 327028"/>
                  <a:gd name="connsiteY28" fmla="*/ 221871 h 326376"/>
                  <a:gd name="connsiteX29" fmla="*/ 116212 w 327028"/>
                  <a:gd name="connsiteY29" fmla="*/ 223189 h 326376"/>
                  <a:gd name="connsiteX30" fmla="*/ 157981 w 327028"/>
                  <a:gd name="connsiteY30" fmla="*/ 165209 h 326376"/>
                  <a:gd name="connsiteX31" fmla="*/ 155371 w 327028"/>
                  <a:gd name="connsiteY31" fmla="*/ 165209 h 326376"/>
                  <a:gd name="connsiteX32" fmla="*/ 107075 w 327028"/>
                  <a:gd name="connsiteY32" fmla="*/ 21576 h 326376"/>
                  <a:gd name="connsiteX33" fmla="*/ 165275 w 327028"/>
                  <a:gd name="connsiteY33" fmla="*/ 11128 h 326376"/>
                  <a:gd name="connsiteX34" fmla="*/ 119074 w 327028"/>
                  <a:gd name="connsiteY34" fmla="*/ 17607 h 326376"/>
                  <a:gd name="connsiteX35" fmla="*/ 116437 w 327028"/>
                  <a:gd name="connsiteY35" fmla="*/ 65856 h 326376"/>
                  <a:gd name="connsiteX36" fmla="*/ 286568 w 327028"/>
                  <a:gd name="connsiteY36" fmla="*/ 72376 h 326376"/>
                  <a:gd name="connsiteX37" fmla="*/ 165275 w 327028"/>
                  <a:gd name="connsiteY37" fmla="*/ 11128 h 326376"/>
                  <a:gd name="connsiteX38" fmla="*/ 168440 w 327028"/>
                  <a:gd name="connsiteY38" fmla="*/ 94 h 326376"/>
                  <a:gd name="connsiteX39" fmla="*/ 305249 w 327028"/>
                  <a:gd name="connsiteY39" fmla="*/ 81263 h 326376"/>
                  <a:gd name="connsiteX40" fmla="*/ 244610 w 327028"/>
                  <a:gd name="connsiteY40" fmla="*/ 305291 h 326376"/>
                  <a:gd name="connsiteX41" fmla="*/ 164197 w 327028"/>
                  <a:gd name="connsiteY41" fmla="*/ 326376 h 326376"/>
                  <a:gd name="connsiteX42" fmla="*/ 21826 w 327028"/>
                  <a:gd name="connsiteY42" fmla="*/ 244672 h 326376"/>
                  <a:gd name="connsiteX43" fmla="*/ 81147 w 327028"/>
                  <a:gd name="connsiteY43" fmla="*/ 21962 h 326376"/>
                  <a:gd name="connsiteX44" fmla="*/ 112785 w 327028"/>
                  <a:gd name="connsiteY44" fmla="*/ 7466 h 326376"/>
                  <a:gd name="connsiteX45" fmla="*/ 114103 w 327028"/>
                  <a:gd name="connsiteY45" fmla="*/ 7466 h 326376"/>
                  <a:gd name="connsiteX46" fmla="*/ 168440 w 327028"/>
                  <a:gd name="connsiteY46" fmla="*/ 94 h 326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27028" h="326376">
                    <a:moveTo>
                      <a:pt x="274398" y="150163"/>
                    </a:moveTo>
                    <a:cubicBezTo>
                      <a:pt x="269106" y="222469"/>
                      <a:pt x="217512" y="290830"/>
                      <a:pt x="150043" y="315809"/>
                    </a:cubicBezTo>
                    <a:cubicBezTo>
                      <a:pt x="180470" y="318438"/>
                      <a:pt x="210897" y="311865"/>
                      <a:pt x="240002" y="296089"/>
                    </a:cubicBezTo>
                    <a:cubicBezTo>
                      <a:pt x="287627" y="268481"/>
                      <a:pt x="314085" y="219839"/>
                      <a:pt x="316731" y="168568"/>
                    </a:cubicBezTo>
                    <a:cubicBezTo>
                      <a:pt x="302179" y="159366"/>
                      <a:pt x="288950" y="154107"/>
                      <a:pt x="274398" y="150163"/>
                    </a:cubicBezTo>
                    <a:close/>
                    <a:moveTo>
                      <a:pt x="264344" y="147501"/>
                    </a:moveTo>
                    <a:cubicBezTo>
                      <a:pt x="233988" y="142226"/>
                      <a:pt x="202312" y="148820"/>
                      <a:pt x="167996" y="168603"/>
                    </a:cubicBezTo>
                    <a:cubicBezTo>
                      <a:pt x="144238" y="223994"/>
                      <a:pt x="107283" y="251690"/>
                      <a:pt x="55809" y="251690"/>
                    </a:cubicBezTo>
                    <a:cubicBezTo>
                      <a:pt x="49209" y="251690"/>
                      <a:pt x="42610" y="251690"/>
                      <a:pt x="37331" y="250371"/>
                    </a:cubicBezTo>
                    <a:cubicBezTo>
                      <a:pt x="59768" y="283343"/>
                      <a:pt x="92764" y="304444"/>
                      <a:pt x="128400" y="313676"/>
                    </a:cubicBezTo>
                    <a:cubicBezTo>
                      <a:pt x="129720" y="312357"/>
                      <a:pt x="129720" y="312357"/>
                      <a:pt x="129720" y="312357"/>
                    </a:cubicBezTo>
                    <a:cubicBezTo>
                      <a:pt x="202312" y="295212"/>
                      <a:pt x="259065" y="223994"/>
                      <a:pt x="264344" y="148820"/>
                    </a:cubicBezTo>
                    <a:cubicBezTo>
                      <a:pt x="264344" y="148820"/>
                      <a:pt x="264344" y="147501"/>
                      <a:pt x="264344" y="147501"/>
                    </a:cubicBezTo>
                    <a:close/>
                    <a:moveTo>
                      <a:pt x="32529" y="85076"/>
                    </a:moveTo>
                    <a:cubicBezTo>
                      <a:pt x="5025" y="131075"/>
                      <a:pt x="2406" y="190216"/>
                      <a:pt x="29909" y="240157"/>
                    </a:cubicBezTo>
                    <a:cubicBezTo>
                      <a:pt x="60032" y="245414"/>
                      <a:pt x="86226" y="241471"/>
                      <a:pt x="107181" y="229643"/>
                    </a:cubicBezTo>
                    <a:cubicBezTo>
                      <a:pt x="58722" y="195473"/>
                      <a:pt x="33838" y="146846"/>
                      <a:pt x="32529" y="85076"/>
                    </a:cubicBezTo>
                    <a:close/>
                    <a:moveTo>
                      <a:pt x="206598" y="59121"/>
                    </a:moveTo>
                    <a:cubicBezTo>
                      <a:pt x="176832" y="56811"/>
                      <a:pt x="147397" y="62420"/>
                      <a:pt x="118293" y="76277"/>
                    </a:cubicBezTo>
                    <a:cubicBezTo>
                      <a:pt x="126230" y="110591"/>
                      <a:pt x="144751" y="136985"/>
                      <a:pt x="163272" y="156781"/>
                    </a:cubicBezTo>
                    <a:cubicBezTo>
                      <a:pt x="163272" y="158101"/>
                      <a:pt x="164595" y="158101"/>
                      <a:pt x="164595" y="158101"/>
                    </a:cubicBezTo>
                    <a:cubicBezTo>
                      <a:pt x="217512" y="129067"/>
                      <a:pt x="269106" y="129067"/>
                      <a:pt x="316731" y="156781"/>
                    </a:cubicBezTo>
                    <a:cubicBezTo>
                      <a:pt x="315408" y="134346"/>
                      <a:pt x="308794" y="110591"/>
                      <a:pt x="296887" y="89475"/>
                    </a:cubicBezTo>
                    <a:cubicBezTo>
                      <a:pt x="266460" y="71658"/>
                      <a:pt x="236364" y="61430"/>
                      <a:pt x="206598" y="59121"/>
                    </a:cubicBezTo>
                    <a:close/>
                    <a:moveTo>
                      <a:pt x="107075" y="21576"/>
                    </a:moveTo>
                    <a:cubicBezTo>
                      <a:pt x="100549" y="24211"/>
                      <a:pt x="92717" y="26847"/>
                      <a:pt x="86191" y="30800"/>
                    </a:cubicBezTo>
                    <a:cubicBezTo>
                      <a:pt x="69222" y="41342"/>
                      <a:pt x="54864" y="54519"/>
                      <a:pt x="43116" y="70332"/>
                    </a:cubicBezTo>
                    <a:cubicBezTo>
                      <a:pt x="43116" y="70332"/>
                      <a:pt x="43116" y="70332"/>
                      <a:pt x="43116" y="71650"/>
                    </a:cubicBezTo>
                    <a:cubicBezTo>
                      <a:pt x="40506" y="137536"/>
                      <a:pt x="65306" y="188928"/>
                      <a:pt x="114907" y="221871"/>
                    </a:cubicBezTo>
                    <a:cubicBezTo>
                      <a:pt x="114907" y="223189"/>
                      <a:pt x="116212" y="223189"/>
                      <a:pt x="116212" y="223189"/>
                    </a:cubicBezTo>
                    <a:cubicBezTo>
                      <a:pt x="133181" y="210012"/>
                      <a:pt x="146233" y="191563"/>
                      <a:pt x="157981" y="165209"/>
                    </a:cubicBezTo>
                    <a:cubicBezTo>
                      <a:pt x="156676" y="165209"/>
                      <a:pt x="156676" y="165209"/>
                      <a:pt x="155371" y="165209"/>
                    </a:cubicBezTo>
                    <a:cubicBezTo>
                      <a:pt x="114907" y="120406"/>
                      <a:pt x="99243" y="71650"/>
                      <a:pt x="107075" y="21576"/>
                    </a:cubicBezTo>
                    <a:close/>
                    <a:moveTo>
                      <a:pt x="165275" y="11128"/>
                    </a:moveTo>
                    <a:cubicBezTo>
                      <a:pt x="149820" y="10924"/>
                      <a:pt x="134241" y="13043"/>
                      <a:pt x="119074" y="17607"/>
                    </a:cubicBezTo>
                    <a:cubicBezTo>
                      <a:pt x="115118" y="34559"/>
                      <a:pt x="115118" y="51512"/>
                      <a:pt x="116437" y="65856"/>
                    </a:cubicBezTo>
                    <a:cubicBezTo>
                      <a:pt x="171829" y="41080"/>
                      <a:pt x="228539" y="43688"/>
                      <a:pt x="286568" y="72376"/>
                    </a:cubicBezTo>
                    <a:cubicBezTo>
                      <a:pt x="256894" y="33255"/>
                      <a:pt x="211641" y="11739"/>
                      <a:pt x="165275" y="11128"/>
                    </a:cubicBezTo>
                    <a:close/>
                    <a:moveTo>
                      <a:pt x="168440" y="94"/>
                    </a:moveTo>
                    <a:cubicBezTo>
                      <a:pt x="222941" y="1947"/>
                      <a:pt x="275588" y="30857"/>
                      <a:pt x="305249" y="81263"/>
                    </a:cubicBezTo>
                    <a:cubicBezTo>
                      <a:pt x="350069" y="159014"/>
                      <a:pt x="323704" y="260485"/>
                      <a:pt x="244610" y="305291"/>
                    </a:cubicBezTo>
                    <a:cubicBezTo>
                      <a:pt x="219563" y="319787"/>
                      <a:pt x="191880" y="326376"/>
                      <a:pt x="164197" y="326376"/>
                    </a:cubicBezTo>
                    <a:cubicBezTo>
                      <a:pt x="107512" y="326376"/>
                      <a:pt x="52146" y="297384"/>
                      <a:pt x="21826" y="244672"/>
                    </a:cubicBezTo>
                    <a:cubicBezTo>
                      <a:pt x="-22994" y="166921"/>
                      <a:pt x="3371" y="66767"/>
                      <a:pt x="81147" y="21962"/>
                    </a:cubicBezTo>
                    <a:cubicBezTo>
                      <a:pt x="91693" y="15373"/>
                      <a:pt x="102239" y="11419"/>
                      <a:pt x="112785" y="7466"/>
                    </a:cubicBezTo>
                    <a:cubicBezTo>
                      <a:pt x="112785" y="7466"/>
                      <a:pt x="114103" y="7466"/>
                      <a:pt x="114103" y="7466"/>
                    </a:cubicBezTo>
                    <a:cubicBezTo>
                      <a:pt x="131899" y="1865"/>
                      <a:pt x="150273" y="-523"/>
                      <a:pt x="168440" y="94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任意多边形: 形状 53"/>
              <p:cNvSpPr/>
              <p:nvPr/>
            </p:nvSpPr>
            <p:spPr bwMode="auto">
              <a:xfrm>
                <a:off x="4931470" y="3148334"/>
                <a:ext cx="510358" cy="509200"/>
              </a:xfrm>
              <a:custGeom>
                <a:avLst/>
                <a:gdLst>
                  <a:gd name="connsiteX0" fmla="*/ 388572 w 777144"/>
                  <a:gd name="connsiteY0" fmla="*/ 0 h 775382"/>
                  <a:gd name="connsiteX1" fmla="*/ 777144 w 777144"/>
                  <a:gd name="connsiteY1" fmla="*/ 387691 h 775382"/>
                  <a:gd name="connsiteX2" fmla="*/ 388572 w 777144"/>
                  <a:gd name="connsiteY2" fmla="*/ 775382 h 775382"/>
                  <a:gd name="connsiteX3" fmla="*/ 0 w 777144"/>
                  <a:gd name="connsiteY3" fmla="*/ 387691 h 775382"/>
                  <a:gd name="connsiteX4" fmla="*/ 388572 w 777144"/>
                  <a:gd name="connsiteY4" fmla="*/ 0 h 77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144" h="775382">
                    <a:moveTo>
                      <a:pt x="388572" y="0"/>
                    </a:moveTo>
                    <a:cubicBezTo>
                      <a:pt x="603527" y="0"/>
                      <a:pt x="777144" y="173224"/>
                      <a:pt x="777144" y="387691"/>
                    </a:cubicBezTo>
                    <a:cubicBezTo>
                      <a:pt x="777144" y="600096"/>
                      <a:pt x="603527" y="775382"/>
                      <a:pt x="388572" y="775382"/>
                    </a:cubicBezTo>
                    <a:cubicBezTo>
                      <a:pt x="173617" y="775382"/>
                      <a:pt x="0" y="600096"/>
                      <a:pt x="0" y="387691"/>
                    </a:cubicBezTo>
                    <a:cubicBezTo>
                      <a:pt x="0" y="173224"/>
                      <a:pt x="173617" y="0"/>
                      <a:pt x="3885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 fontScale="92500" lnSpcReduction="20000"/>
              </a:bodyPr>
              <a:lstStyle/>
              <a:p>
                <a:pPr algn="ctr"/>
                <a:r>
                  <a:rPr lang="en-US" altLang="zh-CN" sz="2400">
                    <a:solidFill>
                      <a:schemeClr val="accent3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03</a:t>
                </a:r>
                <a:endParaRPr lang="en-US" altLang="zh-CN" sz="240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grpSp>
            <p:nvGrpSpPr>
              <p:cNvPr id="55" name="组合 54"/>
              <p:cNvGrpSpPr/>
              <p:nvPr/>
            </p:nvGrpSpPr>
            <p:grpSpPr>
              <a:xfrm>
                <a:off x="3193186" y="3130219"/>
                <a:ext cx="923331" cy="530486"/>
                <a:chOff x="4255633" y="1604356"/>
                <a:chExt cx="953623" cy="547890"/>
              </a:xfrm>
            </p:grpSpPr>
            <p:sp>
              <p:nvSpPr>
                <p:cNvPr id="56" name="矩形 55"/>
                <p:cNvSpPr/>
                <p:nvPr/>
              </p:nvSpPr>
              <p:spPr bwMode="auto">
                <a:xfrm>
                  <a:off x="4428514" y="1604356"/>
                  <a:ext cx="607862" cy="281756"/>
                </a:xfrm>
                <a:prstGeom prst="rect">
                  <a:avLst/>
                </a:prstGeom>
                <a:solidFill>
                  <a:schemeClr val="accent3">
                    <a:lumMod val="100000"/>
                  </a:schemeClr>
                </a:solidFill>
                <a:ln w="19050">
                  <a:noFill/>
                  <a:round/>
                </a:ln>
              </p:spPr>
              <p:txBody>
                <a:bodyPr vert="horz" wrap="none" lIns="0" tIns="0" rIns="0" bIns="0" anchor="ctr" anchorCtr="1" compatLnSpc="1">
                  <a:normAutofit/>
                </a:bodyPr>
                <a:lstStyle/>
                <a:p>
                  <a:pPr algn="ctr"/>
                  <a:r>
                    <a:rPr lang="zh-CN" altLang="en-US" sz="1050">
                      <a:solidFill>
                        <a:schemeClr val="bg1"/>
                      </a:solidFill>
                    </a:rPr>
                    <a:t>关键词</a:t>
                  </a:r>
                  <a:endParaRPr lang="zh-CN" altLang="en-US"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7" name="文本框 68"/>
                <p:cNvSpPr txBox="1"/>
                <p:nvPr/>
              </p:nvSpPr>
              <p:spPr>
                <a:xfrm>
                  <a:off x="4255633" y="1961521"/>
                  <a:ext cx="953623" cy="1907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>
                  <a:normAutofit fontScale="92500" lnSpcReduction="20000"/>
                </a:bodyPr>
                <a:lstStyle/>
                <a:p>
                  <a:pPr algn="ctr"/>
                  <a:r>
                    <a:rPr lang="zh-CN" altLang="en-US" sz="1200">
                      <a:solidFill>
                        <a:schemeClr val="bg1"/>
                      </a:solidFill>
                    </a:rPr>
                    <a:t>标题文本预设</a:t>
                  </a:r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3212606" y="4160959"/>
              <a:ext cx="2585510" cy="1464285"/>
              <a:chOff x="2937144" y="4160958"/>
              <a:chExt cx="2585510" cy="1464285"/>
            </a:xfrm>
          </p:grpSpPr>
          <p:sp>
            <p:nvSpPr>
              <p:cNvPr id="46" name="任意多边形: 形状 45"/>
              <p:cNvSpPr/>
              <p:nvPr/>
            </p:nvSpPr>
            <p:spPr bwMode="auto">
              <a:xfrm>
                <a:off x="2937144" y="4160958"/>
                <a:ext cx="2585510" cy="1464285"/>
              </a:xfrm>
              <a:custGeom>
                <a:avLst/>
                <a:gdLst>
                  <a:gd name="T0" fmla="*/ 1017 w 1420"/>
                  <a:gd name="T1" fmla="*/ 0 h 806"/>
                  <a:gd name="T2" fmla="*/ 1420 w 1420"/>
                  <a:gd name="T3" fmla="*/ 403 h 806"/>
                  <a:gd name="T4" fmla="*/ 1017 w 1420"/>
                  <a:gd name="T5" fmla="*/ 806 h 806"/>
                  <a:gd name="T6" fmla="*/ 771 w 1420"/>
                  <a:gd name="T7" fmla="*/ 722 h 806"/>
                  <a:gd name="T8" fmla="*/ 771 w 1420"/>
                  <a:gd name="T9" fmla="*/ 722 h 806"/>
                  <a:gd name="T10" fmla="*/ 268 w 1420"/>
                  <a:gd name="T11" fmla="*/ 630 h 806"/>
                  <a:gd name="T12" fmla="*/ 268 w 1420"/>
                  <a:gd name="T13" fmla="*/ 630 h 806"/>
                  <a:gd name="T14" fmla="*/ 230 w 1420"/>
                  <a:gd name="T15" fmla="*/ 633 h 806"/>
                  <a:gd name="T16" fmla="*/ 0 w 1420"/>
                  <a:gd name="T17" fmla="*/ 403 h 806"/>
                  <a:gd name="T18" fmla="*/ 230 w 1420"/>
                  <a:gd name="T19" fmla="*/ 172 h 806"/>
                  <a:gd name="T20" fmla="*/ 268 w 1420"/>
                  <a:gd name="T21" fmla="*/ 175 h 806"/>
                  <a:gd name="T22" fmla="*/ 268 w 1420"/>
                  <a:gd name="T23" fmla="*/ 175 h 806"/>
                  <a:gd name="T24" fmla="*/ 771 w 1420"/>
                  <a:gd name="T25" fmla="*/ 84 h 806"/>
                  <a:gd name="T26" fmla="*/ 771 w 1420"/>
                  <a:gd name="T27" fmla="*/ 84 h 806"/>
                  <a:gd name="T28" fmla="*/ 1017 w 1420"/>
                  <a:gd name="T29" fmla="*/ 0 h 806"/>
                  <a:gd name="T30" fmla="*/ 230 w 1420"/>
                  <a:gd name="T31" fmla="*/ 215 h 806"/>
                  <a:gd name="T32" fmla="*/ 42 w 1420"/>
                  <a:gd name="T33" fmla="*/ 403 h 806"/>
                  <a:gd name="T34" fmla="*/ 230 w 1420"/>
                  <a:gd name="T35" fmla="*/ 591 h 806"/>
                  <a:gd name="T36" fmla="*/ 418 w 1420"/>
                  <a:gd name="T37" fmla="*/ 403 h 806"/>
                  <a:gd name="T38" fmla="*/ 230 w 1420"/>
                  <a:gd name="T39" fmla="*/ 215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20" h="806">
                    <a:moveTo>
                      <a:pt x="1017" y="0"/>
                    </a:moveTo>
                    <a:cubicBezTo>
                      <a:pt x="1240" y="0"/>
                      <a:pt x="1420" y="180"/>
                      <a:pt x="1420" y="403"/>
                    </a:cubicBezTo>
                    <a:cubicBezTo>
                      <a:pt x="1420" y="625"/>
                      <a:pt x="1240" y="806"/>
                      <a:pt x="1017" y="806"/>
                    </a:cubicBezTo>
                    <a:cubicBezTo>
                      <a:pt x="925" y="806"/>
                      <a:pt x="839" y="774"/>
                      <a:pt x="771" y="722"/>
                    </a:cubicBezTo>
                    <a:cubicBezTo>
                      <a:pt x="771" y="722"/>
                      <a:pt x="771" y="722"/>
                      <a:pt x="771" y="722"/>
                    </a:cubicBezTo>
                    <a:cubicBezTo>
                      <a:pt x="617" y="606"/>
                      <a:pt x="408" y="615"/>
                      <a:pt x="268" y="630"/>
                    </a:cubicBezTo>
                    <a:cubicBezTo>
                      <a:pt x="268" y="630"/>
                      <a:pt x="268" y="630"/>
                      <a:pt x="268" y="630"/>
                    </a:cubicBezTo>
                    <a:cubicBezTo>
                      <a:pt x="256" y="632"/>
                      <a:pt x="243" y="633"/>
                      <a:pt x="230" y="633"/>
                    </a:cubicBezTo>
                    <a:cubicBezTo>
                      <a:pt x="103" y="633"/>
                      <a:pt x="0" y="530"/>
                      <a:pt x="0" y="403"/>
                    </a:cubicBezTo>
                    <a:cubicBezTo>
                      <a:pt x="0" y="275"/>
                      <a:pt x="103" y="172"/>
                      <a:pt x="230" y="172"/>
                    </a:cubicBezTo>
                    <a:cubicBezTo>
                      <a:pt x="243" y="172"/>
                      <a:pt x="256" y="173"/>
                      <a:pt x="268" y="175"/>
                    </a:cubicBezTo>
                    <a:cubicBezTo>
                      <a:pt x="268" y="175"/>
                      <a:pt x="268" y="175"/>
                      <a:pt x="268" y="175"/>
                    </a:cubicBezTo>
                    <a:cubicBezTo>
                      <a:pt x="408" y="191"/>
                      <a:pt x="617" y="199"/>
                      <a:pt x="771" y="84"/>
                    </a:cubicBezTo>
                    <a:cubicBezTo>
                      <a:pt x="771" y="84"/>
                      <a:pt x="771" y="84"/>
                      <a:pt x="771" y="84"/>
                    </a:cubicBezTo>
                    <a:cubicBezTo>
                      <a:pt x="839" y="31"/>
                      <a:pt x="924" y="0"/>
                      <a:pt x="1017" y="0"/>
                    </a:cubicBezTo>
                    <a:close/>
                    <a:moveTo>
                      <a:pt x="230" y="215"/>
                    </a:moveTo>
                    <a:cubicBezTo>
                      <a:pt x="126" y="215"/>
                      <a:pt x="42" y="299"/>
                      <a:pt x="42" y="403"/>
                    </a:cubicBezTo>
                    <a:cubicBezTo>
                      <a:pt x="42" y="507"/>
                      <a:pt x="126" y="591"/>
                      <a:pt x="230" y="591"/>
                    </a:cubicBezTo>
                    <a:cubicBezTo>
                      <a:pt x="334" y="591"/>
                      <a:pt x="418" y="507"/>
                      <a:pt x="418" y="403"/>
                    </a:cubicBezTo>
                    <a:cubicBezTo>
                      <a:pt x="418" y="299"/>
                      <a:pt x="334" y="215"/>
                      <a:pt x="230" y="215"/>
                    </a:cubicBezTo>
                    <a:close/>
                  </a:path>
                </a:pathLst>
              </a:custGeom>
              <a:solidFill>
                <a:schemeClr val="accent5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任意多边形: 形状 46"/>
              <p:cNvSpPr/>
              <p:nvPr/>
            </p:nvSpPr>
            <p:spPr bwMode="auto">
              <a:xfrm>
                <a:off x="3781153" y="4763772"/>
                <a:ext cx="325646" cy="258654"/>
              </a:xfrm>
              <a:custGeom>
                <a:avLst/>
                <a:gdLst>
                  <a:gd name="connsiteX0" fmla="*/ 213972 w 337775"/>
                  <a:gd name="connsiteY0" fmla="*/ 45767 h 268288"/>
                  <a:gd name="connsiteX1" fmla="*/ 267312 w 337775"/>
                  <a:gd name="connsiteY1" fmla="*/ 134009 h 268288"/>
                  <a:gd name="connsiteX2" fmla="*/ 213972 w 337775"/>
                  <a:gd name="connsiteY2" fmla="*/ 222250 h 268288"/>
                  <a:gd name="connsiteX3" fmla="*/ 209972 w 337775"/>
                  <a:gd name="connsiteY3" fmla="*/ 222250 h 268288"/>
                  <a:gd name="connsiteX4" fmla="*/ 203304 w 337775"/>
                  <a:gd name="connsiteY4" fmla="*/ 218299 h 268288"/>
                  <a:gd name="connsiteX5" fmla="*/ 205971 w 337775"/>
                  <a:gd name="connsiteY5" fmla="*/ 207763 h 268288"/>
                  <a:gd name="connsiteX6" fmla="*/ 252644 w 337775"/>
                  <a:gd name="connsiteY6" fmla="*/ 134009 h 268288"/>
                  <a:gd name="connsiteX7" fmla="*/ 205971 w 337775"/>
                  <a:gd name="connsiteY7" fmla="*/ 60255 h 268288"/>
                  <a:gd name="connsiteX8" fmla="*/ 203304 w 337775"/>
                  <a:gd name="connsiteY8" fmla="*/ 49718 h 268288"/>
                  <a:gd name="connsiteX9" fmla="*/ 213972 w 337775"/>
                  <a:gd name="connsiteY9" fmla="*/ 45767 h 268288"/>
                  <a:gd name="connsiteX10" fmla="*/ 122215 w 337775"/>
                  <a:gd name="connsiteY10" fmla="*/ 45767 h 268288"/>
                  <a:gd name="connsiteX11" fmla="*/ 132883 w 337775"/>
                  <a:gd name="connsiteY11" fmla="*/ 49718 h 268288"/>
                  <a:gd name="connsiteX12" fmla="*/ 130216 w 337775"/>
                  <a:gd name="connsiteY12" fmla="*/ 60255 h 268288"/>
                  <a:gd name="connsiteX13" fmla="*/ 83543 w 337775"/>
                  <a:gd name="connsiteY13" fmla="*/ 134009 h 268288"/>
                  <a:gd name="connsiteX14" fmla="*/ 130216 w 337775"/>
                  <a:gd name="connsiteY14" fmla="*/ 207763 h 268288"/>
                  <a:gd name="connsiteX15" fmla="*/ 132883 w 337775"/>
                  <a:gd name="connsiteY15" fmla="*/ 218299 h 268288"/>
                  <a:gd name="connsiteX16" fmla="*/ 126215 w 337775"/>
                  <a:gd name="connsiteY16" fmla="*/ 222250 h 268288"/>
                  <a:gd name="connsiteX17" fmla="*/ 122215 w 337775"/>
                  <a:gd name="connsiteY17" fmla="*/ 222250 h 268288"/>
                  <a:gd name="connsiteX18" fmla="*/ 68875 w 337775"/>
                  <a:gd name="connsiteY18" fmla="*/ 134009 h 268288"/>
                  <a:gd name="connsiteX19" fmla="*/ 122215 w 337775"/>
                  <a:gd name="connsiteY19" fmla="*/ 45767 h 268288"/>
                  <a:gd name="connsiteX20" fmla="*/ 168094 w 337775"/>
                  <a:gd name="connsiteY20" fmla="*/ 15875 h 268288"/>
                  <a:gd name="connsiteX21" fmla="*/ 49825 w 337775"/>
                  <a:gd name="connsiteY21" fmla="*/ 134144 h 268288"/>
                  <a:gd name="connsiteX22" fmla="*/ 168094 w 337775"/>
                  <a:gd name="connsiteY22" fmla="*/ 252413 h 268288"/>
                  <a:gd name="connsiteX23" fmla="*/ 286363 w 337775"/>
                  <a:gd name="connsiteY23" fmla="*/ 134144 h 268288"/>
                  <a:gd name="connsiteX24" fmla="*/ 168094 w 337775"/>
                  <a:gd name="connsiteY24" fmla="*/ 15875 h 268288"/>
                  <a:gd name="connsiteX25" fmla="*/ 168887 w 337775"/>
                  <a:gd name="connsiteY25" fmla="*/ 0 h 268288"/>
                  <a:gd name="connsiteX26" fmla="*/ 303198 w 337775"/>
                  <a:gd name="connsiteY26" fmla="*/ 126253 h 268288"/>
                  <a:gd name="connsiteX27" fmla="*/ 315048 w 337775"/>
                  <a:gd name="connsiteY27" fmla="*/ 126253 h 268288"/>
                  <a:gd name="connsiteX28" fmla="*/ 322949 w 337775"/>
                  <a:gd name="connsiteY28" fmla="*/ 89429 h 268288"/>
                  <a:gd name="connsiteX29" fmla="*/ 332166 w 337775"/>
                  <a:gd name="connsiteY29" fmla="*/ 85484 h 268288"/>
                  <a:gd name="connsiteX30" fmla="*/ 337433 w 337775"/>
                  <a:gd name="connsiteY30" fmla="*/ 94690 h 268288"/>
                  <a:gd name="connsiteX31" fmla="*/ 330850 w 337775"/>
                  <a:gd name="connsiteY31" fmla="*/ 134144 h 268288"/>
                  <a:gd name="connsiteX32" fmla="*/ 337433 w 337775"/>
                  <a:gd name="connsiteY32" fmla="*/ 172283 h 268288"/>
                  <a:gd name="connsiteX33" fmla="*/ 332166 w 337775"/>
                  <a:gd name="connsiteY33" fmla="*/ 182804 h 268288"/>
                  <a:gd name="connsiteX34" fmla="*/ 321632 w 337775"/>
                  <a:gd name="connsiteY34" fmla="*/ 177544 h 268288"/>
                  <a:gd name="connsiteX35" fmla="*/ 315048 w 337775"/>
                  <a:gd name="connsiteY35" fmla="*/ 142035 h 268288"/>
                  <a:gd name="connsiteX36" fmla="*/ 303198 w 337775"/>
                  <a:gd name="connsiteY36" fmla="*/ 142035 h 268288"/>
                  <a:gd name="connsiteX37" fmla="*/ 168887 w 337775"/>
                  <a:gd name="connsiteY37" fmla="*/ 268288 h 268288"/>
                  <a:gd name="connsiteX38" fmla="*/ 34577 w 337775"/>
                  <a:gd name="connsiteY38" fmla="*/ 142035 h 268288"/>
                  <a:gd name="connsiteX39" fmla="*/ 22726 w 337775"/>
                  <a:gd name="connsiteY39" fmla="*/ 142035 h 268288"/>
                  <a:gd name="connsiteX40" fmla="*/ 16143 w 337775"/>
                  <a:gd name="connsiteY40" fmla="*/ 177544 h 268288"/>
                  <a:gd name="connsiteX41" fmla="*/ 5609 w 337775"/>
                  <a:gd name="connsiteY41" fmla="*/ 182804 h 268288"/>
                  <a:gd name="connsiteX42" fmla="*/ 342 w 337775"/>
                  <a:gd name="connsiteY42" fmla="*/ 172283 h 268288"/>
                  <a:gd name="connsiteX43" fmla="*/ 6925 w 337775"/>
                  <a:gd name="connsiteY43" fmla="*/ 134144 h 268288"/>
                  <a:gd name="connsiteX44" fmla="*/ 342 w 337775"/>
                  <a:gd name="connsiteY44" fmla="*/ 94690 h 268288"/>
                  <a:gd name="connsiteX45" fmla="*/ 5609 w 337775"/>
                  <a:gd name="connsiteY45" fmla="*/ 85484 h 268288"/>
                  <a:gd name="connsiteX46" fmla="*/ 14826 w 337775"/>
                  <a:gd name="connsiteY46" fmla="*/ 89429 h 268288"/>
                  <a:gd name="connsiteX47" fmla="*/ 22726 w 337775"/>
                  <a:gd name="connsiteY47" fmla="*/ 126253 h 268288"/>
                  <a:gd name="connsiteX48" fmla="*/ 34577 w 337775"/>
                  <a:gd name="connsiteY48" fmla="*/ 126253 h 268288"/>
                  <a:gd name="connsiteX49" fmla="*/ 168887 w 337775"/>
                  <a:gd name="connsiteY49" fmla="*/ 0 h 268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337775" h="268288">
                    <a:moveTo>
                      <a:pt x="213972" y="45767"/>
                    </a:moveTo>
                    <a:cubicBezTo>
                      <a:pt x="247310" y="62889"/>
                      <a:pt x="267312" y="97132"/>
                      <a:pt x="267312" y="134009"/>
                    </a:cubicBezTo>
                    <a:cubicBezTo>
                      <a:pt x="267312" y="170886"/>
                      <a:pt x="247310" y="205129"/>
                      <a:pt x="213972" y="222250"/>
                    </a:cubicBezTo>
                    <a:cubicBezTo>
                      <a:pt x="212639" y="222250"/>
                      <a:pt x="211305" y="222250"/>
                      <a:pt x="209972" y="222250"/>
                    </a:cubicBezTo>
                    <a:cubicBezTo>
                      <a:pt x="207305" y="222250"/>
                      <a:pt x="204638" y="220933"/>
                      <a:pt x="203304" y="218299"/>
                    </a:cubicBezTo>
                    <a:cubicBezTo>
                      <a:pt x="200637" y="214348"/>
                      <a:pt x="201971" y="210397"/>
                      <a:pt x="205971" y="207763"/>
                    </a:cubicBezTo>
                    <a:cubicBezTo>
                      <a:pt x="233975" y="193275"/>
                      <a:pt x="252644" y="165618"/>
                      <a:pt x="252644" y="134009"/>
                    </a:cubicBezTo>
                    <a:cubicBezTo>
                      <a:pt x="252644" y="102400"/>
                      <a:pt x="233975" y="74742"/>
                      <a:pt x="205971" y="60255"/>
                    </a:cubicBezTo>
                    <a:cubicBezTo>
                      <a:pt x="201971" y="57620"/>
                      <a:pt x="200637" y="53669"/>
                      <a:pt x="203304" y="49718"/>
                    </a:cubicBezTo>
                    <a:cubicBezTo>
                      <a:pt x="204638" y="45767"/>
                      <a:pt x="209972" y="44450"/>
                      <a:pt x="213972" y="45767"/>
                    </a:cubicBezTo>
                    <a:close/>
                    <a:moveTo>
                      <a:pt x="122215" y="45767"/>
                    </a:moveTo>
                    <a:cubicBezTo>
                      <a:pt x="126215" y="44450"/>
                      <a:pt x="131549" y="45767"/>
                      <a:pt x="132883" y="49718"/>
                    </a:cubicBezTo>
                    <a:cubicBezTo>
                      <a:pt x="135550" y="53669"/>
                      <a:pt x="134216" y="57620"/>
                      <a:pt x="130216" y="60255"/>
                    </a:cubicBezTo>
                    <a:cubicBezTo>
                      <a:pt x="102212" y="74742"/>
                      <a:pt x="83543" y="102400"/>
                      <a:pt x="83543" y="134009"/>
                    </a:cubicBezTo>
                    <a:cubicBezTo>
                      <a:pt x="83543" y="165618"/>
                      <a:pt x="102212" y="193275"/>
                      <a:pt x="130216" y="207763"/>
                    </a:cubicBezTo>
                    <a:cubicBezTo>
                      <a:pt x="134216" y="210397"/>
                      <a:pt x="135550" y="214348"/>
                      <a:pt x="132883" y="218299"/>
                    </a:cubicBezTo>
                    <a:cubicBezTo>
                      <a:pt x="131549" y="220933"/>
                      <a:pt x="128882" y="222250"/>
                      <a:pt x="126215" y="222250"/>
                    </a:cubicBezTo>
                    <a:cubicBezTo>
                      <a:pt x="124882" y="222250"/>
                      <a:pt x="123548" y="222250"/>
                      <a:pt x="122215" y="222250"/>
                    </a:cubicBezTo>
                    <a:cubicBezTo>
                      <a:pt x="88877" y="205129"/>
                      <a:pt x="68875" y="170886"/>
                      <a:pt x="68875" y="134009"/>
                    </a:cubicBezTo>
                    <a:cubicBezTo>
                      <a:pt x="68875" y="97132"/>
                      <a:pt x="88877" y="62889"/>
                      <a:pt x="122215" y="45767"/>
                    </a:cubicBezTo>
                    <a:close/>
                    <a:moveTo>
                      <a:pt x="168094" y="15875"/>
                    </a:moveTo>
                    <a:cubicBezTo>
                      <a:pt x="102776" y="15875"/>
                      <a:pt x="49825" y="68826"/>
                      <a:pt x="49825" y="134144"/>
                    </a:cubicBezTo>
                    <a:cubicBezTo>
                      <a:pt x="49825" y="199462"/>
                      <a:pt x="102776" y="252413"/>
                      <a:pt x="168094" y="252413"/>
                    </a:cubicBezTo>
                    <a:cubicBezTo>
                      <a:pt x="233412" y="252413"/>
                      <a:pt x="286363" y="199462"/>
                      <a:pt x="286363" y="134144"/>
                    </a:cubicBezTo>
                    <a:cubicBezTo>
                      <a:pt x="286363" y="68826"/>
                      <a:pt x="233412" y="15875"/>
                      <a:pt x="168094" y="15875"/>
                    </a:cubicBezTo>
                    <a:close/>
                    <a:moveTo>
                      <a:pt x="168887" y="0"/>
                    </a:moveTo>
                    <a:cubicBezTo>
                      <a:pt x="239993" y="0"/>
                      <a:pt x="299247" y="56551"/>
                      <a:pt x="303198" y="126253"/>
                    </a:cubicBezTo>
                    <a:cubicBezTo>
                      <a:pt x="303198" y="126253"/>
                      <a:pt x="303198" y="126253"/>
                      <a:pt x="315048" y="126253"/>
                    </a:cubicBezTo>
                    <a:cubicBezTo>
                      <a:pt x="316365" y="114417"/>
                      <a:pt x="317682" y="101266"/>
                      <a:pt x="322949" y="89429"/>
                    </a:cubicBezTo>
                    <a:cubicBezTo>
                      <a:pt x="324266" y="85484"/>
                      <a:pt x="328216" y="84169"/>
                      <a:pt x="332166" y="85484"/>
                    </a:cubicBezTo>
                    <a:cubicBezTo>
                      <a:pt x="336117" y="86799"/>
                      <a:pt x="338750" y="90745"/>
                      <a:pt x="337433" y="94690"/>
                    </a:cubicBezTo>
                    <a:cubicBezTo>
                      <a:pt x="332166" y="107841"/>
                      <a:pt x="330850" y="120993"/>
                      <a:pt x="330850" y="134144"/>
                    </a:cubicBezTo>
                    <a:cubicBezTo>
                      <a:pt x="330850" y="147296"/>
                      <a:pt x="332166" y="160447"/>
                      <a:pt x="337433" y="172283"/>
                    </a:cubicBezTo>
                    <a:cubicBezTo>
                      <a:pt x="338750" y="176229"/>
                      <a:pt x="336117" y="181489"/>
                      <a:pt x="332166" y="182804"/>
                    </a:cubicBezTo>
                    <a:cubicBezTo>
                      <a:pt x="328216" y="184119"/>
                      <a:pt x="324266" y="181489"/>
                      <a:pt x="321632" y="177544"/>
                    </a:cubicBezTo>
                    <a:cubicBezTo>
                      <a:pt x="317682" y="165707"/>
                      <a:pt x="316365" y="153871"/>
                      <a:pt x="315048" y="142035"/>
                    </a:cubicBezTo>
                    <a:cubicBezTo>
                      <a:pt x="315048" y="142035"/>
                      <a:pt x="315048" y="142035"/>
                      <a:pt x="303198" y="142035"/>
                    </a:cubicBezTo>
                    <a:cubicBezTo>
                      <a:pt x="299247" y="211737"/>
                      <a:pt x="239993" y="268288"/>
                      <a:pt x="168887" y="268288"/>
                    </a:cubicBezTo>
                    <a:cubicBezTo>
                      <a:pt x="97782" y="268288"/>
                      <a:pt x="38528" y="211737"/>
                      <a:pt x="34577" y="142035"/>
                    </a:cubicBezTo>
                    <a:cubicBezTo>
                      <a:pt x="34577" y="142035"/>
                      <a:pt x="34577" y="142035"/>
                      <a:pt x="22726" y="142035"/>
                    </a:cubicBezTo>
                    <a:cubicBezTo>
                      <a:pt x="21410" y="153871"/>
                      <a:pt x="20093" y="165707"/>
                      <a:pt x="16143" y="177544"/>
                    </a:cubicBezTo>
                    <a:cubicBezTo>
                      <a:pt x="13509" y="181489"/>
                      <a:pt x="9559" y="184119"/>
                      <a:pt x="5609" y="182804"/>
                    </a:cubicBezTo>
                    <a:cubicBezTo>
                      <a:pt x="1658" y="181489"/>
                      <a:pt x="-975" y="176229"/>
                      <a:pt x="342" y="172283"/>
                    </a:cubicBezTo>
                    <a:cubicBezTo>
                      <a:pt x="5609" y="160447"/>
                      <a:pt x="6925" y="147296"/>
                      <a:pt x="6925" y="134144"/>
                    </a:cubicBezTo>
                    <a:cubicBezTo>
                      <a:pt x="6925" y="120993"/>
                      <a:pt x="5609" y="107841"/>
                      <a:pt x="342" y="94690"/>
                    </a:cubicBezTo>
                    <a:cubicBezTo>
                      <a:pt x="-975" y="90745"/>
                      <a:pt x="1658" y="86799"/>
                      <a:pt x="5609" y="85484"/>
                    </a:cubicBezTo>
                    <a:cubicBezTo>
                      <a:pt x="9559" y="84169"/>
                      <a:pt x="13509" y="85484"/>
                      <a:pt x="14826" y="89429"/>
                    </a:cubicBezTo>
                    <a:cubicBezTo>
                      <a:pt x="20093" y="101266"/>
                      <a:pt x="21410" y="114417"/>
                      <a:pt x="22726" y="126253"/>
                    </a:cubicBezTo>
                    <a:cubicBezTo>
                      <a:pt x="22726" y="126253"/>
                      <a:pt x="22726" y="126253"/>
                      <a:pt x="34577" y="126253"/>
                    </a:cubicBezTo>
                    <a:cubicBezTo>
                      <a:pt x="38528" y="56551"/>
                      <a:pt x="97782" y="0"/>
                      <a:pt x="168887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任意多边形: 形状 47"/>
              <p:cNvSpPr/>
              <p:nvPr/>
            </p:nvSpPr>
            <p:spPr bwMode="auto">
              <a:xfrm>
                <a:off x="3065988" y="4646444"/>
                <a:ext cx="510358" cy="509200"/>
              </a:xfrm>
              <a:custGeom>
                <a:avLst/>
                <a:gdLst>
                  <a:gd name="connsiteX0" fmla="*/ 388572 w 777144"/>
                  <a:gd name="connsiteY0" fmla="*/ 0 h 775382"/>
                  <a:gd name="connsiteX1" fmla="*/ 777144 w 777144"/>
                  <a:gd name="connsiteY1" fmla="*/ 387691 h 775382"/>
                  <a:gd name="connsiteX2" fmla="*/ 388572 w 777144"/>
                  <a:gd name="connsiteY2" fmla="*/ 775382 h 775382"/>
                  <a:gd name="connsiteX3" fmla="*/ 0 w 777144"/>
                  <a:gd name="connsiteY3" fmla="*/ 387691 h 775382"/>
                  <a:gd name="connsiteX4" fmla="*/ 388572 w 777144"/>
                  <a:gd name="connsiteY4" fmla="*/ 0 h 77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144" h="775382">
                    <a:moveTo>
                      <a:pt x="388572" y="0"/>
                    </a:moveTo>
                    <a:cubicBezTo>
                      <a:pt x="603527" y="0"/>
                      <a:pt x="777144" y="173224"/>
                      <a:pt x="777144" y="387691"/>
                    </a:cubicBezTo>
                    <a:cubicBezTo>
                      <a:pt x="777144" y="600096"/>
                      <a:pt x="603527" y="775382"/>
                      <a:pt x="388572" y="775382"/>
                    </a:cubicBezTo>
                    <a:cubicBezTo>
                      <a:pt x="173617" y="775382"/>
                      <a:pt x="0" y="600096"/>
                      <a:pt x="0" y="387691"/>
                    </a:cubicBezTo>
                    <a:cubicBezTo>
                      <a:pt x="0" y="173224"/>
                      <a:pt x="173617" y="0"/>
                      <a:pt x="3885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 fontScale="92500" lnSpcReduction="20000"/>
              </a:bodyPr>
              <a:lstStyle/>
              <a:p>
                <a:pPr algn="ctr"/>
                <a:r>
                  <a:rPr lang="en-US" altLang="zh-CN" sz="2400">
                    <a:solidFill>
                      <a:schemeClr val="accent5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05</a:t>
                </a:r>
                <a:endParaRPr lang="en-US" altLang="zh-CN" sz="2400">
                  <a:solidFill>
                    <a:schemeClr val="accent5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4445829" y="4620385"/>
                <a:ext cx="923331" cy="530486"/>
                <a:chOff x="4255633" y="1604356"/>
                <a:chExt cx="953623" cy="547890"/>
              </a:xfrm>
            </p:grpSpPr>
            <p:sp>
              <p:nvSpPr>
                <p:cNvPr id="50" name="矩形 49"/>
                <p:cNvSpPr/>
                <p:nvPr/>
              </p:nvSpPr>
              <p:spPr bwMode="auto">
                <a:xfrm>
                  <a:off x="4428514" y="1604356"/>
                  <a:ext cx="607862" cy="281756"/>
                </a:xfrm>
                <a:prstGeom prst="rect">
                  <a:avLst/>
                </a:prstGeom>
                <a:solidFill>
                  <a:schemeClr val="accent5">
                    <a:lumMod val="100000"/>
                  </a:schemeClr>
                </a:solidFill>
                <a:ln w="19050">
                  <a:noFill/>
                  <a:round/>
                </a:ln>
              </p:spPr>
              <p:txBody>
                <a:bodyPr vert="horz" wrap="none" lIns="0" tIns="0" rIns="0" bIns="0" anchor="ctr" anchorCtr="1" compatLnSpc="1">
                  <a:normAutofit/>
                </a:bodyPr>
                <a:lstStyle/>
                <a:p>
                  <a:pPr algn="ctr"/>
                  <a:r>
                    <a:rPr lang="zh-CN" altLang="en-US" sz="1050">
                      <a:solidFill>
                        <a:schemeClr val="bg1"/>
                      </a:solidFill>
                    </a:rPr>
                    <a:t>关键词</a:t>
                  </a:r>
                  <a:endParaRPr lang="zh-CN" altLang="en-US"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51" name="文本框 74"/>
                <p:cNvSpPr txBox="1"/>
                <p:nvPr/>
              </p:nvSpPr>
              <p:spPr>
                <a:xfrm>
                  <a:off x="4255633" y="1961521"/>
                  <a:ext cx="953623" cy="1907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>
                  <a:normAutofit fontScale="92500" lnSpcReduction="20000"/>
                </a:bodyPr>
                <a:lstStyle/>
                <a:p>
                  <a:pPr algn="ctr"/>
                  <a:r>
                    <a:rPr lang="zh-CN" altLang="en-US" sz="1200">
                      <a:solidFill>
                        <a:schemeClr val="bg1"/>
                      </a:solidFill>
                    </a:rPr>
                    <a:t>标题文本预设</a:t>
                  </a:r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7" name="组合 6"/>
            <p:cNvGrpSpPr/>
            <p:nvPr/>
          </p:nvGrpSpPr>
          <p:grpSpPr>
            <a:xfrm>
              <a:off x="6442023" y="1232756"/>
              <a:ext cx="2587369" cy="1462426"/>
              <a:chOff x="6717485" y="1232756"/>
              <a:chExt cx="2587369" cy="1462426"/>
            </a:xfrm>
          </p:grpSpPr>
          <p:sp>
            <p:nvSpPr>
              <p:cNvPr id="40" name="任意多边形: 形状 39"/>
              <p:cNvSpPr/>
              <p:nvPr/>
            </p:nvSpPr>
            <p:spPr bwMode="auto">
              <a:xfrm flipH="1">
                <a:off x="6717485" y="1232756"/>
                <a:ext cx="2587369" cy="1462426"/>
              </a:xfrm>
              <a:custGeom>
                <a:avLst/>
                <a:gdLst>
                  <a:gd name="T0" fmla="*/ 1018 w 1421"/>
                  <a:gd name="T1" fmla="*/ 0 h 805"/>
                  <a:gd name="T2" fmla="*/ 1421 w 1421"/>
                  <a:gd name="T3" fmla="*/ 403 h 805"/>
                  <a:gd name="T4" fmla="*/ 1018 w 1421"/>
                  <a:gd name="T5" fmla="*/ 805 h 805"/>
                  <a:gd name="T6" fmla="*/ 772 w 1421"/>
                  <a:gd name="T7" fmla="*/ 721 h 805"/>
                  <a:gd name="T8" fmla="*/ 771 w 1421"/>
                  <a:gd name="T9" fmla="*/ 721 h 805"/>
                  <a:gd name="T10" fmla="*/ 269 w 1421"/>
                  <a:gd name="T11" fmla="*/ 630 h 805"/>
                  <a:gd name="T12" fmla="*/ 269 w 1421"/>
                  <a:gd name="T13" fmla="*/ 630 h 805"/>
                  <a:gd name="T14" fmla="*/ 231 w 1421"/>
                  <a:gd name="T15" fmla="*/ 633 h 805"/>
                  <a:gd name="T16" fmla="*/ 0 w 1421"/>
                  <a:gd name="T17" fmla="*/ 403 h 805"/>
                  <a:gd name="T18" fmla="*/ 231 w 1421"/>
                  <a:gd name="T19" fmla="*/ 172 h 805"/>
                  <a:gd name="T20" fmla="*/ 269 w 1421"/>
                  <a:gd name="T21" fmla="*/ 175 h 805"/>
                  <a:gd name="T22" fmla="*/ 269 w 1421"/>
                  <a:gd name="T23" fmla="*/ 175 h 805"/>
                  <a:gd name="T24" fmla="*/ 771 w 1421"/>
                  <a:gd name="T25" fmla="*/ 84 h 805"/>
                  <a:gd name="T26" fmla="*/ 771 w 1421"/>
                  <a:gd name="T27" fmla="*/ 84 h 805"/>
                  <a:gd name="T28" fmla="*/ 1018 w 1421"/>
                  <a:gd name="T29" fmla="*/ 0 h 805"/>
                  <a:gd name="T30" fmla="*/ 231 w 1421"/>
                  <a:gd name="T31" fmla="*/ 215 h 805"/>
                  <a:gd name="T32" fmla="*/ 43 w 1421"/>
                  <a:gd name="T33" fmla="*/ 403 h 805"/>
                  <a:gd name="T34" fmla="*/ 231 w 1421"/>
                  <a:gd name="T35" fmla="*/ 591 h 805"/>
                  <a:gd name="T36" fmla="*/ 419 w 1421"/>
                  <a:gd name="T37" fmla="*/ 403 h 805"/>
                  <a:gd name="T38" fmla="*/ 231 w 1421"/>
                  <a:gd name="T39" fmla="*/ 215 h 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21" h="805">
                    <a:moveTo>
                      <a:pt x="1018" y="0"/>
                    </a:moveTo>
                    <a:cubicBezTo>
                      <a:pt x="1241" y="0"/>
                      <a:pt x="1421" y="180"/>
                      <a:pt x="1421" y="403"/>
                    </a:cubicBezTo>
                    <a:cubicBezTo>
                      <a:pt x="1421" y="625"/>
                      <a:pt x="1241" y="805"/>
                      <a:pt x="1018" y="805"/>
                    </a:cubicBezTo>
                    <a:cubicBezTo>
                      <a:pt x="925" y="805"/>
                      <a:pt x="840" y="774"/>
                      <a:pt x="772" y="721"/>
                    </a:cubicBezTo>
                    <a:cubicBezTo>
                      <a:pt x="771" y="721"/>
                      <a:pt x="771" y="721"/>
                      <a:pt x="771" y="721"/>
                    </a:cubicBezTo>
                    <a:cubicBezTo>
                      <a:pt x="618" y="606"/>
                      <a:pt x="408" y="615"/>
                      <a:pt x="269" y="630"/>
                    </a:cubicBezTo>
                    <a:cubicBezTo>
                      <a:pt x="269" y="630"/>
                      <a:pt x="269" y="630"/>
                      <a:pt x="269" y="630"/>
                    </a:cubicBezTo>
                    <a:cubicBezTo>
                      <a:pt x="256" y="632"/>
                      <a:pt x="244" y="633"/>
                      <a:pt x="231" y="633"/>
                    </a:cubicBezTo>
                    <a:cubicBezTo>
                      <a:pt x="103" y="633"/>
                      <a:pt x="0" y="530"/>
                      <a:pt x="0" y="403"/>
                    </a:cubicBezTo>
                    <a:cubicBezTo>
                      <a:pt x="0" y="275"/>
                      <a:pt x="103" y="172"/>
                      <a:pt x="231" y="172"/>
                    </a:cubicBezTo>
                    <a:cubicBezTo>
                      <a:pt x="244" y="172"/>
                      <a:pt x="256" y="173"/>
                      <a:pt x="269" y="175"/>
                    </a:cubicBezTo>
                    <a:cubicBezTo>
                      <a:pt x="269" y="175"/>
                      <a:pt x="269" y="175"/>
                      <a:pt x="269" y="175"/>
                    </a:cubicBezTo>
                    <a:cubicBezTo>
                      <a:pt x="408" y="190"/>
                      <a:pt x="618" y="199"/>
                      <a:pt x="771" y="84"/>
                    </a:cubicBezTo>
                    <a:cubicBezTo>
                      <a:pt x="771" y="84"/>
                      <a:pt x="771" y="84"/>
                      <a:pt x="771" y="84"/>
                    </a:cubicBezTo>
                    <a:cubicBezTo>
                      <a:pt x="840" y="31"/>
                      <a:pt x="925" y="0"/>
                      <a:pt x="1018" y="0"/>
                    </a:cubicBezTo>
                    <a:close/>
                    <a:moveTo>
                      <a:pt x="231" y="215"/>
                    </a:moveTo>
                    <a:cubicBezTo>
                      <a:pt x="127" y="215"/>
                      <a:pt x="43" y="299"/>
                      <a:pt x="43" y="403"/>
                    </a:cubicBezTo>
                    <a:cubicBezTo>
                      <a:pt x="43" y="506"/>
                      <a:pt x="127" y="591"/>
                      <a:pt x="231" y="591"/>
                    </a:cubicBezTo>
                    <a:cubicBezTo>
                      <a:pt x="335" y="591"/>
                      <a:pt x="419" y="506"/>
                      <a:pt x="419" y="403"/>
                    </a:cubicBezTo>
                    <a:cubicBezTo>
                      <a:pt x="419" y="299"/>
                      <a:pt x="335" y="215"/>
                      <a:pt x="231" y="215"/>
                    </a:cubicBezTo>
                    <a:close/>
                  </a:path>
                </a:pathLst>
              </a:custGeom>
              <a:solidFill>
                <a:schemeClr val="accent2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8093771" y="1801146"/>
                <a:ext cx="325646" cy="325646"/>
              </a:xfrm>
              <a:custGeom>
                <a:avLst/>
                <a:gdLst>
                  <a:gd name="connsiteX0" fmla="*/ 0 w 338138"/>
                  <a:gd name="connsiteY0" fmla="*/ 169863 h 338138"/>
                  <a:gd name="connsiteX1" fmla="*/ 3975 w 338138"/>
                  <a:gd name="connsiteY1" fmla="*/ 169863 h 338138"/>
                  <a:gd name="connsiteX2" fmla="*/ 111300 w 338138"/>
                  <a:gd name="connsiteY2" fmla="*/ 226838 h 338138"/>
                  <a:gd name="connsiteX3" fmla="*/ 168275 w 338138"/>
                  <a:gd name="connsiteY3" fmla="*/ 334163 h 338138"/>
                  <a:gd name="connsiteX4" fmla="*/ 168275 w 338138"/>
                  <a:gd name="connsiteY4" fmla="*/ 338138 h 338138"/>
                  <a:gd name="connsiteX5" fmla="*/ 164300 w 338138"/>
                  <a:gd name="connsiteY5" fmla="*/ 338138 h 338138"/>
                  <a:gd name="connsiteX6" fmla="*/ 49025 w 338138"/>
                  <a:gd name="connsiteY6" fmla="*/ 289113 h 338138"/>
                  <a:gd name="connsiteX7" fmla="*/ 0 w 338138"/>
                  <a:gd name="connsiteY7" fmla="*/ 173838 h 338138"/>
                  <a:gd name="connsiteX8" fmla="*/ 0 w 338138"/>
                  <a:gd name="connsiteY8" fmla="*/ 169863 h 338138"/>
                  <a:gd name="connsiteX9" fmla="*/ 169863 w 338138"/>
                  <a:gd name="connsiteY9" fmla="*/ 0 h 338138"/>
                  <a:gd name="connsiteX10" fmla="*/ 173838 w 338138"/>
                  <a:gd name="connsiteY10" fmla="*/ 0 h 338138"/>
                  <a:gd name="connsiteX11" fmla="*/ 289113 w 338138"/>
                  <a:gd name="connsiteY11" fmla="*/ 49025 h 338138"/>
                  <a:gd name="connsiteX12" fmla="*/ 338138 w 338138"/>
                  <a:gd name="connsiteY12" fmla="*/ 164300 h 338138"/>
                  <a:gd name="connsiteX13" fmla="*/ 338138 w 338138"/>
                  <a:gd name="connsiteY13" fmla="*/ 168275 h 338138"/>
                  <a:gd name="connsiteX14" fmla="*/ 334163 w 338138"/>
                  <a:gd name="connsiteY14" fmla="*/ 168275 h 338138"/>
                  <a:gd name="connsiteX15" fmla="*/ 226838 w 338138"/>
                  <a:gd name="connsiteY15" fmla="*/ 111300 h 338138"/>
                  <a:gd name="connsiteX16" fmla="*/ 169863 w 338138"/>
                  <a:gd name="connsiteY16" fmla="*/ 3975 h 338138"/>
                  <a:gd name="connsiteX17" fmla="*/ 169863 w 338138"/>
                  <a:gd name="connsiteY17" fmla="*/ 0 h 338138"/>
                  <a:gd name="connsiteX18" fmla="*/ 157181 w 338138"/>
                  <a:gd name="connsiteY18" fmla="*/ 0 h 338138"/>
                  <a:gd name="connsiteX19" fmla="*/ 157181 w 338138"/>
                  <a:gd name="connsiteY19" fmla="*/ 3963 h 338138"/>
                  <a:gd name="connsiteX20" fmla="*/ 216620 w 338138"/>
                  <a:gd name="connsiteY20" fmla="*/ 121518 h 338138"/>
                  <a:gd name="connsiteX21" fmla="*/ 334175 w 338138"/>
                  <a:gd name="connsiteY21" fmla="*/ 180957 h 338138"/>
                  <a:gd name="connsiteX22" fmla="*/ 338138 w 338138"/>
                  <a:gd name="connsiteY22" fmla="*/ 180957 h 338138"/>
                  <a:gd name="connsiteX23" fmla="*/ 336817 w 338138"/>
                  <a:gd name="connsiteY23" fmla="*/ 184919 h 338138"/>
                  <a:gd name="connsiteX24" fmla="*/ 289267 w 338138"/>
                  <a:gd name="connsiteY24" fmla="*/ 289267 h 338138"/>
                  <a:gd name="connsiteX25" fmla="*/ 184919 w 338138"/>
                  <a:gd name="connsiteY25" fmla="*/ 336817 h 338138"/>
                  <a:gd name="connsiteX26" fmla="*/ 180957 w 338138"/>
                  <a:gd name="connsiteY26" fmla="*/ 338138 h 338138"/>
                  <a:gd name="connsiteX27" fmla="*/ 180957 w 338138"/>
                  <a:gd name="connsiteY27" fmla="*/ 334176 h 338138"/>
                  <a:gd name="connsiteX28" fmla="*/ 121518 w 338138"/>
                  <a:gd name="connsiteY28" fmla="*/ 216620 h 338138"/>
                  <a:gd name="connsiteX29" fmla="*/ 3963 w 338138"/>
                  <a:gd name="connsiteY29" fmla="*/ 157181 h 338138"/>
                  <a:gd name="connsiteX30" fmla="*/ 0 w 338138"/>
                  <a:gd name="connsiteY30" fmla="*/ 157181 h 338138"/>
                  <a:gd name="connsiteX31" fmla="*/ 1321 w 338138"/>
                  <a:gd name="connsiteY31" fmla="*/ 153219 h 338138"/>
                  <a:gd name="connsiteX32" fmla="*/ 48872 w 338138"/>
                  <a:gd name="connsiteY32" fmla="*/ 50192 h 338138"/>
                  <a:gd name="connsiteX33" fmla="*/ 153219 w 338138"/>
                  <a:gd name="connsiteY33" fmla="*/ 1321 h 338138"/>
                  <a:gd name="connsiteX34" fmla="*/ 157181 w 338138"/>
                  <a:gd name="connsiteY34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338138" h="338138">
                    <a:moveTo>
                      <a:pt x="0" y="169863"/>
                    </a:moveTo>
                    <a:cubicBezTo>
                      <a:pt x="0" y="169863"/>
                      <a:pt x="0" y="169863"/>
                      <a:pt x="3975" y="169863"/>
                    </a:cubicBezTo>
                    <a:cubicBezTo>
                      <a:pt x="42400" y="175163"/>
                      <a:pt x="80825" y="195038"/>
                      <a:pt x="111300" y="226838"/>
                    </a:cubicBezTo>
                    <a:cubicBezTo>
                      <a:pt x="143100" y="257313"/>
                      <a:pt x="162975" y="297063"/>
                      <a:pt x="168275" y="334163"/>
                    </a:cubicBezTo>
                    <a:cubicBezTo>
                      <a:pt x="168275" y="334163"/>
                      <a:pt x="168275" y="334163"/>
                      <a:pt x="168275" y="338138"/>
                    </a:cubicBezTo>
                    <a:cubicBezTo>
                      <a:pt x="168275" y="338138"/>
                      <a:pt x="168275" y="338138"/>
                      <a:pt x="164300" y="338138"/>
                    </a:cubicBezTo>
                    <a:cubicBezTo>
                      <a:pt x="120575" y="336813"/>
                      <a:pt x="80825" y="319588"/>
                      <a:pt x="49025" y="289113"/>
                    </a:cubicBezTo>
                    <a:cubicBezTo>
                      <a:pt x="18550" y="257313"/>
                      <a:pt x="1325" y="217563"/>
                      <a:pt x="0" y="173838"/>
                    </a:cubicBezTo>
                    <a:cubicBezTo>
                      <a:pt x="0" y="173838"/>
                      <a:pt x="0" y="173838"/>
                      <a:pt x="0" y="169863"/>
                    </a:cubicBezTo>
                    <a:close/>
                    <a:moveTo>
                      <a:pt x="169863" y="0"/>
                    </a:moveTo>
                    <a:cubicBezTo>
                      <a:pt x="169863" y="0"/>
                      <a:pt x="169863" y="0"/>
                      <a:pt x="173838" y="0"/>
                    </a:cubicBezTo>
                    <a:cubicBezTo>
                      <a:pt x="217563" y="1325"/>
                      <a:pt x="257313" y="18550"/>
                      <a:pt x="289113" y="49025"/>
                    </a:cubicBezTo>
                    <a:cubicBezTo>
                      <a:pt x="319588" y="80825"/>
                      <a:pt x="336813" y="120575"/>
                      <a:pt x="338138" y="164300"/>
                    </a:cubicBezTo>
                    <a:cubicBezTo>
                      <a:pt x="338138" y="164300"/>
                      <a:pt x="338138" y="164300"/>
                      <a:pt x="338138" y="168275"/>
                    </a:cubicBezTo>
                    <a:cubicBezTo>
                      <a:pt x="338138" y="168275"/>
                      <a:pt x="338138" y="168275"/>
                      <a:pt x="334163" y="168275"/>
                    </a:cubicBezTo>
                    <a:cubicBezTo>
                      <a:pt x="295738" y="162975"/>
                      <a:pt x="257313" y="143100"/>
                      <a:pt x="226838" y="111300"/>
                    </a:cubicBezTo>
                    <a:cubicBezTo>
                      <a:pt x="195038" y="80825"/>
                      <a:pt x="175163" y="42400"/>
                      <a:pt x="169863" y="3975"/>
                    </a:cubicBezTo>
                    <a:cubicBezTo>
                      <a:pt x="169863" y="3975"/>
                      <a:pt x="169863" y="3975"/>
                      <a:pt x="169863" y="0"/>
                    </a:cubicBezTo>
                    <a:close/>
                    <a:moveTo>
                      <a:pt x="157181" y="0"/>
                    </a:moveTo>
                    <a:cubicBezTo>
                      <a:pt x="157181" y="0"/>
                      <a:pt x="157181" y="0"/>
                      <a:pt x="157181" y="3963"/>
                    </a:cubicBezTo>
                    <a:cubicBezTo>
                      <a:pt x="162465" y="46230"/>
                      <a:pt x="183598" y="87176"/>
                      <a:pt x="216620" y="121518"/>
                    </a:cubicBezTo>
                    <a:cubicBezTo>
                      <a:pt x="250962" y="154540"/>
                      <a:pt x="291908" y="176994"/>
                      <a:pt x="334175" y="180957"/>
                    </a:cubicBezTo>
                    <a:cubicBezTo>
                      <a:pt x="334175" y="180957"/>
                      <a:pt x="334175" y="180957"/>
                      <a:pt x="338138" y="180957"/>
                    </a:cubicBezTo>
                    <a:cubicBezTo>
                      <a:pt x="338138" y="180957"/>
                      <a:pt x="338138" y="180957"/>
                      <a:pt x="336817" y="184919"/>
                    </a:cubicBezTo>
                    <a:cubicBezTo>
                      <a:pt x="334175" y="224545"/>
                      <a:pt x="317004" y="260208"/>
                      <a:pt x="289267" y="289267"/>
                    </a:cubicBezTo>
                    <a:cubicBezTo>
                      <a:pt x="260208" y="317004"/>
                      <a:pt x="224545" y="334176"/>
                      <a:pt x="184919" y="336817"/>
                    </a:cubicBezTo>
                    <a:cubicBezTo>
                      <a:pt x="184919" y="336817"/>
                      <a:pt x="184919" y="336817"/>
                      <a:pt x="180957" y="338138"/>
                    </a:cubicBezTo>
                    <a:cubicBezTo>
                      <a:pt x="180957" y="338138"/>
                      <a:pt x="180957" y="338138"/>
                      <a:pt x="180957" y="334176"/>
                    </a:cubicBezTo>
                    <a:cubicBezTo>
                      <a:pt x="175673" y="293229"/>
                      <a:pt x="154540" y="250962"/>
                      <a:pt x="121518" y="216620"/>
                    </a:cubicBezTo>
                    <a:cubicBezTo>
                      <a:pt x="87176" y="183598"/>
                      <a:pt x="46230" y="162465"/>
                      <a:pt x="3963" y="157181"/>
                    </a:cubicBezTo>
                    <a:cubicBezTo>
                      <a:pt x="3963" y="157181"/>
                      <a:pt x="3963" y="157181"/>
                      <a:pt x="0" y="157181"/>
                    </a:cubicBezTo>
                    <a:cubicBezTo>
                      <a:pt x="0" y="157181"/>
                      <a:pt x="0" y="157181"/>
                      <a:pt x="1321" y="153219"/>
                    </a:cubicBezTo>
                    <a:cubicBezTo>
                      <a:pt x="3963" y="113593"/>
                      <a:pt x="21134" y="77930"/>
                      <a:pt x="48872" y="50192"/>
                    </a:cubicBezTo>
                    <a:cubicBezTo>
                      <a:pt x="77930" y="21134"/>
                      <a:pt x="113593" y="3963"/>
                      <a:pt x="153219" y="1321"/>
                    </a:cubicBezTo>
                    <a:cubicBezTo>
                      <a:pt x="153219" y="1321"/>
                      <a:pt x="153219" y="1321"/>
                      <a:pt x="15718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任意多边形: 形状 41"/>
              <p:cNvSpPr/>
              <p:nvPr/>
            </p:nvSpPr>
            <p:spPr bwMode="auto">
              <a:xfrm>
                <a:off x="8619681" y="1709369"/>
                <a:ext cx="510358" cy="509200"/>
              </a:xfrm>
              <a:custGeom>
                <a:avLst/>
                <a:gdLst>
                  <a:gd name="connsiteX0" fmla="*/ 388572 w 777144"/>
                  <a:gd name="connsiteY0" fmla="*/ 0 h 775382"/>
                  <a:gd name="connsiteX1" fmla="*/ 777144 w 777144"/>
                  <a:gd name="connsiteY1" fmla="*/ 387691 h 775382"/>
                  <a:gd name="connsiteX2" fmla="*/ 388572 w 777144"/>
                  <a:gd name="connsiteY2" fmla="*/ 775382 h 775382"/>
                  <a:gd name="connsiteX3" fmla="*/ 0 w 777144"/>
                  <a:gd name="connsiteY3" fmla="*/ 387691 h 775382"/>
                  <a:gd name="connsiteX4" fmla="*/ 388572 w 777144"/>
                  <a:gd name="connsiteY4" fmla="*/ 0 h 77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144" h="775382">
                    <a:moveTo>
                      <a:pt x="388572" y="0"/>
                    </a:moveTo>
                    <a:cubicBezTo>
                      <a:pt x="603527" y="0"/>
                      <a:pt x="777144" y="173224"/>
                      <a:pt x="777144" y="387691"/>
                    </a:cubicBezTo>
                    <a:cubicBezTo>
                      <a:pt x="777144" y="600096"/>
                      <a:pt x="603527" y="775382"/>
                      <a:pt x="388572" y="775382"/>
                    </a:cubicBezTo>
                    <a:cubicBezTo>
                      <a:pt x="173617" y="775382"/>
                      <a:pt x="0" y="600096"/>
                      <a:pt x="0" y="387691"/>
                    </a:cubicBezTo>
                    <a:cubicBezTo>
                      <a:pt x="0" y="173224"/>
                      <a:pt x="173617" y="0"/>
                      <a:pt x="3885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 fontScale="92500" lnSpcReduction="20000"/>
              </a:bodyPr>
              <a:lstStyle/>
              <a:p>
                <a:pPr algn="ctr"/>
                <a:r>
                  <a:rPr lang="en-US" altLang="zh-CN" sz="2400">
                    <a:solidFill>
                      <a:schemeClr val="accent2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02</a:t>
                </a:r>
                <a:endParaRPr lang="en-US" altLang="zh-CN" sz="240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7016946" y="1691253"/>
                <a:ext cx="923331" cy="530486"/>
                <a:chOff x="4255633" y="1604356"/>
                <a:chExt cx="953623" cy="547890"/>
              </a:xfrm>
            </p:grpSpPr>
            <p:sp>
              <p:nvSpPr>
                <p:cNvPr id="44" name="矩形 43"/>
                <p:cNvSpPr/>
                <p:nvPr/>
              </p:nvSpPr>
              <p:spPr bwMode="auto">
                <a:xfrm>
                  <a:off x="4428514" y="1604356"/>
                  <a:ext cx="607862" cy="281756"/>
                </a:xfrm>
                <a:prstGeom prst="rect">
                  <a:avLst/>
                </a:prstGeom>
                <a:solidFill>
                  <a:schemeClr val="accent2">
                    <a:lumMod val="100000"/>
                  </a:schemeClr>
                </a:solidFill>
                <a:ln w="19050">
                  <a:noFill/>
                  <a:round/>
                </a:ln>
              </p:spPr>
              <p:txBody>
                <a:bodyPr vert="horz" wrap="none" lIns="0" tIns="0" rIns="0" bIns="0" anchor="ctr" anchorCtr="1" compatLnSpc="1">
                  <a:normAutofit/>
                </a:bodyPr>
                <a:lstStyle/>
                <a:p>
                  <a:pPr algn="ctr"/>
                  <a:r>
                    <a:rPr lang="zh-CN" altLang="en-US" sz="1050">
                      <a:solidFill>
                        <a:schemeClr val="bg1"/>
                      </a:solidFill>
                    </a:rPr>
                    <a:t>关键词</a:t>
                  </a:r>
                  <a:endParaRPr lang="zh-CN" altLang="en-US"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文本框 62"/>
                <p:cNvSpPr txBox="1"/>
                <p:nvPr/>
              </p:nvSpPr>
              <p:spPr>
                <a:xfrm>
                  <a:off x="4255633" y="1961521"/>
                  <a:ext cx="953623" cy="1907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>
                  <a:normAutofit fontScale="92500" lnSpcReduction="20000"/>
                </a:bodyPr>
                <a:lstStyle/>
                <a:p>
                  <a:pPr algn="ctr"/>
                  <a:r>
                    <a:rPr lang="zh-CN" altLang="en-US" sz="1200">
                      <a:solidFill>
                        <a:schemeClr val="bg1"/>
                      </a:solidFill>
                    </a:rPr>
                    <a:t>标题文本预设</a:t>
                  </a:r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8" name="组合 7"/>
            <p:cNvGrpSpPr/>
            <p:nvPr/>
          </p:nvGrpSpPr>
          <p:grpSpPr>
            <a:xfrm>
              <a:off x="6289486" y="2670791"/>
              <a:ext cx="2587371" cy="1464287"/>
              <a:chOff x="6564948" y="2670791"/>
              <a:chExt cx="2587371" cy="1464287"/>
            </a:xfrm>
          </p:grpSpPr>
          <p:sp>
            <p:nvSpPr>
              <p:cNvPr id="34" name="任意多边形: 形状 33"/>
              <p:cNvSpPr/>
              <p:nvPr/>
            </p:nvSpPr>
            <p:spPr bwMode="auto">
              <a:xfrm flipH="1">
                <a:off x="6564948" y="2670791"/>
                <a:ext cx="2587371" cy="1464287"/>
              </a:xfrm>
              <a:custGeom>
                <a:avLst/>
                <a:gdLst>
                  <a:gd name="T0" fmla="*/ 403 w 1421"/>
                  <a:gd name="T1" fmla="*/ 0 h 806"/>
                  <a:gd name="T2" fmla="*/ 0 w 1421"/>
                  <a:gd name="T3" fmla="*/ 403 h 806"/>
                  <a:gd name="T4" fmla="*/ 403 w 1421"/>
                  <a:gd name="T5" fmla="*/ 806 h 806"/>
                  <a:gd name="T6" fmla="*/ 650 w 1421"/>
                  <a:gd name="T7" fmla="*/ 722 h 806"/>
                  <a:gd name="T8" fmla="*/ 650 w 1421"/>
                  <a:gd name="T9" fmla="*/ 722 h 806"/>
                  <a:gd name="T10" fmla="*/ 1153 w 1421"/>
                  <a:gd name="T11" fmla="*/ 631 h 806"/>
                  <a:gd name="T12" fmla="*/ 1153 w 1421"/>
                  <a:gd name="T13" fmla="*/ 631 h 806"/>
                  <a:gd name="T14" fmla="*/ 1191 w 1421"/>
                  <a:gd name="T15" fmla="*/ 634 h 806"/>
                  <a:gd name="T16" fmla="*/ 1421 w 1421"/>
                  <a:gd name="T17" fmla="*/ 403 h 806"/>
                  <a:gd name="T18" fmla="*/ 1191 w 1421"/>
                  <a:gd name="T19" fmla="*/ 173 h 806"/>
                  <a:gd name="T20" fmla="*/ 1153 w 1421"/>
                  <a:gd name="T21" fmla="*/ 176 h 806"/>
                  <a:gd name="T22" fmla="*/ 1153 w 1421"/>
                  <a:gd name="T23" fmla="*/ 176 h 806"/>
                  <a:gd name="T24" fmla="*/ 650 w 1421"/>
                  <a:gd name="T25" fmla="*/ 84 h 806"/>
                  <a:gd name="T26" fmla="*/ 650 w 1421"/>
                  <a:gd name="T27" fmla="*/ 84 h 806"/>
                  <a:gd name="T28" fmla="*/ 403 w 1421"/>
                  <a:gd name="T29" fmla="*/ 0 h 806"/>
                  <a:gd name="T30" fmla="*/ 1191 w 1421"/>
                  <a:gd name="T31" fmla="*/ 215 h 806"/>
                  <a:gd name="T32" fmla="*/ 1379 w 1421"/>
                  <a:gd name="T33" fmla="*/ 403 h 806"/>
                  <a:gd name="T34" fmla="*/ 1191 w 1421"/>
                  <a:gd name="T35" fmla="*/ 591 h 806"/>
                  <a:gd name="T36" fmla="*/ 1003 w 1421"/>
                  <a:gd name="T37" fmla="*/ 403 h 806"/>
                  <a:gd name="T38" fmla="*/ 1191 w 1421"/>
                  <a:gd name="T39" fmla="*/ 215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21" h="806">
                    <a:moveTo>
                      <a:pt x="403" y="0"/>
                    </a:moveTo>
                    <a:cubicBezTo>
                      <a:pt x="181" y="0"/>
                      <a:pt x="0" y="181"/>
                      <a:pt x="0" y="403"/>
                    </a:cubicBezTo>
                    <a:cubicBezTo>
                      <a:pt x="0" y="626"/>
                      <a:pt x="181" y="806"/>
                      <a:pt x="403" y="806"/>
                    </a:cubicBezTo>
                    <a:cubicBezTo>
                      <a:pt x="496" y="806"/>
                      <a:pt x="582" y="775"/>
                      <a:pt x="650" y="722"/>
                    </a:cubicBezTo>
                    <a:cubicBezTo>
                      <a:pt x="650" y="722"/>
                      <a:pt x="650" y="722"/>
                      <a:pt x="650" y="722"/>
                    </a:cubicBezTo>
                    <a:cubicBezTo>
                      <a:pt x="803" y="607"/>
                      <a:pt x="1013" y="615"/>
                      <a:pt x="1153" y="631"/>
                    </a:cubicBezTo>
                    <a:cubicBezTo>
                      <a:pt x="1153" y="631"/>
                      <a:pt x="1153" y="631"/>
                      <a:pt x="1153" y="631"/>
                    </a:cubicBezTo>
                    <a:cubicBezTo>
                      <a:pt x="1165" y="633"/>
                      <a:pt x="1178" y="634"/>
                      <a:pt x="1191" y="634"/>
                    </a:cubicBezTo>
                    <a:cubicBezTo>
                      <a:pt x="1318" y="634"/>
                      <a:pt x="1421" y="530"/>
                      <a:pt x="1421" y="403"/>
                    </a:cubicBezTo>
                    <a:cubicBezTo>
                      <a:pt x="1421" y="276"/>
                      <a:pt x="1318" y="173"/>
                      <a:pt x="1191" y="173"/>
                    </a:cubicBezTo>
                    <a:cubicBezTo>
                      <a:pt x="1178" y="173"/>
                      <a:pt x="1165" y="174"/>
                      <a:pt x="1153" y="176"/>
                    </a:cubicBezTo>
                    <a:cubicBezTo>
                      <a:pt x="1153" y="176"/>
                      <a:pt x="1153" y="176"/>
                      <a:pt x="1153" y="176"/>
                    </a:cubicBezTo>
                    <a:cubicBezTo>
                      <a:pt x="1013" y="191"/>
                      <a:pt x="803" y="200"/>
                      <a:pt x="650" y="84"/>
                    </a:cubicBezTo>
                    <a:cubicBezTo>
                      <a:pt x="650" y="84"/>
                      <a:pt x="650" y="84"/>
                      <a:pt x="650" y="84"/>
                    </a:cubicBezTo>
                    <a:cubicBezTo>
                      <a:pt x="582" y="32"/>
                      <a:pt x="496" y="0"/>
                      <a:pt x="403" y="0"/>
                    </a:cubicBezTo>
                    <a:close/>
                    <a:moveTo>
                      <a:pt x="1191" y="215"/>
                    </a:moveTo>
                    <a:cubicBezTo>
                      <a:pt x="1294" y="215"/>
                      <a:pt x="1379" y="299"/>
                      <a:pt x="1379" y="403"/>
                    </a:cubicBezTo>
                    <a:cubicBezTo>
                      <a:pt x="1379" y="507"/>
                      <a:pt x="1294" y="591"/>
                      <a:pt x="1191" y="591"/>
                    </a:cubicBezTo>
                    <a:cubicBezTo>
                      <a:pt x="1087" y="591"/>
                      <a:pt x="1003" y="507"/>
                      <a:pt x="1003" y="403"/>
                    </a:cubicBezTo>
                    <a:cubicBezTo>
                      <a:pt x="1003" y="299"/>
                      <a:pt x="1087" y="215"/>
                      <a:pt x="1191" y="215"/>
                    </a:cubicBezTo>
                    <a:close/>
                  </a:path>
                </a:pathLst>
              </a:custGeom>
              <a:solidFill>
                <a:schemeClr val="accent4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7454598" y="3240877"/>
                <a:ext cx="325646" cy="324115"/>
              </a:xfrm>
              <a:custGeom>
                <a:avLst/>
                <a:gdLst>
                  <a:gd name="connsiteX0" fmla="*/ 294483 w 338139"/>
                  <a:gd name="connsiteY0" fmla="*/ 53975 h 336550"/>
                  <a:gd name="connsiteX1" fmla="*/ 338139 w 338139"/>
                  <a:gd name="connsiteY1" fmla="*/ 167482 h 336550"/>
                  <a:gd name="connsiteX2" fmla="*/ 294483 w 338139"/>
                  <a:gd name="connsiteY2" fmla="*/ 280988 h 336550"/>
                  <a:gd name="connsiteX3" fmla="*/ 275962 w 338139"/>
                  <a:gd name="connsiteY3" fmla="*/ 257231 h 336550"/>
                  <a:gd name="connsiteX4" fmla="*/ 285222 w 338139"/>
                  <a:gd name="connsiteY4" fmla="*/ 250632 h 336550"/>
                  <a:gd name="connsiteX5" fmla="*/ 286545 w 338139"/>
                  <a:gd name="connsiteY5" fmla="*/ 237433 h 336550"/>
                  <a:gd name="connsiteX6" fmla="*/ 273316 w 338139"/>
                  <a:gd name="connsiteY6" fmla="*/ 236114 h 336550"/>
                  <a:gd name="connsiteX7" fmla="*/ 266701 w 338139"/>
                  <a:gd name="connsiteY7" fmla="*/ 241393 h 336550"/>
                  <a:gd name="connsiteX8" fmla="*/ 258764 w 338139"/>
                  <a:gd name="connsiteY8" fmla="*/ 218956 h 336550"/>
                  <a:gd name="connsiteX9" fmla="*/ 269347 w 338139"/>
                  <a:gd name="connsiteY9" fmla="*/ 212356 h 336550"/>
                  <a:gd name="connsiteX10" fmla="*/ 271993 w 338139"/>
                  <a:gd name="connsiteY10" fmla="*/ 199158 h 336550"/>
                  <a:gd name="connsiteX11" fmla="*/ 258764 w 338139"/>
                  <a:gd name="connsiteY11" fmla="*/ 197838 h 336550"/>
                  <a:gd name="connsiteX12" fmla="*/ 253472 w 338139"/>
                  <a:gd name="connsiteY12" fmla="*/ 200478 h 336550"/>
                  <a:gd name="connsiteX13" fmla="*/ 250826 w 338139"/>
                  <a:gd name="connsiteY13" fmla="*/ 176721 h 336550"/>
                  <a:gd name="connsiteX14" fmla="*/ 260086 w 338139"/>
                  <a:gd name="connsiteY14" fmla="*/ 176721 h 336550"/>
                  <a:gd name="connsiteX15" fmla="*/ 269347 w 338139"/>
                  <a:gd name="connsiteY15" fmla="*/ 167482 h 336550"/>
                  <a:gd name="connsiteX16" fmla="*/ 260086 w 338139"/>
                  <a:gd name="connsiteY16" fmla="*/ 158243 h 336550"/>
                  <a:gd name="connsiteX17" fmla="*/ 250826 w 338139"/>
                  <a:gd name="connsiteY17" fmla="*/ 158243 h 336550"/>
                  <a:gd name="connsiteX18" fmla="*/ 253472 w 338139"/>
                  <a:gd name="connsiteY18" fmla="*/ 134486 h 336550"/>
                  <a:gd name="connsiteX19" fmla="*/ 258764 w 338139"/>
                  <a:gd name="connsiteY19" fmla="*/ 137125 h 336550"/>
                  <a:gd name="connsiteX20" fmla="*/ 264055 w 338139"/>
                  <a:gd name="connsiteY20" fmla="*/ 139765 h 336550"/>
                  <a:gd name="connsiteX21" fmla="*/ 271993 w 338139"/>
                  <a:gd name="connsiteY21" fmla="*/ 135806 h 336550"/>
                  <a:gd name="connsiteX22" fmla="*/ 269347 w 338139"/>
                  <a:gd name="connsiteY22" fmla="*/ 122607 h 336550"/>
                  <a:gd name="connsiteX23" fmla="*/ 258764 w 338139"/>
                  <a:gd name="connsiteY23" fmla="*/ 116008 h 336550"/>
                  <a:gd name="connsiteX24" fmla="*/ 266701 w 338139"/>
                  <a:gd name="connsiteY24" fmla="*/ 93571 h 336550"/>
                  <a:gd name="connsiteX25" fmla="*/ 273316 w 338139"/>
                  <a:gd name="connsiteY25" fmla="*/ 98850 h 336550"/>
                  <a:gd name="connsiteX26" fmla="*/ 278607 w 338139"/>
                  <a:gd name="connsiteY26" fmla="*/ 101490 h 336550"/>
                  <a:gd name="connsiteX27" fmla="*/ 286545 w 338139"/>
                  <a:gd name="connsiteY27" fmla="*/ 97530 h 336550"/>
                  <a:gd name="connsiteX28" fmla="*/ 285222 w 338139"/>
                  <a:gd name="connsiteY28" fmla="*/ 84332 h 336550"/>
                  <a:gd name="connsiteX29" fmla="*/ 275962 w 338139"/>
                  <a:gd name="connsiteY29" fmla="*/ 77732 h 336550"/>
                  <a:gd name="connsiteX30" fmla="*/ 294483 w 338139"/>
                  <a:gd name="connsiteY30" fmla="*/ 53975 h 336550"/>
                  <a:gd name="connsiteX31" fmla="*/ 43657 w 338139"/>
                  <a:gd name="connsiteY31" fmla="*/ 53975 h 336550"/>
                  <a:gd name="connsiteX32" fmla="*/ 62177 w 338139"/>
                  <a:gd name="connsiteY32" fmla="*/ 77732 h 336550"/>
                  <a:gd name="connsiteX33" fmla="*/ 52917 w 338139"/>
                  <a:gd name="connsiteY33" fmla="*/ 84332 h 336550"/>
                  <a:gd name="connsiteX34" fmla="*/ 51594 w 338139"/>
                  <a:gd name="connsiteY34" fmla="*/ 97530 h 336550"/>
                  <a:gd name="connsiteX35" fmla="*/ 59532 w 338139"/>
                  <a:gd name="connsiteY35" fmla="*/ 101490 h 336550"/>
                  <a:gd name="connsiteX36" fmla="*/ 64823 w 338139"/>
                  <a:gd name="connsiteY36" fmla="*/ 98850 h 336550"/>
                  <a:gd name="connsiteX37" fmla="*/ 71438 w 338139"/>
                  <a:gd name="connsiteY37" fmla="*/ 93571 h 336550"/>
                  <a:gd name="connsiteX38" fmla="*/ 79375 w 338139"/>
                  <a:gd name="connsiteY38" fmla="*/ 116008 h 336550"/>
                  <a:gd name="connsiteX39" fmla="*/ 68792 w 338139"/>
                  <a:gd name="connsiteY39" fmla="*/ 122607 h 336550"/>
                  <a:gd name="connsiteX40" fmla="*/ 66146 w 338139"/>
                  <a:gd name="connsiteY40" fmla="*/ 135806 h 336550"/>
                  <a:gd name="connsiteX41" fmla="*/ 74084 w 338139"/>
                  <a:gd name="connsiteY41" fmla="*/ 139765 h 336550"/>
                  <a:gd name="connsiteX42" fmla="*/ 79375 w 338139"/>
                  <a:gd name="connsiteY42" fmla="*/ 137125 h 336550"/>
                  <a:gd name="connsiteX43" fmla="*/ 84667 w 338139"/>
                  <a:gd name="connsiteY43" fmla="*/ 134486 h 336550"/>
                  <a:gd name="connsiteX44" fmla="*/ 87313 w 338139"/>
                  <a:gd name="connsiteY44" fmla="*/ 158243 h 336550"/>
                  <a:gd name="connsiteX45" fmla="*/ 78053 w 338139"/>
                  <a:gd name="connsiteY45" fmla="*/ 158243 h 336550"/>
                  <a:gd name="connsiteX46" fmla="*/ 68792 w 338139"/>
                  <a:gd name="connsiteY46" fmla="*/ 167482 h 336550"/>
                  <a:gd name="connsiteX47" fmla="*/ 78053 w 338139"/>
                  <a:gd name="connsiteY47" fmla="*/ 176721 h 336550"/>
                  <a:gd name="connsiteX48" fmla="*/ 87313 w 338139"/>
                  <a:gd name="connsiteY48" fmla="*/ 176721 h 336550"/>
                  <a:gd name="connsiteX49" fmla="*/ 84667 w 338139"/>
                  <a:gd name="connsiteY49" fmla="*/ 200478 h 336550"/>
                  <a:gd name="connsiteX50" fmla="*/ 79375 w 338139"/>
                  <a:gd name="connsiteY50" fmla="*/ 197838 h 336550"/>
                  <a:gd name="connsiteX51" fmla="*/ 66146 w 338139"/>
                  <a:gd name="connsiteY51" fmla="*/ 199158 h 336550"/>
                  <a:gd name="connsiteX52" fmla="*/ 68792 w 338139"/>
                  <a:gd name="connsiteY52" fmla="*/ 212356 h 336550"/>
                  <a:gd name="connsiteX53" fmla="*/ 79375 w 338139"/>
                  <a:gd name="connsiteY53" fmla="*/ 218956 h 336550"/>
                  <a:gd name="connsiteX54" fmla="*/ 71438 w 338139"/>
                  <a:gd name="connsiteY54" fmla="*/ 241393 h 336550"/>
                  <a:gd name="connsiteX55" fmla="*/ 64823 w 338139"/>
                  <a:gd name="connsiteY55" fmla="*/ 236114 h 336550"/>
                  <a:gd name="connsiteX56" fmla="*/ 51594 w 338139"/>
                  <a:gd name="connsiteY56" fmla="*/ 237433 h 336550"/>
                  <a:gd name="connsiteX57" fmla="*/ 52917 w 338139"/>
                  <a:gd name="connsiteY57" fmla="*/ 250632 h 336550"/>
                  <a:gd name="connsiteX58" fmla="*/ 62177 w 338139"/>
                  <a:gd name="connsiteY58" fmla="*/ 257231 h 336550"/>
                  <a:gd name="connsiteX59" fmla="*/ 43657 w 338139"/>
                  <a:gd name="connsiteY59" fmla="*/ 280988 h 336550"/>
                  <a:gd name="connsiteX60" fmla="*/ 0 w 338139"/>
                  <a:gd name="connsiteY60" fmla="*/ 167482 h 336550"/>
                  <a:gd name="connsiteX61" fmla="*/ 43657 w 338139"/>
                  <a:gd name="connsiteY61" fmla="*/ 53975 h 336550"/>
                  <a:gd name="connsiteX62" fmla="*/ 169070 w 338139"/>
                  <a:gd name="connsiteY62" fmla="*/ 0 h 336550"/>
                  <a:gd name="connsiteX63" fmla="*/ 274639 w 338139"/>
                  <a:gd name="connsiteY63" fmla="*/ 36810 h 336550"/>
                  <a:gd name="connsiteX64" fmla="*/ 256164 w 338139"/>
                  <a:gd name="connsiteY64" fmla="*/ 61789 h 336550"/>
                  <a:gd name="connsiteX65" fmla="*/ 246927 w 338139"/>
                  <a:gd name="connsiteY65" fmla="*/ 55215 h 336550"/>
                  <a:gd name="connsiteX66" fmla="*/ 233731 w 338139"/>
                  <a:gd name="connsiteY66" fmla="*/ 56530 h 336550"/>
                  <a:gd name="connsiteX67" fmla="*/ 235051 w 338139"/>
                  <a:gd name="connsiteY67" fmla="*/ 69677 h 336550"/>
                  <a:gd name="connsiteX68" fmla="*/ 245608 w 338139"/>
                  <a:gd name="connsiteY68" fmla="*/ 77565 h 336550"/>
                  <a:gd name="connsiteX69" fmla="*/ 236370 w 338139"/>
                  <a:gd name="connsiteY69" fmla="*/ 101228 h 336550"/>
                  <a:gd name="connsiteX70" fmla="*/ 228453 w 338139"/>
                  <a:gd name="connsiteY70" fmla="*/ 95970 h 336550"/>
                  <a:gd name="connsiteX71" fmla="*/ 215256 w 338139"/>
                  <a:gd name="connsiteY71" fmla="*/ 98599 h 336550"/>
                  <a:gd name="connsiteX72" fmla="*/ 217896 w 338139"/>
                  <a:gd name="connsiteY72" fmla="*/ 111745 h 336550"/>
                  <a:gd name="connsiteX73" fmla="*/ 229772 w 338139"/>
                  <a:gd name="connsiteY73" fmla="*/ 119633 h 336550"/>
                  <a:gd name="connsiteX74" fmla="*/ 224494 w 338139"/>
                  <a:gd name="connsiteY74" fmla="*/ 159073 h 336550"/>
                  <a:gd name="connsiteX75" fmla="*/ 215256 w 338139"/>
                  <a:gd name="connsiteY75" fmla="*/ 159073 h 336550"/>
                  <a:gd name="connsiteX76" fmla="*/ 204700 w 338139"/>
                  <a:gd name="connsiteY76" fmla="*/ 168275 h 336550"/>
                  <a:gd name="connsiteX77" fmla="*/ 215256 w 338139"/>
                  <a:gd name="connsiteY77" fmla="*/ 177478 h 336550"/>
                  <a:gd name="connsiteX78" fmla="*/ 224494 w 338139"/>
                  <a:gd name="connsiteY78" fmla="*/ 177478 h 336550"/>
                  <a:gd name="connsiteX79" fmla="*/ 229772 w 338139"/>
                  <a:gd name="connsiteY79" fmla="*/ 216917 h 336550"/>
                  <a:gd name="connsiteX80" fmla="*/ 217896 w 338139"/>
                  <a:gd name="connsiteY80" fmla="*/ 224805 h 336550"/>
                  <a:gd name="connsiteX81" fmla="*/ 215256 w 338139"/>
                  <a:gd name="connsiteY81" fmla="*/ 237952 h 336550"/>
                  <a:gd name="connsiteX82" fmla="*/ 223174 w 338139"/>
                  <a:gd name="connsiteY82" fmla="*/ 241896 h 336550"/>
                  <a:gd name="connsiteX83" fmla="*/ 228453 w 338139"/>
                  <a:gd name="connsiteY83" fmla="*/ 240581 h 336550"/>
                  <a:gd name="connsiteX84" fmla="*/ 236370 w 338139"/>
                  <a:gd name="connsiteY84" fmla="*/ 235322 h 336550"/>
                  <a:gd name="connsiteX85" fmla="*/ 245608 w 338139"/>
                  <a:gd name="connsiteY85" fmla="*/ 258986 h 336550"/>
                  <a:gd name="connsiteX86" fmla="*/ 235051 w 338139"/>
                  <a:gd name="connsiteY86" fmla="*/ 266874 h 336550"/>
                  <a:gd name="connsiteX87" fmla="*/ 233731 w 338139"/>
                  <a:gd name="connsiteY87" fmla="*/ 280020 h 336550"/>
                  <a:gd name="connsiteX88" fmla="*/ 241649 w 338139"/>
                  <a:gd name="connsiteY88" fmla="*/ 283964 h 336550"/>
                  <a:gd name="connsiteX89" fmla="*/ 246927 w 338139"/>
                  <a:gd name="connsiteY89" fmla="*/ 281335 h 336550"/>
                  <a:gd name="connsiteX90" fmla="*/ 256164 w 338139"/>
                  <a:gd name="connsiteY90" fmla="*/ 274762 h 336550"/>
                  <a:gd name="connsiteX91" fmla="*/ 274639 w 338139"/>
                  <a:gd name="connsiteY91" fmla="*/ 299740 h 336550"/>
                  <a:gd name="connsiteX92" fmla="*/ 169070 w 338139"/>
                  <a:gd name="connsiteY92" fmla="*/ 336550 h 336550"/>
                  <a:gd name="connsiteX93" fmla="*/ 63501 w 338139"/>
                  <a:gd name="connsiteY93" fmla="*/ 299740 h 336550"/>
                  <a:gd name="connsiteX94" fmla="*/ 81976 w 338139"/>
                  <a:gd name="connsiteY94" fmla="*/ 274762 h 336550"/>
                  <a:gd name="connsiteX95" fmla="*/ 91213 w 338139"/>
                  <a:gd name="connsiteY95" fmla="*/ 281335 h 336550"/>
                  <a:gd name="connsiteX96" fmla="*/ 96491 w 338139"/>
                  <a:gd name="connsiteY96" fmla="*/ 283964 h 336550"/>
                  <a:gd name="connsiteX97" fmla="*/ 104409 w 338139"/>
                  <a:gd name="connsiteY97" fmla="*/ 280020 h 336550"/>
                  <a:gd name="connsiteX98" fmla="*/ 103089 w 338139"/>
                  <a:gd name="connsiteY98" fmla="*/ 266874 h 336550"/>
                  <a:gd name="connsiteX99" fmla="*/ 92532 w 338139"/>
                  <a:gd name="connsiteY99" fmla="*/ 258986 h 336550"/>
                  <a:gd name="connsiteX100" fmla="*/ 101770 w 338139"/>
                  <a:gd name="connsiteY100" fmla="*/ 235322 h 336550"/>
                  <a:gd name="connsiteX101" fmla="*/ 109687 w 338139"/>
                  <a:gd name="connsiteY101" fmla="*/ 240581 h 336550"/>
                  <a:gd name="connsiteX102" fmla="*/ 114966 w 338139"/>
                  <a:gd name="connsiteY102" fmla="*/ 241896 h 336550"/>
                  <a:gd name="connsiteX103" fmla="*/ 122884 w 338139"/>
                  <a:gd name="connsiteY103" fmla="*/ 237952 h 336550"/>
                  <a:gd name="connsiteX104" fmla="*/ 120244 w 338139"/>
                  <a:gd name="connsiteY104" fmla="*/ 224805 h 336550"/>
                  <a:gd name="connsiteX105" fmla="*/ 108368 w 338139"/>
                  <a:gd name="connsiteY105" fmla="*/ 216917 h 336550"/>
                  <a:gd name="connsiteX106" fmla="*/ 113646 w 338139"/>
                  <a:gd name="connsiteY106" fmla="*/ 177478 h 336550"/>
                  <a:gd name="connsiteX107" fmla="*/ 122884 w 338139"/>
                  <a:gd name="connsiteY107" fmla="*/ 177478 h 336550"/>
                  <a:gd name="connsiteX108" fmla="*/ 133440 w 338139"/>
                  <a:gd name="connsiteY108" fmla="*/ 168275 h 336550"/>
                  <a:gd name="connsiteX109" fmla="*/ 122884 w 338139"/>
                  <a:gd name="connsiteY109" fmla="*/ 159073 h 336550"/>
                  <a:gd name="connsiteX110" fmla="*/ 113646 w 338139"/>
                  <a:gd name="connsiteY110" fmla="*/ 159073 h 336550"/>
                  <a:gd name="connsiteX111" fmla="*/ 108368 w 338139"/>
                  <a:gd name="connsiteY111" fmla="*/ 119633 h 336550"/>
                  <a:gd name="connsiteX112" fmla="*/ 120244 w 338139"/>
                  <a:gd name="connsiteY112" fmla="*/ 111745 h 336550"/>
                  <a:gd name="connsiteX113" fmla="*/ 122884 w 338139"/>
                  <a:gd name="connsiteY113" fmla="*/ 98599 h 336550"/>
                  <a:gd name="connsiteX114" fmla="*/ 109687 w 338139"/>
                  <a:gd name="connsiteY114" fmla="*/ 95970 h 336550"/>
                  <a:gd name="connsiteX115" fmla="*/ 101770 w 338139"/>
                  <a:gd name="connsiteY115" fmla="*/ 101228 h 336550"/>
                  <a:gd name="connsiteX116" fmla="*/ 92532 w 338139"/>
                  <a:gd name="connsiteY116" fmla="*/ 77565 h 336550"/>
                  <a:gd name="connsiteX117" fmla="*/ 103089 w 338139"/>
                  <a:gd name="connsiteY117" fmla="*/ 69677 h 336550"/>
                  <a:gd name="connsiteX118" fmla="*/ 104409 w 338139"/>
                  <a:gd name="connsiteY118" fmla="*/ 56530 h 336550"/>
                  <a:gd name="connsiteX119" fmla="*/ 91213 w 338139"/>
                  <a:gd name="connsiteY119" fmla="*/ 55215 h 336550"/>
                  <a:gd name="connsiteX120" fmla="*/ 81976 w 338139"/>
                  <a:gd name="connsiteY120" fmla="*/ 61789 h 336550"/>
                  <a:gd name="connsiteX121" fmla="*/ 63501 w 338139"/>
                  <a:gd name="connsiteY121" fmla="*/ 36810 h 336550"/>
                  <a:gd name="connsiteX122" fmla="*/ 169070 w 338139"/>
                  <a:gd name="connsiteY122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</a:cxnLst>
                <a:rect l="l" t="t" r="r" b="b"/>
                <a:pathLst>
                  <a:path w="338139" h="336550">
                    <a:moveTo>
                      <a:pt x="294483" y="53975"/>
                    </a:moveTo>
                    <a:cubicBezTo>
                      <a:pt x="320941" y="84332"/>
                      <a:pt x="338139" y="123927"/>
                      <a:pt x="338139" y="167482"/>
                    </a:cubicBezTo>
                    <a:cubicBezTo>
                      <a:pt x="338139" y="211037"/>
                      <a:pt x="320941" y="250632"/>
                      <a:pt x="294483" y="280988"/>
                    </a:cubicBezTo>
                    <a:cubicBezTo>
                      <a:pt x="287868" y="273069"/>
                      <a:pt x="281253" y="265150"/>
                      <a:pt x="275962" y="257231"/>
                    </a:cubicBezTo>
                    <a:cubicBezTo>
                      <a:pt x="275962" y="257231"/>
                      <a:pt x="275962" y="257231"/>
                      <a:pt x="285222" y="250632"/>
                    </a:cubicBezTo>
                    <a:cubicBezTo>
                      <a:pt x="289191" y="246672"/>
                      <a:pt x="289191" y="241393"/>
                      <a:pt x="286545" y="237433"/>
                    </a:cubicBezTo>
                    <a:cubicBezTo>
                      <a:pt x="282576" y="233474"/>
                      <a:pt x="277285" y="232154"/>
                      <a:pt x="273316" y="236114"/>
                    </a:cubicBezTo>
                    <a:cubicBezTo>
                      <a:pt x="273316" y="236114"/>
                      <a:pt x="273316" y="236114"/>
                      <a:pt x="266701" y="241393"/>
                    </a:cubicBezTo>
                    <a:cubicBezTo>
                      <a:pt x="264055" y="233474"/>
                      <a:pt x="261409" y="226875"/>
                      <a:pt x="258764" y="218956"/>
                    </a:cubicBezTo>
                    <a:cubicBezTo>
                      <a:pt x="258764" y="218956"/>
                      <a:pt x="258764" y="218956"/>
                      <a:pt x="269347" y="212356"/>
                    </a:cubicBezTo>
                    <a:cubicBezTo>
                      <a:pt x="273316" y="209717"/>
                      <a:pt x="274639" y="204437"/>
                      <a:pt x="271993" y="199158"/>
                    </a:cubicBezTo>
                    <a:cubicBezTo>
                      <a:pt x="268024" y="195198"/>
                      <a:pt x="262732" y="193879"/>
                      <a:pt x="258764" y="197838"/>
                    </a:cubicBezTo>
                    <a:cubicBezTo>
                      <a:pt x="258764" y="197838"/>
                      <a:pt x="258764" y="197838"/>
                      <a:pt x="253472" y="200478"/>
                    </a:cubicBezTo>
                    <a:cubicBezTo>
                      <a:pt x="252149" y="192559"/>
                      <a:pt x="250826" y="184640"/>
                      <a:pt x="250826" y="176721"/>
                    </a:cubicBezTo>
                    <a:cubicBezTo>
                      <a:pt x="250826" y="176721"/>
                      <a:pt x="250826" y="176721"/>
                      <a:pt x="260086" y="176721"/>
                    </a:cubicBezTo>
                    <a:cubicBezTo>
                      <a:pt x="265378" y="176721"/>
                      <a:pt x="269347" y="172761"/>
                      <a:pt x="269347" y="167482"/>
                    </a:cubicBezTo>
                    <a:cubicBezTo>
                      <a:pt x="269347" y="162202"/>
                      <a:pt x="265378" y="158243"/>
                      <a:pt x="260086" y="158243"/>
                    </a:cubicBezTo>
                    <a:cubicBezTo>
                      <a:pt x="260086" y="158243"/>
                      <a:pt x="260086" y="158243"/>
                      <a:pt x="250826" y="158243"/>
                    </a:cubicBezTo>
                    <a:cubicBezTo>
                      <a:pt x="250826" y="150324"/>
                      <a:pt x="252149" y="142405"/>
                      <a:pt x="253472" y="134486"/>
                    </a:cubicBezTo>
                    <a:cubicBezTo>
                      <a:pt x="253472" y="134486"/>
                      <a:pt x="253472" y="134486"/>
                      <a:pt x="258764" y="137125"/>
                    </a:cubicBezTo>
                    <a:cubicBezTo>
                      <a:pt x="260086" y="138445"/>
                      <a:pt x="261409" y="139765"/>
                      <a:pt x="264055" y="139765"/>
                    </a:cubicBezTo>
                    <a:cubicBezTo>
                      <a:pt x="266701" y="139765"/>
                      <a:pt x="269347" y="138445"/>
                      <a:pt x="271993" y="135806"/>
                    </a:cubicBezTo>
                    <a:cubicBezTo>
                      <a:pt x="274639" y="130526"/>
                      <a:pt x="273316" y="125247"/>
                      <a:pt x="269347" y="122607"/>
                    </a:cubicBezTo>
                    <a:cubicBezTo>
                      <a:pt x="269347" y="122607"/>
                      <a:pt x="269347" y="122607"/>
                      <a:pt x="258764" y="116008"/>
                    </a:cubicBezTo>
                    <a:cubicBezTo>
                      <a:pt x="261409" y="108089"/>
                      <a:pt x="264055" y="101490"/>
                      <a:pt x="266701" y="93571"/>
                    </a:cubicBezTo>
                    <a:cubicBezTo>
                      <a:pt x="266701" y="93571"/>
                      <a:pt x="266701" y="93571"/>
                      <a:pt x="273316" y="98850"/>
                    </a:cubicBezTo>
                    <a:cubicBezTo>
                      <a:pt x="274639" y="100170"/>
                      <a:pt x="277285" y="101490"/>
                      <a:pt x="278607" y="101490"/>
                    </a:cubicBezTo>
                    <a:cubicBezTo>
                      <a:pt x="281253" y="101490"/>
                      <a:pt x="283899" y="100170"/>
                      <a:pt x="286545" y="97530"/>
                    </a:cubicBezTo>
                    <a:cubicBezTo>
                      <a:pt x="289191" y="93571"/>
                      <a:pt x="289191" y="88291"/>
                      <a:pt x="285222" y="84332"/>
                    </a:cubicBezTo>
                    <a:cubicBezTo>
                      <a:pt x="285222" y="84332"/>
                      <a:pt x="285222" y="84332"/>
                      <a:pt x="275962" y="77732"/>
                    </a:cubicBezTo>
                    <a:cubicBezTo>
                      <a:pt x="281253" y="69813"/>
                      <a:pt x="287868" y="61894"/>
                      <a:pt x="294483" y="53975"/>
                    </a:cubicBezTo>
                    <a:close/>
                    <a:moveTo>
                      <a:pt x="43657" y="53975"/>
                    </a:moveTo>
                    <a:cubicBezTo>
                      <a:pt x="50271" y="61894"/>
                      <a:pt x="56886" y="69813"/>
                      <a:pt x="62177" y="77732"/>
                    </a:cubicBezTo>
                    <a:cubicBezTo>
                      <a:pt x="62177" y="77732"/>
                      <a:pt x="62177" y="77732"/>
                      <a:pt x="52917" y="84332"/>
                    </a:cubicBezTo>
                    <a:cubicBezTo>
                      <a:pt x="48948" y="88291"/>
                      <a:pt x="48948" y="93571"/>
                      <a:pt x="51594" y="97530"/>
                    </a:cubicBezTo>
                    <a:cubicBezTo>
                      <a:pt x="54240" y="100170"/>
                      <a:pt x="56886" y="101490"/>
                      <a:pt x="59532" y="101490"/>
                    </a:cubicBezTo>
                    <a:cubicBezTo>
                      <a:pt x="60855" y="101490"/>
                      <a:pt x="63500" y="100170"/>
                      <a:pt x="64823" y="98850"/>
                    </a:cubicBezTo>
                    <a:cubicBezTo>
                      <a:pt x="64823" y="98850"/>
                      <a:pt x="64823" y="98850"/>
                      <a:pt x="71438" y="93571"/>
                    </a:cubicBezTo>
                    <a:cubicBezTo>
                      <a:pt x="74084" y="101490"/>
                      <a:pt x="76730" y="108089"/>
                      <a:pt x="79375" y="116008"/>
                    </a:cubicBezTo>
                    <a:cubicBezTo>
                      <a:pt x="79375" y="116008"/>
                      <a:pt x="79375" y="116008"/>
                      <a:pt x="68792" y="122607"/>
                    </a:cubicBezTo>
                    <a:cubicBezTo>
                      <a:pt x="64823" y="125247"/>
                      <a:pt x="63500" y="130526"/>
                      <a:pt x="66146" y="135806"/>
                    </a:cubicBezTo>
                    <a:cubicBezTo>
                      <a:pt x="68792" y="138445"/>
                      <a:pt x="71438" y="139765"/>
                      <a:pt x="74084" y="139765"/>
                    </a:cubicBezTo>
                    <a:cubicBezTo>
                      <a:pt x="76730" y="139765"/>
                      <a:pt x="78053" y="138445"/>
                      <a:pt x="79375" y="137125"/>
                    </a:cubicBezTo>
                    <a:cubicBezTo>
                      <a:pt x="79375" y="137125"/>
                      <a:pt x="79375" y="137125"/>
                      <a:pt x="84667" y="134486"/>
                    </a:cubicBezTo>
                    <a:cubicBezTo>
                      <a:pt x="85990" y="142405"/>
                      <a:pt x="87313" y="150324"/>
                      <a:pt x="87313" y="158243"/>
                    </a:cubicBezTo>
                    <a:cubicBezTo>
                      <a:pt x="87313" y="158243"/>
                      <a:pt x="87313" y="158243"/>
                      <a:pt x="78053" y="158243"/>
                    </a:cubicBezTo>
                    <a:cubicBezTo>
                      <a:pt x="72761" y="158243"/>
                      <a:pt x="68792" y="162202"/>
                      <a:pt x="68792" y="167482"/>
                    </a:cubicBezTo>
                    <a:cubicBezTo>
                      <a:pt x="68792" y="172761"/>
                      <a:pt x="72761" y="176721"/>
                      <a:pt x="78053" y="176721"/>
                    </a:cubicBezTo>
                    <a:cubicBezTo>
                      <a:pt x="78053" y="176721"/>
                      <a:pt x="78053" y="176721"/>
                      <a:pt x="87313" y="176721"/>
                    </a:cubicBezTo>
                    <a:cubicBezTo>
                      <a:pt x="87313" y="184640"/>
                      <a:pt x="85990" y="192559"/>
                      <a:pt x="84667" y="200478"/>
                    </a:cubicBezTo>
                    <a:cubicBezTo>
                      <a:pt x="84667" y="200478"/>
                      <a:pt x="84667" y="200478"/>
                      <a:pt x="79375" y="197838"/>
                    </a:cubicBezTo>
                    <a:cubicBezTo>
                      <a:pt x="75407" y="193879"/>
                      <a:pt x="70115" y="195198"/>
                      <a:pt x="66146" y="199158"/>
                    </a:cubicBezTo>
                    <a:cubicBezTo>
                      <a:pt x="63500" y="204437"/>
                      <a:pt x="64823" y="209717"/>
                      <a:pt x="68792" y="212356"/>
                    </a:cubicBezTo>
                    <a:cubicBezTo>
                      <a:pt x="68792" y="212356"/>
                      <a:pt x="68792" y="212356"/>
                      <a:pt x="79375" y="218956"/>
                    </a:cubicBezTo>
                    <a:cubicBezTo>
                      <a:pt x="76730" y="226875"/>
                      <a:pt x="74084" y="233474"/>
                      <a:pt x="71438" y="241393"/>
                    </a:cubicBezTo>
                    <a:cubicBezTo>
                      <a:pt x="71438" y="241393"/>
                      <a:pt x="71438" y="241393"/>
                      <a:pt x="64823" y="236114"/>
                    </a:cubicBezTo>
                    <a:cubicBezTo>
                      <a:pt x="60855" y="232154"/>
                      <a:pt x="55563" y="233474"/>
                      <a:pt x="51594" y="237433"/>
                    </a:cubicBezTo>
                    <a:cubicBezTo>
                      <a:pt x="48948" y="241393"/>
                      <a:pt x="48948" y="246672"/>
                      <a:pt x="52917" y="250632"/>
                    </a:cubicBezTo>
                    <a:cubicBezTo>
                      <a:pt x="52917" y="250632"/>
                      <a:pt x="52917" y="250632"/>
                      <a:pt x="62177" y="257231"/>
                    </a:cubicBezTo>
                    <a:cubicBezTo>
                      <a:pt x="56886" y="265150"/>
                      <a:pt x="50271" y="273069"/>
                      <a:pt x="43657" y="280988"/>
                    </a:cubicBezTo>
                    <a:cubicBezTo>
                      <a:pt x="17198" y="250632"/>
                      <a:pt x="0" y="211037"/>
                      <a:pt x="0" y="167482"/>
                    </a:cubicBezTo>
                    <a:cubicBezTo>
                      <a:pt x="0" y="123927"/>
                      <a:pt x="17198" y="84332"/>
                      <a:pt x="43657" y="53975"/>
                    </a:cubicBezTo>
                    <a:close/>
                    <a:moveTo>
                      <a:pt x="169070" y="0"/>
                    </a:moveTo>
                    <a:cubicBezTo>
                      <a:pt x="208658" y="0"/>
                      <a:pt x="245608" y="14461"/>
                      <a:pt x="274639" y="36810"/>
                    </a:cubicBezTo>
                    <a:cubicBezTo>
                      <a:pt x="268041" y="44698"/>
                      <a:pt x="261443" y="53900"/>
                      <a:pt x="256164" y="61789"/>
                    </a:cubicBezTo>
                    <a:cubicBezTo>
                      <a:pt x="256164" y="61789"/>
                      <a:pt x="256164" y="61789"/>
                      <a:pt x="246927" y="55215"/>
                    </a:cubicBezTo>
                    <a:cubicBezTo>
                      <a:pt x="242968" y="51271"/>
                      <a:pt x="237690" y="52586"/>
                      <a:pt x="233731" y="56530"/>
                    </a:cubicBezTo>
                    <a:cubicBezTo>
                      <a:pt x="231092" y="60474"/>
                      <a:pt x="231092" y="65733"/>
                      <a:pt x="235051" y="69677"/>
                    </a:cubicBezTo>
                    <a:cubicBezTo>
                      <a:pt x="235051" y="69677"/>
                      <a:pt x="235051" y="69677"/>
                      <a:pt x="245608" y="77565"/>
                    </a:cubicBezTo>
                    <a:cubicBezTo>
                      <a:pt x="241649" y="85452"/>
                      <a:pt x="239009" y="93340"/>
                      <a:pt x="236370" y="101228"/>
                    </a:cubicBezTo>
                    <a:cubicBezTo>
                      <a:pt x="236370" y="101228"/>
                      <a:pt x="236370" y="101228"/>
                      <a:pt x="228453" y="95970"/>
                    </a:cubicBezTo>
                    <a:cubicBezTo>
                      <a:pt x="224494" y="93340"/>
                      <a:pt x="217896" y="94655"/>
                      <a:pt x="215256" y="98599"/>
                    </a:cubicBezTo>
                    <a:cubicBezTo>
                      <a:pt x="212617" y="102543"/>
                      <a:pt x="213937" y="109116"/>
                      <a:pt x="217896" y="111745"/>
                    </a:cubicBezTo>
                    <a:cubicBezTo>
                      <a:pt x="217896" y="111745"/>
                      <a:pt x="217896" y="111745"/>
                      <a:pt x="229772" y="119633"/>
                    </a:cubicBezTo>
                    <a:cubicBezTo>
                      <a:pt x="227133" y="132780"/>
                      <a:pt x="224494" y="145926"/>
                      <a:pt x="224494" y="159073"/>
                    </a:cubicBezTo>
                    <a:cubicBezTo>
                      <a:pt x="224494" y="159073"/>
                      <a:pt x="224494" y="159073"/>
                      <a:pt x="215256" y="159073"/>
                    </a:cubicBezTo>
                    <a:cubicBezTo>
                      <a:pt x="209978" y="159073"/>
                      <a:pt x="204700" y="163017"/>
                      <a:pt x="204700" y="168275"/>
                    </a:cubicBezTo>
                    <a:cubicBezTo>
                      <a:pt x="204700" y="173534"/>
                      <a:pt x="209978" y="177478"/>
                      <a:pt x="215256" y="177478"/>
                    </a:cubicBezTo>
                    <a:cubicBezTo>
                      <a:pt x="215256" y="177478"/>
                      <a:pt x="215256" y="177478"/>
                      <a:pt x="224494" y="177478"/>
                    </a:cubicBezTo>
                    <a:cubicBezTo>
                      <a:pt x="224494" y="190624"/>
                      <a:pt x="227133" y="203771"/>
                      <a:pt x="229772" y="216917"/>
                    </a:cubicBezTo>
                    <a:cubicBezTo>
                      <a:pt x="229772" y="216917"/>
                      <a:pt x="229772" y="216917"/>
                      <a:pt x="217896" y="224805"/>
                    </a:cubicBezTo>
                    <a:cubicBezTo>
                      <a:pt x="213937" y="227434"/>
                      <a:pt x="212617" y="234008"/>
                      <a:pt x="215256" y="237952"/>
                    </a:cubicBezTo>
                    <a:cubicBezTo>
                      <a:pt x="217896" y="240581"/>
                      <a:pt x="220535" y="241896"/>
                      <a:pt x="223174" y="241896"/>
                    </a:cubicBezTo>
                    <a:cubicBezTo>
                      <a:pt x="224494" y="241896"/>
                      <a:pt x="227133" y="241896"/>
                      <a:pt x="228453" y="240581"/>
                    </a:cubicBezTo>
                    <a:cubicBezTo>
                      <a:pt x="228453" y="240581"/>
                      <a:pt x="228453" y="240581"/>
                      <a:pt x="236370" y="235322"/>
                    </a:cubicBezTo>
                    <a:cubicBezTo>
                      <a:pt x="239009" y="243210"/>
                      <a:pt x="241649" y="251098"/>
                      <a:pt x="245608" y="258986"/>
                    </a:cubicBezTo>
                    <a:cubicBezTo>
                      <a:pt x="245608" y="258986"/>
                      <a:pt x="245608" y="258986"/>
                      <a:pt x="235051" y="266874"/>
                    </a:cubicBezTo>
                    <a:cubicBezTo>
                      <a:pt x="231092" y="270818"/>
                      <a:pt x="231092" y="276076"/>
                      <a:pt x="233731" y="280020"/>
                    </a:cubicBezTo>
                    <a:cubicBezTo>
                      <a:pt x="236370" y="282650"/>
                      <a:pt x="239009" y="283964"/>
                      <a:pt x="241649" y="283964"/>
                    </a:cubicBezTo>
                    <a:cubicBezTo>
                      <a:pt x="242968" y="283964"/>
                      <a:pt x="245608" y="282650"/>
                      <a:pt x="246927" y="281335"/>
                    </a:cubicBezTo>
                    <a:lnTo>
                      <a:pt x="256164" y="274762"/>
                    </a:lnTo>
                    <a:cubicBezTo>
                      <a:pt x="261443" y="282650"/>
                      <a:pt x="268041" y="291852"/>
                      <a:pt x="274639" y="299740"/>
                    </a:cubicBezTo>
                    <a:cubicBezTo>
                      <a:pt x="245608" y="322089"/>
                      <a:pt x="208658" y="336550"/>
                      <a:pt x="169070" y="336550"/>
                    </a:cubicBezTo>
                    <a:cubicBezTo>
                      <a:pt x="129482" y="336550"/>
                      <a:pt x="92532" y="322089"/>
                      <a:pt x="63501" y="299740"/>
                    </a:cubicBezTo>
                    <a:cubicBezTo>
                      <a:pt x="70099" y="291852"/>
                      <a:pt x="76697" y="282650"/>
                      <a:pt x="81976" y="274762"/>
                    </a:cubicBezTo>
                    <a:cubicBezTo>
                      <a:pt x="81976" y="274762"/>
                      <a:pt x="81976" y="274762"/>
                      <a:pt x="91213" y="281335"/>
                    </a:cubicBezTo>
                    <a:cubicBezTo>
                      <a:pt x="92532" y="282650"/>
                      <a:pt x="95172" y="283964"/>
                      <a:pt x="96491" y="283964"/>
                    </a:cubicBezTo>
                    <a:cubicBezTo>
                      <a:pt x="99131" y="283964"/>
                      <a:pt x="101770" y="282650"/>
                      <a:pt x="104409" y="280020"/>
                    </a:cubicBezTo>
                    <a:cubicBezTo>
                      <a:pt x="107048" y="276076"/>
                      <a:pt x="107048" y="270818"/>
                      <a:pt x="103089" y="266874"/>
                    </a:cubicBezTo>
                    <a:cubicBezTo>
                      <a:pt x="103089" y="266874"/>
                      <a:pt x="103089" y="266874"/>
                      <a:pt x="92532" y="258986"/>
                    </a:cubicBezTo>
                    <a:cubicBezTo>
                      <a:pt x="96491" y="251098"/>
                      <a:pt x="99131" y="243210"/>
                      <a:pt x="101770" y="235322"/>
                    </a:cubicBezTo>
                    <a:cubicBezTo>
                      <a:pt x="101770" y="235322"/>
                      <a:pt x="101770" y="235322"/>
                      <a:pt x="109687" y="240581"/>
                    </a:cubicBezTo>
                    <a:cubicBezTo>
                      <a:pt x="111007" y="241896"/>
                      <a:pt x="112327" y="241896"/>
                      <a:pt x="114966" y="241896"/>
                    </a:cubicBezTo>
                    <a:cubicBezTo>
                      <a:pt x="117605" y="241896"/>
                      <a:pt x="120244" y="240581"/>
                      <a:pt x="122884" y="237952"/>
                    </a:cubicBezTo>
                    <a:cubicBezTo>
                      <a:pt x="125523" y="234008"/>
                      <a:pt x="124203" y="227434"/>
                      <a:pt x="120244" y="224805"/>
                    </a:cubicBezTo>
                    <a:cubicBezTo>
                      <a:pt x="120244" y="224805"/>
                      <a:pt x="120244" y="224805"/>
                      <a:pt x="108368" y="216917"/>
                    </a:cubicBezTo>
                    <a:cubicBezTo>
                      <a:pt x="111007" y="203771"/>
                      <a:pt x="113646" y="190624"/>
                      <a:pt x="113646" y="177478"/>
                    </a:cubicBezTo>
                    <a:cubicBezTo>
                      <a:pt x="113646" y="177478"/>
                      <a:pt x="113646" y="177478"/>
                      <a:pt x="122884" y="177478"/>
                    </a:cubicBezTo>
                    <a:cubicBezTo>
                      <a:pt x="128162" y="177478"/>
                      <a:pt x="133440" y="173534"/>
                      <a:pt x="133440" y="168275"/>
                    </a:cubicBezTo>
                    <a:cubicBezTo>
                      <a:pt x="133440" y="163017"/>
                      <a:pt x="128162" y="159073"/>
                      <a:pt x="122884" y="159073"/>
                    </a:cubicBezTo>
                    <a:cubicBezTo>
                      <a:pt x="122884" y="159073"/>
                      <a:pt x="122884" y="159073"/>
                      <a:pt x="113646" y="159073"/>
                    </a:cubicBezTo>
                    <a:cubicBezTo>
                      <a:pt x="113646" y="145926"/>
                      <a:pt x="111007" y="132780"/>
                      <a:pt x="108368" y="119633"/>
                    </a:cubicBezTo>
                    <a:cubicBezTo>
                      <a:pt x="108368" y="119633"/>
                      <a:pt x="108368" y="119633"/>
                      <a:pt x="120244" y="111745"/>
                    </a:cubicBezTo>
                    <a:cubicBezTo>
                      <a:pt x="124203" y="109116"/>
                      <a:pt x="125523" y="102543"/>
                      <a:pt x="122884" y="98599"/>
                    </a:cubicBezTo>
                    <a:cubicBezTo>
                      <a:pt x="120244" y="94655"/>
                      <a:pt x="113646" y="93340"/>
                      <a:pt x="109687" y="95970"/>
                    </a:cubicBezTo>
                    <a:cubicBezTo>
                      <a:pt x="109687" y="95970"/>
                      <a:pt x="109687" y="95970"/>
                      <a:pt x="101770" y="101228"/>
                    </a:cubicBezTo>
                    <a:cubicBezTo>
                      <a:pt x="99131" y="93340"/>
                      <a:pt x="96491" y="85452"/>
                      <a:pt x="92532" y="77565"/>
                    </a:cubicBezTo>
                    <a:cubicBezTo>
                      <a:pt x="92532" y="77565"/>
                      <a:pt x="92532" y="77565"/>
                      <a:pt x="103089" y="69677"/>
                    </a:cubicBezTo>
                    <a:cubicBezTo>
                      <a:pt x="107048" y="65733"/>
                      <a:pt x="107048" y="60474"/>
                      <a:pt x="104409" y="56530"/>
                    </a:cubicBezTo>
                    <a:cubicBezTo>
                      <a:pt x="100450" y="52586"/>
                      <a:pt x="95172" y="51271"/>
                      <a:pt x="91213" y="55215"/>
                    </a:cubicBezTo>
                    <a:cubicBezTo>
                      <a:pt x="91213" y="55215"/>
                      <a:pt x="91213" y="55215"/>
                      <a:pt x="81976" y="61789"/>
                    </a:cubicBezTo>
                    <a:cubicBezTo>
                      <a:pt x="76697" y="53900"/>
                      <a:pt x="70099" y="44698"/>
                      <a:pt x="63501" y="36810"/>
                    </a:cubicBezTo>
                    <a:cubicBezTo>
                      <a:pt x="92532" y="14461"/>
                      <a:pt x="129482" y="0"/>
                      <a:pt x="16907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任意多边形: 形状 35"/>
              <p:cNvSpPr/>
              <p:nvPr/>
            </p:nvSpPr>
            <p:spPr bwMode="auto">
              <a:xfrm>
                <a:off x="6703733" y="3148334"/>
                <a:ext cx="510358" cy="509200"/>
              </a:xfrm>
              <a:custGeom>
                <a:avLst/>
                <a:gdLst>
                  <a:gd name="connsiteX0" fmla="*/ 388572 w 777144"/>
                  <a:gd name="connsiteY0" fmla="*/ 0 h 775382"/>
                  <a:gd name="connsiteX1" fmla="*/ 777144 w 777144"/>
                  <a:gd name="connsiteY1" fmla="*/ 387691 h 775382"/>
                  <a:gd name="connsiteX2" fmla="*/ 388572 w 777144"/>
                  <a:gd name="connsiteY2" fmla="*/ 775382 h 775382"/>
                  <a:gd name="connsiteX3" fmla="*/ 0 w 777144"/>
                  <a:gd name="connsiteY3" fmla="*/ 387691 h 775382"/>
                  <a:gd name="connsiteX4" fmla="*/ 388572 w 777144"/>
                  <a:gd name="connsiteY4" fmla="*/ 0 h 77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144" h="775382">
                    <a:moveTo>
                      <a:pt x="388572" y="0"/>
                    </a:moveTo>
                    <a:cubicBezTo>
                      <a:pt x="603527" y="0"/>
                      <a:pt x="777144" y="173224"/>
                      <a:pt x="777144" y="387691"/>
                    </a:cubicBezTo>
                    <a:cubicBezTo>
                      <a:pt x="777144" y="600096"/>
                      <a:pt x="603527" y="775382"/>
                      <a:pt x="388572" y="775382"/>
                    </a:cubicBezTo>
                    <a:cubicBezTo>
                      <a:pt x="173617" y="775382"/>
                      <a:pt x="0" y="600096"/>
                      <a:pt x="0" y="387691"/>
                    </a:cubicBezTo>
                    <a:cubicBezTo>
                      <a:pt x="0" y="173224"/>
                      <a:pt x="173617" y="0"/>
                      <a:pt x="3885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 fontScale="92500" lnSpcReduction="20000"/>
              </a:bodyPr>
              <a:lstStyle/>
              <a:p>
                <a:pPr algn="ctr"/>
                <a:r>
                  <a:rPr lang="en-US" altLang="zh-CN" sz="2400">
                    <a:solidFill>
                      <a:schemeClr val="accent4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04</a:t>
                </a:r>
                <a:endParaRPr lang="en-US" altLang="zh-CN" sz="2400">
                  <a:solidFill>
                    <a:schemeClr val="accent4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grpSp>
            <p:nvGrpSpPr>
              <p:cNvPr id="37" name="组合 36"/>
              <p:cNvGrpSpPr/>
              <p:nvPr/>
            </p:nvGrpSpPr>
            <p:grpSpPr>
              <a:xfrm>
                <a:off x="8075494" y="3130219"/>
                <a:ext cx="923331" cy="530486"/>
                <a:chOff x="4255633" y="1604356"/>
                <a:chExt cx="953623" cy="547890"/>
              </a:xfrm>
            </p:grpSpPr>
            <p:sp>
              <p:nvSpPr>
                <p:cNvPr id="38" name="矩形 37"/>
                <p:cNvSpPr/>
                <p:nvPr/>
              </p:nvSpPr>
              <p:spPr bwMode="auto">
                <a:xfrm>
                  <a:off x="4428514" y="1604356"/>
                  <a:ext cx="607862" cy="281756"/>
                </a:xfrm>
                <a:prstGeom prst="rect">
                  <a:avLst/>
                </a:prstGeom>
                <a:solidFill>
                  <a:schemeClr val="accent4">
                    <a:lumMod val="100000"/>
                  </a:schemeClr>
                </a:solidFill>
                <a:ln w="19050">
                  <a:noFill/>
                  <a:round/>
                </a:ln>
              </p:spPr>
              <p:txBody>
                <a:bodyPr vert="horz" wrap="none" lIns="0" tIns="0" rIns="0" bIns="0" anchor="ctr" anchorCtr="1" compatLnSpc="1">
                  <a:normAutofit/>
                </a:bodyPr>
                <a:lstStyle/>
                <a:p>
                  <a:pPr algn="ctr"/>
                  <a:r>
                    <a:rPr lang="zh-CN" altLang="en-US" sz="1050">
                      <a:solidFill>
                        <a:schemeClr val="bg1"/>
                      </a:solidFill>
                    </a:rPr>
                    <a:t>关键词</a:t>
                  </a:r>
                  <a:endParaRPr lang="zh-CN" altLang="en-US"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文本框 71"/>
                <p:cNvSpPr txBox="1"/>
                <p:nvPr/>
              </p:nvSpPr>
              <p:spPr>
                <a:xfrm>
                  <a:off x="4255633" y="1961521"/>
                  <a:ext cx="953623" cy="1907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>
                  <a:normAutofit fontScale="92500" lnSpcReduction="20000"/>
                </a:bodyPr>
                <a:lstStyle/>
                <a:p>
                  <a:pPr algn="ctr"/>
                  <a:r>
                    <a:rPr lang="zh-CN" altLang="en-US" sz="1200">
                      <a:solidFill>
                        <a:schemeClr val="bg1"/>
                      </a:solidFill>
                    </a:rPr>
                    <a:t>标题文本预设</a:t>
                  </a:r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6393884" y="4160957"/>
              <a:ext cx="2585512" cy="1464287"/>
              <a:chOff x="6669346" y="4160957"/>
              <a:chExt cx="2585512" cy="1464287"/>
            </a:xfrm>
          </p:grpSpPr>
          <p:sp>
            <p:nvSpPr>
              <p:cNvPr id="28" name="任意多边形: 形状 27"/>
              <p:cNvSpPr/>
              <p:nvPr/>
            </p:nvSpPr>
            <p:spPr bwMode="auto">
              <a:xfrm flipH="1">
                <a:off x="6669346" y="4160957"/>
                <a:ext cx="2585512" cy="1464287"/>
              </a:xfrm>
              <a:custGeom>
                <a:avLst/>
                <a:gdLst>
                  <a:gd name="T0" fmla="*/ 1017 w 1420"/>
                  <a:gd name="T1" fmla="*/ 0 h 806"/>
                  <a:gd name="T2" fmla="*/ 1420 w 1420"/>
                  <a:gd name="T3" fmla="*/ 403 h 806"/>
                  <a:gd name="T4" fmla="*/ 1017 w 1420"/>
                  <a:gd name="T5" fmla="*/ 806 h 806"/>
                  <a:gd name="T6" fmla="*/ 771 w 1420"/>
                  <a:gd name="T7" fmla="*/ 722 h 806"/>
                  <a:gd name="T8" fmla="*/ 771 w 1420"/>
                  <a:gd name="T9" fmla="*/ 722 h 806"/>
                  <a:gd name="T10" fmla="*/ 268 w 1420"/>
                  <a:gd name="T11" fmla="*/ 630 h 806"/>
                  <a:gd name="T12" fmla="*/ 268 w 1420"/>
                  <a:gd name="T13" fmla="*/ 630 h 806"/>
                  <a:gd name="T14" fmla="*/ 230 w 1420"/>
                  <a:gd name="T15" fmla="*/ 633 h 806"/>
                  <a:gd name="T16" fmla="*/ 0 w 1420"/>
                  <a:gd name="T17" fmla="*/ 403 h 806"/>
                  <a:gd name="T18" fmla="*/ 230 w 1420"/>
                  <a:gd name="T19" fmla="*/ 172 h 806"/>
                  <a:gd name="T20" fmla="*/ 268 w 1420"/>
                  <a:gd name="T21" fmla="*/ 175 h 806"/>
                  <a:gd name="T22" fmla="*/ 268 w 1420"/>
                  <a:gd name="T23" fmla="*/ 175 h 806"/>
                  <a:gd name="T24" fmla="*/ 771 w 1420"/>
                  <a:gd name="T25" fmla="*/ 84 h 806"/>
                  <a:gd name="T26" fmla="*/ 771 w 1420"/>
                  <a:gd name="T27" fmla="*/ 84 h 806"/>
                  <a:gd name="T28" fmla="*/ 1017 w 1420"/>
                  <a:gd name="T29" fmla="*/ 0 h 806"/>
                  <a:gd name="T30" fmla="*/ 230 w 1420"/>
                  <a:gd name="T31" fmla="*/ 215 h 806"/>
                  <a:gd name="T32" fmla="*/ 42 w 1420"/>
                  <a:gd name="T33" fmla="*/ 403 h 806"/>
                  <a:gd name="T34" fmla="*/ 230 w 1420"/>
                  <a:gd name="T35" fmla="*/ 591 h 806"/>
                  <a:gd name="T36" fmla="*/ 418 w 1420"/>
                  <a:gd name="T37" fmla="*/ 403 h 806"/>
                  <a:gd name="T38" fmla="*/ 230 w 1420"/>
                  <a:gd name="T39" fmla="*/ 215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420" h="806">
                    <a:moveTo>
                      <a:pt x="1017" y="0"/>
                    </a:moveTo>
                    <a:cubicBezTo>
                      <a:pt x="1240" y="0"/>
                      <a:pt x="1420" y="180"/>
                      <a:pt x="1420" y="403"/>
                    </a:cubicBezTo>
                    <a:cubicBezTo>
                      <a:pt x="1420" y="625"/>
                      <a:pt x="1240" y="806"/>
                      <a:pt x="1017" y="806"/>
                    </a:cubicBezTo>
                    <a:cubicBezTo>
                      <a:pt x="925" y="806"/>
                      <a:pt x="839" y="774"/>
                      <a:pt x="771" y="722"/>
                    </a:cubicBezTo>
                    <a:cubicBezTo>
                      <a:pt x="771" y="722"/>
                      <a:pt x="771" y="722"/>
                      <a:pt x="771" y="722"/>
                    </a:cubicBezTo>
                    <a:cubicBezTo>
                      <a:pt x="617" y="606"/>
                      <a:pt x="408" y="615"/>
                      <a:pt x="268" y="630"/>
                    </a:cubicBezTo>
                    <a:cubicBezTo>
                      <a:pt x="268" y="630"/>
                      <a:pt x="268" y="630"/>
                      <a:pt x="268" y="630"/>
                    </a:cubicBezTo>
                    <a:cubicBezTo>
                      <a:pt x="256" y="632"/>
                      <a:pt x="243" y="633"/>
                      <a:pt x="230" y="633"/>
                    </a:cubicBezTo>
                    <a:cubicBezTo>
                      <a:pt x="103" y="633"/>
                      <a:pt x="0" y="530"/>
                      <a:pt x="0" y="403"/>
                    </a:cubicBezTo>
                    <a:cubicBezTo>
                      <a:pt x="0" y="275"/>
                      <a:pt x="103" y="172"/>
                      <a:pt x="230" y="172"/>
                    </a:cubicBezTo>
                    <a:cubicBezTo>
                      <a:pt x="243" y="172"/>
                      <a:pt x="256" y="173"/>
                      <a:pt x="268" y="175"/>
                    </a:cubicBezTo>
                    <a:cubicBezTo>
                      <a:pt x="268" y="175"/>
                      <a:pt x="268" y="175"/>
                      <a:pt x="268" y="175"/>
                    </a:cubicBezTo>
                    <a:cubicBezTo>
                      <a:pt x="408" y="191"/>
                      <a:pt x="617" y="199"/>
                      <a:pt x="771" y="84"/>
                    </a:cubicBezTo>
                    <a:cubicBezTo>
                      <a:pt x="771" y="84"/>
                      <a:pt x="771" y="84"/>
                      <a:pt x="771" y="84"/>
                    </a:cubicBezTo>
                    <a:cubicBezTo>
                      <a:pt x="839" y="31"/>
                      <a:pt x="924" y="0"/>
                      <a:pt x="1017" y="0"/>
                    </a:cubicBezTo>
                    <a:close/>
                    <a:moveTo>
                      <a:pt x="230" y="215"/>
                    </a:moveTo>
                    <a:cubicBezTo>
                      <a:pt x="126" y="215"/>
                      <a:pt x="42" y="299"/>
                      <a:pt x="42" y="403"/>
                    </a:cubicBezTo>
                    <a:cubicBezTo>
                      <a:pt x="42" y="507"/>
                      <a:pt x="126" y="591"/>
                      <a:pt x="230" y="591"/>
                    </a:cubicBezTo>
                    <a:cubicBezTo>
                      <a:pt x="334" y="591"/>
                      <a:pt x="418" y="507"/>
                      <a:pt x="418" y="403"/>
                    </a:cubicBezTo>
                    <a:cubicBezTo>
                      <a:pt x="418" y="299"/>
                      <a:pt x="334" y="215"/>
                      <a:pt x="230" y="215"/>
                    </a:cubicBezTo>
                    <a:close/>
                  </a:path>
                </a:pathLst>
              </a:custGeom>
              <a:solidFill>
                <a:schemeClr val="accent6">
                  <a:lumMod val="10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任意多边形: 形状 28"/>
              <p:cNvSpPr/>
              <p:nvPr/>
            </p:nvSpPr>
            <p:spPr bwMode="auto">
              <a:xfrm>
                <a:off x="8095163" y="4730277"/>
                <a:ext cx="314015" cy="325646"/>
              </a:xfrm>
              <a:custGeom>
                <a:avLst/>
                <a:gdLst>
                  <a:gd name="connsiteX0" fmla="*/ 138962 w 324530"/>
                  <a:gd name="connsiteY0" fmla="*/ 304520 h 336550"/>
                  <a:gd name="connsiteX1" fmla="*/ 162408 w 324530"/>
                  <a:gd name="connsiteY1" fmla="*/ 309749 h 336550"/>
                  <a:gd name="connsiteX2" fmla="*/ 185854 w 324530"/>
                  <a:gd name="connsiteY2" fmla="*/ 304520 h 336550"/>
                  <a:gd name="connsiteX3" fmla="*/ 188459 w 324530"/>
                  <a:gd name="connsiteY3" fmla="*/ 305827 h 336550"/>
                  <a:gd name="connsiteX4" fmla="*/ 162408 w 324530"/>
                  <a:gd name="connsiteY4" fmla="*/ 325437 h 336550"/>
                  <a:gd name="connsiteX5" fmla="*/ 137659 w 324530"/>
                  <a:gd name="connsiteY5" fmla="*/ 305827 h 336550"/>
                  <a:gd name="connsiteX6" fmla="*/ 138962 w 324530"/>
                  <a:gd name="connsiteY6" fmla="*/ 304520 h 336550"/>
                  <a:gd name="connsiteX7" fmla="*/ 162266 w 324530"/>
                  <a:gd name="connsiteY7" fmla="*/ 209550 h 336550"/>
                  <a:gd name="connsiteX8" fmla="*/ 209098 w 324530"/>
                  <a:gd name="connsiteY8" fmla="*/ 256382 h 336550"/>
                  <a:gd name="connsiteX9" fmla="*/ 162266 w 324530"/>
                  <a:gd name="connsiteY9" fmla="*/ 303214 h 336550"/>
                  <a:gd name="connsiteX10" fmla="*/ 115434 w 324530"/>
                  <a:gd name="connsiteY10" fmla="*/ 256382 h 336550"/>
                  <a:gd name="connsiteX11" fmla="*/ 162266 w 324530"/>
                  <a:gd name="connsiteY11" fmla="*/ 209550 h 336550"/>
                  <a:gd name="connsiteX12" fmla="*/ 125841 w 324530"/>
                  <a:gd name="connsiteY12" fmla="*/ 123825 h 336550"/>
                  <a:gd name="connsiteX13" fmla="*/ 125841 w 324530"/>
                  <a:gd name="connsiteY13" fmla="*/ 126461 h 336550"/>
                  <a:gd name="connsiteX14" fmla="*/ 116735 w 324530"/>
                  <a:gd name="connsiteY14" fmla="*/ 179178 h 336550"/>
                  <a:gd name="connsiteX15" fmla="*/ 128443 w 324530"/>
                  <a:gd name="connsiteY15" fmla="*/ 193675 h 336550"/>
                  <a:gd name="connsiteX16" fmla="*/ 196088 w 324530"/>
                  <a:gd name="connsiteY16" fmla="*/ 193675 h 336550"/>
                  <a:gd name="connsiteX17" fmla="*/ 207796 w 324530"/>
                  <a:gd name="connsiteY17" fmla="*/ 179178 h 336550"/>
                  <a:gd name="connsiteX18" fmla="*/ 198690 w 324530"/>
                  <a:gd name="connsiteY18" fmla="*/ 126461 h 336550"/>
                  <a:gd name="connsiteX19" fmla="*/ 198690 w 324530"/>
                  <a:gd name="connsiteY19" fmla="*/ 123825 h 336550"/>
                  <a:gd name="connsiteX20" fmla="*/ 125841 w 324530"/>
                  <a:gd name="connsiteY20" fmla="*/ 123825 h 336550"/>
                  <a:gd name="connsiteX21" fmla="*/ 162265 w 324530"/>
                  <a:gd name="connsiteY21" fmla="*/ 44777 h 336550"/>
                  <a:gd name="connsiteX22" fmla="*/ 147571 w 324530"/>
                  <a:gd name="connsiteY22" fmla="*/ 45759 h 336550"/>
                  <a:gd name="connsiteX23" fmla="*/ 119518 w 324530"/>
                  <a:gd name="connsiteY23" fmla="*/ 54927 h 336550"/>
                  <a:gd name="connsiteX24" fmla="*/ 110168 w 324530"/>
                  <a:gd name="connsiteY24" fmla="*/ 73263 h 336550"/>
                  <a:gd name="connsiteX25" fmla="*/ 120854 w 324530"/>
                  <a:gd name="connsiteY25" fmla="*/ 96838 h 336550"/>
                  <a:gd name="connsiteX26" fmla="*/ 203676 w 324530"/>
                  <a:gd name="connsiteY26" fmla="*/ 96838 h 336550"/>
                  <a:gd name="connsiteX27" fmla="*/ 214362 w 324530"/>
                  <a:gd name="connsiteY27" fmla="*/ 73263 h 336550"/>
                  <a:gd name="connsiteX28" fmla="*/ 205012 w 324530"/>
                  <a:gd name="connsiteY28" fmla="*/ 54927 h 336550"/>
                  <a:gd name="connsiteX29" fmla="*/ 176959 w 324530"/>
                  <a:gd name="connsiteY29" fmla="*/ 45759 h 336550"/>
                  <a:gd name="connsiteX30" fmla="*/ 162265 w 324530"/>
                  <a:gd name="connsiteY30" fmla="*/ 44777 h 336550"/>
                  <a:gd name="connsiteX31" fmla="*/ 133161 w 324530"/>
                  <a:gd name="connsiteY31" fmla="*/ 0 h 336550"/>
                  <a:gd name="connsiteX32" fmla="*/ 153005 w 324530"/>
                  <a:gd name="connsiteY32" fmla="*/ 9202 h 336550"/>
                  <a:gd name="connsiteX33" fmla="*/ 155650 w 324530"/>
                  <a:gd name="connsiteY33" fmla="*/ 24978 h 336550"/>
                  <a:gd name="connsiteX34" fmla="*/ 145067 w 324530"/>
                  <a:gd name="connsiteY34" fmla="*/ 36810 h 336550"/>
                  <a:gd name="connsiteX35" fmla="*/ 162265 w 324530"/>
                  <a:gd name="connsiteY35" fmla="*/ 34181 h 336550"/>
                  <a:gd name="connsiteX36" fmla="*/ 179463 w 324530"/>
                  <a:gd name="connsiteY36" fmla="*/ 36810 h 336550"/>
                  <a:gd name="connsiteX37" fmla="*/ 168880 w 324530"/>
                  <a:gd name="connsiteY37" fmla="*/ 24978 h 336550"/>
                  <a:gd name="connsiteX38" fmla="*/ 171525 w 324530"/>
                  <a:gd name="connsiteY38" fmla="*/ 9202 h 336550"/>
                  <a:gd name="connsiteX39" fmla="*/ 191369 w 324530"/>
                  <a:gd name="connsiteY39" fmla="*/ 0 h 336550"/>
                  <a:gd name="connsiteX40" fmla="*/ 200630 w 324530"/>
                  <a:gd name="connsiteY40" fmla="*/ 2629 h 336550"/>
                  <a:gd name="connsiteX41" fmla="*/ 310432 w 324530"/>
                  <a:gd name="connsiteY41" fmla="*/ 52586 h 336550"/>
                  <a:gd name="connsiteX42" fmla="*/ 314401 w 324530"/>
                  <a:gd name="connsiteY42" fmla="*/ 55215 h 336550"/>
                  <a:gd name="connsiteX43" fmla="*/ 322338 w 324530"/>
                  <a:gd name="connsiteY43" fmla="*/ 61788 h 336550"/>
                  <a:gd name="connsiteX44" fmla="*/ 323661 w 324530"/>
                  <a:gd name="connsiteY44" fmla="*/ 76249 h 336550"/>
                  <a:gd name="connsiteX45" fmla="*/ 297203 w 324530"/>
                  <a:gd name="connsiteY45" fmla="*/ 93340 h 336550"/>
                  <a:gd name="connsiteX46" fmla="*/ 212536 w 324530"/>
                  <a:gd name="connsiteY46" fmla="*/ 94654 h 336550"/>
                  <a:gd name="connsiteX47" fmla="*/ 211213 w 324530"/>
                  <a:gd name="connsiteY47" fmla="*/ 98598 h 336550"/>
                  <a:gd name="connsiteX48" fmla="*/ 207244 w 324530"/>
                  <a:gd name="connsiteY48" fmla="*/ 126206 h 336550"/>
                  <a:gd name="connsiteX49" fmla="*/ 216505 w 324530"/>
                  <a:gd name="connsiteY49" fmla="*/ 178792 h 336550"/>
                  <a:gd name="connsiteX50" fmla="*/ 260161 w 324530"/>
                  <a:gd name="connsiteY50" fmla="*/ 218231 h 336550"/>
                  <a:gd name="connsiteX51" fmla="*/ 270744 w 324530"/>
                  <a:gd name="connsiteY51" fmla="*/ 239266 h 336550"/>
                  <a:gd name="connsiteX52" fmla="*/ 278682 w 324530"/>
                  <a:gd name="connsiteY52" fmla="*/ 320774 h 336550"/>
                  <a:gd name="connsiteX53" fmla="*/ 274713 w 324530"/>
                  <a:gd name="connsiteY53" fmla="*/ 332606 h 336550"/>
                  <a:gd name="connsiteX54" fmla="*/ 265453 w 324530"/>
                  <a:gd name="connsiteY54" fmla="*/ 336550 h 336550"/>
                  <a:gd name="connsiteX55" fmla="*/ 248255 w 324530"/>
                  <a:gd name="connsiteY55" fmla="*/ 320774 h 336550"/>
                  <a:gd name="connsiteX56" fmla="*/ 236348 w 324530"/>
                  <a:gd name="connsiteY56" fmla="*/ 252412 h 336550"/>
                  <a:gd name="connsiteX57" fmla="*/ 228411 w 324530"/>
                  <a:gd name="connsiteY57" fmla="*/ 237951 h 336550"/>
                  <a:gd name="connsiteX58" fmla="*/ 188723 w 324530"/>
                  <a:gd name="connsiteY58" fmla="*/ 202456 h 336550"/>
                  <a:gd name="connsiteX59" fmla="*/ 138452 w 324530"/>
                  <a:gd name="connsiteY59" fmla="*/ 202456 h 336550"/>
                  <a:gd name="connsiteX60" fmla="*/ 98765 w 324530"/>
                  <a:gd name="connsiteY60" fmla="*/ 237951 h 336550"/>
                  <a:gd name="connsiteX61" fmla="*/ 90827 w 324530"/>
                  <a:gd name="connsiteY61" fmla="*/ 252412 h 336550"/>
                  <a:gd name="connsiteX62" fmla="*/ 78921 w 324530"/>
                  <a:gd name="connsiteY62" fmla="*/ 320774 h 336550"/>
                  <a:gd name="connsiteX63" fmla="*/ 63046 w 324530"/>
                  <a:gd name="connsiteY63" fmla="*/ 336550 h 336550"/>
                  <a:gd name="connsiteX64" fmla="*/ 61723 w 324530"/>
                  <a:gd name="connsiteY64" fmla="*/ 336550 h 336550"/>
                  <a:gd name="connsiteX65" fmla="*/ 52463 w 324530"/>
                  <a:gd name="connsiteY65" fmla="*/ 332606 h 336550"/>
                  <a:gd name="connsiteX66" fmla="*/ 48494 w 324530"/>
                  <a:gd name="connsiteY66" fmla="*/ 320774 h 336550"/>
                  <a:gd name="connsiteX67" fmla="*/ 56432 w 324530"/>
                  <a:gd name="connsiteY67" fmla="*/ 239266 h 336550"/>
                  <a:gd name="connsiteX68" fmla="*/ 67015 w 324530"/>
                  <a:gd name="connsiteY68" fmla="*/ 218231 h 336550"/>
                  <a:gd name="connsiteX69" fmla="*/ 108025 w 324530"/>
                  <a:gd name="connsiteY69" fmla="*/ 181421 h 336550"/>
                  <a:gd name="connsiteX70" fmla="*/ 117286 w 324530"/>
                  <a:gd name="connsiteY70" fmla="*/ 126206 h 336550"/>
                  <a:gd name="connsiteX71" fmla="*/ 114640 w 324530"/>
                  <a:gd name="connsiteY71" fmla="*/ 98598 h 336550"/>
                  <a:gd name="connsiteX72" fmla="*/ 111994 w 324530"/>
                  <a:gd name="connsiteY72" fmla="*/ 94654 h 336550"/>
                  <a:gd name="connsiteX73" fmla="*/ 27327 w 324530"/>
                  <a:gd name="connsiteY73" fmla="*/ 93340 h 336550"/>
                  <a:gd name="connsiteX74" fmla="*/ 869 w 324530"/>
                  <a:gd name="connsiteY74" fmla="*/ 76249 h 336550"/>
                  <a:gd name="connsiteX75" fmla="*/ 2192 w 324530"/>
                  <a:gd name="connsiteY75" fmla="*/ 61788 h 336550"/>
                  <a:gd name="connsiteX76" fmla="*/ 10129 w 324530"/>
                  <a:gd name="connsiteY76" fmla="*/ 55215 h 336550"/>
                  <a:gd name="connsiteX77" fmla="*/ 14098 w 324530"/>
                  <a:gd name="connsiteY77" fmla="*/ 52586 h 336550"/>
                  <a:gd name="connsiteX78" fmla="*/ 123900 w 324530"/>
                  <a:gd name="connsiteY78" fmla="*/ 2629 h 336550"/>
                  <a:gd name="connsiteX79" fmla="*/ 133161 w 324530"/>
                  <a:gd name="connsiteY79" fmla="*/ 0 h 336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324530" h="336550">
                    <a:moveTo>
                      <a:pt x="138962" y="304520"/>
                    </a:moveTo>
                    <a:cubicBezTo>
                      <a:pt x="145474" y="308442"/>
                      <a:pt x="154592" y="309749"/>
                      <a:pt x="162408" y="309749"/>
                    </a:cubicBezTo>
                    <a:cubicBezTo>
                      <a:pt x="171526" y="309749"/>
                      <a:pt x="179341" y="308442"/>
                      <a:pt x="185854" y="304520"/>
                    </a:cubicBezTo>
                    <a:cubicBezTo>
                      <a:pt x="187156" y="303212"/>
                      <a:pt x="188459" y="304520"/>
                      <a:pt x="188459" y="305827"/>
                    </a:cubicBezTo>
                    <a:cubicBezTo>
                      <a:pt x="184551" y="316286"/>
                      <a:pt x="174131" y="325437"/>
                      <a:pt x="162408" y="325437"/>
                    </a:cubicBezTo>
                    <a:cubicBezTo>
                      <a:pt x="150685" y="325437"/>
                      <a:pt x="140264" y="316286"/>
                      <a:pt x="137659" y="305827"/>
                    </a:cubicBezTo>
                    <a:cubicBezTo>
                      <a:pt x="137659" y="304520"/>
                      <a:pt x="137659" y="303212"/>
                      <a:pt x="138962" y="304520"/>
                    </a:cubicBezTo>
                    <a:close/>
                    <a:moveTo>
                      <a:pt x="162266" y="209550"/>
                    </a:moveTo>
                    <a:cubicBezTo>
                      <a:pt x="188131" y="209550"/>
                      <a:pt x="209098" y="230517"/>
                      <a:pt x="209098" y="256382"/>
                    </a:cubicBezTo>
                    <a:cubicBezTo>
                      <a:pt x="209098" y="282247"/>
                      <a:pt x="188131" y="303214"/>
                      <a:pt x="162266" y="303214"/>
                    </a:cubicBezTo>
                    <a:cubicBezTo>
                      <a:pt x="136401" y="303214"/>
                      <a:pt x="115434" y="282247"/>
                      <a:pt x="115434" y="256382"/>
                    </a:cubicBezTo>
                    <a:cubicBezTo>
                      <a:pt x="115434" y="230517"/>
                      <a:pt x="136401" y="209550"/>
                      <a:pt x="162266" y="209550"/>
                    </a:cubicBezTo>
                    <a:close/>
                    <a:moveTo>
                      <a:pt x="125841" y="123825"/>
                    </a:moveTo>
                    <a:cubicBezTo>
                      <a:pt x="125841" y="125143"/>
                      <a:pt x="125841" y="125143"/>
                      <a:pt x="125841" y="126461"/>
                    </a:cubicBezTo>
                    <a:cubicBezTo>
                      <a:pt x="125841" y="126461"/>
                      <a:pt x="125841" y="126461"/>
                      <a:pt x="116735" y="179178"/>
                    </a:cubicBezTo>
                    <a:cubicBezTo>
                      <a:pt x="115434" y="187085"/>
                      <a:pt x="120638" y="193675"/>
                      <a:pt x="128443" y="193675"/>
                    </a:cubicBezTo>
                    <a:cubicBezTo>
                      <a:pt x="128443" y="193675"/>
                      <a:pt x="128443" y="193675"/>
                      <a:pt x="196088" y="193675"/>
                    </a:cubicBezTo>
                    <a:cubicBezTo>
                      <a:pt x="203894" y="193675"/>
                      <a:pt x="209097" y="187085"/>
                      <a:pt x="207796" y="179178"/>
                    </a:cubicBezTo>
                    <a:lnTo>
                      <a:pt x="198690" y="126461"/>
                    </a:lnTo>
                    <a:cubicBezTo>
                      <a:pt x="198690" y="125143"/>
                      <a:pt x="198690" y="125143"/>
                      <a:pt x="198690" y="123825"/>
                    </a:cubicBezTo>
                    <a:cubicBezTo>
                      <a:pt x="198690" y="123825"/>
                      <a:pt x="198690" y="123825"/>
                      <a:pt x="125841" y="123825"/>
                    </a:cubicBezTo>
                    <a:close/>
                    <a:moveTo>
                      <a:pt x="162265" y="44777"/>
                    </a:moveTo>
                    <a:cubicBezTo>
                      <a:pt x="156922" y="44777"/>
                      <a:pt x="151578" y="45105"/>
                      <a:pt x="147571" y="45759"/>
                    </a:cubicBezTo>
                    <a:cubicBezTo>
                      <a:pt x="147571" y="45759"/>
                      <a:pt x="147571" y="45759"/>
                      <a:pt x="119518" y="54927"/>
                    </a:cubicBezTo>
                    <a:cubicBezTo>
                      <a:pt x="111503" y="57547"/>
                      <a:pt x="107496" y="65405"/>
                      <a:pt x="110168" y="73263"/>
                    </a:cubicBezTo>
                    <a:cubicBezTo>
                      <a:pt x="110168" y="73263"/>
                      <a:pt x="110168" y="73263"/>
                      <a:pt x="120854" y="96838"/>
                    </a:cubicBezTo>
                    <a:cubicBezTo>
                      <a:pt x="120854" y="96838"/>
                      <a:pt x="120854" y="96838"/>
                      <a:pt x="203676" y="96838"/>
                    </a:cubicBezTo>
                    <a:cubicBezTo>
                      <a:pt x="203676" y="96838"/>
                      <a:pt x="203676" y="96838"/>
                      <a:pt x="214362" y="73263"/>
                    </a:cubicBezTo>
                    <a:cubicBezTo>
                      <a:pt x="217034" y="65405"/>
                      <a:pt x="213027" y="57547"/>
                      <a:pt x="205012" y="54927"/>
                    </a:cubicBezTo>
                    <a:cubicBezTo>
                      <a:pt x="205012" y="54927"/>
                      <a:pt x="205012" y="54927"/>
                      <a:pt x="176959" y="45759"/>
                    </a:cubicBezTo>
                    <a:cubicBezTo>
                      <a:pt x="172952" y="45105"/>
                      <a:pt x="167608" y="44777"/>
                      <a:pt x="162265" y="44777"/>
                    </a:cubicBezTo>
                    <a:close/>
                    <a:moveTo>
                      <a:pt x="133161" y="0"/>
                    </a:moveTo>
                    <a:cubicBezTo>
                      <a:pt x="141098" y="0"/>
                      <a:pt x="149036" y="3944"/>
                      <a:pt x="153005" y="9202"/>
                    </a:cubicBezTo>
                    <a:cubicBezTo>
                      <a:pt x="155650" y="14461"/>
                      <a:pt x="156973" y="19719"/>
                      <a:pt x="155650" y="24978"/>
                    </a:cubicBezTo>
                    <a:cubicBezTo>
                      <a:pt x="154327" y="28922"/>
                      <a:pt x="150359" y="34181"/>
                      <a:pt x="145067" y="36810"/>
                    </a:cubicBezTo>
                    <a:cubicBezTo>
                      <a:pt x="150359" y="35495"/>
                      <a:pt x="155650" y="34181"/>
                      <a:pt x="162265" y="34181"/>
                    </a:cubicBezTo>
                    <a:cubicBezTo>
                      <a:pt x="168880" y="34181"/>
                      <a:pt x="174171" y="35495"/>
                      <a:pt x="179463" y="36810"/>
                    </a:cubicBezTo>
                    <a:cubicBezTo>
                      <a:pt x="174171" y="34181"/>
                      <a:pt x="170203" y="28922"/>
                      <a:pt x="168880" y="24978"/>
                    </a:cubicBezTo>
                    <a:cubicBezTo>
                      <a:pt x="167557" y="19719"/>
                      <a:pt x="168880" y="14461"/>
                      <a:pt x="171525" y="9202"/>
                    </a:cubicBezTo>
                    <a:cubicBezTo>
                      <a:pt x="175494" y="3944"/>
                      <a:pt x="183432" y="0"/>
                      <a:pt x="191369" y="0"/>
                    </a:cubicBezTo>
                    <a:cubicBezTo>
                      <a:pt x="194015" y="0"/>
                      <a:pt x="197984" y="1314"/>
                      <a:pt x="200630" y="2629"/>
                    </a:cubicBezTo>
                    <a:cubicBezTo>
                      <a:pt x="200630" y="2629"/>
                      <a:pt x="200630" y="2629"/>
                      <a:pt x="310432" y="52586"/>
                    </a:cubicBezTo>
                    <a:cubicBezTo>
                      <a:pt x="311755" y="52586"/>
                      <a:pt x="313078" y="53900"/>
                      <a:pt x="314401" y="55215"/>
                    </a:cubicBezTo>
                    <a:cubicBezTo>
                      <a:pt x="318369" y="56530"/>
                      <a:pt x="319692" y="59159"/>
                      <a:pt x="322338" y="61788"/>
                    </a:cubicBezTo>
                    <a:cubicBezTo>
                      <a:pt x="324984" y="65732"/>
                      <a:pt x="324984" y="70991"/>
                      <a:pt x="323661" y="76249"/>
                    </a:cubicBezTo>
                    <a:cubicBezTo>
                      <a:pt x="319692" y="85452"/>
                      <a:pt x="307786" y="93340"/>
                      <a:pt x="297203" y="93340"/>
                    </a:cubicBezTo>
                    <a:cubicBezTo>
                      <a:pt x="297203" y="93340"/>
                      <a:pt x="297203" y="93340"/>
                      <a:pt x="212536" y="94654"/>
                    </a:cubicBezTo>
                    <a:cubicBezTo>
                      <a:pt x="212536" y="94654"/>
                      <a:pt x="212536" y="94654"/>
                      <a:pt x="211213" y="98598"/>
                    </a:cubicBezTo>
                    <a:cubicBezTo>
                      <a:pt x="207244" y="105172"/>
                      <a:pt x="205921" y="118318"/>
                      <a:pt x="207244" y="126206"/>
                    </a:cubicBezTo>
                    <a:cubicBezTo>
                      <a:pt x="207244" y="126206"/>
                      <a:pt x="207244" y="126206"/>
                      <a:pt x="216505" y="178792"/>
                    </a:cubicBezTo>
                    <a:cubicBezTo>
                      <a:pt x="216505" y="178792"/>
                      <a:pt x="216505" y="178792"/>
                      <a:pt x="260161" y="218231"/>
                    </a:cubicBezTo>
                    <a:cubicBezTo>
                      <a:pt x="265453" y="223490"/>
                      <a:pt x="270744" y="232693"/>
                      <a:pt x="270744" y="239266"/>
                    </a:cubicBezTo>
                    <a:cubicBezTo>
                      <a:pt x="270744" y="239266"/>
                      <a:pt x="270744" y="239266"/>
                      <a:pt x="278682" y="320774"/>
                    </a:cubicBezTo>
                    <a:cubicBezTo>
                      <a:pt x="278682" y="324718"/>
                      <a:pt x="277359" y="329977"/>
                      <a:pt x="274713" y="332606"/>
                    </a:cubicBezTo>
                    <a:cubicBezTo>
                      <a:pt x="272067" y="335236"/>
                      <a:pt x="269421" y="336550"/>
                      <a:pt x="265453" y="336550"/>
                    </a:cubicBezTo>
                    <a:cubicBezTo>
                      <a:pt x="257515" y="336550"/>
                      <a:pt x="249578" y="329977"/>
                      <a:pt x="248255" y="320774"/>
                    </a:cubicBezTo>
                    <a:cubicBezTo>
                      <a:pt x="248255" y="320774"/>
                      <a:pt x="248255" y="320774"/>
                      <a:pt x="236348" y="252412"/>
                    </a:cubicBezTo>
                    <a:cubicBezTo>
                      <a:pt x="236348" y="247154"/>
                      <a:pt x="232380" y="240580"/>
                      <a:pt x="228411" y="237951"/>
                    </a:cubicBezTo>
                    <a:cubicBezTo>
                      <a:pt x="228411" y="237951"/>
                      <a:pt x="228411" y="237951"/>
                      <a:pt x="188723" y="202456"/>
                    </a:cubicBezTo>
                    <a:cubicBezTo>
                      <a:pt x="188723" y="202456"/>
                      <a:pt x="188723" y="202456"/>
                      <a:pt x="138452" y="202456"/>
                    </a:cubicBezTo>
                    <a:cubicBezTo>
                      <a:pt x="138452" y="202456"/>
                      <a:pt x="138452" y="202456"/>
                      <a:pt x="98765" y="237951"/>
                    </a:cubicBezTo>
                    <a:cubicBezTo>
                      <a:pt x="94796" y="240580"/>
                      <a:pt x="92150" y="247154"/>
                      <a:pt x="90827" y="252412"/>
                    </a:cubicBezTo>
                    <a:cubicBezTo>
                      <a:pt x="90827" y="252412"/>
                      <a:pt x="90827" y="252412"/>
                      <a:pt x="78921" y="320774"/>
                    </a:cubicBezTo>
                    <a:cubicBezTo>
                      <a:pt x="77598" y="329977"/>
                      <a:pt x="70984" y="336550"/>
                      <a:pt x="63046" y="336550"/>
                    </a:cubicBezTo>
                    <a:cubicBezTo>
                      <a:pt x="63046" y="336550"/>
                      <a:pt x="61723" y="336550"/>
                      <a:pt x="61723" y="336550"/>
                    </a:cubicBezTo>
                    <a:cubicBezTo>
                      <a:pt x="59077" y="336550"/>
                      <a:pt x="55109" y="335236"/>
                      <a:pt x="52463" y="332606"/>
                    </a:cubicBezTo>
                    <a:cubicBezTo>
                      <a:pt x="49817" y="329977"/>
                      <a:pt x="48494" y="324718"/>
                      <a:pt x="48494" y="320774"/>
                    </a:cubicBezTo>
                    <a:cubicBezTo>
                      <a:pt x="48494" y="320774"/>
                      <a:pt x="48494" y="320774"/>
                      <a:pt x="56432" y="239266"/>
                    </a:cubicBezTo>
                    <a:cubicBezTo>
                      <a:pt x="57754" y="232693"/>
                      <a:pt x="61723" y="223490"/>
                      <a:pt x="67015" y="218231"/>
                    </a:cubicBezTo>
                    <a:cubicBezTo>
                      <a:pt x="67015" y="218231"/>
                      <a:pt x="67015" y="218231"/>
                      <a:pt x="108025" y="181421"/>
                    </a:cubicBezTo>
                    <a:cubicBezTo>
                      <a:pt x="108025" y="181421"/>
                      <a:pt x="108025" y="181421"/>
                      <a:pt x="117286" y="126206"/>
                    </a:cubicBezTo>
                    <a:cubicBezTo>
                      <a:pt x="118609" y="118318"/>
                      <a:pt x="117286" y="105172"/>
                      <a:pt x="114640" y="98598"/>
                    </a:cubicBezTo>
                    <a:cubicBezTo>
                      <a:pt x="114640" y="98598"/>
                      <a:pt x="114640" y="98598"/>
                      <a:pt x="111994" y="94654"/>
                    </a:cubicBezTo>
                    <a:cubicBezTo>
                      <a:pt x="111994" y="94654"/>
                      <a:pt x="111994" y="94654"/>
                      <a:pt x="27327" y="93340"/>
                    </a:cubicBezTo>
                    <a:cubicBezTo>
                      <a:pt x="16744" y="93340"/>
                      <a:pt x="4838" y="85452"/>
                      <a:pt x="869" y="76249"/>
                    </a:cubicBezTo>
                    <a:cubicBezTo>
                      <a:pt x="-454" y="70991"/>
                      <a:pt x="-454" y="65732"/>
                      <a:pt x="2192" y="61788"/>
                    </a:cubicBezTo>
                    <a:cubicBezTo>
                      <a:pt x="4838" y="59159"/>
                      <a:pt x="6161" y="56530"/>
                      <a:pt x="10129" y="55215"/>
                    </a:cubicBezTo>
                    <a:cubicBezTo>
                      <a:pt x="11452" y="53900"/>
                      <a:pt x="12775" y="52586"/>
                      <a:pt x="14098" y="52586"/>
                    </a:cubicBezTo>
                    <a:cubicBezTo>
                      <a:pt x="14098" y="52586"/>
                      <a:pt x="14098" y="52586"/>
                      <a:pt x="123900" y="2629"/>
                    </a:cubicBezTo>
                    <a:cubicBezTo>
                      <a:pt x="126546" y="1314"/>
                      <a:pt x="130515" y="0"/>
                      <a:pt x="13316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8576838" y="4646444"/>
                <a:ext cx="510358" cy="509200"/>
              </a:xfrm>
              <a:custGeom>
                <a:avLst/>
                <a:gdLst>
                  <a:gd name="connsiteX0" fmla="*/ 388572 w 777144"/>
                  <a:gd name="connsiteY0" fmla="*/ 0 h 775382"/>
                  <a:gd name="connsiteX1" fmla="*/ 777144 w 777144"/>
                  <a:gd name="connsiteY1" fmla="*/ 387691 h 775382"/>
                  <a:gd name="connsiteX2" fmla="*/ 388572 w 777144"/>
                  <a:gd name="connsiteY2" fmla="*/ 775382 h 775382"/>
                  <a:gd name="connsiteX3" fmla="*/ 0 w 777144"/>
                  <a:gd name="connsiteY3" fmla="*/ 387691 h 775382"/>
                  <a:gd name="connsiteX4" fmla="*/ 388572 w 777144"/>
                  <a:gd name="connsiteY4" fmla="*/ 0 h 77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7144" h="775382">
                    <a:moveTo>
                      <a:pt x="388572" y="0"/>
                    </a:moveTo>
                    <a:cubicBezTo>
                      <a:pt x="603527" y="0"/>
                      <a:pt x="777144" y="173224"/>
                      <a:pt x="777144" y="387691"/>
                    </a:cubicBezTo>
                    <a:cubicBezTo>
                      <a:pt x="777144" y="600096"/>
                      <a:pt x="603527" y="775382"/>
                      <a:pt x="388572" y="775382"/>
                    </a:cubicBezTo>
                    <a:cubicBezTo>
                      <a:pt x="173617" y="775382"/>
                      <a:pt x="0" y="600096"/>
                      <a:pt x="0" y="387691"/>
                    </a:cubicBezTo>
                    <a:cubicBezTo>
                      <a:pt x="0" y="173224"/>
                      <a:pt x="173617" y="0"/>
                      <a:pt x="388572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9050">
                <a:noFill/>
                <a:round/>
              </a:ln>
            </p:spPr>
            <p:txBody>
              <a:bodyPr vert="horz" wrap="none" lIns="91440" tIns="45720" rIns="91440" bIns="45720" anchor="ctr" anchorCtr="1" compatLnSpc="1">
                <a:normAutofit fontScale="92500" lnSpcReduction="20000"/>
              </a:bodyPr>
              <a:lstStyle/>
              <a:p>
                <a:pPr algn="ctr"/>
                <a:r>
                  <a:rPr lang="en-US" altLang="zh-CN" sz="2400">
                    <a:solidFill>
                      <a:schemeClr val="accent6">
                        <a:lumMod val="100000"/>
                      </a:schemeClr>
                    </a:solidFill>
                    <a:latin typeface="Impact" panose="020B0806030902050204" pitchFamily="34" charset="0"/>
                  </a:rPr>
                  <a:t>06</a:t>
                </a:r>
                <a:endParaRPr lang="en-US" altLang="zh-CN" sz="2400">
                  <a:solidFill>
                    <a:schemeClr val="accent6">
                      <a:lumMod val="100000"/>
                    </a:schemeClr>
                  </a:solidFill>
                  <a:latin typeface="Impact" panose="020B0806030902050204" pitchFamily="34" charset="0"/>
                </a:endParaRPr>
              </a:p>
            </p:txBody>
          </p:sp>
          <p:grpSp>
            <p:nvGrpSpPr>
              <p:cNvPr id="31" name="组合 30"/>
              <p:cNvGrpSpPr/>
              <p:nvPr/>
            </p:nvGrpSpPr>
            <p:grpSpPr>
              <a:xfrm>
                <a:off x="6822849" y="4620385"/>
                <a:ext cx="923331" cy="530486"/>
                <a:chOff x="4255633" y="1604356"/>
                <a:chExt cx="953623" cy="547890"/>
              </a:xfrm>
            </p:grpSpPr>
            <p:sp>
              <p:nvSpPr>
                <p:cNvPr id="32" name="矩形 31"/>
                <p:cNvSpPr/>
                <p:nvPr/>
              </p:nvSpPr>
              <p:spPr bwMode="auto">
                <a:xfrm>
                  <a:off x="4428514" y="1604356"/>
                  <a:ext cx="607862" cy="281756"/>
                </a:xfrm>
                <a:prstGeom prst="rect">
                  <a:avLst/>
                </a:prstGeom>
                <a:solidFill>
                  <a:schemeClr val="accent6">
                    <a:lumMod val="100000"/>
                  </a:schemeClr>
                </a:solidFill>
                <a:ln w="19050">
                  <a:noFill/>
                  <a:round/>
                </a:ln>
              </p:spPr>
              <p:txBody>
                <a:bodyPr vert="horz" wrap="none" lIns="0" tIns="0" rIns="0" bIns="0" anchor="ctr" anchorCtr="1" compatLnSpc="1">
                  <a:normAutofit/>
                </a:bodyPr>
                <a:lstStyle/>
                <a:p>
                  <a:pPr algn="ctr"/>
                  <a:r>
                    <a:rPr lang="zh-CN" altLang="en-US" sz="1050">
                      <a:solidFill>
                        <a:schemeClr val="bg1"/>
                      </a:solidFill>
                    </a:rPr>
                    <a:t>关键词</a:t>
                  </a:r>
                  <a:endParaRPr lang="zh-CN" altLang="en-US" sz="105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文本框 77"/>
                <p:cNvSpPr txBox="1"/>
                <p:nvPr/>
              </p:nvSpPr>
              <p:spPr>
                <a:xfrm>
                  <a:off x="4255633" y="1961521"/>
                  <a:ext cx="953623" cy="19072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anchor="ctr" anchorCtr="1">
                  <a:normAutofit fontScale="92500" lnSpcReduction="20000"/>
                </a:bodyPr>
                <a:lstStyle/>
                <a:p>
                  <a:pPr algn="ctr"/>
                  <a:r>
                    <a:rPr lang="zh-CN" altLang="en-US" sz="1200">
                      <a:solidFill>
                        <a:schemeClr val="bg1"/>
                      </a:solidFill>
                    </a:rPr>
                    <a:t>标题文本预设</a:t>
                  </a:r>
                  <a:endParaRPr lang="zh-CN" altLang="en-US" sz="120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381894" y="1602133"/>
              <a:ext cx="2449051" cy="723852"/>
              <a:chOff x="719666" y="2048993"/>
              <a:chExt cx="3288101" cy="723852"/>
            </a:xfrm>
          </p:grpSpPr>
          <p:sp>
            <p:nvSpPr>
              <p:cNvPr id="26" name="文本框 96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70000" lnSpcReduction="20000"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/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381894" y="4381299"/>
              <a:ext cx="2449051" cy="723852"/>
              <a:chOff x="719666" y="2048993"/>
              <a:chExt cx="3288101" cy="723852"/>
            </a:xfrm>
          </p:grpSpPr>
          <p:sp>
            <p:nvSpPr>
              <p:cNvPr id="24" name="文本框 94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70000" lnSpcReduction="20000"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/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5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5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381894" y="3040168"/>
              <a:ext cx="2449051" cy="723852"/>
              <a:chOff x="719666" y="2048993"/>
              <a:chExt cx="3288101" cy="723852"/>
            </a:xfrm>
          </p:grpSpPr>
          <p:sp>
            <p:nvSpPr>
              <p:cNvPr id="22" name="文本框 92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70000" lnSpcReduction="20000"/>
              </a:bodyPr>
              <a:lstStyle/>
              <a:p>
                <a:pPr algn="r"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9382846" y="1602133"/>
              <a:ext cx="2449050" cy="723852"/>
              <a:chOff x="719666" y="2048993"/>
              <a:chExt cx="3288101" cy="723852"/>
            </a:xfrm>
          </p:grpSpPr>
          <p:sp>
            <p:nvSpPr>
              <p:cNvPr id="20" name="文本框 107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70000" lnSpcReduction="20000"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2"/>
                  </a:solidFill>
                </a:endParaRP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9382846" y="4381299"/>
              <a:ext cx="2449050" cy="723852"/>
              <a:chOff x="719666" y="2048993"/>
              <a:chExt cx="3288101" cy="723852"/>
            </a:xfrm>
          </p:grpSpPr>
          <p:sp>
            <p:nvSpPr>
              <p:cNvPr id="18" name="文本框 105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70000" lnSpcReduction="20000"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6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9382846" y="3040168"/>
              <a:ext cx="2449050" cy="723852"/>
              <a:chOff x="719666" y="2048993"/>
              <a:chExt cx="3288101" cy="723852"/>
            </a:xfrm>
          </p:grpSpPr>
          <p:sp>
            <p:nvSpPr>
              <p:cNvPr id="16" name="文本框 103"/>
              <p:cNvSpPr txBox="1"/>
              <p:nvPr/>
            </p:nvSpPr>
            <p:spPr>
              <a:xfrm>
                <a:off x="719666" y="2295214"/>
                <a:ext cx="3288101" cy="477631"/>
              </a:xfrm>
              <a:prstGeom prst="rect">
                <a:avLst/>
              </a:prstGeom>
              <a:noFill/>
            </p:spPr>
            <p:txBody>
              <a:bodyPr wrap="square" lIns="72000" tIns="0" rIns="72000" bIns="0">
                <a:normAutofit fontScale="70000" lnSpcReduction="20000"/>
              </a:bodyPr>
              <a:lstStyle/>
              <a:p>
                <a:pPr defTabSz="913765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100"/>
                  <a:t>此部分内容作为文字排版占位显示</a:t>
                </a:r>
                <a:br>
                  <a:rPr lang="zh-CN" altLang="en-US" sz="1100"/>
                </a:br>
                <a:r>
                  <a:rPr lang="zh-CN" altLang="en-US" sz="1100"/>
                  <a:t>（建议使用主题字体）</a:t>
                </a:r>
                <a:endParaRPr lang="zh-CN" altLang="en-US" sz="110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719666" y="2048993"/>
                <a:ext cx="3288101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3765">
                  <a:spcBef>
                    <a:spcPct val="0"/>
                  </a:spcBef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accent4"/>
                  </a:solidFill>
                </a:endParaRPr>
              </a:p>
            </p:txBody>
          </p:sp>
        </p:grpSp>
      </p:grpSp>
      <p:sp>
        <p:nvSpPr>
          <p:cNvPr id="64" name="文本框 30"/>
          <p:cNvSpPr txBox="1"/>
          <p:nvPr/>
        </p:nvSpPr>
        <p:spPr>
          <a:xfrm>
            <a:off x="781596" y="8513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D62A4"/>
                </a:solidFill>
              </a:rPr>
              <a:t>标题文本预设</a:t>
            </a:r>
            <a:endParaRPr lang="zh-CN" altLang="en-US" sz="2000" b="1" dirty="0">
              <a:solidFill>
                <a:srgbClr val="0D62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d3b22ec3-a121-4761-bae6-665c7e11bf5d"/>
          <p:cNvGrpSpPr>
            <a:grpSpLocks noChangeAspect="1"/>
          </p:cNvGrpSpPr>
          <p:nvPr/>
        </p:nvGrpSpPr>
        <p:grpSpPr>
          <a:xfrm>
            <a:off x="539352" y="842962"/>
            <a:ext cx="8065293" cy="3371180"/>
            <a:chOff x="719137" y="1123950"/>
            <a:chExt cx="10753723" cy="4494907"/>
          </a:xfrm>
        </p:grpSpPr>
        <p:grpSp>
          <p:nvGrpSpPr>
            <p:cNvPr id="4" name="组合 3"/>
            <p:cNvGrpSpPr/>
            <p:nvPr/>
          </p:nvGrpSpPr>
          <p:grpSpPr>
            <a:xfrm>
              <a:off x="719137" y="2442158"/>
              <a:ext cx="10753723" cy="3176699"/>
              <a:chOff x="864762" y="2276872"/>
              <a:chExt cx="10462472" cy="3176699"/>
            </a:xfrm>
          </p:grpSpPr>
          <p:sp>
            <p:nvSpPr>
              <p:cNvPr id="9" name="圆角矩形 7"/>
              <p:cNvSpPr/>
              <p:nvPr/>
            </p:nvSpPr>
            <p:spPr>
              <a:xfrm>
                <a:off x="864762" y="2276872"/>
                <a:ext cx="3144614" cy="2143595"/>
              </a:xfrm>
              <a:prstGeom prst="roundRect">
                <a:avLst>
                  <a:gd name="adj" fmla="val 0"/>
                </a:avLst>
              </a:prstGeom>
              <a:blipFill dpi="0" rotWithShape="1">
                <a:blip r:embed="rId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" name="圆角矩形 8"/>
              <p:cNvSpPr/>
              <p:nvPr/>
            </p:nvSpPr>
            <p:spPr>
              <a:xfrm>
                <a:off x="4523691" y="2276872"/>
                <a:ext cx="3144614" cy="2143595"/>
              </a:xfrm>
              <a:prstGeom prst="roundRect">
                <a:avLst>
                  <a:gd name="adj" fmla="val 0"/>
                </a:avLst>
              </a:prstGeom>
              <a:blipFill dpi="0"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1" name="圆角矩形 9"/>
              <p:cNvSpPr/>
              <p:nvPr/>
            </p:nvSpPr>
            <p:spPr>
              <a:xfrm>
                <a:off x="8182620" y="2276872"/>
                <a:ext cx="3144614" cy="2143595"/>
              </a:xfrm>
              <a:prstGeom prst="roundRect">
                <a:avLst>
                  <a:gd name="adj" fmla="val 0"/>
                </a:avLst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12" name="矩形 11"/>
              <p:cNvSpPr/>
              <p:nvPr/>
            </p:nvSpPr>
            <p:spPr>
              <a:xfrm>
                <a:off x="1608271" y="3983794"/>
                <a:ext cx="1657599" cy="436674"/>
              </a:xfrm>
              <a:prstGeom prst="rect">
                <a:avLst/>
              </a:prstGeom>
              <a:solidFill>
                <a:schemeClr val="accent1"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267200" y="3983794"/>
                <a:ext cx="1657599" cy="436674"/>
              </a:xfrm>
              <a:prstGeom prst="rect">
                <a:avLst/>
              </a:prstGeom>
              <a:solidFill>
                <a:schemeClr val="accent2"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926129" y="3983794"/>
                <a:ext cx="1657599" cy="436674"/>
              </a:xfrm>
              <a:prstGeom prst="rect">
                <a:avLst/>
              </a:prstGeom>
              <a:solidFill>
                <a:schemeClr val="accent3">
                  <a:alpha val="9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/>
              </a:bodyPr>
              <a:lstStyle/>
              <a:p>
                <a:pPr algn="ctr"/>
                <a:r>
                  <a:rPr lang="zh-CN" altLang="en-US" sz="1400">
                    <a:solidFill>
                      <a:schemeClr val="bg1"/>
                    </a:solidFill>
                  </a:rPr>
                  <a:t>关键词</a:t>
                </a:r>
                <a:endParaRPr lang="zh-CN" altLang="en-US" sz="14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文本框 4"/>
              <p:cNvSpPr txBox="1"/>
              <p:nvPr/>
            </p:nvSpPr>
            <p:spPr>
              <a:xfrm>
                <a:off x="1262917" y="4991906"/>
                <a:ext cx="2348305" cy="461665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此部分内容作为文字排版占位显示（建议使用主题字体）</a:t>
                </a:r>
                <a:endParaRPr lang="zh-CN" altLang="en-US" sz="1000"/>
              </a:p>
            </p:txBody>
          </p:sp>
          <p:sp>
            <p:nvSpPr>
              <p:cNvPr id="16" name="文本框 5"/>
              <p:cNvSpPr txBox="1"/>
              <p:nvPr/>
            </p:nvSpPr>
            <p:spPr>
              <a:xfrm>
                <a:off x="4921846" y="4991906"/>
                <a:ext cx="2348305" cy="461665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此部分内容作为文字排版占位显示（建议使用主题字体）</a:t>
                </a:r>
                <a:endParaRPr lang="zh-CN" altLang="en-US" sz="1000"/>
              </a:p>
            </p:txBody>
          </p:sp>
          <p:sp>
            <p:nvSpPr>
              <p:cNvPr id="17" name="文本框 6"/>
              <p:cNvSpPr txBox="1"/>
              <p:nvPr/>
            </p:nvSpPr>
            <p:spPr>
              <a:xfrm>
                <a:off x="8580775" y="4991906"/>
                <a:ext cx="2348305" cy="461665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000"/>
                  <a:t>此部分内容作为文字排版占位显示（建议使用主题字体）</a:t>
                </a:r>
                <a:endParaRPr lang="zh-CN" altLang="en-US" sz="1000"/>
              </a:p>
            </p:txBody>
          </p:sp>
          <p:sp>
            <p:nvSpPr>
              <p:cNvPr id="18" name="文本框 14"/>
              <p:cNvSpPr txBox="1"/>
              <p:nvPr/>
            </p:nvSpPr>
            <p:spPr>
              <a:xfrm>
                <a:off x="1262917" y="4604107"/>
                <a:ext cx="2348305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/>
                  <a:t>标题文本预设</a:t>
                </a:r>
                <a:endParaRPr lang="zh-CN" altLang="en-US" sz="1600" b="1"/>
              </a:p>
            </p:txBody>
          </p:sp>
          <p:sp>
            <p:nvSpPr>
              <p:cNvPr id="19" name="文本框 15"/>
              <p:cNvSpPr txBox="1"/>
              <p:nvPr/>
            </p:nvSpPr>
            <p:spPr>
              <a:xfrm>
                <a:off x="4921846" y="4604107"/>
                <a:ext cx="2348305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/>
                  <a:t>标题文本预设</a:t>
                </a:r>
                <a:endParaRPr lang="zh-CN" altLang="en-US" sz="1600" b="1"/>
              </a:p>
            </p:txBody>
          </p:sp>
          <p:sp>
            <p:nvSpPr>
              <p:cNvPr id="20" name="文本框 16"/>
              <p:cNvSpPr txBox="1"/>
              <p:nvPr/>
            </p:nvSpPr>
            <p:spPr>
              <a:xfrm>
                <a:off x="8580775" y="4604107"/>
                <a:ext cx="2348305" cy="338554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600" b="1"/>
                  <a:t>标题文本预设</a:t>
                </a:r>
                <a:endParaRPr lang="zh-CN" altLang="en-US" sz="1600" b="1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2027548" y="1123950"/>
              <a:ext cx="8064894" cy="1011471"/>
              <a:chOff x="2063554" y="1232756"/>
              <a:chExt cx="8064894" cy="1011471"/>
            </a:xfrm>
          </p:grpSpPr>
          <p:sp>
            <p:nvSpPr>
              <p:cNvPr id="7" name="文本框 12"/>
              <p:cNvSpPr txBox="1"/>
              <p:nvPr/>
            </p:nvSpPr>
            <p:spPr>
              <a:xfrm>
                <a:off x="2063554" y="1712840"/>
                <a:ext cx="8064894" cy="531387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1000"/>
                  <a:t>1.</a:t>
                </a:r>
                <a:r>
                  <a:rPr lang="zh-CN" altLang="en-US" sz="1000"/>
                  <a:t>单击要填充的形状；</a:t>
                </a:r>
                <a:r>
                  <a:rPr lang="en-US" altLang="zh-CN" sz="1000"/>
                  <a:t>2.</a:t>
                </a:r>
                <a:r>
                  <a:rPr lang="zh-CN" altLang="en-US" sz="1000"/>
                  <a:t>在“格式”选项卡上的“形状样式”组中，单击“形状填充”旁边的箭头，然后单击「图片或纹理填充」。 </a:t>
                </a:r>
                <a:r>
                  <a:rPr lang="en-US" altLang="zh-CN" sz="1000"/>
                  <a:t>3.</a:t>
                </a:r>
                <a:r>
                  <a:rPr lang="zh-CN" altLang="en-US" sz="1000"/>
                  <a:t>找到包含需要使用的图片的文件夹，单击该图片，然后单击“插入”。</a:t>
                </a:r>
                <a:r>
                  <a:rPr lang="en-US" altLang="zh-CN" sz="1000"/>
                  <a:t>4.</a:t>
                </a:r>
                <a:r>
                  <a:rPr lang="zh-CN" altLang="en-US" sz="1000"/>
                  <a:t>使用图片工具“裁剪”下拉菜单中的「填充」可对图片进行调整</a:t>
                </a:r>
                <a:endParaRPr lang="zh-CN" altLang="en-US" sz="1000"/>
              </a:p>
            </p:txBody>
          </p:sp>
          <p:sp>
            <p:nvSpPr>
              <p:cNvPr id="8" name="文本框 13"/>
              <p:cNvSpPr txBox="1"/>
              <p:nvPr/>
            </p:nvSpPr>
            <p:spPr>
              <a:xfrm>
                <a:off x="2063554" y="1232756"/>
                <a:ext cx="8064894" cy="432842"/>
              </a:xfrm>
              <a:prstGeom prst="rect">
                <a:avLst/>
              </a:prstGeom>
            </p:spPr>
            <p:txBody>
              <a:bodyPr anchor="ctr">
                <a:normAutofit lnSpcReduction="10000"/>
              </a:bodyPr>
              <a:lstStyle/>
              <a:p>
                <a:pPr algn="ctr"/>
                <a:r>
                  <a:rPr lang="zh-CN" altLang="en-US" sz="1600" b="1"/>
                  <a:t>请在形状中填充图片</a:t>
                </a:r>
                <a:endParaRPr lang="zh-CN" altLang="en-US" sz="1600" b="1"/>
              </a:p>
            </p:txBody>
          </p:sp>
        </p:grpSp>
      </p:grpSp>
      <p:sp>
        <p:nvSpPr>
          <p:cNvPr id="21" name="文本框 30"/>
          <p:cNvSpPr txBox="1"/>
          <p:nvPr/>
        </p:nvSpPr>
        <p:spPr>
          <a:xfrm>
            <a:off x="781596" y="8513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D62A4"/>
                </a:solidFill>
              </a:rPr>
              <a:t>标题文本预设</a:t>
            </a:r>
            <a:endParaRPr lang="zh-CN" altLang="en-US" sz="2000" b="1" dirty="0">
              <a:solidFill>
                <a:srgbClr val="0D62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  <a:endParaRPr lang="zh-CN" alt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2706382" y="2388409"/>
            <a:ext cx="3831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演示完毕感谢观看</a:t>
            </a:r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4"/>
          <p:cNvSpPr>
            <a:spLocks noChangeArrowheads="1"/>
          </p:cNvSpPr>
          <p:nvPr/>
        </p:nvSpPr>
        <p:spPr bwMode="auto">
          <a:xfrm>
            <a:off x="2793392" y="1630427"/>
            <a:ext cx="3269183" cy="838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9" tIns="34295" rIns="68589" bIns="3429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000" b="1" dirty="0">
                <a:latin typeface="方正姚体" panose="02010601030101010101" pitchFamily="2" charset="-122"/>
                <a:ea typeface="方正姚体" panose="02010601030101010101" pitchFamily="2" charset="-122"/>
                <a:sym typeface="方正姚体" panose="02010601030101010101" pitchFamily="2" charset="-122"/>
              </a:rPr>
              <a:t>THANK YOU</a:t>
            </a:r>
            <a:endParaRPr lang="zh-CN" altLang="en-US" sz="5000" b="1" dirty="0">
              <a:latin typeface="方正姚体" panose="02010601030101010101" pitchFamily="2" charset="-122"/>
              <a:ea typeface="方正姚体" panose="02010601030101010101" pitchFamily="2" charset="-122"/>
              <a:sym typeface="方正姚体" panose="02010601030101010101" pitchFamily="2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-1845937" y="-524594"/>
            <a:ext cx="11386164" cy="6083466"/>
            <a:chOff x="-1845937" y="-524594"/>
            <a:chExt cx="11386164" cy="6083466"/>
          </a:xfrm>
        </p:grpSpPr>
        <p:sp>
          <p:nvSpPr>
            <p:cNvPr id="6" name="平行四边形 5"/>
            <p:cNvSpPr/>
            <p:nvPr/>
          </p:nvSpPr>
          <p:spPr>
            <a:xfrm flipH="1">
              <a:off x="-1395116" y="2372438"/>
              <a:ext cx="4652428" cy="3186434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/>
          </p:nvSpPr>
          <p:spPr>
            <a:xfrm flipH="1">
              <a:off x="-132810" y="1894035"/>
              <a:ext cx="1729269" cy="1184371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平行四边形 7"/>
            <p:cNvSpPr/>
            <p:nvPr/>
          </p:nvSpPr>
          <p:spPr>
            <a:xfrm flipH="1">
              <a:off x="-218004" y="4536707"/>
              <a:ext cx="1081050" cy="791150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平行四边形 8"/>
            <p:cNvSpPr/>
            <p:nvPr/>
          </p:nvSpPr>
          <p:spPr>
            <a:xfrm flipH="1">
              <a:off x="-1082099" y="1041959"/>
              <a:ext cx="1151498" cy="791150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7092280" y="-524594"/>
              <a:ext cx="2447947" cy="2172471"/>
              <a:chOff x="6696053" y="-737953"/>
              <a:chExt cx="3277563" cy="2908727"/>
            </a:xfrm>
          </p:grpSpPr>
          <p:sp>
            <p:nvSpPr>
              <p:cNvPr id="12" name="平行四边形 11"/>
              <p:cNvSpPr/>
              <p:nvPr/>
            </p:nvSpPr>
            <p:spPr>
              <a:xfrm flipH="1">
                <a:off x="7976755" y="1088810"/>
                <a:ext cx="1579747" cy="1081964"/>
              </a:xfrm>
              <a:prstGeom prst="parallelogram">
                <a:avLst>
                  <a:gd name="adj" fmla="val 103325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平行四边形 12"/>
              <p:cNvSpPr/>
              <p:nvPr/>
            </p:nvSpPr>
            <p:spPr>
              <a:xfrm flipH="1">
                <a:off x="7269093" y="-416424"/>
                <a:ext cx="2704523" cy="1788360"/>
              </a:xfrm>
              <a:prstGeom prst="parallelogram">
                <a:avLst>
                  <a:gd name="adj" fmla="val 103325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平行四边形 13"/>
              <p:cNvSpPr/>
              <p:nvPr/>
            </p:nvSpPr>
            <p:spPr>
              <a:xfrm flipH="1">
                <a:off x="6696053" y="-737953"/>
                <a:ext cx="3222602" cy="2298232"/>
              </a:xfrm>
              <a:prstGeom prst="parallelogram">
                <a:avLst>
                  <a:gd name="adj" fmla="val 103325"/>
                </a:avLst>
              </a:prstGeom>
              <a:solidFill>
                <a:srgbClr val="BFBFBF">
                  <a:alpha val="5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平行四边形 14"/>
              <p:cNvSpPr/>
              <p:nvPr/>
            </p:nvSpPr>
            <p:spPr>
              <a:xfrm flipH="1">
                <a:off x="8100975" y="-608366"/>
                <a:ext cx="729247" cy="515708"/>
              </a:xfrm>
              <a:prstGeom prst="parallelogram">
                <a:avLst>
                  <a:gd name="adj" fmla="val 103325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1" name="平行四边形 10"/>
            <p:cNvSpPr/>
            <p:nvPr/>
          </p:nvSpPr>
          <p:spPr>
            <a:xfrm flipH="1">
              <a:off x="-1845937" y="2273878"/>
              <a:ext cx="4101122" cy="2674136"/>
            </a:xfrm>
            <a:prstGeom prst="parallelogram">
              <a:avLst>
                <a:gd name="adj" fmla="val 103325"/>
              </a:avLst>
            </a:prstGeom>
            <a:solidFill>
              <a:srgbClr val="094C6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-1845937" y="-524594"/>
            <a:ext cx="11386164" cy="6083466"/>
            <a:chOff x="-1845937" y="-524594"/>
            <a:chExt cx="11386164" cy="6083466"/>
          </a:xfrm>
        </p:grpSpPr>
        <p:sp>
          <p:nvSpPr>
            <p:cNvPr id="8" name="平行四边形 7"/>
            <p:cNvSpPr/>
            <p:nvPr/>
          </p:nvSpPr>
          <p:spPr>
            <a:xfrm flipH="1">
              <a:off x="-1395116" y="2372438"/>
              <a:ext cx="4652428" cy="3186434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平行四边形 8"/>
            <p:cNvSpPr/>
            <p:nvPr/>
          </p:nvSpPr>
          <p:spPr>
            <a:xfrm flipH="1">
              <a:off x="-132810" y="1894035"/>
              <a:ext cx="1729269" cy="1184371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平行四边形 10"/>
            <p:cNvSpPr/>
            <p:nvPr/>
          </p:nvSpPr>
          <p:spPr>
            <a:xfrm flipH="1">
              <a:off x="-218004" y="4536707"/>
              <a:ext cx="1081050" cy="791150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平行四边形 11"/>
            <p:cNvSpPr/>
            <p:nvPr/>
          </p:nvSpPr>
          <p:spPr>
            <a:xfrm flipH="1">
              <a:off x="-1082099" y="1041959"/>
              <a:ext cx="1151498" cy="791150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7092280" y="-524594"/>
              <a:ext cx="2447947" cy="2172471"/>
              <a:chOff x="6696053" y="-737953"/>
              <a:chExt cx="3277563" cy="2908727"/>
            </a:xfrm>
          </p:grpSpPr>
          <p:sp>
            <p:nvSpPr>
              <p:cNvPr id="10" name="平行四边形 9"/>
              <p:cNvSpPr/>
              <p:nvPr/>
            </p:nvSpPr>
            <p:spPr>
              <a:xfrm flipH="1">
                <a:off x="7976755" y="1088810"/>
                <a:ext cx="1579747" cy="1081964"/>
              </a:xfrm>
              <a:prstGeom prst="parallelogram">
                <a:avLst>
                  <a:gd name="adj" fmla="val 103325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平行四边形 12"/>
              <p:cNvSpPr/>
              <p:nvPr/>
            </p:nvSpPr>
            <p:spPr>
              <a:xfrm flipH="1">
                <a:off x="7269093" y="-416424"/>
                <a:ext cx="2704523" cy="1788360"/>
              </a:xfrm>
              <a:prstGeom prst="parallelogram">
                <a:avLst>
                  <a:gd name="adj" fmla="val 103325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平行四边形 13"/>
              <p:cNvSpPr/>
              <p:nvPr/>
            </p:nvSpPr>
            <p:spPr>
              <a:xfrm flipH="1">
                <a:off x="6696053" y="-737953"/>
                <a:ext cx="3222602" cy="2298232"/>
              </a:xfrm>
              <a:prstGeom prst="parallelogram">
                <a:avLst>
                  <a:gd name="adj" fmla="val 103325"/>
                </a:avLst>
              </a:prstGeom>
              <a:solidFill>
                <a:srgbClr val="BFBFBF">
                  <a:alpha val="5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平行四边形 14"/>
              <p:cNvSpPr/>
              <p:nvPr/>
            </p:nvSpPr>
            <p:spPr>
              <a:xfrm flipH="1">
                <a:off x="8100975" y="-608366"/>
                <a:ext cx="729247" cy="515708"/>
              </a:xfrm>
              <a:prstGeom prst="parallelogram">
                <a:avLst>
                  <a:gd name="adj" fmla="val 103325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6" name="平行四边形 15"/>
            <p:cNvSpPr/>
            <p:nvPr/>
          </p:nvSpPr>
          <p:spPr>
            <a:xfrm flipH="1">
              <a:off x="-1845937" y="2273878"/>
              <a:ext cx="4101122" cy="2674136"/>
            </a:xfrm>
            <a:prstGeom prst="parallelogram">
              <a:avLst>
                <a:gd name="adj" fmla="val 103325"/>
              </a:avLst>
            </a:prstGeom>
            <a:solidFill>
              <a:srgbClr val="094C6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文本框 52"/>
          <p:cNvSpPr txBox="1">
            <a:spLocks noChangeArrowheads="1"/>
          </p:cNvSpPr>
          <p:nvPr/>
        </p:nvSpPr>
        <p:spPr bwMode="auto">
          <a:xfrm>
            <a:off x="2736532" y="2596564"/>
            <a:ext cx="3672525" cy="62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67944" y="1580901"/>
            <a:ext cx="104515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b="1" dirty="0">
                <a:solidFill>
                  <a:srgbClr val="0D62A4"/>
                </a:solidFill>
                <a:latin typeface="汉仪粗宋繁" panose="02010609000101010101" pitchFamily="49" charset="-122"/>
                <a:ea typeface="汉仪粗宋繁" panose="02010609000101010101" pitchFamily="49" charset="-122"/>
              </a:rPr>
              <a:t>01</a:t>
            </a:r>
            <a:endParaRPr lang="zh-CN" altLang="en-US" sz="6600" b="1" dirty="0">
              <a:solidFill>
                <a:srgbClr val="0D62A4"/>
              </a:solidFill>
              <a:latin typeface="汉仪粗宋繁" panose="02010609000101010101" pitchFamily="49" charset="-122"/>
              <a:ea typeface="汉仪粗宋繁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0"/>
          <p:cNvSpPr txBox="1"/>
          <p:nvPr/>
        </p:nvSpPr>
        <p:spPr>
          <a:xfrm>
            <a:off x="781596" y="8513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D62A4"/>
                </a:solidFill>
              </a:rPr>
              <a:t>标题文本预设</a:t>
            </a:r>
            <a:endParaRPr lang="zh-CN" altLang="en-US" sz="2000" b="1" dirty="0">
              <a:solidFill>
                <a:srgbClr val="0D62A4"/>
              </a:solidFill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540965" y="771550"/>
            <a:ext cx="8062070" cy="3744516"/>
            <a:chOff x="540965" y="771550"/>
            <a:chExt cx="8062070" cy="3744516"/>
          </a:xfr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4" name="矩形 3"/>
            <p:cNvSpPr/>
            <p:nvPr/>
          </p:nvSpPr>
          <p:spPr>
            <a:xfrm>
              <a:off x="6668645" y="771550"/>
              <a:ext cx="1934390" cy="181743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矩形 4"/>
            <p:cNvSpPr/>
            <p:nvPr/>
          </p:nvSpPr>
          <p:spPr>
            <a:xfrm>
              <a:off x="540965" y="771550"/>
              <a:ext cx="1934390" cy="181743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矩形 5"/>
            <p:cNvSpPr/>
            <p:nvPr/>
          </p:nvSpPr>
          <p:spPr>
            <a:xfrm>
              <a:off x="2583525" y="771550"/>
              <a:ext cx="1934390" cy="181743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矩形 6"/>
            <p:cNvSpPr/>
            <p:nvPr/>
          </p:nvSpPr>
          <p:spPr>
            <a:xfrm>
              <a:off x="4626084" y="771550"/>
              <a:ext cx="1934390" cy="181743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矩形 7"/>
            <p:cNvSpPr/>
            <p:nvPr/>
          </p:nvSpPr>
          <p:spPr>
            <a:xfrm>
              <a:off x="6668645" y="2698628"/>
              <a:ext cx="1934390" cy="181743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矩形 8"/>
            <p:cNvSpPr/>
            <p:nvPr/>
          </p:nvSpPr>
          <p:spPr>
            <a:xfrm>
              <a:off x="540965" y="2698628"/>
              <a:ext cx="1934390" cy="181743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矩形 9"/>
            <p:cNvSpPr/>
            <p:nvPr/>
          </p:nvSpPr>
          <p:spPr>
            <a:xfrm>
              <a:off x="2583525" y="2698628"/>
              <a:ext cx="1934390" cy="181743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矩形 10"/>
            <p:cNvSpPr/>
            <p:nvPr/>
          </p:nvSpPr>
          <p:spPr>
            <a:xfrm>
              <a:off x="4626084" y="2698628"/>
              <a:ext cx="1934390" cy="1817438"/>
            </a:xfrm>
            <a:prstGeom prst="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66232" y="1258200"/>
            <a:ext cx="2808312" cy="2808312"/>
            <a:chOff x="3166232" y="1258200"/>
            <a:chExt cx="2808312" cy="2808312"/>
          </a:xfrm>
        </p:grpSpPr>
        <p:sp>
          <p:nvSpPr>
            <p:cNvPr id="12" name="菱形 11"/>
            <p:cNvSpPr/>
            <p:nvPr/>
          </p:nvSpPr>
          <p:spPr>
            <a:xfrm>
              <a:off x="3166232" y="1258200"/>
              <a:ext cx="2808312" cy="2808312"/>
            </a:xfrm>
            <a:prstGeom prst="diamond">
              <a:avLst/>
            </a:prstGeom>
            <a:solidFill>
              <a:schemeClr val="accent3">
                <a:lumMod val="50000"/>
              </a:schemeClr>
            </a:solidFill>
            <a:ln w="76200">
              <a:solidFill>
                <a:schemeClr val="bg1"/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3625283" y="2342565"/>
              <a:ext cx="1890210" cy="780534"/>
              <a:chOff x="4838009" y="3218636"/>
              <a:chExt cx="2520280" cy="1040712"/>
            </a:xfrm>
          </p:grpSpPr>
          <p:sp>
            <p:nvSpPr>
              <p:cNvPr id="14" name="文本框 18"/>
              <p:cNvSpPr txBox="1"/>
              <p:nvPr/>
            </p:nvSpPr>
            <p:spPr bwMode="auto">
              <a:xfrm>
                <a:off x="4838009" y="3218636"/>
                <a:ext cx="2520280" cy="328565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pPr algn="ctr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  <a:endParaRPr lang="zh-CN" altLang="en-US" sz="1600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矩形 14"/>
              <p:cNvSpPr/>
              <p:nvPr/>
            </p:nvSpPr>
            <p:spPr bwMode="auto">
              <a:xfrm>
                <a:off x="4838009" y="3547199"/>
                <a:ext cx="2520280" cy="7121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 fontScale="92500" lnSpcReduction="10000"/>
              </a:bodyPr>
              <a:lstStyle/>
              <a:p>
                <a:pPr lvl="0" algn="ctr">
                  <a:lnSpc>
                    <a:spcPct val="120000"/>
                  </a:lnSpc>
                  <a:defRPr sz="1800"/>
                </a:pPr>
                <a:r>
                  <a:rPr lang="zh-CN" altLang="en-US" sz="1100" dirty="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100" dirty="0">
                    <a:solidFill>
                      <a:schemeClr val="bg1"/>
                    </a:solidFill>
                  </a:rPr>
                </a:br>
                <a:r>
                  <a:rPr lang="zh-CN" altLang="en-US" sz="1100" dirty="0">
                    <a:solidFill>
                      <a:schemeClr val="bg1"/>
                    </a:solidFill>
                  </a:rPr>
                  <a:t>（建议使用主题字体）。</a:t>
                </a:r>
                <a:endParaRPr lang="zh-CN" altLang="en-US" sz="1100" dirty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37 0.797979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  <p:from x="6252" y="7692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 bwMode="auto">
          <a:xfrm>
            <a:off x="0" y="1234803"/>
            <a:ext cx="9144000" cy="2025225"/>
          </a:xfrm>
          <a:prstGeom prst="rect">
            <a:avLst/>
          </a:prstGeom>
          <a:solidFill>
            <a:srgbClr val="0F7EB3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</a:p>
        </p:txBody>
      </p:sp>
      <p:grpSp>
        <p:nvGrpSpPr>
          <p:cNvPr id="2" name="组合 1"/>
          <p:cNvGrpSpPr/>
          <p:nvPr/>
        </p:nvGrpSpPr>
        <p:grpSpPr>
          <a:xfrm>
            <a:off x="539354" y="842963"/>
            <a:ext cx="1812362" cy="3744515"/>
            <a:chOff x="539354" y="842963"/>
            <a:chExt cx="1812362" cy="3744515"/>
          </a:xfrm>
        </p:grpSpPr>
        <p:sp>
          <p:nvSpPr>
            <p:cNvPr id="5" name="Rectangle 14"/>
            <p:cNvSpPr/>
            <p:nvPr/>
          </p:nvSpPr>
          <p:spPr>
            <a:xfrm>
              <a:off x="539354" y="842963"/>
              <a:ext cx="1812362" cy="2808907"/>
            </a:xfrm>
            <a:prstGeom prst="rect">
              <a:avLst/>
            </a:prstGeom>
            <a:blipFill dpi="0" rotWithShape="1">
              <a:blip r:embed="rId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Rectangle 6"/>
            <p:cNvSpPr/>
            <p:nvPr/>
          </p:nvSpPr>
          <p:spPr bwMode="auto">
            <a:xfrm>
              <a:off x="539354" y="4043710"/>
              <a:ext cx="1812362" cy="543768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>
              <a:normAutofit lnSpcReduction="1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chemeClr val="bg1"/>
                  </a:solidFill>
                </a:rPr>
              </a:br>
              <a:r>
                <a:rPr lang="zh-CN" altLang="en-US" sz="1000">
                  <a:solidFill>
                    <a:schemeClr val="bg1"/>
                  </a:solidFill>
                </a:rPr>
                <a:t>（建议使用主题字体）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13" name="Rectangle 10"/>
            <p:cNvSpPr/>
            <p:nvPr/>
          </p:nvSpPr>
          <p:spPr bwMode="auto">
            <a:xfrm>
              <a:off x="851041" y="3724210"/>
              <a:ext cx="1188987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ctr" eaLnBrk="1" hangingPunct="1"/>
              <a:r>
                <a:rPr lang="zh-CN" altLang="en-US" sz="1400" b="1">
                  <a:solidFill>
                    <a:schemeClr val="accent1"/>
                  </a:solidFill>
                </a:rPr>
                <a:t>标题文本预设</a:t>
              </a:r>
              <a:endParaRPr lang="zh-CN" altLang="en-US" sz="1400" b="1">
                <a:solidFill>
                  <a:schemeClr val="accent1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620400" y="842963"/>
            <a:ext cx="1812363" cy="3744515"/>
            <a:chOff x="2620400" y="842963"/>
            <a:chExt cx="1812363" cy="3744515"/>
          </a:xfrm>
        </p:grpSpPr>
        <p:sp>
          <p:nvSpPr>
            <p:cNvPr id="6" name="Rectangle 15"/>
            <p:cNvSpPr/>
            <p:nvPr/>
          </p:nvSpPr>
          <p:spPr>
            <a:xfrm>
              <a:off x="2620401" y="842963"/>
              <a:ext cx="1812362" cy="2808907"/>
            </a:xfrm>
            <a:prstGeom prst="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Rectangle 7"/>
            <p:cNvSpPr/>
            <p:nvPr/>
          </p:nvSpPr>
          <p:spPr bwMode="auto">
            <a:xfrm>
              <a:off x="2620400" y="4043710"/>
              <a:ext cx="1812362" cy="543768"/>
            </a:xfrm>
            <a:prstGeom prst="rect">
              <a:avLst/>
            </a:pr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>
              <a:normAutofit lnSpcReduction="1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00">
                  <a:solidFill>
                    <a:srgbClr val="FFFFFF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rgbClr val="FFFFFF"/>
                  </a:solidFill>
                </a:rPr>
              </a:br>
              <a:r>
                <a:rPr lang="zh-CN" altLang="en-US" sz="1000">
                  <a:solidFill>
                    <a:srgbClr val="FFFFFF"/>
                  </a:solidFill>
                </a:rPr>
                <a:t>（建议使用主题字体）</a:t>
              </a:r>
              <a:endParaRPr lang="zh-CN" altLang="en-US" sz="1000">
                <a:solidFill>
                  <a:srgbClr val="FFFFFF"/>
                </a:solidFill>
              </a:endParaRPr>
            </a:p>
          </p:txBody>
        </p:sp>
        <p:sp>
          <p:nvSpPr>
            <p:cNvPr id="14" name="Rectangle 11"/>
            <p:cNvSpPr/>
            <p:nvPr/>
          </p:nvSpPr>
          <p:spPr bwMode="auto">
            <a:xfrm>
              <a:off x="2932088" y="3724210"/>
              <a:ext cx="1188987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ctr" eaLnBrk="1" hangingPunct="1"/>
              <a:r>
                <a:rPr lang="zh-CN" altLang="en-US" sz="1400" b="1">
                  <a:solidFill>
                    <a:schemeClr val="accent2"/>
                  </a:solidFill>
                </a:rPr>
                <a:t>标题文本预设</a:t>
              </a:r>
              <a:endParaRPr lang="zh-CN" altLang="en-US" sz="1400" b="1">
                <a:solidFill>
                  <a:schemeClr val="accent2"/>
                </a:solidFill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701447" y="842963"/>
            <a:ext cx="1812364" cy="3744515"/>
            <a:chOff x="4701447" y="842963"/>
            <a:chExt cx="1812364" cy="3744515"/>
          </a:xfrm>
        </p:grpSpPr>
        <p:sp>
          <p:nvSpPr>
            <p:cNvPr id="7" name="Rectangle 16"/>
            <p:cNvSpPr/>
            <p:nvPr/>
          </p:nvSpPr>
          <p:spPr>
            <a:xfrm>
              <a:off x="4701449" y="842963"/>
              <a:ext cx="1812362" cy="2808907"/>
            </a:xfrm>
            <a:prstGeom prst="rect">
              <a:avLst/>
            </a:pr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Rectangle 8"/>
            <p:cNvSpPr/>
            <p:nvPr/>
          </p:nvSpPr>
          <p:spPr bwMode="auto">
            <a:xfrm>
              <a:off x="4701447" y="4043710"/>
              <a:ext cx="1812362" cy="543768"/>
            </a:xfrm>
            <a:prstGeom prst="rect">
              <a:avLst/>
            </a:pr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>
              <a:normAutofit lnSpcReduction="1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00">
                  <a:solidFill>
                    <a:srgbClr val="FFFFFF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rgbClr val="FFFFFF"/>
                  </a:solidFill>
                </a:rPr>
              </a:br>
              <a:r>
                <a:rPr lang="zh-CN" altLang="en-US" sz="1000">
                  <a:solidFill>
                    <a:srgbClr val="FFFFFF"/>
                  </a:solidFill>
                </a:rPr>
                <a:t>（建议使用主题字体）</a:t>
              </a:r>
              <a:endParaRPr lang="zh-CN" altLang="en-US" sz="1000">
                <a:solidFill>
                  <a:srgbClr val="FFFFFF"/>
                </a:solidFill>
              </a:endParaRPr>
            </a:p>
          </p:txBody>
        </p:sp>
        <p:sp>
          <p:nvSpPr>
            <p:cNvPr id="15" name="Rectangle 12"/>
            <p:cNvSpPr/>
            <p:nvPr/>
          </p:nvSpPr>
          <p:spPr bwMode="auto">
            <a:xfrm>
              <a:off x="5013134" y="3724210"/>
              <a:ext cx="1188987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ctr" eaLnBrk="1" hangingPunct="1"/>
              <a:r>
                <a:rPr lang="zh-CN" altLang="en-US" sz="1400" b="1">
                  <a:solidFill>
                    <a:schemeClr val="accent3"/>
                  </a:solidFill>
                </a:rPr>
                <a:t>标题文本预设</a:t>
              </a:r>
              <a:endParaRPr lang="zh-CN" altLang="en-US" sz="1400" b="1">
                <a:solidFill>
                  <a:schemeClr val="accent3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782494" y="842963"/>
            <a:ext cx="1812364" cy="3744515"/>
            <a:chOff x="6782494" y="842963"/>
            <a:chExt cx="1812364" cy="3744515"/>
          </a:xfrm>
        </p:grpSpPr>
        <p:sp>
          <p:nvSpPr>
            <p:cNvPr id="8" name="Rectangle 17"/>
            <p:cNvSpPr/>
            <p:nvPr/>
          </p:nvSpPr>
          <p:spPr>
            <a:xfrm>
              <a:off x="6782496" y="842963"/>
              <a:ext cx="1812362" cy="2808907"/>
            </a:xfrm>
            <a:prstGeom prst="rect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Rectangle 9"/>
            <p:cNvSpPr/>
            <p:nvPr/>
          </p:nvSpPr>
          <p:spPr bwMode="auto">
            <a:xfrm>
              <a:off x="6782494" y="4043710"/>
              <a:ext cx="1812362" cy="543768"/>
            </a:xfrm>
            <a:prstGeom prst="rect">
              <a:avLst/>
            </a:pr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square" lIns="0" tIns="0" rIns="0" bIns="0" anchor="ctr">
              <a:normAutofit lnSpcReduction="10000"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000">
                  <a:solidFill>
                    <a:srgbClr val="FFFFFF"/>
                  </a:solidFill>
                </a:rPr>
                <a:t>此部分内容作为文字排版占位显示</a:t>
              </a:r>
              <a:br>
                <a:rPr lang="zh-CN" altLang="en-US" sz="1000">
                  <a:solidFill>
                    <a:srgbClr val="FFFFFF"/>
                  </a:solidFill>
                </a:rPr>
              </a:br>
              <a:r>
                <a:rPr lang="zh-CN" altLang="en-US" sz="1000">
                  <a:solidFill>
                    <a:srgbClr val="FFFFFF"/>
                  </a:solidFill>
                </a:rPr>
                <a:t>（建议使用主题字体）</a:t>
              </a:r>
              <a:endParaRPr lang="zh-CN" altLang="en-US" sz="1000">
                <a:solidFill>
                  <a:srgbClr val="FFFFFF"/>
                </a:solidFill>
              </a:endParaRPr>
            </a:p>
          </p:txBody>
        </p:sp>
        <p:sp>
          <p:nvSpPr>
            <p:cNvPr id="16" name="Rectangle 13"/>
            <p:cNvSpPr/>
            <p:nvPr/>
          </p:nvSpPr>
          <p:spPr bwMode="auto">
            <a:xfrm>
              <a:off x="7093164" y="3724210"/>
              <a:ext cx="1188987" cy="230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normAutofit fontScale="77500" lnSpcReduction="20000"/>
            </a:bodyPr>
            <a:lstStyle/>
            <a:p>
              <a:pPr algn="ctr" eaLnBrk="1" hangingPunct="1"/>
              <a:r>
                <a:rPr lang="zh-CN" altLang="en-US" sz="1400" b="1">
                  <a:solidFill>
                    <a:schemeClr val="accent4"/>
                  </a:solidFill>
                </a:rPr>
                <a:t>标题文本预设</a:t>
              </a:r>
              <a:endParaRPr lang="zh-CN" altLang="en-US" sz="1400" b="1">
                <a:solidFill>
                  <a:schemeClr val="accent4"/>
                </a:solidFill>
              </a:endParaRPr>
            </a:p>
          </p:txBody>
        </p:sp>
      </p:grpSp>
      <p:sp>
        <p:nvSpPr>
          <p:cNvPr id="17" name="文本框 30"/>
          <p:cNvSpPr txBox="1"/>
          <p:nvPr/>
        </p:nvSpPr>
        <p:spPr>
          <a:xfrm>
            <a:off x="781596" y="8513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D62A4"/>
                </a:solidFill>
              </a:rPr>
              <a:t>标题文本预设</a:t>
            </a:r>
            <a:endParaRPr lang="zh-CN" altLang="en-US" sz="2000" b="1" dirty="0">
              <a:solidFill>
                <a:srgbClr val="0D62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976" y="1737123"/>
            <a:ext cx="1778770" cy="1702594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5" name="矩形 4"/>
          <p:cNvSpPr/>
          <p:nvPr/>
        </p:nvSpPr>
        <p:spPr>
          <a:xfrm>
            <a:off x="3665765" y="1737123"/>
            <a:ext cx="1778770" cy="170259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6" name="矩形 5"/>
          <p:cNvSpPr/>
          <p:nvPr/>
        </p:nvSpPr>
        <p:spPr>
          <a:xfrm>
            <a:off x="7328558" y="1731492"/>
            <a:ext cx="1831082" cy="1702594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7" name="矩形 6"/>
          <p:cNvSpPr/>
          <p:nvPr/>
        </p:nvSpPr>
        <p:spPr>
          <a:xfrm>
            <a:off x="1777825" y="3450924"/>
            <a:ext cx="1876583" cy="1702594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8" name="矩形 7"/>
          <p:cNvSpPr/>
          <p:nvPr/>
        </p:nvSpPr>
        <p:spPr>
          <a:xfrm>
            <a:off x="5453403" y="3415322"/>
            <a:ext cx="1876583" cy="1738196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9" name="矩形 8"/>
          <p:cNvSpPr/>
          <p:nvPr/>
        </p:nvSpPr>
        <p:spPr>
          <a:xfrm>
            <a:off x="5478089" y="1944360"/>
            <a:ext cx="1850469" cy="1703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1" name="文本框 26"/>
          <p:cNvSpPr txBox="1"/>
          <p:nvPr/>
        </p:nvSpPr>
        <p:spPr>
          <a:xfrm>
            <a:off x="2459973" y="1003845"/>
            <a:ext cx="4240530" cy="398248"/>
          </a:xfrm>
          <a:prstGeom prst="rect">
            <a:avLst/>
          </a:prstGeom>
          <a:noFill/>
        </p:spPr>
        <p:txBody>
          <a:bodyPr wrap="none" anchor="t" anchorCtr="1">
            <a:normAutofit fontScale="92500" lnSpcReduction="10000"/>
          </a:bodyPr>
          <a:lstStyle/>
          <a:p>
            <a:pPr algn="ctr"/>
            <a:r>
              <a:rPr lang="zh-CN" altLang="en-US" sz="2400" b="1" dirty="0">
                <a:solidFill>
                  <a:schemeClr val="dk1">
                    <a:lumMod val="100000"/>
                  </a:schemeClr>
                </a:solidFill>
              </a:rPr>
              <a:t>标题文本预设</a:t>
            </a:r>
            <a:endParaRPr lang="zh-CN" altLang="en-US" sz="2400" b="1" dirty="0">
              <a:solidFill>
                <a:schemeClr val="dk1">
                  <a:lumMod val="100000"/>
                </a:schemeClr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-15640" y="3742870"/>
            <a:ext cx="1804469" cy="1043890"/>
            <a:chOff x="83240" y="5020283"/>
            <a:chExt cx="2405959" cy="1391854"/>
          </a:xfrm>
        </p:grpSpPr>
        <p:sp>
          <p:nvSpPr>
            <p:cNvPr id="50" name="文本框 41"/>
            <p:cNvSpPr txBox="1"/>
            <p:nvPr/>
          </p:nvSpPr>
          <p:spPr>
            <a:xfrm>
              <a:off x="83240" y="5655007"/>
              <a:ext cx="2405959" cy="75713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spc="17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 spc="17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spc="17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 spc="17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1034059" y="5020283"/>
              <a:ext cx="504320" cy="442247"/>
              <a:chOff x="6365875" y="1458913"/>
              <a:chExt cx="619125" cy="542925"/>
            </a:xfrm>
            <a:solidFill>
              <a:schemeClr val="accent3"/>
            </a:solidFill>
          </p:grpSpPr>
          <p:sp>
            <p:nvSpPr>
              <p:cNvPr id="52" name="任意多边形 49"/>
              <p:cNvSpPr/>
              <p:nvPr/>
            </p:nvSpPr>
            <p:spPr bwMode="auto">
              <a:xfrm>
                <a:off x="6365875" y="1846263"/>
                <a:ext cx="619125" cy="155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8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8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3" name="任意多边形 50"/>
              <p:cNvSpPr/>
              <p:nvPr/>
            </p:nvSpPr>
            <p:spPr bwMode="auto">
              <a:xfrm>
                <a:off x="6365875" y="1846263"/>
                <a:ext cx="619125" cy="1555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8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8"/>
                    </a:lnTo>
                    <a:lnTo>
                      <a:pt x="0" y="48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4" name="任意多边形 51"/>
              <p:cNvSpPr/>
              <p:nvPr/>
            </p:nvSpPr>
            <p:spPr bwMode="auto">
              <a:xfrm>
                <a:off x="6365875" y="1692276"/>
                <a:ext cx="619125" cy="153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7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7"/>
                    </a:lnTo>
                    <a:lnTo>
                      <a:pt x="0" y="48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5" name="任意多边形 52"/>
              <p:cNvSpPr/>
              <p:nvPr/>
            </p:nvSpPr>
            <p:spPr bwMode="auto">
              <a:xfrm>
                <a:off x="6365875" y="1692276"/>
                <a:ext cx="619125" cy="153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5" y="48"/>
                  </a:cxn>
                  <a:cxn ang="0">
                    <a:pos x="390" y="0"/>
                  </a:cxn>
                  <a:cxn ang="0">
                    <a:pos x="390" y="48"/>
                  </a:cxn>
                  <a:cxn ang="0">
                    <a:pos x="195" y="97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90" h="97">
                    <a:moveTo>
                      <a:pt x="0" y="0"/>
                    </a:moveTo>
                    <a:lnTo>
                      <a:pt x="195" y="48"/>
                    </a:lnTo>
                    <a:lnTo>
                      <a:pt x="390" y="0"/>
                    </a:lnTo>
                    <a:lnTo>
                      <a:pt x="390" y="48"/>
                    </a:lnTo>
                    <a:lnTo>
                      <a:pt x="195" y="97"/>
                    </a:lnTo>
                    <a:lnTo>
                      <a:pt x="0" y="48"/>
                    </a:lnTo>
                    <a:lnTo>
                      <a:pt x="0" y="0"/>
                    </a:lnTo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6" name="任意多边形 53"/>
              <p:cNvSpPr/>
              <p:nvPr/>
            </p:nvSpPr>
            <p:spPr bwMode="auto">
              <a:xfrm>
                <a:off x="6365875" y="1458913"/>
                <a:ext cx="619125" cy="23336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95" y="0"/>
                  </a:cxn>
                  <a:cxn ang="0">
                    <a:pos x="390" y="48"/>
                  </a:cxn>
                  <a:cxn ang="0">
                    <a:pos x="390" y="96"/>
                  </a:cxn>
                  <a:cxn ang="0">
                    <a:pos x="195" y="147"/>
                  </a:cxn>
                  <a:cxn ang="0">
                    <a:pos x="0" y="9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390" h="147">
                    <a:moveTo>
                      <a:pt x="0" y="48"/>
                    </a:moveTo>
                    <a:lnTo>
                      <a:pt x="195" y="0"/>
                    </a:lnTo>
                    <a:lnTo>
                      <a:pt x="390" y="48"/>
                    </a:lnTo>
                    <a:lnTo>
                      <a:pt x="390" y="96"/>
                    </a:lnTo>
                    <a:lnTo>
                      <a:pt x="195" y="147"/>
                    </a:lnTo>
                    <a:lnTo>
                      <a:pt x="0" y="96"/>
                    </a:lnTo>
                    <a:lnTo>
                      <a:pt x="0" y="48"/>
                    </a:lnTo>
                    <a:close/>
                    <a:moveTo>
                      <a:pt x="0" y="48"/>
                    </a:moveTo>
                    <a:lnTo>
                      <a:pt x="0" y="4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57" name="任意多边形 54"/>
              <p:cNvSpPr/>
              <p:nvPr/>
            </p:nvSpPr>
            <p:spPr bwMode="auto">
              <a:xfrm>
                <a:off x="6365875" y="1458913"/>
                <a:ext cx="619125" cy="233363"/>
              </a:xfrm>
              <a:custGeom>
                <a:avLst/>
                <a:gdLst/>
                <a:ahLst/>
                <a:cxnLst>
                  <a:cxn ang="0">
                    <a:pos x="0" y="48"/>
                  </a:cxn>
                  <a:cxn ang="0">
                    <a:pos x="195" y="0"/>
                  </a:cxn>
                  <a:cxn ang="0">
                    <a:pos x="390" y="48"/>
                  </a:cxn>
                  <a:cxn ang="0">
                    <a:pos x="390" y="96"/>
                  </a:cxn>
                  <a:cxn ang="0">
                    <a:pos x="195" y="147"/>
                  </a:cxn>
                  <a:cxn ang="0">
                    <a:pos x="0" y="96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0" y="48"/>
                  </a:cxn>
                </a:cxnLst>
                <a:rect l="0" t="0" r="r" b="b"/>
                <a:pathLst>
                  <a:path w="390" h="147">
                    <a:moveTo>
                      <a:pt x="0" y="48"/>
                    </a:moveTo>
                    <a:lnTo>
                      <a:pt x="195" y="0"/>
                    </a:lnTo>
                    <a:lnTo>
                      <a:pt x="390" y="48"/>
                    </a:lnTo>
                    <a:lnTo>
                      <a:pt x="390" y="96"/>
                    </a:lnTo>
                    <a:lnTo>
                      <a:pt x="195" y="147"/>
                    </a:lnTo>
                    <a:lnTo>
                      <a:pt x="0" y="96"/>
                    </a:lnTo>
                    <a:lnTo>
                      <a:pt x="0" y="48"/>
                    </a:lnTo>
                    <a:moveTo>
                      <a:pt x="0" y="48"/>
                    </a:moveTo>
                    <a:lnTo>
                      <a:pt x="0" y="48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3582294" y="3628140"/>
            <a:ext cx="1998490" cy="1158620"/>
            <a:chOff x="4825842" y="4867310"/>
            <a:chExt cx="2664654" cy="1544827"/>
          </a:xfrm>
        </p:grpSpPr>
        <p:sp>
          <p:nvSpPr>
            <p:cNvPr id="23" name="文本框 43"/>
            <p:cNvSpPr txBox="1"/>
            <p:nvPr/>
          </p:nvSpPr>
          <p:spPr>
            <a:xfrm>
              <a:off x="4825842" y="5655007"/>
              <a:ext cx="2664654" cy="75713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spc="17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 spc="17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spc="17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 spc="17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879924" y="4867310"/>
              <a:ext cx="556492" cy="556494"/>
              <a:chOff x="6365875" y="2117725"/>
              <a:chExt cx="711201" cy="711201"/>
            </a:xfrm>
            <a:solidFill>
              <a:schemeClr val="accent4"/>
            </a:solidFill>
          </p:grpSpPr>
          <p:sp>
            <p:nvSpPr>
              <p:cNvPr id="25" name="任意多边形 56"/>
              <p:cNvSpPr/>
              <p:nvPr/>
            </p:nvSpPr>
            <p:spPr bwMode="auto">
              <a:xfrm>
                <a:off x="6861175" y="2117725"/>
                <a:ext cx="19050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5" y="19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5" h="22">
                    <a:moveTo>
                      <a:pt x="3" y="22"/>
                    </a:moveTo>
                    <a:cubicBezTo>
                      <a:pt x="4" y="22"/>
                      <a:pt x="5" y="21"/>
                      <a:pt x="5" y="1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6" name="任意多边形 57"/>
              <p:cNvSpPr/>
              <p:nvPr/>
            </p:nvSpPr>
            <p:spPr bwMode="auto">
              <a:xfrm>
                <a:off x="6804025" y="2117725"/>
                <a:ext cx="19050" cy="82550"/>
              </a:xfrm>
              <a:custGeom>
                <a:avLst/>
                <a:gdLst/>
                <a:ahLst/>
                <a:cxnLst>
                  <a:cxn ang="0">
                    <a:pos x="2" y="22"/>
                  </a:cxn>
                  <a:cxn ang="0">
                    <a:pos x="5" y="19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2" y="22"/>
                  </a:cxn>
                  <a:cxn ang="0">
                    <a:pos x="2" y="22"/>
                  </a:cxn>
                  <a:cxn ang="0">
                    <a:pos x="2" y="22"/>
                  </a:cxn>
                </a:cxnLst>
                <a:rect l="0" t="0" r="r" b="b"/>
                <a:pathLst>
                  <a:path w="5" h="22">
                    <a:moveTo>
                      <a:pt x="2" y="22"/>
                    </a:moveTo>
                    <a:cubicBezTo>
                      <a:pt x="4" y="22"/>
                      <a:pt x="5" y="21"/>
                      <a:pt x="5" y="1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2" y="22"/>
                    </a:cubicBezTo>
                    <a:close/>
                    <a:moveTo>
                      <a:pt x="2" y="22"/>
                    </a:moveTo>
                    <a:cubicBezTo>
                      <a:pt x="2" y="22"/>
                      <a:pt x="2" y="22"/>
                      <a:pt x="2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任意多边形 58"/>
              <p:cNvSpPr/>
              <p:nvPr/>
            </p:nvSpPr>
            <p:spPr bwMode="auto">
              <a:xfrm>
                <a:off x="6742113" y="2117725"/>
                <a:ext cx="23813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6" y="19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6" h="22">
                    <a:moveTo>
                      <a:pt x="3" y="22"/>
                    </a:moveTo>
                    <a:cubicBezTo>
                      <a:pt x="5" y="22"/>
                      <a:pt x="6" y="21"/>
                      <a:pt x="6" y="19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8" name="任意多边形 59"/>
              <p:cNvSpPr/>
              <p:nvPr/>
            </p:nvSpPr>
            <p:spPr bwMode="auto">
              <a:xfrm>
                <a:off x="6684963" y="2117725"/>
                <a:ext cx="23813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6" y="19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6" h="22">
                    <a:moveTo>
                      <a:pt x="3" y="22"/>
                    </a:moveTo>
                    <a:cubicBezTo>
                      <a:pt x="4" y="22"/>
                      <a:pt x="6" y="21"/>
                      <a:pt x="6" y="19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任意多边形 60"/>
              <p:cNvSpPr/>
              <p:nvPr/>
            </p:nvSpPr>
            <p:spPr bwMode="auto">
              <a:xfrm>
                <a:off x="6632575" y="2117725"/>
                <a:ext cx="22225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6" y="19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6" h="22">
                    <a:moveTo>
                      <a:pt x="3" y="22"/>
                    </a:moveTo>
                    <a:cubicBezTo>
                      <a:pt x="4" y="22"/>
                      <a:pt x="6" y="21"/>
                      <a:pt x="6" y="19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任意多边形 61"/>
              <p:cNvSpPr/>
              <p:nvPr/>
            </p:nvSpPr>
            <p:spPr bwMode="auto">
              <a:xfrm>
                <a:off x="6575425" y="2117725"/>
                <a:ext cx="19050" cy="82550"/>
              </a:xfrm>
              <a:custGeom>
                <a:avLst/>
                <a:gdLst/>
                <a:ahLst/>
                <a:cxnLst>
                  <a:cxn ang="0">
                    <a:pos x="3" y="22"/>
                  </a:cxn>
                  <a:cxn ang="0">
                    <a:pos x="5" y="19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3" y="22"/>
                  </a:cxn>
                  <a:cxn ang="0">
                    <a:pos x="3" y="22"/>
                  </a:cxn>
                </a:cxnLst>
                <a:rect l="0" t="0" r="r" b="b"/>
                <a:pathLst>
                  <a:path w="5" h="22">
                    <a:moveTo>
                      <a:pt x="3" y="22"/>
                    </a:moveTo>
                    <a:cubicBezTo>
                      <a:pt x="4" y="22"/>
                      <a:pt x="5" y="21"/>
                      <a:pt x="5" y="19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  <a:moveTo>
                      <a:pt x="3" y="22"/>
                    </a:moveTo>
                    <a:cubicBezTo>
                      <a:pt x="3" y="22"/>
                      <a:pt x="3" y="22"/>
                      <a:pt x="3" y="22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任意多边形 62"/>
              <p:cNvSpPr/>
              <p:nvPr/>
            </p:nvSpPr>
            <p:spPr bwMode="auto">
              <a:xfrm>
                <a:off x="6365875" y="2311400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3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2" name="任意多边形 63"/>
              <p:cNvSpPr/>
              <p:nvPr/>
            </p:nvSpPr>
            <p:spPr bwMode="auto">
              <a:xfrm>
                <a:off x="6365875" y="2368550"/>
                <a:ext cx="84138" cy="2222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19" y="6"/>
                  </a:cxn>
                  <a:cxn ang="0">
                    <a:pos x="22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6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21" y="6"/>
                      <a:pt x="22" y="4"/>
                      <a:pt x="22" y="3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任意多边形 64"/>
              <p:cNvSpPr/>
              <p:nvPr/>
            </p:nvSpPr>
            <p:spPr bwMode="auto">
              <a:xfrm>
                <a:off x="6365875" y="2428875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2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任意多边形 65"/>
              <p:cNvSpPr/>
              <p:nvPr/>
            </p:nvSpPr>
            <p:spPr bwMode="auto">
              <a:xfrm>
                <a:off x="6365875" y="2486025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2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任意多边形 66"/>
              <p:cNvSpPr/>
              <p:nvPr/>
            </p:nvSpPr>
            <p:spPr bwMode="auto">
              <a:xfrm>
                <a:off x="6365875" y="2540000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2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2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任意多边形 67"/>
              <p:cNvSpPr/>
              <p:nvPr/>
            </p:nvSpPr>
            <p:spPr bwMode="auto">
              <a:xfrm>
                <a:off x="6365875" y="2597150"/>
                <a:ext cx="84138" cy="19050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19" y="5"/>
                  </a:cxn>
                  <a:cxn ang="0">
                    <a:pos x="22" y="3"/>
                  </a:cxn>
                  <a:cxn ang="0">
                    <a:pos x="19" y="0"/>
                  </a:cxn>
                  <a:cxn ang="0">
                    <a:pos x="19" y="0"/>
                  </a:cxn>
                  <a:cxn ang="0">
                    <a:pos x="19" y="0"/>
                  </a:cxn>
                </a:cxnLst>
                <a:rect l="0" t="0" r="r" b="b"/>
                <a:pathLst>
                  <a:path w="22" h="5">
                    <a:moveTo>
                      <a:pt x="1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21" y="5"/>
                      <a:pt x="22" y="4"/>
                      <a:pt x="22" y="3"/>
                    </a:cubicBezTo>
                    <a:cubicBezTo>
                      <a:pt x="22" y="1"/>
                      <a:pt x="21" y="0"/>
                      <a:pt x="19" y="0"/>
                    </a:cubicBezTo>
                    <a:close/>
                    <a:moveTo>
                      <a:pt x="19" y="0"/>
                    </a:moveTo>
                    <a:cubicBezTo>
                      <a:pt x="19" y="0"/>
                      <a:pt x="19" y="0"/>
                      <a:pt x="19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任意多边形 68"/>
              <p:cNvSpPr/>
              <p:nvPr/>
            </p:nvSpPr>
            <p:spPr bwMode="auto">
              <a:xfrm>
                <a:off x="6861175" y="2741613"/>
                <a:ext cx="19050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5" y="21"/>
                      <a:pt x="5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任意多边形 69"/>
              <p:cNvSpPr/>
              <p:nvPr/>
            </p:nvSpPr>
            <p:spPr bwMode="auto">
              <a:xfrm>
                <a:off x="6804025" y="2741613"/>
                <a:ext cx="19050" cy="873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2" y="23"/>
                  </a:cxn>
                  <a:cxn ang="0">
                    <a:pos x="5" y="20"/>
                  </a:cxn>
                  <a:cxn ang="0">
                    <a:pos x="5" y="3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</a:cxnLst>
                <a:rect l="0" t="0" r="r" b="b"/>
                <a:pathLst>
                  <a:path w="5" h="23">
                    <a:moveTo>
                      <a:pt x="2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2" y="23"/>
                    </a:cubicBezTo>
                    <a:cubicBezTo>
                      <a:pt x="4" y="23"/>
                      <a:pt x="5" y="21"/>
                      <a:pt x="5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2" y="0"/>
                    </a:cubicBezTo>
                    <a:close/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任意多边形 70"/>
              <p:cNvSpPr/>
              <p:nvPr/>
            </p:nvSpPr>
            <p:spPr bwMode="auto">
              <a:xfrm>
                <a:off x="6742113" y="2741613"/>
                <a:ext cx="23813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6" y="20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5" y="23"/>
                      <a:pt x="6" y="21"/>
                      <a:pt x="6" y="2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5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任意多边形 71"/>
              <p:cNvSpPr/>
              <p:nvPr/>
            </p:nvSpPr>
            <p:spPr bwMode="auto">
              <a:xfrm>
                <a:off x="6684963" y="2741613"/>
                <a:ext cx="23813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6" y="20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6" y="21"/>
                      <a:pt x="6" y="2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任意多边形 72"/>
              <p:cNvSpPr/>
              <p:nvPr/>
            </p:nvSpPr>
            <p:spPr bwMode="auto">
              <a:xfrm>
                <a:off x="6632575" y="2741613"/>
                <a:ext cx="22225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6" y="20"/>
                  </a:cxn>
                  <a:cxn ang="0">
                    <a:pos x="6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6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6" y="21"/>
                      <a:pt x="6" y="20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任意多边形 73"/>
              <p:cNvSpPr/>
              <p:nvPr/>
            </p:nvSpPr>
            <p:spPr bwMode="auto">
              <a:xfrm>
                <a:off x="6575425" y="2741613"/>
                <a:ext cx="19050" cy="87313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5" y="3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0"/>
                  </a:cxn>
                </a:cxnLst>
                <a:rect l="0" t="0" r="r" b="b"/>
                <a:pathLst>
                  <a:path w="5" h="23">
                    <a:moveTo>
                      <a:pt x="3" y="0"/>
                    </a:moveTo>
                    <a:cubicBezTo>
                      <a:pt x="1" y="0"/>
                      <a:pt x="0" y="2"/>
                      <a:pt x="0" y="3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1"/>
                      <a:pt x="1" y="23"/>
                      <a:pt x="3" y="23"/>
                    </a:cubicBezTo>
                    <a:cubicBezTo>
                      <a:pt x="4" y="23"/>
                      <a:pt x="5" y="21"/>
                      <a:pt x="5" y="20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2"/>
                      <a:pt x="4" y="0"/>
                      <a:pt x="3" y="0"/>
                    </a:cubicBezTo>
                    <a:close/>
                    <a:moveTo>
                      <a:pt x="3" y="0"/>
                    </a:move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任意多边形 74"/>
              <p:cNvSpPr/>
              <p:nvPr/>
            </p:nvSpPr>
            <p:spPr bwMode="auto">
              <a:xfrm>
                <a:off x="6491288" y="2227263"/>
                <a:ext cx="476250" cy="476250"/>
              </a:xfrm>
              <a:custGeom>
                <a:avLst/>
                <a:gdLst/>
                <a:ahLst/>
                <a:cxnLst>
                  <a:cxn ang="0">
                    <a:pos x="107" y="0"/>
                  </a:cxn>
                  <a:cxn ang="0">
                    <a:pos x="17" y="0"/>
                  </a:cxn>
                  <a:cxn ang="0">
                    <a:pos x="0" y="18"/>
                  </a:cxn>
                  <a:cxn ang="0">
                    <a:pos x="0" y="108"/>
                  </a:cxn>
                  <a:cxn ang="0">
                    <a:pos x="17" y="125"/>
                  </a:cxn>
                  <a:cxn ang="0">
                    <a:pos x="107" y="125"/>
                  </a:cxn>
                  <a:cxn ang="0">
                    <a:pos x="125" y="108"/>
                  </a:cxn>
                  <a:cxn ang="0">
                    <a:pos x="125" y="18"/>
                  </a:cxn>
                  <a:cxn ang="0">
                    <a:pos x="107" y="0"/>
                  </a:cxn>
                  <a:cxn ang="0">
                    <a:pos x="26" y="28"/>
                  </a:cxn>
                  <a:cxn ang="0">
                    <a:pos x="20" y="22"/>
                  </a:cxn>
                  <a:cxn ang="0">
                    <a:pos x="26" y="17"/>
                  </a:cxn>
                  <a:cxn ang="0">
                    <a:pos x="31" y="22"/>
                  </a:cxn>
                  <a:cxn ang="0">
                    <a:pos x="26" y="28"/>
                  </a:cxn>
                  <a:cxn ang="0">
                    <a:pos x="91" y="90"/>
                  </a:cxn>
                  <a:cxn ang="0">
                    <a:pos x="34" y="90"/>
                  </a:cxn>
                  <a:cxn ang="0">
                    <a:pos x="34" y="32"/>
                  </a:cxn>
                  <a:cxn ang="0">
                    <a:pos x="91" y="32"/>
                  </a:cxn>
                  <a:cxn ang="0">
                    <a:pos x="91" y="90"/>
                  </a:cxn>
                  <a:cxn ang="0">
                    <a:pos x="91" y="90"/>
                  </a:cxn>
                  <a:cxn ang="0">
                    <a:pos x="91" y="90"/>
                  </a:cxn>
                </a:cxnLst>
                <a:rect l="0" t="0" r="r" b="b"/>
                <a:pathLst>
                  <a:path w="125" h="125">
                    <a:moveTo>
                      <a:pt x="107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7" y="0"/>
                      <a:pt x="0" y="8"/>
                      <a:pt x="0" y="18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0" y="118"/>
                      <a:pt x="7" y="125"/>
                      <a:pt x="17" y="125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17" y="125"/>
                      <a:pt x="125" y="118"/>
                      <a:pt x="125" y="108"/>
                    </a:cubicBezTo>
                    <a:cubicBezTo>
                      <a:pt x="125" y="18"/>
                      <a:pt x="125" y="18"/>
                      <a:pt x="125" y="18"/>
                    </a:cubicBezTo>
                    <a:cubicBezTo>
                      <a:pt x="125" y="8"/>
                      <a:pt x="117" y="0"/>
                      <a:pt x="107" y="0"/>
                    </a:cubicBezTo>
                    <a:close/>
                    <a:moveTo>
                      <a:pt x="26" y="28"/>
                    </a:moveTo>
                    <a:cubicBezTo>
                      <a:pt x="23" y="28"/>
                      <a:pt x="20" y="26"/>
                      <a:pt x="20" y="22"/>
                    </a:cubicBezTo>
                    <a:cubicBezTo>
                      <a:pt x="20" y="19"/>
                      <a:pt x="23" y="17"/>
                      <a:pt x="26" y="17"/>
                    </a:cubicBezTo>
                    <a:cubicBezTo>
                      <a:pt x="29" y="17"/>
                      <a:pt x="31" y="19"/>
                      <a:pt x="31" y="22"/>
                    </a:cubicBezTo>
                    <a:cubicBezTo>
                      <a:pt x="31" y="26"/>
                      <a:pt x="29" y="28"/>
                      <a:pt x="26" y="28"/>
                    </a:cubicBezTo>
                    <a:close/>
                    <a:moveTo>
                      <a:pt x="91" y="90"/>
                    </a:moveTo>
                    <a:cubicBezTo>
                      <a:pt x="34" y="90"/>
                      <a:pt x="34" y="90"/>
                      <a:pt x="34" y="90"/>
                    </a:cubicBezTo>
                    <a:cubicBezTo>
                      <a:pt x="34" y="32"/>
                      <a:pt x="34" y="32"/>
                      <a:pt x="34" y="32"/>
                    </a:cubicBezTo>
                    <a:cubicBezTo>
                      <a:pt x="91" y="32"/>
                      <a:pt x="91" y="32"/>
                      <a:pt x="91" y="32"/>
                    </a:cubicBezTo>
                    <a:lnTo>
                      <a:pt x="91" y="90"/>
                    </a:lnTo>
                    <a:close/>
                    <a:moveTo>
                      <a:pt x="91" y="90"/>
                    </a:moveTo>
                    <a:cubicBezTo>
                      <a:pt x="91" y="90"/>
                      <a:pt x="91" y="90"/>
                      <a:pt x="91" y="9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任意多边形 75"/>
              <p:cNvSpPr/>
              <p:nvPr/>
            </p:nvSpPr>
            <p:spPr bwMode="auto">
              <a:xfrm>
                <a:off x="6989763" y="2311400"/>
                <a:ext cx="87313" cy="19050"/>
              </a:xfrm>
              <a:custGeom>
                <a:avLst/>
                <a:gdLst/>
                <a:ahLst/>
                <a:cxnLst>
                  <a:cxn ang="0">
                    <a:pos x="3" y="5"/>
                  </a:cxn>
                  <a:cxn ang="0">
                    <a:pos x="20" y="5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3" y="5"/>
                  </a:cxn>
                  <a:cxn ang="0">
                    <a:pos x="3" y="5"/>
                  </a:cxn>
                </a:cxnLst>
                <a:rect l="0" t="0" r="r" b="b"/>
                <a:pathLst>
                  <a:path w="23" h="5">
                    <a:moveTo>
                      <a:pt x="3" y="5"/>
                    </a:move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lose/>
                    <a:moveTo>
                      <a:pt x="3" y="5"/>
                    </a:moveTo>
                    <a:cubicBezTo>
                      <a:pt x="3" y="5"/>
                      <a:pt x="3" y="5"/>
                      <a:pt x="3" y="5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任意多边形 76"/>
              <p:cNvSpPr/>
              <p:nvPr/>
            </p:nvSpPr>
            <p:spPr bwMode="auto">
              <a:xfrm>
                <a:off x="6989763" y="2368550"/>
                <a:ext cx="87313" cy="2222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6"/>
                  </a:cxn>
                  <a:cxn ang="0">
                    <a:pos x="20" y="6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6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6"/>
                      <a:pt x="3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1" y="6"/>
                      <a:pt x="23" y="4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任意多边形 77"/>
              <p:cNvSpPr/>
              <p:nvPr/>
            </p:nvSpPr>
            <p:spPr bwMode="auto">
              <a:xfrm>
                <a:off x="6989763" y="2428875"/>
                <a:ext cx="87313" cy="190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2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任意多边形 78"/>
              <p:cNvSpPr/>
              <p:nvPr/>
            </p:nvSpPr>
            <p:spPr bwMode="auto">
              <a:xfrm>
                <a:off x="6989763" y="2486025"/>
                <a:ext cx="87313" cy="190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2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任意多边形 79"/>
              <p:cNvSpPr/>
              <p:nvPr/>
            </p:nvSpPr>
            <p:spPr bwMode="auto">
              <a:xfrm>
                <a:off x="6989763" y="2540000"/>
                <a:ext cx="87313" cy="190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2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2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2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任意多边形 80"/>
              <p:cNvSpPr/>
              <p:nvPr/>
            </p:nvSpPr>
            <p:spPr bwMode="auto">
              <a:xfrm>
                <a:off x="6989763" y="2597150"/>
                <a:ext cx="87313" cy="1905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20" y="5"/>
                  </a:cxn>
                  <a:cxn ang="0">
                    <a:pos x="23" y="3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20" y="0"/>
                  </a:cxn>
                </a:cxnLst>
                <a:rect l="0" t="0" r="r" b="b"/>
                <a:pathLst>
                  <a:path w="23" h="5">
                    <a:moveTo>
                      <a:pt x="2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ubicBezTo>
                      <a:pt x="0" y="4"/>
                      <a:pt x="2" y="5"/>
                      <a:pt x="3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1" y="5"/>
                      <a:pt x="23" y="4"/>
                      <a:pt x="23" y="3"/>
                    </a:cubicBezTo>
                    <a:cubicBezTo>
                      <a:pt x="23" y="1"/>
                      <a:pt x="21" y="0"/>
                      <a:pt x="20" y="0"/>
                    </a:cubicBezTo>
                    <a:close/>
                    <a:moveTo>
                      <a:pt x="20" y="0"/>
                    </a:moveTo>
                    <a:cubicBezTo>
                      <a:pt x="20" y="0"/>
                      <a:pt x="20" y="0"/>
                      <a:pt x="20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7328558" y="3718314"/>
            <a:ext cx="1804469" cy="1068446"/>
            <a:chOff x="9880178" y="4987542"/>
            <a:chExt cx="2405959" cy="1424595"/>
          </a:xfrm>
        </p:grpSpPr>
        <p:sp>
          <p:nvSpPr>
            <p:cNvPr id="21" name="文本框 45"/>
            <p:cNvSpPr txBox="1"/>
            <p:nvPr/>
          </p:nvSpPr>
          <p:spPr>
            <a:xfrm>
              <a:off x="9880178" y="5655007"/>
              <a:ext cx="2405959" cy="757130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spc="17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 spc="17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spc="17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 spc="17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2" name="任意多边形 81"/>
            <p:cNvSpPr/>
            <p:nvPr/>
          </p:nvSpPr>
          <p:spPr bwMode="auto">
            <a:xfrm>
              <a:off x="10819117" y="4987542"/>
              <a:ext cx="528081" cy="400613"/>
            </a:xfrm>
            <a:custGeom>
              <a:avLst/>
              <a:gdLst/>
              <a:ahLst/>
              <a:cxnLst>
                <a:cxn ang="0">
                  <a:pos x="128" y="59"/>
                </a:cxn>
                <a:cxn ang="0">
                  <a:pos x="127" y="59"/>
                </a:cxn>
                <a:cxn ang="0">
                  <a:pos x="128" y="49"/>
                </a:cxn>
                <a:cxn ang="0">
                  <a:pos x="79" y="0"/>
                </a:cxn>
                <a:cxn ang="0">
                  <a:pos x="30" y="49"/>
                </a:cxn>
                <a:cxn ang="0">
                  <a:pos x="30" y="50"/>
                </a:cxn>
                <a:cxn ang="0">
                  <a:pos x="0" y="84"/>
                </a:cxn>
                <a:cxn ang="0">
                  <a:pos x="30" y="117"/>
                </a:cxn>
                <a:cxn ang="0">
                  <a:pos x="30" y="118"/>
                </a:cxn>
                <a:cxn ang="0">
                  <a:pos x="79" y="118"/>
                </a:cxn>
                <a:cxn ang="0">
                  <a:pos x="48" y="79"/>
                </a:cxn>
                <a:cxn ang="0">
                  <a:pos x="69" y="79"/>
                </a:cxn>
                <a:cxn ang="0">
                  <a:pos x="69" y="40"/>
                </a:cxn>
                <a:cxn ang="0">
                  <a:pos x="79" y="30"/>
                </a:cxn>
                <a:cxn ang="0">
                  <a:pos x="88" y="40"/>
                </a:cxn>
                <a:cxn ang="0">
                  <a:pos x="88" y="79"/>
                </a:cxn>
                <a:cxn ang="0">
                  <a:pos x="109" y="79"/>
                </a:cxn>
                <a:cxn ang="0">
                  <a:pos x="79" y="118"/>
                </a:cxn>
                <a:cxn ang="0">
                  <a:pos x="128" y="118"/>
                </a:cxn>
                <a:cxn ang="0">
                  <a:pos x="157" y="89"/>
                </a:cxn>
                <a:cxn ang="0">
                  <a:pos x="128" y="59"/>
                </a:cxn>
                <a:cxn ang="0">
                  <a:pos x="128" y="59"/>
                </a:cxn>
                <a:cxn ang="0">
                  <a:pos x="128" y="59"/>
                </a:cxn>
              </a:cxnLst>
              <a:rect l="0" t="0" r="r" b="b"/>
              <a:pathLst>
                <a:path w="157" h="118">
                  <a:moveTo>
                    <a:pt x="128" y="59"/>
                  </a:moveTo>
                  <a:cubicBezTo>
                    <a:pt x="127" y="59"/>
                    <a:pt x="127" y="59"/>
                    <a:pt x="127" y="59"/>
                  </a:cubicBezTo>
                  <a:cubicBezTo>
                    <a:pt x="127" y="56"/>
                    <a:pt x="128" y="53"/>
                    <a:pt x="128" y="49"/>
                  </a:cubicBezTo>
                  <a:cubicBezTo>
                    <a:pt x="128" y="22"/>
                    <a:pt x="106" y="0"/>
                    <a:pt x="79" y="0"/>
                  </a:cubicBezTo>
                  <a:cubicBezTo>
                    <a:pt x="52" y="0"/>
                    <a:pt x="30" y="22"/>
                    <a:pt x="30" y="49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13" y="52"/>
                    <a:pt x="0" y="66"/>
                    <a:pt x="0" y="84"/>
                  </a:cubicBezTo>
                  <a:cubicBezTo>
                    <a:pt x="0" y="101"/>
                    <a:pt x="13" y="115"/>
                    <a:pt x="30" y="117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9" y="79"/>
                    <a:pt x="69" y="79"/>
                    <a:pt x="69" y="79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34"/>
                    <a:pt x="73" y="30"/>
                    <a:pt x="79" y="30"/>
                  </a:cubicBezTo>
                  <a:cubicBezTo>
                    <a:pt x="84" y="30"/>
                    <a:pt x="88" y="34"/>
                    <a:pt x="88" y="40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109" y="79"/>
                    <a:pt x="109" y="79"/>
                    <a:pt x="109" y="79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128" y="118"/>
                    <a:pt x="128" y="118"/>
                    <a:pt x="128" y="118"/>
                  </a:cubicBezTo>
                  <a:cubicBezTo>
                    <a:pt x="144" y="118"/>
                    <a:pt x="157" y="105"/>
                    <a:pt x="157" y="89"/>
                  </a:cubicBezTo>
                  <a:cubicBezTo>
                    <a:pt x="157" y="72"/>
                    <a:pt x="144" y="59"/>
                    <a:pt x="128" y="59"/>
                  </a:cubicBezTo>
                  <a:close/>
                  <a:moveTo>
                    <a:pt x="128" y="59"/>
                  </a:moveTo>
                  <a:cubicBezTo>
                    <a:pt x="128" y="59"/>
                    <a:pt x="128" y="59"/>
                    <a:pt x="128" y="59"/>
                  </a:cubicBezTo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404078" y="2164372"/>
            <a:ext cx="1998490" cy="864432"/>
            <a:chOff x="7332661" y="2609829"/>
            <a:chExt cx="2664654" cy="1152576"/>
          </a:xfrm>
        </p:grpSpPr>
        <p:sp>
          <p:nvSpPr>
            <p:cNvPr id="19" name="文本框 39"/>
            <p:cNvSpPr txBox="1"/>
            <p:nvPr/>
          </p:nvSpPr>
          <p:spPr>
            <a:xfrm>
              <a:off x="7332661" y="3353587"/>
              <a:ext cx="2664654" cy="40881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spc="17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 spc="17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spc="17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 spc="17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20" name="任意多边形 82"/>
            <p:cNvSpPr/>
            <p:nvPr/>
          </p:nvSpPr>
          <p:spPr bwMode="auto">
            <a:xfrm>
              <a:off x="8337319" y="2609829"/>
              <a:ext cx="655338" cy="505440"/>
            </a:xfrm>
            <a:custGeom>
              <a:avLst/>
              <a:gdLst/>
              <a:ahLst/>
              <a:cxnLst>
                <a:cxn ang="0">
                  <a:pos x="191" y="0"/>
                </a:cxn>
                <a:cxn ang="0">
                  <a:pos x="160" y="30"/>
                </a:cxn>
                <a:cxn ang="0">
                  <a:pos x="177" y="57"/>
                </a:cxn>
                <a:cxn ang="0">
                  <a:pos x="161" y="103"/>
                </a:cxn>
                <a:cxn ang="0">
                  <a:pos x="155" y="102"/>
                </a:cxn>
                <a:cxn ang="0">
                  <a:pos x="142" y="105"/>
                </a:cxn>
                <a:cxn ang="0">
                  <a:pos x="107" y="68"/>
                </a:cxn>
                <a:cxn ang="0">
                  <a:pos x="109" y="56"/>
                </a:cxn>
                <a:cxn ang="0">
                  <a:pos x="79" y="26"/>
                </a:cxn>
                <a:cxn ang="0">
                  <a:pos x="48" y="56"/>
                </a:cxn>
                <a:cxn ang="0">
                  <a:pos x="59" y="79"/>
                </a:cxn>
                <a:cxn ang="0">
                  <a:pos x="44" y="112"/>
                </a:cxn>
                <a:cxn ang="0">
                  <a:pos x="30" y="109"/>
                </a:cxn>
                <a:cxn ang="0">
                  <a:pos x="0" y="139"/>
                </a:cxn>
                <a:cxn ang="0">
                  <a:pos x="30" y="170"/>
                </a:cxn>
                <a:cxn ang="0">
                  <a:pos x="61" y="139"/>
                </a:cxn>
                <a:cxn ang="0">
                  <a:pos x="54" y="120"/>
                </a:cxn>
                <a:cxn ang="0">
                  <a:pos x="70" y="85"/>
                </a:cxn>
                <a:cxn ang="0">
                  <a:pos x="78" y="86"/>
                </a:cxn>
                <a:cxn ang="0">
                  <a:pos x="99" y="78"/>
                </a:cxn>
                <a:cxn ang="0">
                  <a:pos x="132" y="113"/>
                </a:cxn>
                <a:cxn ang="0">
                  <a:pos x="125" y="132"/>
                </a:cxn>
                <a:cxn ang="0">
                  <a:pos x="156" y="163"/>
                </a:cxn>
                <a:cxn ang="0">
                  <a:pos x="186" y="132"/>
                </a:cxn>
                <a:cxn ang="0">
                  <a:pos x="173" y="108"/>
                </a:cxn>
                <a:cxn ang="0">
                  <a:pos x="189" y="60"/>
                </a:cxn>
                <a:cxn ang="0">
                  <a:pos x="191" y="60"/>
                </a:cxn>
                <a:cxn ang="0">
                  <a:pos x="221" y="30"/>
                </a:cxn>
                <a:cxn ang="0">
                  <a:pos x="191" y="0"/>
                </a:cxn>
                <a:cxn ang="0">
                  <a:pos x="31" y="157"/>
                </a:cxn>
                <a:cxn ang="0">
                  <a:pos x="13" y="139"/>
                </a:cxn>
                <a:cxn ang="0">
                  <a:pos x="31" y="122"/>
                </a:cxn>
                <a:cxn ang="0">
                  <a:pos x="48" y="139"/>
                </a:cxn>
                <a:cxn ang="0">
                  <a:pos x="31" y="157"/>
                </a:cxn>
                <a:cxn ang="0">
                  <a:pos x="79" y="74"/>
                </a:cxn>
                <a:cxn ang="0">
                  <a:pos x="61" y="56"/>
                </a:cxn>
                <a:cxn ang="0">
                  <a:pos x="79" y="38"/>
                </a:cxn>
                <a:cxn ang="0">
                  <a:pos x="96" y="56"/>
                </a:cxn>
                <a:cxn ang="0">
                  <a:pos x="79" y="74"/>
                </a:cxn>
                <a:cxn ang="0">
                  <a:pos x="156" y="150"/>
                </a:cxn>
                <a:cxn ang="0">
                  <a:pos x="138" y="133"/>
                </a:cxn>
                <a:cxn ang="0">
                  <a:pos x="156" y="115"/>
                </a:cxn>
                <a:cxn ang="0">
                  <a:pos x="173" y="133"/>
                </a:cxn>
                <a:cxn ang="0">
                  <a:pos x="156" y="150"/>
                </a:cxn>
                <a:cxn ang="0">
                  <a:pos x="191" y="48"/>
                </a:cxn>
                <a:cxn ang="0">
                  <a:pos x="173" y="30"/>
                </a:cxn>
                <a:cxn ang="0">
                  <a:pos x="191" y="13"/>
                </a:cxn>
                <a:cxn ang="0">
                  <a:pos x="208" y="30"/>
                </a:cxn>
                <a:cxn ang="0">
                  <a:pos x="191" y="48"/>
                </a:cxn>
                <a:cxn ang="0">
                  <a:pos x="191" y="48"/>
                </a:cxn>
                <a:cxn ang="0">
                  <a:pos x="191" y="48"/>
                </a:cxn>
              </a:cxnLst>
              <a:rect l="0" t="0" r="r" b="b"/>
              <a:pathLst>
                <a:path w="221" h="170">
                  <a:moveTo>
                    <a:pt x="191" y="0"/>
                  </a:moveTo>
                  <a:cubicBezTo>
                    <a:pt x="174" y="0"/>
                    <a:pt x="160" y="14"/>
                    <a:pt x="160" y="30"/>
                  </a:cubicBezTo>
                  <a:cubicBezTo>
                    <a:pt x="160" y="42"/>
                    <a:pt x="167" y="52"/>
                    <a:pt x="177" y="57"/>
                  </a:cubicBezTo>
                  <a:cubicBezTo>
                    <a:pt x="161" y="103"/>
                    <a:pt x="161" y="103"/>
                    <a:pt x="161" y="103"/>
                  </a:cubicBezTo>
                  <a:cubicBezTo>
                    <a:pt x="159" y="103"/>
                    <a:pt x="157" y="102"/>
                    <a:pt x="155" y="102"/>
                  </a:cubicBezTo>
                  <a:cubicBezTo>
                    <a:pt x="150" y="102"/>
                    <a:pt x="146" y="103"/>
                    <a:pt x="142" y="105"/>
                  </a:cubicBezTo>
                  <a:cubicBezTo>
                    <a:pt x="107" y="68"/>
                    <a:pt x="107" y="68"/>
                    <a:pt x="107" y="68"/>
                  </a:cubicBezTo>
                  <a:cubicBezTo>
                    <a:pt x="108" y="64"/>
                    <a:pt x="109" y="60"/>
                    <a:pt x="109" y="56"/>
                  </a:cubicBezTo>
                  <a:cubicBezTo>
                    <a:pt x="109" y="39"/>
                    <a:pt x="95" y="26"/>
                    <a:pt x="79" y="26"/>
                  </a:cubicBezTo>
                  <a:cubicBezTo>
                    <a:pt x="62" y="26"/>
                    <a:pt x="48" y="39"/>
                    <a:pt x="48" y="56"/>
                  </a:cubicBezTo>
                  <a:cubicBezTo>
                    <a:pt x="48" y="65"/>
                    <a:pt x="52" y="74"/>
                    <a:pt x="59" y="79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0" y="110"/>
                    <a:pt x="35" y="109"/>
                    <a:pt x="30" y="109"/>
                  </a:cubicBezTo>
                  <a:cubicBezTo>
                    <a:pt x="14" y="109"/>
                    <a:pt x="0" y="123"/>
                    <a:pt x="0" y="139"/>
                  </a:cubicBezTo>
                  <a:cubicBezTo>
                    <a:pt x="0" y="156"/>
                    <a:pt x="14" y="170"/>
                    <a:pt x="30" y="170"/>
                  </a:cubicBezTo>
                  <a:cubicBezTo>
                    <a:pt x="47" y="170"/>
                    <a:pt x="61" y="156"/>
                    <a:pt x="61" y="139"/>
                  </a:cubicBezTo>
                  <a:cubicBezTo>
                    <a:pt x="61" y="132"/>
                    <a:pt x="58" y="125"/>
                    <a:pt x="54" y="120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73" y="86"/>
                    <a:pt x="76" y="86"/>
                    <a:pt x="78" y="86"/>
                  </a:cubicBezTo>
                  <a:cubicBezTo>
                    <a:pt x="86" y="86"/>
                    <a:pt x="93" y="83"/>
                    <a:pt x="99" y="78"/>
                  </a:cubicBezTo>
                  <a:cubicBezTo>
                    <a:pt x="132" y="113"/>
                    <a:pt x="132" y="113"/>
                    <a:pt x="132" y="113"/>
                  </a:cubicBezTo>
                  <a:cubicBezTo>
                    <a:pt x="128" y="118"/>
                    <a:pt x="125" y="125"/>
                    <a:pt x="125" y="132"/>
                  </a:cubicBezTo>
                  <a:cubicBezTo>
                    <a:pt x="125" y="149"/>
                    <a:pt x="139" y="163"/>
                    <a:pt x="156" y="163"/>
                  </a:cubicBezTo>
                  <a:cubicBezTo>
                    <a:pt x="172" y="163"/>
                    <a:pt x="186" y="149"/>
                    <a:pt x="186" y="132"/>
                  </a:cubicBezTo>
                  <a:cubicBezTo>
                    <a:pt x="186" y="122"/>
                    <a:pt x="181" y="113"/>
                    <a:pt x="173" y="108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91" y="60"/>
                    <a:pt x="191" y="60"/>
                    <a:pt x="191" y="60"/>
                  </a:cubicBezTo>
                  <a:cubicBezTo>
                    <a:pt x="207" y="60"/>
                    <a:pt x="221" y="47"/>
                    <a:pt x="221" y="30"/>
                  </a:cubicBezTo>
                  <a:cubicBezTo>
                    <a:pt x="221" y="14"/>
                    <a:pt x="207" y="0"/>
                    <a:pt x="191" y="0"/>
                  </a:cubicBezTo>
                  <a:close/>
                  <a:moveTo>
                    <a:pt x="31" y="157"/>
                  </a:moveTo>
                  <a:cubicBezTo>
                    <a:pt x="21" y="157"/>
                    <a:pt x="13" y="149"/>
                    <a:pt x="13" y="139"/>
                  </a:cubicBezTo>
                  <a:cubicBezTo>
                    <a:pt x="13" y="130"/>
                    <a:pt x="21" y="122"/>
                    <a:pt x="31" y="122"/>
                  </a:cubicBezTo>
                  <a:cubicBezTo>
                    <a:pt x="40" y="122"/>
                    <a:pt x="48" y="130"/>
                    <a:pt x="48" y="139"/>
                  </a:cubicBezTo>
                  <a:cubicBezTo>
                    <a:pt x="48" y="149"/>
                    <a:pt x="40" y="157"/>
                    <a:pt x="31" y="157"/>
                  </a:cubicBezTo>
                  <a:close/>
                  <a:moveTo>
                    <a:pt x="79" y="74"/>
                  </a:moveTo>
                  <a:cubicBezTo>
                    <a:pt x="69" y="74"/>
                    <a:pt x="61" y="66"/>
                    <a:pt x="61" y="56"/>
                  </a:cubicBezTo>
                  <a:cubicBezTo>
                    <a:pt x="61" y="46"/>
                    <a:pt x="69" y="38"/>
                    <a:pt x="79" y="38"/>
                  </a:cubicBezTo>
                  <a:cubicBezTo>
                    <a:pt x="88" y="38"/>
                    <a:pt x="96" y="46"/>
                    <a:pt x="96" y="56"/>
                  </a:cubicBezTo>
                  <a:cubicBezTo>
                    <a:pt x="96" y="66"/>
                    <a:pt x="88" y="74"/>
                    <a:pt x="79" y="74"/>
                  </a:cubicBezTo>
                  <a:close/>
                  <a:moveTo>
                    <a:pt x="156" y="150"/>
                  </a:moveTo>
                  <a:cubicBezTo>
                    <a:pt x="146" y="150"/>
                    <a:pt x="138" y="142"/>
                    <a:pt x="138" y="133"/>
                  </a:cubicBezTo>
                  <a:cubicBezTo>
                    <a:pt x="138" y="123"/>
                    <a:pt x="146" y="115"/>
                    <a:pt x="156" y="115"/>
                  </a:cubicBezTo>
                  <a:cubicBezTo>
                    <a:pt x="165" y="115"/>
                    <a:pt x="173" y="123"/>
                    <a:pt x="173" y="133"/>
                  </a:cubicBezTo>
                  <a:cubicBezTo>
                    <a:pt x="173" y="142"/>
                    <a:pt x="165" y="150"/>
                    <a:pt x="156" y="150"/>
                  </a:cubicBezTo>
                  <a:close/>
                  <a:moveTo>
                    <a:pt x="191" y="48"/>
                  </a:moveTo>
                  <a:cubicBezTo>
                    <a:pt x="181" y="48"/>
                    <a:pt x="173" y="40"/>
                    <a:pt x="173" y="30"/>
                  </a:cubicBezTo>
                  <a:cubicBezTo>
                    <a:pt x="173" y="21"/>
                    <a:pt x="181" y="13"/>
                    <a:pt x="191" y="13"/>
                  </a:cubicBezTo>
                  <a:cubicBezTo>
                    <a:pt x="200" y="13"/>
                    <a:pt x="208" y="21"/>
                    <a:pt x="208" y="30"/>
                  </a:cubicBezTo>
                  <a:cubicBezTo>
                    <a:pt x="208" y="40"/>
                    <a:pt x="200" y="48"/>
                    <a:pt x="191" y="48"/>
                  </a:cubicBezTo>
                  <a:close/>
                  <a:moveTo>
                    <a:pt x="191" y="48"/>
                  </a:moveTo>
                  <a:cubicBezTo>
                    <a:pt x="191" y="48"/>
                    <a:pt x="191" y="48"/>
                    <a:pt x="191" y="48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22034" y="2164372"/>
            <a:ext cx="1998490" cy="888619"/>
            <a:chOff x="2378312" y="2609829"/>
            <a:chExt cx="2664654" cy="1184825"/>
          </a:xfrm>
        </p:grpSpPr>
        <p:sp>
          <p:nvSpPr>
            <p:cNvPr id="17" name="文本框 37"/>
            <p:cNvSpPr txBox="1"/>
            <p:nvPr/>
          </p:nvSpPr>
          <p:spPr>
            <a:xfrm>
              <a:off x="2378312" y="3385836"/>
              <a:ext cx="2664654" cy="408818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 spc="17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</a:t>
              </a:r>
              <a:br>
                <a:rPr lang="zh-CN" altLang="en-US" sz="1000" spc="17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 spc="17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  <a:endParaRPr lang="zh-CN" altLang="en-US" sz="1000" spc="170">
                <a:solidFill>
                  <a:schemeClr val="dk1">
                    <a:lumMod val="100000"/>
                  </a:schemeClr>
                </a:solidFill>
              </a:endParaRPr>
            </a:p>
          </p:txBody>
        </p:sp>
        <p:sp>
          <p:nvSpPr>
            <p:cNvPr id="18" name="任意多边形 83"/>
            <p:cNvSpPr/>
            <p:nvPr/>
          </p:nvSpPr>
          <p:spPr bwMode="auto">
            <a:xfrm>
              <a:off x="3469613" y="2609829"/>
              <a:ext cx="482053" cy="569698"/>
            </a:xfrm>
            <a:custGeom>
              <a:avLst/>
              <a:gdLst/>
              <a:ahLst/>
              <a:cxnLst>
                <a:cxn ang="0">
                  <a:pos x="250" y="250"/>
                </a:cxn>
                <a:cxn ang="0">
                  <a:pos x="125" y="296"/>
                </a:cxn>
                <a:cxn ang="0">
                  <a:pos x="0" y="250"/>
                </a:cxn>
                <a:cxn ang="0">
                  <a:pos x="66" y="210"/>
                </a:cxn>
                <a:cxn ang="0">
                  <a:pos x="79" y="219"/>
                </a:cxn>
                <a:cxn ang="0">
                  <a:pos x="70" y="232"/>
                </a:cxn>
                <a:cxn ang="0">
                  <a:pos x="23" y="251"/>
                </a:cxn>
                <a:cxn ang="0">
                  <a:pos x="125" y="273"/>
                </a:cxn>
                <a:cxn ang="0">
                  <a:pos x="228" y="250"/>
                </a:cxn>
                <a:cxn ang="0">
                  <a:pos x="180" y="232"/>
                </a:cxn>
                <a:cxn ang="0">
                  <a:pos x="171" y="219"/>
                </a:cxn>
                <a:cxn ang="0">
                  <a:pos x="184" y="210"/>
                </a:cxn>
                <a:cxn ang="0">
                  <a:pos x="250" y="250"/>
                </a:cxn>
                <a:cxn ang="0">
                  <a:pos x="80" y="182"/>
                </a:cxn>
                <a:cxn ang="0">
                  <a:pos x="91" y="182"/>
                </a:cxn>
                <a:cxn ang="0">
                  <a:pos x="91" y="250"/>
                </a:cxn>
                <a:cxn ang="0">
                  <a:pos x="102" y="262"/>
                </a:cxn>
                <a:cxn ang="0">
                  <a:pos x="148" y="262"/>
                </a:cxn>
                <a:cxn ang="0">
                  <a:pos x="159" y="250"/>
                </a:cxn>
                <a:cxn ang="0">
                  <a:pos x="159" y="182"/>
                </a:cxn>
                <a:cxn ang="0">
                  <a:pos x="171" y="182"/>
                </a:cxn>
                <a:cxn ang="0">
                  <a:pos x="182" y="171"/>
                </a:cxn>
                <a:cxn ang="0">
                  <a:pos x="182" y="102"/>
                </a:cxn>
                <a:cxn ang="0">
                  <a:pos x="157" y="82"/>
                </a:cxn>
                <a:cxn ang="0">
                  <a:pos x="125" y="80"/>
                </a:cxn>
                <a:cxn ang="0">
                  <a:pos x="93" y="82"/>
                </a:cxn>
                <a:cxn ang="0">
                  <a:pos x="68" y="102"/>
                </a:cxn>
                <a:cxn ang="0">
                  <a:pos x="68" y="171"/>
                </a:cxn>
                <a:cxn ang="0">
                  <a:pos x="80" y="182"/>
                </a:cxn>
                <a:cxn ang="0">
                  <a:pos x="125" y="68"/>
                </a:cxn>
                <a:cxn ang="0">
                  <a:pos x="159" y="34"/>
                </a:cxn>
                <a:cxn ang="0">
                  <a:pos x="125" y="0"/>
                </a:cxn>
                <a:cxn ang="0">
                  <a:pos x="91" y="34"/>
                </a:cxn>
                <a:cxn ang="0">
                  <a:pos x="125" y="68"/>
                </a:cxn>
                <a:cxn ang="0">
                  <a:pos x="125" y="68"/>
                </a:cxn>
                <a:cxn ang="0">
                  <a:pos x="125" y="68"/>
                </a:cxn>
              </a:cxnLst>
              <a:rect l="0" t="0" r="r" b="b"/>
              <a:pathLst>
                <a:path w="250" h="296">
                  <a:moveTo>
                    <a:pt x="250" y="250"/>
                  </a:moveTo>
                  <a:cubicBezTo>
                    <a:pt x="250" y="282"/>
                    <a:pt x="185" y="296"/>
                    <a:pt x="125" y="296"/>
                  </a:cubicBezTo>
                  <a:cubicBezTo>
                    <a:pt x="65" y="296"/>
                    <a:pt x="0" y="282"/>
                    <a:pt x="0" y="250"/>
                  </a:cubicBezTo>
                  <a:cubicBezTo>
                    <a:pt x="0" y="226"/>
                    <a:pt x="36" y="215"/>
                    <a:pt x="66" y="210"/>
                  </a:cubicBezTo>
                  <a:cubicBezTo>
                    <a:pt x="72" y="209"/>
                    <a:pt x="78" y="213"/>
                    <a:pt x="79" y="219"/>
                  </a:cubicBezTo>
                  <a:cubicBezTo>
                    <a:pt x="80" y="225"/>
                    <a:pt x="76" y="231"/>
                    <a:pt x="70" y="232"/>
                  </a:cubicBezTo>
                  <a:cubicBezTo>
                    <a:pt x="33" y="239"/>
                    <a:pt x="23" y="249"/>
                    <a:pt x="23" y="251"/>
                  </a:cubicBezTo>
                  <a:cubicBezTo>
                    <a:pt x="24" y="257"/>
                    <a:pt x="58" y="273"/>
                    <a:pt x="125" y="273"/>
                  </a:cubicBezTo>
                  <a:cubicBezTo>
                    <a:pt x="192" y="273"/>
                    <a:pt x="226" y="257"/>
                    <a:pt x="228" y="250"/>
                  </a:cubicBezTo>
                  <a:cubicBezTo>
                    <a:pt x="227" y="249"/>
                    <a:pt x="217" y="238"/>
                    <a:pt x="180" y="232"/>
                  </a:cubicBezTo>
                  <a:cubicBezTo>
                    <a:pt x="174" y="231"/>
                    <a:pt x="170" y="225"/>
                    <a:pt x="171" y="219"/>
                  </a:cubicBezTo>
                  <a:cubicBezTo>
                    <a:pt x="172" y="213"/>
                    <a:pt x="178" y="209"/>
                    <a:pt x="184" y="210"/>
                  </a:cubicBezTo>
                  <a:cubicBezTo>
                    <a:pt x="214" y="215"/>
                    <a:pt x="250" y="226"/>
                    <a:pt x="250" y="250"/>
                  </a:cubicBezTo>
                  <a:close/>
                  <a:moveTo>
                    <a:pt x="80" y="182"/>
                  </a:moveTo>
                  <a:cubicBezTo>
                    <a:pt x="91" y="182"/>
                    <a:pt x="91" y="182"/>
                    <a:pt x="91" y="182"/>
                  </a:cubicBezTo>
                  <a:cubicBezTo>
                    <a:pt x="91" y="250"/>
                    <a:pt x="91" y="250"/>
                    <a:pt x="91" y="250"/>
                  </a:cubicBezTo>
                  <a:cubicBezTo>
                    <a:pt x="91" y="257"/>
                    <a:pt x="96" y="262"/>
                    <a:pt x="102" y="262"/>
                  </a:cubicBezTo>
                  <a:cubicBezTo>
                    <a:pt x="148" y="262"/>
                    <a:pt x="148" y="262"/>
                    <a:pt x="148" y="262"/>
                  </a:cubicBezTo>
                  <a:cubicBezTo>
                    <a:pt x="154" y="262"/>
                    <a:pt x="159" y="257"/>
                    <a:pt x="159" y="250"/>
                  </a:cubicBezTo>
                  <a:cubicBezTo>
                    <a:pt x="159" y="182"/>
                    <a:pt x="159" y="182"/>
                    <a:pt x="159" y="182"/>
                  </a:cubicBezTo>
                  <a:cubicBezTo>
                    <a:pt x="171" y="182"/>
                    <a:pt x="171" y="182"/>
                    <a:pt x="171" y="182"/>
                  </a:cubicBezTo>
                  <a:cubicBezTo>
                    <a:pt x="177" y="182"/>
                    <a:pt x="182" y="177"/>
                    <a:pt x="182" y="171"/>
                  </a:cubicBezTo>
                  <a:cubicBezTo>
                    <a:pt x="182" y="102"/>
                    <a:pt x="182" y="102"/>
                    <a:pt x="182" y="102"/>
                  </a:cubicBezTo>
                  <a:cubicBezTo>
                    <a:pt x="182" y="97"/>
                    <a:pt x="173" y="84"/>
                    <a:pt x="157" y="82"/>
                  </a:cubicBezTo>
                  <a:cubicBezTo>
                    <a:pt x="150" y="81"/>
                    <a:pt x="138" y="80"/>
                    <a:pt x="125" y="80"/>
                  </a:cubicBezTo>
                  <a:cubicBezTo>
                    <a:pt x="112" y="80"/>
                    <a:pt x="100" y="81"/>
                    <a:pt x="93" y="82"/>
                  </a:cubicBezTo>
                  <a:cubicBezTo>
                    <a:pt x="77" y="84"/>
                    <a:pt x="68" y="97"/>
                    <a:pt x="68" y="102"/>
                  </a:cubicBezTo>
                  <a:cubicBezTo>
                    <a:pt x="68" y="171"/>
                    <a:pt x="68" y="171"/>
                    <a:pt x="68" y="171"/>
                  </a:cubicBezTo>
                  <a:cubicBezTo>
                    <a:pt x="68" y="177"/>
                    <a:pt x="73" y="182"/>
                    <a:pt x="80" y="182"/>
                  </a:cubicBezTo>
                  <a:close/>
                  <a:moveTo>
                    <a:pt x="125" y="68"/>
                  </a:moveTo>
                  <a:cubicBezTo>
                    <a:pt x="144" y="68"/>
                    <a:pt x="159" y="53"/>
                    <a:pt x="159" y="34"/>
                  </a:cubicBezTo>
                  <a:cubicBezTo>
                    <a:pt x="159" y="15"/>
                    <a:pt x="144" y="0"/>
                    <a:pt x="125" y="0"/>
                  </a:cubicBezTo>
                  <a:cubicBezTo>
                    <a:pt x="106" y="0"/>
                    <a:pt x="91" y="15"/>
                    <a:pt x="91" y="34"/>
                  </a:cubicBezTo>
                  <a:cubicBezTo>
                    <a:pt x="91" y="53"/>
                    <a:pt x="106" y="68"/>
                    <a:pt x="125" y="68"/>
                  </a:cubicBezTo>
                  <a:close/>
                  <a:moveTo>
                    <a:pt x="125" y="68"/>
                  </a:moveTo>
                  <a:cubicBezTo>
                    <a:pt x="125" y="68"/>
                    <a:pt x="125" y="68"/>
                    <a:pt x="125" y="68"/>
                  </a:cubicBezTo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58" name="文本框 30"/>
          <p:cNvSpPr txBox="1"/>
          <p:nvPr/>
        </p:nvSpPr>
        <p:spPr>
          <a:xfrm>
            <a:off x="781596" y="8513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D62A4"/>
                </a:solidFill>
              </a:rPr>
              <a:t>标题文本预设</a:t>
            </a:r>
            <a:endParaRPr lang="zh-CN" altLang="en-US" sz="2000" b="1" dirty="0">
              <a:solidFill>
                <a:srgbClr val="0D62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46057" y="918469"/>
            <a:ext cx="6758590" cy="3657601"/>
            <a:chOff x="1846057" y="918469"/>
            <a:chExt cx="6758590" cy="3657601"/>
          </a:xfrm>
        </p:grpSpPr>
        <p:sp>
          <p:nvSpPr>
            <p:cNvPr id="4" name="Hexagon 4"/>
            <p:cNvSpPr/>
            <p:nvPr/>
          </p:nvSpPr>
          <p:spPr>
            <a:xfrm rot="17100000">
              <a:off x="3177254" y="2622107"/>
              <a:ext cx="858760" cy="740311"/>
            </a:xfrm>
            <a:prstGeom prst="hexagon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Hexagon 5"/>
            <p:cNvSpPr/>
            <p:nvPr/>
          </p:nvSpPr>
          <p:spPr>
            <a:xfrm rot="17100000">
              <a:off x="3878244" y="2806128"/>
              <a:ext cx="1161863" cy="1001606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" name="Hexagon 6"/>
            <p:cNvSpPr/>
            <p:nvPr/>
          </p:nvSpPr>
          <p:spPr>
            <a:xfrm rot="17100000">
              <a:off x="4638258" y="2059161"/>
              <a:ext cx="1161863" cy="1001606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Hexagon 7"/>
            <p:cNvSpPr/>
            <p:nvPr/>
          </p:nvSpPr>
          <p:spPr>
            <a:xfrm rot="17100000">
              <a:off x="5385019" y="1424064"/>
              <a:ext cx="953580" cy="822052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8" name="Hexagon 8"/>
            <p:cNvSpPr/>
            <p:nvPr/>
          </p:nvSpPr>
          <p:spPr>
            <a:xfrm rot="17100000">
              <a:off x="6146433" y="1619137"/>
              <a:ext cx="1308807" cy="1128282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Hexagon 9"/>
            <p:cNvSpPr/>
            <p:nvPr/>
          </p:nvSpPr>
          <p:spPr>
            <a:xfrm rot="17100000">
              <a:off x="2864893" y="2846492"/>
              <a:ext cx="352555" cy="303927"/>
            </a:xfrm>
            <a:prstGeom prst="hexagon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0" name="Hexagon 10"/>
            <p:cNvSpPr/>
            <p:nvPr/>
          </p:nvSpPr>
          <p:spPr>
            <a:xfrm rot="17100000">
              <a:off x="4892278" y="3572403"/>
              <a:ext cx="352555" cy="303927"/>
            </a:xfrm>
            <a:prstGeom prst="hexagon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Hexagon 11"/>
            <p:cNvSpPr/>
            <p:nvPr/>
          </p:nvSpPr>
          <p:spPr>
            <a:xfrm rot="17100000">
              <a:off x="4449164" y="2031315"/>
              <a:ext cx="352555" cy="303927"/>
            </a:xfrm>
            <a:prstGeom prst="hexagon">
              <a:avLst/>
            </a:prstGeom>
            <a:solidFill>
              <a:schemeClr val="tx2">
                <a:lumMod val="60000"/>
                <a:lumOff val="4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Hexagon 12"/>
            <p:cNvSpPr/>
            <p:nvPr/>
          </p:nvSpPr>
          <p:spPr>
            <a:xfrm rot="17100000">
              <a:off x="6605553" y="2817389"/>
              <a:ext cx="352555" cy="303927"/>
            </a:xfrm>
            <a:prstGeom prst="hexagon">
              <a:avLst/>
            </a:prstGeom>
            <a:solidFill>
              <a:schemeClr val="tx2">
                <a:lumMod val="40000"/>
                <a:lumOff val="6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Hexagon 13"/>
            <p:cNvSpPr/>
            <p:nvPr/>
          </p:nvSpPr>
          <p:spPr>
            <a:xfrm rot="17100000">
              <a:off x="5684446" y="1093586"/>
              <a:ext cx="320504" cy="276297"/>
            </a:xfrm>
            <a:prstGeom prst="hexagon">
              <a:avLst/>
            </a:prstGeom>
            <a:solidFill>
              <a:schemeClr val="tx2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Rectangle 14"/>
            <p:cNvSpPr/>
            <p:nvPr/>
          </p:nvSpPr>
          <p:spPr>
            <a:xfrm>
              <a:off x="1846057" y="3529957"/>
              <a:ext cx="966610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>
                <a:buClr>
                  <a:srgbClr val="E24848"/>
                </a:buClr>
              </a:pPr>
              <a:r>
                <a:rPr lang="zh-CN" altLang="en-US" sz="1600" b="1">
                  <a:solidFill>
                    <a:schemeClr val="accent1"/>
                  </a:solidFill>
                </a:rPr>
                <a:t>标题文本预设 </a:t>
              </a:r>
              <a:endParaRPr lang="zh-CN" altLang="en-US" sz="1600" b="1">
                <a:solidFill>
                  <a:schemeClr val="accent1"/>
                </a:solidFill>
              </a:endParaRPr>
            </a:p>
          </p:txBody>
        </p:sp>
        <p:sp>
          <p:nvSpPr>
            <p:cNvPr id="15" name="Rectangle 15"/>
            <p:cNvSpPr/>
            <p:nvPr/>
          </p:nvSpPr>
          <p:spPr>
            <a:xfrm>
              <a:off x="1846058" y="3758337"/>
              <a:ext cx="2229251" cy="311623"/>
            </a:xfrm>
            <a:prstGeom prst="rect">
              <a:avLst/>
            </a:prstGeom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solidFill>
                    <a:sysClr val="windowText" lastClr="000000"/>
                  </a:solidFill>
                </a:rPr>
                <a:t>此部分内容作为文字排版占位显示 （建议使用主题字体）如需更改请在（设置形状格式）菜单下（文本选项）中调整</a:t>
              </a:r>
              <a:endParaRPr lang="zh-CN" altLang="en-US" sz="900" noProof="1">
                <a:solidFill>
                  <a:sysClr val="windowText" lastClr="000000"/>
                </a:solidFill>
              </a:endParaRPr>
            </a:p>
          </p:txBody>
        </p:sp>
        <p:grpSp>
          <p:nvGrpSpPr>
            <p:cNvPr id="16" name="Group 56"/>
            <p:cNvGrpSpPr/>
            <p:nvPr/>
          </p:nvGrpSpPr>
          <p:grpSpPr>
            <a:xfrm>
              <a:off x="4817851" y="3975906"/>
              <a:ext cx="3021509" cy="600164"/>
              <a:chOff x="6423804" y="5337816"/>
              <a:chExt cx="4028680" cy="800219"/>
            </a:xfrm>
          </p:grpSpPr>
          <p:sp>
            <p:nvSpPr>
              <p:cNvPr id="56" name="Rectangle 16"/>
              <p:cNvSpPr/>
              <p:nvPr/>
            </p:nvSpPr>
            <p:spPr>
              <a:xfrm>
                <a:off x="6423804" y="5337816"/>
                <a:ext cx="3128580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pPr>
                  <a:buClr>
                    <a:srgbClr val="E24848"/>
                  </a:buClr>
                </a:pPr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 </a:t>
                </a:r>
                <a:endParaRPr lang="zh-CN" altLang="en-US" sz="16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57" name="Rectangle 17"/>
              <p:cNvSpPr/>
              <p:nvPr/>
            </p:nvSpPr>
            <p:spPr>
              <a:xfrm>
                <a:off x="6423804" y="5584037"/>
                <a:ext cx="4028680" cy="553998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92500"/>
              </a:bodyPr>
              <a:lstStyle/>
              <a:p>
                <a:pPr lvl="0"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900" noProof="1">
                    <a:solidFill>
                      <a:sysClr val="windowText" lastClr="000000"/>
                    </a:solidFill>
                  </a:rPr>
                  <a:t>此部分内容作为文字排版占位显示 （建议使用主题字</a:t>
                </a:r>
                <a:br>
                  <a:rPr lang="zh-CN" altLang="en-US" sz="900" noProof="1">
                    <a:solidFill>
                      <a:sysClr val="windowText" lastClr="000000"/>
                    </a:solidFill>
                  </a:rPr>
                </a:br>
                <a:r>
                  <a:rPr lang="zh-CN" altLang="en-US" sz="900" noProof="1">
                    <a:solidFill>
                      <a:sysClr val="windowText" lastClr="000000"/>
                    </a:solidFill>
                  </a:rPr>
                  <a:t>体）。如需更改请在（设置形状格式）菜单下（文本选项）中调整</a:t>
                </a:r>
                <a:endParaRPr lang="zh-CN" altLang="en-US" sz="900" noProof="1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7" name="Group 54"/>
            <p:cNvGrpSpPr/>
            <p:nvPr/>
          </p:nvGrpSpPr>
          <p:grpSpPr>
            <a:xfrm>
              <a:off x="2719947" y="1246111"/>
              <a:ext cx="2243293" cy="548227"/>
              <a:chOff x="3725948" y="1709831"/>
              <a:chExt cx="2991058" cy="730969"/>
            </a:xfrm>
          </p:grpSpPr>
          <p:sp>
            <p:nvSpPr>
              <p:cNvPr id="54" name="Rectangle 18"/>
              <p:cNvSpPr/>
              <p:nvPr/>
            </p:nvSpPr>
            <p:spPr>
              <a:xfrm>
                <a:off x="3725948" y="1709831"/>
                <a:ext cx="1288814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pPr>
                  <a:buClr>
                    <a:srgbClr val="E24848"/>
                  </a:buClr>
                </a:pPr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 </a:t>
                </a:r>
                <a:endParaRPr lang="zh-CN" altLang="en-US" sz="1600" b="1">
                  <a:solidFill>
                    <a:schemeClr val="accent3"/>
                  </a:solidFill>
                </a:endParaRPr>
              </a:p>
            </p:txBody>
          </p:sp>
          <p:sp>
            <p:nvSpPr>
              <p:cNvPr id="55" name="Rectangle 19"/>
              <p:cNvSpPr/>
              <p:nvPr/>
            </p:nvSpPr>
            <p:spPr>
              <a:xfrm>
                <a:off x="3725948" y="2025302"/>
                <a:ext cx="2991058" cy="415498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70000" lnSpcReduction="20000"/>
              </a:bodyPr>
              <a:lstStyle/>
              <a:p>
                <a:pPr lvl="0"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900" noProof="1">
                    <a:solidFill>
                      <a:sysClr val="windowText" lastClr="000000"/>
                    </a:solidFill>
                  </a:rPr>
                  <a:t>此部分内容作为文字排版占位显示 （建议使用主题字体）如需更改请在（设置形状格式）菜单下（文本选项）中调整。</a:t>
                </a:r>
                <a:endParaRPr lang="zh-CN" altLang="en-US" sz="900" noProof="1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8" name="Group 1"/>
            <p:cNvGrpSpPr/>
            <p:nvPr/>
          </p:nvGrpSpPr>
          <p:grpSpPr>
            <a:xfrm>
              <a:off x="6252879" y="918469"/>
              <a:ext cx="2351768" cy="548227"/>
              <a:chOff x="8436260" y="1224625"/>
              <a:chExt cx="3036603" cy="730970"/>
            </a:xfrm>
          </p:grpSpPr>
          <p:sp>
            <p:nvSpPr>
              <p:cNvPr id="52" name="Rectangle 20"/>
              <p:cNvSpPr/>
              <p:nvPr/>
            </p:nvSpPr>
            <p:spPr>
              <a:xfrm>
                <a:off x="8436260" y="1224625"/>
                <a:ext cx="1248087" cy="246221"/>
              </a:xfrm>
              <a:prstGeom prst="rect">
                <a:avLst/>
              </a:prstGeom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>
                  <a:buClr>
                    <a:srgbClr val="E24848"/>
                  </a:buClr>
                </a:pPr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 </a:t>
                </a:r>
                <a:endParaRPr lang="zh-CN" altLang="en-US" sz="1600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3" name="Rectangle 21"/>
              <p:cNvSpPr/>
              <p:nvPr/>
            </p:nvSpPr>
            <p:spPr>
              <a:xfrm>
                <a:off x="8436260" y="1540097"/>
                <a:ext cx="3036603" cy="415498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 fontScale="77500" lnSpcReduction="20000"/>
              </a:bodyPr>
              <a:lstStyle/>
              <a:p>
                <a:pPr lvl="0"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900" noProof="1">
                    <a:solidFill>
                      <a:sysClr val="windowText" lastClr="000000"/>
                    </a:solidFill>
                  </a:rPr>
                  <a:t>此部分内容作为文字排版占位显示 （建议使用主题字体）</a:t>
                </a:r>
                <a:br>
                  <a:rPr lang="zh-CN" altLang="en-US" sz="900" noProof="1">
                    <a:solidFill>
                      <a:sysClr val="windowText" lastClr="000000"/>
                    </a:solidFill>
                  </a:rPr>
                </a:br>
                <a:r>
                  <a:rPr lang="zh-CN" altLang="en-US" sz="900" noProof="1">
                    <a:solidFill>
                      <a:sysClr val="windowText" lastClr="000000"/>
                    </a:solidFill>
                  </a:rPr>
                  <a:t>如需更改请在（设置形状格式）菜单下（文本选项）中调整</a:t>
                </a:r>
                <a:endParaRPr lang="zh-CN" altLang="en-US" sz="900" noProof="1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9" name="Group 55"/>
            <p:cNvGrpSpPr/>
            <p:nvPr/>
          </p:nvGrpSpPr>
          <p:grpSpPr>
            <a:xfrm>
              <a:off x="5973497" y="3178882"/>
              <a:ext cx="2631147" cy="600164"/>
              <a:chOff x="9317310" y="3816913"/>
              <a:chExt cx="3508197" cy="800219"/>
            </a:xfrm>
          </p:grpSpPr>
          <p:sp>
            <p:nvSpPr>
              <p:cNvPr id="50" name="Rectangle 22"/>
              <p:cNvSpPr/>
              <p:nvPr/>
            </p:nvSpPr>
            <p:spPr>
              <a:xfrm>
                <a:off x="9317311" y="3816913"/>
                <a:ext cx="2155553" cy="246221"/>
              </a:xfrm>
              <a:prstGeom prst="rect">
                <a:avLst/>
              </a:prstGeom>
            </p:spPr>
            <p:txBody>
              <a:bodyPr wrap="none" lIns="0" tIns="0" rIns="0" bIns="0" anchor="ctr" anchorCtr="0">
                <a:normAutofit fontScale="92500" lnSpcReduction="20000"/>
              </a:bodyPr>
              <a:lstStyle/>
              <a:p>
                <a:pPr>
                  <a:buClr>
                    <a:srgbClr val="E24848"/>
                  </a:buClr>
                </a:pPr>
                <a:r>
                  <a:rPr lang="zh-CN" altLang="en-US" sz="1600" b="1">
                    <a:solidFill>
                      <a:schemeClr val="accent5"/>
                    </a:solidFill>
                  </a:rPr>
                  <a:t>标题文本预设 </a:t>
                </a:r>
                <a:endParaRPr lang="zh-CN" altLang="en-US" sz="1600" b="1">
                  <a:solidFill>
                    <a:schemeClr val="accent5"/>
                  </a:solidFill>
                </a:endParaRPr>
              </a:p>
            </p:txBody>
          </p:sp>
          <p:sp>
            <p:nvSpPr>
              <p:cNvPr id="51" name="Rectangle 23"/>
              <p:cNvSpPr/>
              <p:nvPr/>
            </p:nvSpPr>
            <p:spPr>
              <a:xfrm>
                <a:off x="9317310" y="4063134"/>
                <a:ext cx="3508197" cy="553998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normAutofit fontScale="92500" lnSpcReduction="10000"/>
              </a:bodyPr>
              <a:lstStyle/>
              <a:p>
                <a:pPr lvl="0"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900" noProof="1">
                    <a:solidFill>
                      <a:sysClr val="windowText" lastClr="000000"/>
                    </a:solidFill>
                  </a:rPr>
                  <a:t>此部分内容作为文字排版占位显示 （建议使用主题字体）如需更改请在（设置形状格式）菜单下（文本选项）中调整</a:t>
                </a:r>
                <a:endParaRPr lang="zh-CN" altLang="en-US" sz="900" noProof="1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0" name="Group 24"/>
            <p:cNvGrpSpPr/>
            <p:nvPr/>
          </p:nvGrpSpPr>
          <p:grpSpPr>
            <a:xfrm>
              <a:off x="3430000" y="2792054"/>
              <a:ext cx="364879" cy="350137"/>
              <a:chOff x="-4228405" y="3281123"/>
              <a:chExt cx="412084" cy="395434"/>
            </a:xfrm>
            <a:solidFill>
              <a:schemeClr val="bg1"/>
            </a:solidFill>
          </p:grpSpPr>
          <p:sp>
            <p:nvSpPr>
              <p:cNvPr id="32" name="Freeform: Shape 25"/>
              <p:cNvSpPr/>
              <p:nvPr/>
            </p:nvSpPr>
            <p:spPr bwMode="auto">
              <a:xfrm>
                <a:off x="-4228405" y="3281123"/>
                <a:ext cx="412084" cy="395434"/>
              </a:xfrm>
              <a:custGeom>
                <a:avLst/>
                <a:gdLst>
                  <a:gd name="T0" fmla="*/ 132 w 295"/>
                  <a:gd name="T1" fmla="*/ 286 h 287"/>
                  <a:gd name="T2" fmla="*/ 90 w 295"/>
                  <a:gd name="T3" fmla="*/ 276 h 287"/>
                  <a:gd name="T4" fmla="*/ 53 w 295"/>
                  <a:gd name="T5" fmla="*/ 254 h 287"/>
                  <a:gd name="T6" fmla="*/ 26 w 295"/>
                  <a:gd name="T7" fmla="*/ 223 h 287"/>
                  <a:gd name="T8" fmla="*/ 7 w 295"/>
                  <a:gd name="T9" fmla="*/ 187 h 287"/>
                  <a:gd name="T10" fmla="*/ 0 w 295"/>
                  <a:gd name="T11" fmla="*/ 143 h 287"/>
                  <a:gd name="T12" fmla="*/ 2 w 295"/>
                  <a:gd name="T13" fmla="*/ 115 h 287"/>
                  <a:gd name="T14" fmla="*/ 17 w 295"/>
                  <a:gd name="T15" fmla="*/ 76 h 287"/>
                  <a:gd name="T16" fmla="*/ 43 w 295"/>
                  <a:gd name="T17" fmla="*/ 43 h 287"/>
                  <a:gd name="T18" fmla="*/ 77 w 295"/>
                  <a:gd name="T19" fmla="*/ 18 h 287"/>
                  <a:gd name="T20" fmla="*/ 118 w 295"/>
                  <a:gd name="T21" fmla="*/ 3 h 287"/>
                  <a:gd name="T22" fmla="*/ 148 w 295"/>
                  <a:gd name="T23" fmla="*/ 0 h 287"/>
                  <a:gd name="T24" fmla="*/ 192 w 295"/>
                  <a:gd name="T25" fmla="*/ 6 h 287"/>
                  <a:gd name="T26" fmla="*/ 230 w 295"/>
                  <a:gd name="T27" fmla="*/ 25 h 287"/>
                  <a:gd name="T28" fmla="*/ 262 w 295"/>
                  <a:gd name="T29" fmla="*/ 53 h 287"/>
                  <a:gd name="T30" fmla="*/ 284 w 295"/>
                  <a:gd name="T31" fmla="*/ 88 h 287"/>
                  <a:gd name="T32" fmla="*/ 295 w 295"/>
                  <a:gd name="T33" fmla="*/ 128 h 287"/>
                  <a:gd name="T34" fmla="*/ 295 w 295"/>
                  <a:gd name="T35" fmla="*/ 159 h 287"/>
                  <a:gd name="T36" fmla="*/ 284 w 295"/>
                  <a:gd name="T37" fmla="*/ 200 h 287"/>
                  <a:gd name="T38" fmla="*/ 262 w 295"/>
                  <a:gd name="T39" fmla="*/ 235 h 287"/>
                  <a:gd name="T40" fmla="*/ 230 w 295"/>
                  <a:gd name="T41" fmla="*/ 263 h 287"/>
                  <a:gd name="T42" fmla="*/ 192 w 295"/>
                  <a:gd name="T43" fmla="*/ 280 h 287"/>
                  <a:gd name="T44" fmla="*/ 148 w 295"/>
                  <a:gd name="T45" fmla="*/ 287 h 287"/>
                  <a:gd name="T46" fmla="*/ 148 w 295"/>
                  <a:gd name="T47" fmla="*/ 8 h 287"/>
                  <a:gd name="T48" fmla="*/ 106 w 295"/>
                  <a:gd name="T49" fmla="*/ 13 h 287"/>
                  <a:gd name="T50" fmla="*/ 69 w 295"/>
                  <a:gd name="T51" fmla="*/ 31 h 287"/>
                  <a:gd name="T52" fmla="*/ 39 w 295"/>
                  <a:gd name="T53" fmla="*/ 57 h 287"/>
                  <a:gd name="T54" fmla="*/ 18 w 295"/>
                  <a:gd name="T55" fmla="*/ 91 h 287"/>
                  <a:gd name="T56" fmla="*/ 7 w 295"/>
                  <a:gd name="T57" fmla="*/ 130 h 287"/>
                  <a:gd name="T58" fmla="*/ 7 w 295"/>
                  <a:gd name="T59" fmla="*/ 158 h 287"/>
                  <a:gd name="T60" fmla="*/ 18 w 295"/>
                  <a:gd name="T61" fmla="*/ 197 h 287"/>
                  <a:gd name="T62" fmla="*/ 39 w 295"/>
                  <a:gd name="T63" fmla="*/ 231 h 287"/>
                  <a:gd name="T64" fmla="*/ 69 w 295"/>
                  <a:gd name="T65" fmla="*/ 257 h 287"/>
                  <a:gd name="T66" fmla="*/ 106 w 295"/>
                  <a:gd name="T67" fmla="*/ 274 h 287"/>
                  <a:gd name="T68" fmla="*/ 148 w 295"/>
                  <a:gd name="T69" fmla="*/ 280 h 287"/>
                  <a:gd name="T70" fmla="*/ 176 w 295"/>
                  <a:gd name="T71" fmla="*/ 277 h 287"/>
                  <a:gd name="T72" fmla="*/ 215 w 295"/>
                  <a:gd name="T73" fmla="*/ 264 h 287"/>
                  <a:gd name="T74" fmla="*/ 247 w 295"/>
                  <a:gd name="T75" fmla="*/ 241 h 287"/>
                  <a:gd name="T76" fmla="*/ 272 w 295"/>
                  <a:gd name="T77" fmla="*/ 209 h 287"/>
                  <a:gd name="T78" fmla="*/ 285 w 295"/>
                  <a:gd name="T79" fmla="*/ 171 h 287"/>
                  <a:gd name="T80" fmla="*/ 288 w 295"/>
                  <a:gd name="T81" fmla="*/ 143 h 287"/>
                  <a:gd name="T82" fmla="*/ 282 w 295"/>
                  <a:gd name="T83" fmla="*/ 104 h 287"/>
                  <a:gd name="T84" fmla="*/ 265 w 295"/>
                  <a:gd name="T85" fmla="*/ 67 h 287"/>
                  <a:gd name="T86" fmla="*/ 237 w 295"/>
                  <a:gd name="T87" fmla="*/ 38 h 287"/>
                  <a:gd name="T88" fmla="*/ 202 w 295"/>
                  <a:gd name="T89" fmla="*/ 18 h 287"/>
                  <a:gd name="T90" fmla="*/ 161 w 295"/>
                  <a:gd name="T91" fmla="*/ 8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95" h="287">
                    <a:moveTo>
                      <a:pt x="148" y="287"/>
                    </a:moveTo>
                    <a:lnTo>
                      <a:pt x="148" y="287"/>
                    </a:lnTo>
                    <a:lnTo>
                      <a:pt x="132" y="286"/>
                    </a:lnTo>
                    <a:lnTo>
                      <a:pt x="118" y="284"/>
                    </a:lnTo>
                    <a:lnTo>
                      <a:pt x="103" y="280"/>
                    </a:lnTo>
                    <a:lnTo>
                      <a:pt x="90" y="276"/>
                    </a:lnTo>
                    <a:lnTo>
                      <a:pt x="77" y="270"/>
                    </a:lnTo>
                    <a:lnTo>
                      <a:pt x="65" y="263"/>
                    </a:lnTo>
                    <a:lnTo>
                      <a:pt x="53" y="254"/>
                    </a:lnTo>
                    <a:lnTo>
                      <a:pt x="43" y="245"/>
                    </a:lnTo>
                    <a:lnTo>
                      <a:pt x="33" y="235"/>
                    </a:lnTo>
                    <a:lnTo>
                      <a:pt x="26" y="223"/>
                    </a:lnTo>
                    <a:lnTo>
                      <a:pt x="17" y="212"/>
                    </a:lnTo>
                    <a:lnTo>
                      <a:pt x="11" y="200"/>
                    </a:lnTo>
                    <a:lnTo>
                      <a:pt x="7" y="187"/>
                    </a:lnTo>
                    <a:lnTo>
                      <a:pt x="2" y="172"/>
                    </a:lnTo>
                    <a:lnTo>
                      <a:pt x="1" y="159"/>
                    </a:lnTo>
                    <a:lnTo>
                      <a:pt x="0" y="143"/>
                    </a:lnTo>
                    <a:lnTo>
                      <a:pt x="0" y="143"/>
                    </a:lnTo>
                    <a:lnTo>
                      <a:pt x="1" y="128"/>
                    </a:lnTo>
                    <a:lnTo>
                      <a:pt x="2" y="115"/>
                    </a:lnTo>
                    <a:lnTo>
                      <a:pt x="7" y="101"/>
                    </a:lnTo>
                    <a:lnTo>
                      <a:pt x="11" y="88"/>
                    </a:lnTo>
                    <a:lnTo>
                      <a:pt x="17" y="76"/>
                    </a:lnTo>
                    <a:lnTo>
                      <a:pt x="26" y="63"/>
                    </a:lnTo>
                    <a:lnTo>
                      <a:pt x="33" y="53"/>
                    </a:lnTo>
                    <a:lnTo>
                      <a:pt x="43" y="43"/>
                    </a:lnTo>
                    <a:lnTo>
                      <a:pt x="53" y="32"/>
                    </a:lnTo>
                    <a:lnTo>
                      <a:pt x="65" y="25"/>
                    </a:lnTo>
                    <a:lnTo>
                      <a:pt x="77" y="18"/>
                    </a:lnTo>
                    <a:lnTo>
                      <a:pt x="90" y="12"/>
                    </a:lnTo>
                    <a:lnTo>
                      <a:pt x="103" y="6"/>
                    </a:lnTo>
                    <a:lnTo>
                      <a:pt x="118" y="3"/>
                    </a:lnTo>
                    <a:lnTo>
                      <a:pt x="132" y="0"/>
                    </a:lnTo>
                    <a:lnTo>
                      <a:pt x="148" y="0"/>
                    </a:lnTo>
                    <a:lnTo>
                      <a:pt x="148" y="0"/>
                    </a:lnTo>
                    <a:lnTo>
                      <a:pt x="163" y="0"/>
                    </a:lnTo>
                    <a:lnTo>
                      <a:pt x="177" y="3"/>
                    </a:lnTo>
                    <a:lnTo>
                      <a:pt x="192" y="6"/>
                    </a:lnTo>
                    <a:lnTo>
                      <a:pt x="205" y="12"/>
                    </a:lnTo>
                    <a:lnTo>
                      <a:pt x="218" y="18"/>
                    </a:lnTo>
                    <a:lnTo>
                      <a:pt x="230" y="25"/>
                    </a:lnTo>
                    <a:lnTo>
                      <a:pt x="241" y="32"/>
                    </a:lnTo>
                    <a:lnTo>
                      <a:pt x="252" y="43"/>
                    </a:lnTo>
                    <a:lnTo>
                      <a:pt x="262" y="53"/>
                    </a:lnTo>
                    <a:lnTo>
                      <a:pt x="271" y="63"/>
                    </a:lnTo>
                    <a:lnTo>
                      <a:pt x="278" y="76"/>
                    </a:lnTo>
                    <a:lnTo>
                      <a:pt x="284" y="88"/>
                    </a:lnTo>
                    <a:lnTo>
                      <a:pt x="288" y="101"/>
                    </a:lnTo>
                    <a:lnTo>
                      <a:pt x="292" y="115"/>
                    </a:lnTo>
                    <a:lnTo>
                      <a:pt x="295" y="128"/>
                    </a:lnTo>
                    <a:lnTo>
                      <a:pt x="295" y="143"/>
                    </a:lnTo>
                    <a:lnTo>
                      <a:pt x="295" y="143"/>
                    </a:lnTo>
                    <a:lnTo>
                      <a:pt x="295" y="159"/>
                    </a:lnTo>
                    <a:lnTo>
                      <a:pt x="292" y="172"/>
                    </a:lnTo>
                    <a:lnTo>
                      <a:pt x="288" y="187"/>
                    </a:lnTo>
                    <a:lnTo>
                      <a:pt x="284" y="200"/>
                    </a:lnTo>
                    <a:lnTo>
                      <a:pt x="278" y="212"/>
                    </a:lnTo>
                    <a:lnTo>
                      <a:pt x="271" y="223"/>
                    </a:lnTo>
                    <a:lnTo>
                      <a:pt x="262" y="235"/>
                    </a:lnTo>
                    <a:lnTo>
                      <a:pt x="252" y="245"/>
                    </a:lnTo>
                    <a:lnTo>
                      <a:pt x="241" y="254"/>
                    </a:lnTo>
                    <a:lnTo>
                      <a:pt x="230" y="263"/>
                    </a:lnTo>
                    <a:lnTo>
                      <a:pt x="218" y="270"/>
                    </a:lnTo>
                    <a:lnTo>
                      <a:pt x="205" y="276"/>
                    </a:lnTo>
                    <a:lnTo>
                      <a:pt x="192" y="280"/>
                    </a:lnTo>
                    <a:lnTo>
                      <a:pt x="177" y="284"/>
                    </a:lnTo>
                    <a:lnTo>
                      <a:pt x="163" y="286"/>
                    </a:lnTo>
                    <a:lnTo>
                      <a:pt x="148" y="287"/>
                    </a:lnTo>
                    <a:lnTo>
                      <a:pt x="148" y="287"/>
                    </a:lnTo>
                    <a:close/>
                    <a:moveTo>
                      <a:pt x="148" y="8"/>
                    </a:moveTo>
                    <a:lnTo>
                      <a:pt x="148" y="8"/>
                    </a:lnTo>
                    <a:lnTo>
                      <a:pt x="134" y="8"/>
                    </a:lnTo>
                    <a:lnTo>
                      <a:pt x="119" y="10"/>
                    </a:lnTo>
                    <a:lnTo>
                      <a:pt x="106" y="13"/>
                    </a:lnTo>
                    <a:lnTo>
                      <a:pt x="93" y="18"/>
                    </a:lnTo>
                    <a:lnTo>
                      <a:pt x="81" y="24"/>
                    </a:lnTo>
                    <a:lnTo>
                      <a:pt x="69" y="31"/>
                    </a:lnTo>
                    <a:lnTo>
                      <a:pt x="58" y="38"/>
                    </a:lnTo>
                    <a:lnTo>
                      <a:pt x="48" y="47"/>
                    </a:lnTo>
                    <a:lnTo>
                      <a:pt x="39" y="57"/>
                    </a:lnTo>
                    <a:lnTo>
                      <a:pt x="30" y="67"/>
                    </a:lnTo>
                    <a:lnTo>
                      <a:pt x="24" y="79"/>
                    </a:lnTo>
                    <a:lnTo>
                      <a:pt x="18" y="91"/>
                    </a:lnTo>
                    <a:lnTo>
                      <a:pt x="13" y="104"/>
                    </a:lnTo>
                    <a:lnTo>
                      <a:pt x="10" y="117"/>
                    </a:lnTo>
                    <a:lnTo>
                      <a:pt x="7" y="130"/>
                    </a:lnTo>
                    <a:lnTo>
                      <a:pt x="7" y="143"/>
                    </a:lnTo>
                    <a:lnTo>
                      <a:pt x="7" y="143"/>
                    </a:lnTo>
                    <a:lnTo>
                      <a:pt x="7" y="158"/>
                    </a:lnTo>
                    <a:lnTo>
                      <a:pt x="10" y="171"/>
                    </a:lnTo>
                    <a:lnTo>
                      <a:pt x="13" y="184"/>
                    </a:lnTo>
                    <a:lnTo>
                      <a:pt x="18" y="197"/>
                    </a:lnTo>
                    <a:lnTo>
                      <a:pt x="24" y="209"/>
                    </a:lnTo>
                    <a:lnTo>
                      <a:pt x="30" y="220"/>
                    </a:lnTo>
                    <a:lnTo>
                      <a:pt x="39" y="231"/>
                    </a:lnTo>
                    <a:lnTo>
                      <a:pt x="48" y="241"/>
                    </a:lnTo>
                    <a:lnTo>
                      <a:pt x="58" y="249"/>
                    </a:lnTo>
                    <a:lnTo>
                      <a:pt x="69" y="257"/>
                    </a:lnTo>
                    <a:lnTo>
                      <a:pt x="81" y="264"/>
                    </a:lnTo>
                    <a:lnTo>
                      <a:pt x="93" y="270"/>
                    </a:lnTo>
                    <a:lnTo>
                      <a:pt x="106" y="274"/>
                    </a:lnTo>
                    <a:lnTo>
                      <a:pt x="119" y="277"/>
                    </a:lnTo>
                    <a:lnTo>
                      <a:pt x="134" y="280"/>
                    </a:lnTo>
                    <a:lnTo>
                      <a:pt x="148" y="280"/>
                    </a:lnTo>
                    <a:lnTo>
                      <a:pt x="148" y="280"/>
                    </a:lnTo>
                    <a:lnTo>
                      <a:pt x="161" y="280"/>
                    </a:lnTo>
                    <a:lnTo>
                      <a:pt x="176" y="277"/>
                    </a:lnTo>
                    <a:lnTo>
                      <a:pt x="189" y="274"/>
                    </a:lnTo>
                    <a:lnTo>
                      <a:pt x="202" y="270"/>
                    </a:lnTo>
                    <a:lnTo>
                      <a:pt x="215" y="264"/>
                    </a:lnTo>
                    <a:lnTo>
                      <a:pt x="227" y="257"/>
                    </a:lnTo>
                    <a:lnTo>
                      <a:pt x="237" y="249"/>
                    </a:lnTo>
                    <a:lnTo>
                      <a:pt x="247" y="241"/>
                    </a:lnTo>
                    <a:lnTo>
                      <a:pt x="256" y="231"/>
                    </a:lnTo>
                    <a:lnTo>
                      <a:pt x="265" y="220"/>
                    </a:lnTo>
                    <a:lnTo>
                      <a:pt x="272" y="209"/>
                    </a:lnTo>
                    <a:lnTo>
                      <a:pt x="278" y="197"/>
                    </a:lnTo>
                    <a:lnTo>
                      <a:pt x="282" y="184"/>
                    </a:lnTo>
                    <a:lnTo>
                      <a:pt x="285" y="171"/>
                    </a:lnTo>
                    <a:lnTo>
                      <a:pt x="288" y="158"/>
                    </a:lnTo>
                    <a:lnTo>
                      <a:pt x="288" y="143"/>
                    </a:lnTo>
                    <a:lnTo>
                      <a:pt x="288" y="143"/>
                    </a:lnTo>
                    <a:lnTo>
                      <a:pt x="288" y="130"/>
                    </a:lnTo>
                    <a:lnTo>
                      <a:pt x="285" y="117"/>
                    </a:lnTo>
                    <a:lnTo>
                      <a:pt x="282" y="104"/>
                    </a:lnTo>
                    <a:lnTo>
                      <a:pt x="278" y="91"/>
                    </a:lnTo>
                    <a:lnTo>
                      <a:pt x="272" y="79"/>
                    </a:lnTo>
                    <a:lnTo>
                      <a:pt x="265" y="67"/>
                    </a:lnTo>
                    <a:lnTo>
                      <a:pt x="256" y="57"/>
                    </a:lnTo>
                    <a:lnTo>
                      <a:pt x="247" y="47"/>
                    </a:lnTo>
                    <a:lnTo>
                      <a:pt x="237" y="38"/>
                    </a:lnTo>
                    <a:lnTo>
                      <a:pt x="227" y="31"/>
                    </a:lnTo>
                    <a:lnTo>
                      <a:pt x="215" y="24"/>
                    </a:lnTo>
                    <a:lnTo>
                      <a:pt x="202" y="18"/>
                    </a:lnTo>
                    <a:lnTo>
                      <a:pt x="189" y="13"/>
                    </a:lnTo>
                    <a:lnTo>
                      <a:pt x="176" y="10"/>
                    </a:lnTo>
                    <a:lnTo>
                      <a:pt x="161" y="8"/>
                    </a:lnTo>
                    <a:lnTo>
                      <a:pt x="148" y="8"/>
                    </a:lnTo>
                    <a:lnTo>
                      <a:pt x="14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26"/>
              <p:cNvSpPr/>
              <p:nvPr/>
            </p:nvSpPr>
            <p:spPr bwMode="auto">
              <a:xfrm>
                <a:off x="-4066071" y="3372697"/>
                <a:ext cx="141523" cy="66599"/>
              </a:xfrm>
              <a:custGeom>
                <a:avLst/>
                <a:gdLst>
                  <a:gd name="T0" fmla="*/ 103 w 103"/>
                  <a:gd name="T1" fmla="*/ 0 h 49"/>
                  <a:gd name="T2" fmla="*/ 0 w 103"/>
                  <a:gd name="T3" fmla="*/ 49 h 49"/>
                  <a:gd name="T4" fmla="*/ 103 w 103"/>
                  <a:gd name="T5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3" h="49">
                    <a:moveTo>
                      <a:pt x="103" y="0"/>
                    </a:moveTo>
                    <a:lnTo>
                      <a:pt x="0" y="49"/>
                    </a:lnTo>
                    <a:lnTo>
                      <a:pt x="10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4" name="Straight Connector 27"/>
              <p:cNvSpPr/>
              <p:nvPr/>
            </p:nvSpPr>
            <p:spPr bwMode="auto">
              <a:xfrm flipH="1">
                <a:off x="-4066071" y="3372697"/>
                <a:ext cx="141523" cy="66599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28"/>
              <p:cNvSpPr/>
              <p:nvPr/>
            </p:nvSpPr>
            <p:spPr bwMode="auto">
              <a:xfrm>
                <a:off x="-4070232" y="3368533"/>
                <a:ext cx="149848" cy="74924"/>
              </a:xfrm>
              <a:custGeom>
                <a:avLst/>
                <a:gdLst>
                  <a:gd name="T0" fmla="*/ 3 w 107"/>
                  <a:gd name="T1" fmla="*/ 55 h 55"/>
                  <a:gd name="T2" fmla="*/ 0 w 107"/>
                  <a:gd name="T3" fmla="*/ 49 h 55"/>
                  <a:gd name="T4" fmla="*/ 104 w 107"/>
                  <a:gd name="T5" fmla="*/ 0 h 55"/>
                  <a:gd name="T6" fmla="*/ 107 w 107"/>
                  <a:gd name="T7" fmla="*/ 6 h 55"/>
                  <a:gd name="T8" fmla="*/ 3 w 107"/>
                  <a:gd name="T9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5">
                    <a:moveTo>
                      <a:pt x="3" y="55"/>
                    </a:moveTo>
                    <a:lnTo>
                      <a:pt x="0" y="49"/>
                    </a:lnTo>
                    <a:lnTo>
                      <a:pt x="104" y="0"/>
                    </a:lnTo>
                    <a:lnTo>
                      <a:pt x="107" y="6"/>
                    </a:lnTo>
                    <a:lnTo>
                      <a:pt x="3" y="5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6" name="Freeform: Shape 29"/>
              <p:cNvSpPr/>
              <p:nvPr/>
            </p:nvSpPr>
            <p:spPr bwMode="auto">
              <a:xfrm>
                <a:off x="-4124342" y="3439296"/>
                <a:ext cx="62438" cy="145687"/>
              </a:xfrm>
              <a:custGeom>
                <a:avLst/>
                <a:gdLst>
                  <a:gd name="T0" fmla="*/ 6 w 44"/>
                  <a:gd name="T1" fmla="*/ 106 h 106"/>
                  <a:gd name="T2" fmla="*/ 0 w 44"/>
                  <a:gd name="T3" fmla="*/ 103 h 106"/>
                  <a:gd name="T4" fmla="*/ 38 w 44"/>
                  <a:gd name="T5" fmla="*/ 0 h 106"/>
                  <a:gd name="T6" fmla="*/ 44 w 44"/>
                  <a:gd name="T7" fmla="*/ 3 h 106"/>
                  <a:gd name="T8" fmla="*/ 6 w 44"/>
                  <a:gd name="T9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106">
                    <a:moveTo>
                      <a:pt x="6" y="106"/>
                    </a:moveTo>
                    <a:lnTo>
                      <a:pt x="0" y="103"/>
                    </a:lnTo>
                    <a:lnTo>
                      <a:pt x="38" y="0"/>
                    </a:lnTo>
                    <a:lnTo>
                      <a:pt x="44" y="3"/>
                    </a:lnTo>
                    <a:lnTo>
                      <a:pt x="6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7" name="Freeform: Shape 30"/>
              <p:cNvSpPr/>
              <p:nvPr/>
            </p:nvSpPr>
            <p:spPr bwMode="auto">
              <a:xfrm>
                <a:off x="-4124342" y="3514220"/>
                <a:ext cx="149848" cy="74924"/>
              </a:xfrm>
              <a:custGeom>
                <a:avLst/>
                <a:gdLst>
                  <a:gd name="T0" fmla="*/ 3 w 107"/>
                  <a:gd name="T1" fmla="*/ 53 h 53"/>
                  <a:gd name="T2" fmla="*/ 0 w 107"/>
                  <a:gd name="T3" fmla="*/ 47 h 53"/>
                  <a:gd name="T4" fmla="*/ 104 w 107"/>
                  <a:gd name="T5" fmla="*/ 0 h 53"/>
                  <a:gd name="T6" fmla="*/ 107 w 107"/>
                  <a:gd name="T7" fmla="*/ 6 h 53"/>
                  <a:gd name="T8" fmla="*/ 3 w 107"/>
                  <a:gd name="T9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53">
                    <a:moveTo>
                      <a:pt x="3" y="53"/>
                    </a:moveTo>
                    <a:lnTo>
                      <a:pt x="0" y="47"/>
                    </a:lnTo>
                    <a:lnTo>
                      <a:pt x="104" y="0"/>
                    </a:lnTo>
                    <a:lnTo>
                      <a:pt x="107" y="6"/>
                    </a:lnTo>
                    <a:lnTo>
                      <a:pt x="3" y="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8" name="Freeform: Shape 31"/>
              <p:cNvSpPr/>
              <p:nvPr/>
            </p:nvSpPr>
            <p:spPr bwMode="auto">
              <a:xfrm>
                <a:off x="-3978658" y="3372697"/>
                <a:ext cx="54113" cy="145687"/>
              </a:xfrm>
              <a:custGeom>
                <a:avLst/>
                <a:gdLst>
                  <a:gd name="T0" fmla="*/ 0 w 38"/>
                  <a:gd name="T1" fmla="*/ 106 h 106"/>
                  <a:gd name="T2" fmla="*/ 38 w 38"/>
                  <a:gd name="T3" fmla="*/ 0 h 106"/>
                  <a:gd name="T4" fmla="*/ 0 w 38"/>
                  <a:gd name="T5" fmla="*/ 10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06">
                    <a:moveTo>
                      <a:pt x="0" y="106"/>
                    </a:moveTo>
                    <a:lnTo>
                      <a:pt x="38" y="0"/>
                    </a:lnTo>
                    <a:lnTo>
                      <a:pt x="0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9" name="Straight Connector 32"/>
              <p:cNvSpPr/>
              <p:nvPr/>
            </p:nvSpPr>
            <p:spPr bwMode="auto">
              <a:xfrm flipV="1">
                <a:off x="-3978658" y="3372697"/>
                <a:ext cx="54113" cy="145687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0" name="Freeform: Shape 33"/>
              <p:cNvSpPr/>
              <p:nvPr/>
            </p:nvSpPr>
            <p:spPr bwMode="auto">
              <a:xfrm>
                <a:off x="-3982819" y="3368533"/>
                <a:ext cx="62438" cy="154012"/>
              </a:xfrm>
              <a:custGeom>
                <a:avLst/>
                <a:gdLst>
                  <a:gd name="T0" fmla="*/ 6 w 45"/>
                  <a:gd name="T1" fmla="*/ 110 h 110"/>
                  <a:gd name="T2" fmla="*/ 0 w 45"/>
                  <a:gd name="T3" fmla="*/ 107 h 110"/>
                  <a:gd name="T4" fmla="*/ 38 w 45"/>
                  <a:gd name="T5" fmla="*/ 0 h 110"/>
                  <a:gd name="T6" fmla="*/ 45 w 45"/>
                  <a:gd name="T7" fmla="*/ 3 h 110"/>
                  <a:gd name="T8" fmla="*/ 6 w 45"/>
                  <a:gd name="T9" fmla="*/ 11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110">
                    <a:moveTo>
                      <a:pt x="6" y="110"/>
                    </a:moveTo>
                    <a:lnTo>
                      <a:pt x="0" y="107"/>
                    </a:lnTo>
                    <a:lnTo>
                      <a:pt x="38" y="0"/>
                    </a:lnTo>
                    <a:lnTo>
                      <a:pt x="45" y="3"/>
                    </a:lnTo>
                    <a:lnTo>
                      <a:pt x="6" y="1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1" name="Freeform: Shape 34"/>
              <p:cNvSpPr/>
              <p:nvPr/>
            </p:nvSpPr>
            <p:spPr bwMode="auto">
              <a:xfrm>
                <a:off x="-4066068" y="3439296"/>
                <a:ext cx="87413" cy="79088"/>
              </a:xfrm>
              <a:custGeom>
                <a:avLst/>
                <a:gdLst>
                  <a:gd name="T0" fmla="*/ 0 w 65"/>
                  <a:gd name="T1" fmla="*/ 0 h 57"/>
                  <a:gd name="T2" fmla="*/ 65 w 65"/>
                  <a:gd name="T3" fmla="*/ 57 h 57"/>
                  <a:gd name="T4" fmla="*/ 0 w 65"/>
                  <a:gd name="T5" fmla="*/ 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5" h="57">
                    <a:moveTo>
                      <a:pt x="0" y="0"/>
                    </a:moveTo>
                    <a:lnTo>
                      <a:pt x="65" y="57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2" name="Straight Connector 35"/>
              <p:cNvSpPr/>
              <p:nvPr/>
            </p:nvSpPr>
            <p:spPr bwMode="auto">
              <a:xfrm>
                <a:off x="-4066068" y="3439296"/>
                <a:ext cx="87413" cy="79088"/>
              </a:xfrm>
              <a:prstGeom prst="lin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Freeform: Shape 36"/>
              <p:cNvSpPr/>
              <p:nvPr/>
            </p:nvSpPr>
            <p:spPr bwMode="auto">
              <a:xfrm>
                <a:off x="-4070232" y="3435132"/>
                <a:ext cx="95738" cy="87413"/>
              </a:xfrm>
              <a:custGeom>
                <a:avLst/>
                <a:gdLst>
                  <a:gd name="T0" fmla="*/ 65 w 71"/>
                  <a:gd name="T1" fmla="*/ 63 h 63"/>
                  <a:gd name="T2" fmla="*/ 0 w 71"/>
                  <a:gd name="T3" fmla="*/ 6 h 63"/>
                  <a:gd name="T4" fmla="*/ 6 w 71"/>
                  <a:gd name="T5" fmla="*/ 0 h 63"/>
                  <a:gd name="T6" fmla="*/ 71 w 71"/>
                  <a:gd name="T7" fmla="*/ 57 h 63"/>
                  <a:gd name="T8" fmla="*/ 65 w 71"/>
                  <a:gd name="T9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63">
                    <a:moveTo>
                      <a:pt x="65" y="63"/>
                    </a:moveTo>
                    <a:lnTo>
                      <a:pt x="0" y="6"/>
                    </a:lnTo>
                    <a:lnTo>
                      <a:pt x="6" y="0"/>
                    </a:lnTo>
                    <a:lnTo>
                      <a:pt x="71" y="57"/>
                    </a:lnTo>
                    <a:lnTo>
                      <a:pt x="65" y="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4" name="Freeform: Shape 37"/>
              <p:cNvSpPr/>
              <p:nvPr/>
            </p:nvSpPr>
            <p:spPr bwMode="auto">
              <a:xfrm>
                <a:off x="-4078557" y="3455946"/>
                <a:ext cx="87413" cy="74924"/>
              </a:xfrm>
              <a:custGeom>
                <a:avLst/>
                <a:gdLst>
                  <a:gd name="T0" fmla="*/ 57 w 62"/>
                  <a:gd name="T1" fmla="*/ 54 h 54"/>
                  <a:gd name="T2" fmla="*/ 0 w 62"/>
                  <a:gd name="T3" fmla="*/ 4 h 54"/>
                  <a:gd name="T4" fmla="*/ 5 w 62"/>
                  <a:gd name="T5" fmla="*/ 0 h 54"/>
                  <a:gd name="T6" fmla="*/ 62 w 62"/>
                  <a:gd name="T7" fmla="*/ 48 h 54"/>
                  <a:gd name="T8" fmla="*/ 57 w 62"/>
                  <a:gd name="T9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" h="54">
                    <a:moveTo>
                      <a:pt x="57" y="54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62" y="48"/>
                    </a:lnTo>
                    <a:lnTo>
                      <a:pt x="57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Freeform: Shape 38"/>
              <p:cNvSpPr/>
              <p:nvPr/>
            </p:nvSpPr>
            <p:spPr bwMode="auto">
              <a:xfrm>
                <a:off x="-4082718" y="3468432"/>
                <a:ext cx="74924" cy="66599"/>
              </a:xfrm>
              <a:custGeom>
                <a:avLst/>
                <a:gdLst>
                  <a:gd name="T0" fmla="*/ 50 w 54"/>
                  <a:gd name="T1" fmla="*/ 49 h 49"/>
                  <a:gd name="T2" fmla="*/ 0 w 54"/>
                  <a:gd name="T3" fmla="*/ 6 h 49"/>
                  <a:gd name="T4" fmla="*/ 5 w 54"/>
                  <a:gd name="T5" fmla="*/ 0 h 49"/>
                  <a:gd name="T6" fmla="*/ 54 w 54"/>
                  <a:gd name="T7" fmla="*/ 44 h 49"/>
                  <a:gd name="T8" fmla="*/ 50 w 54"/>
                  <a:gd name="T9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49">
                    <a:moveTo>
                      <a:pt x="50" y="49"/>
                    </a:moveTo>
                    <a:lnTo>
                      <a:pt x="0" y="6"/>
                    </a:lnTo>
                    <a:lnTo>
                      <a:pt x="5" y="0"/>
                    </a:lnTo>
                    <a:lnTo>
                      <a:pt x="54" y="44"/>
                    </a:lnTo>
                    <a:lnTo>
                      <a:pt x="50" y="4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6" name="Freeform: Shape 39"/>
              <p:cNvSpPr/>
              <p:nvPr/>
            </p:nvSpPr>
            <p:spPr bwMode="auto">
              <a:xfrm>
                <a:off x="-4091043" y="3485082"/>
                <a:ext cx="66599" cy="58274"/>
              </a:xfrm>
              <a:custGeom>
                <a:avLst/>
                <a:gdLst>
                  <a:gd name="T0" fmla="*/ 42 w 46"/>
                  <a:gd name="T1" fmla="*/ 41 h 41"/>
                  <a:gd name="T2" fmla="*/ 0 w 46"/>
                  <a:gd name="T3" fmla="*/ 4 h 41"/>
                  <a:gd name="T4" fmla="*/ 5 w 46"/>
                  <a:gd name="T5" fmla="*/ 0 h 41"/>
                  <a:gd name="T6" fmla="*/ 46 w 46"/>
                  <a:gd name="T7" fmla="*/ 35 h 41"/>
                  <a:gd name="T8" fmla="*/ 42 w 46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41">
                    <a:moveTo>
                      <a:pt x="42" y="41"/>
                    </a:moveTo>
                    <a:lnTo>
                      <a:pt x="0" y="4"/>
                    </a:lnTo>
                    <a:lnTo>
                      <a:pt x="5" y="0"/>
                    </a:lnTo>
                    <a:lnTo>
                      <a:pt x="46" y="35"/>
                    </a:lnTo>
                    <a:lnTo>
                      <a:pt x="42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7" name="Freeform: Shape 40"/>
              <p:cNvSpPr/>
              <p:nvPr/>
            </p:nvSpPr>
            <p:spPr bwMode="auto">
              <a:xfrm>
                <a:off x="-4095206" y="3505895"/>
                <a:ext cx="54113" cy="45788"/>
              </a:xfrm>
              <a:custGeom>
                <a:avLst/>
                <a:gdLst>
                  <a:gd name="T0" fmla="*/ 33 w 39"/>
                  <a:gd name="T1" fmla="*/ 35 h 35"/>
                  <a:gd name="T2" fmla="*/ 0 w 39"/>
                  <a:gd name="T3" fmla="*/ 4 h 35"/>
                  <a:gd name="T4" fmla="*/ 4 w 39"/>
                  <a:gd name="T5" fmla="*/ 0 h 35"/>
                  <a:gd name="T6" fmla="*/ 39 w 39"/>
                  <a:gd name="T7" fmla="*/ 29 h 35"/>
                  <a:gd name="T8" fmla="*/ 33 w 39"/>
                  <a:gd name="T9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" h="35">
                    <a:moveTo>
                      <a:pt x="33" y="35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39" y="29"/>
                    </a:lnTo>
                    <a:lnTo>
                      <a:pt x="33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8" name="Freeform: Shape 41"/>
              <p:cNvSpPr/>
              <p:nvPr/>
            </p:nvSpPr>
            <p:spPr bwMode="auto">
              <a:xfrm>
                <a:off x="-4103531" y="3522545"/>
                <a:ext cx="45788" cy="37463"/>
              </a:xfrm>
              <a:custGeom>
                <a:avLst/>
                <a:gdLst>
                  <a:gd name="T0" fmla="*/ 26 w 32"/>
                  <a:gd name="T1" fmla="*/ 29 h 29"/>
                  <a:gd name="T2" fmla="*/ 0 w 32"/>
                  <a:gd name="T3" fmla="*/ 4 h 29"/>
                  <a:gd name="T4" fmla="*/ 4 w 32"/>
                  <a:gd name="T5" fmla="*/ 0 h 29"/>
                  <a:gd name="T6" fmla="*/ 32 w 32"/>
                  <a:gd name="T7" fmla="*/ 23 h 29"/>
                  <a:gd name="T8" fmla="*/ 26 w 32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29">
                    <a:moveTo>
                      <a:pt x="26" y="29"/>
                    </a:moveTo>
                    <a:lnTo>
                      <a:pt x="0" y="4"/>
                    </a:lnTo>
                    <a:lnTo>
                      <a:pt x="4" y="0"/>
                    </a:lnTo>
                    <a:lnTo>
                      <a:pt x="32" y="23"/>
                    </a:lnTo>
                    <a:lnTo>
                      <a:pt x="26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49" name="Freeform: Shape 42"/>
              <p:cNvSpPr/>
              <p:nvPr/>
            </p:nvSpPr>
            <p:spPr bwMode="auto">
              <a:xfrm>
                <a:off x="-4107692" y="3539195"/>
                <a:ext cx="33300" cy="33300"/>
              </a:xfrm>
              <a:custGeom>
                <a:avLst/>
                <a:gdLst>
                  <a:gd name="T0" fmla="*/ 19 w 24"/>
                  <a:gd name="T1" fmla="*/ 22 h 22"/>
                  <a:gd name="T2" fmla="*/ 0 w 24"/>
                  <a:gd name="T3" fmla="*/ 5 h 22"/>
                  <a:gd name="T4" fmla="*/ 5 w 24"/>
                  <a:gd name="T5" fmla="*/ 0 h 22"/>
                  <a:gd name="T6" fmla="*/ 24 w 24"/>
                  <a:gd name="T7" fmla="*/ 16 h 22"/>
                  <a:gd name="T8" fmla="*/ 19 w 24"/>
                  <a:gd name="T9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" h="22">
                    <a:moveTo>
                      <a:pt x="19" y="22"/>
                    </a:moveTo>
                    <a:lnTo>
                      <a:pt x="0" y="5"/>
                    </a:lnTo>
                    <a:lnTo>
                      <a:pt x="5" y="0"/>
                    </a:lnTo>
                    <a:lnTo>
                      <a:pt x="24" y="16"/>
                    </a:lnTo>
                    <a:lnTo>
                      <a:pt x="19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1" name="Freeform: Shape 43"/>
            <p:cNvSpPr/>
            <p:nvPr/>
          </p:nvSpPr>
          <p:spPr bwMode="auto">
            <a:xfrm>
              <a:off x="4318423" y="3105136"/>
              <a:ext cx="281956" cy="358853"/>
            </a:xfrm>
            <a:custGeom>
              <a:avLst/>
              <a:gdLst>
                <a:gd name="T0" fmla="*/ 209 w 660"/>
                <a:gd name="T1" fmla="*/ 30 h 841"/>
                <a:gd name="T2" fmla="*/ 480 w 660"/>
                <a:gd name="T3" fmla="*/ 165 h 841"/>
                <a:gd name="T4" fmla="*/ 481 w 660"/>
                <a:gd name="T5" fmla="*/ 171 h 841"/>
                <a:gd name="T6" fmla="*/ 484 w 660"/>
                <a:gd name="T7" fmla="*/ 175 h 841"/>
                <a:gd name="T8" fmla="*/ 489 w 660"/>
                <a:gd name="T9" fmla="*/ 179 h 841"/>
                <a:gd name="T10" fmla="*/ 495 w 660"/>
                <a:gd name="T11" fmla="*/ 180 h 841"/>
                <a:gd name="T12" fmla="*/ 630 w 660"/>
                <a:gd name="T13" fmla="*/ 630 h 841"/>
                <a:gd name="T14" fmla="*/ 570 w 660"/>
                <a:gd name="T15" fmla="*/ 721 h 841"/>
                <a:gd name="T16" fmla="*/ 120 w 660"/>
                <a:gd name="T17" fmla="*/ 122 h 841"/>
                <a:gd name="T18" fmla="*/ 179 w 660"/>
                <a:gd name="T19" fmla="*/ 645 h 841"/>
                <a:gd name="T20" fmla="*/ 181 w 660"/>
                <a:gd name="T21" fmla="*/ 652 h 841"/>
                <a:gd name="T22" fmla="*/ 184 w 660"/>
                <a:gd name="T23" fmla="*/ 657 h 841"/>
                <a:gd name="T24" fmla="*/ 189 w 660"/>
                <a:gd name="T25" fmla="*/ 659 h 841"/>
                <a:gd name="T26" fmla="*/ 194 w 660"/>
                <a:gd name="T27" fmla="*/ 660 h 841"/>
                <a:gd name="T28" fmla="*/ 570 w 660"/>
                <a:gd name="T29" fmla="*/ 721 h 841"/>
                <a:gd name="T30" fmla="*/ 30 w 660"/>
                <a:gd name="T31" fmla="*/ 811 h 841"/>
                <a:gd name="T32" fmla="*/ 90 w 660"/>
                <a:gd name="T33" fmla="*/ 210 h 841"/>
                <a:gd name="T34" fmla="*/ 90 w 660"/>
                <a:gd name="T35" fmla="*/ 739 h 841"/>
                <a:gd name="T36" fmla="*/ 92 w 660"/>
                <a:gd name="T37" fmla="*/ 745 h 841"/>
                <a:gd name="T38" fmla="*/ 96 w 660"/>
                <a:gd name="T39" fmla="*/ 748 h 841"/>
                <a:gd name="T40" fmla="*/ 101 w 660"/>
                <a:gd name="T41" fmla="*/ 750 h 841"/>
                <a:gd name="T42" fmla="*/ 510 w 660"/>
                <a:gd name="T43" fmla="*/ 751 h 841"/>
                <a:gd name="T44" fmla="*/ 510 w 660"/>
                <a:gd name="T45" fmla="*/ 52 h 841"/>
                <a:gd name="T46" fmla="*/ 510 w 660"/>
                <a:gd name="T47" fmla="*/ 150 h 841"/>
                <a:gd name="T48" fmla="*/ 659 w 660"/>
                <a:gd name="T49" fmla="*/ 160 h 841"/>
                <a:gd name="T50" fmla="*/ 656 w 660"/>
                <a:gd name="T51" fmla="*/ 154 h 841"/>
                <a:gd name="T52" fmla="*/ 504 w 660"/>
                <a:gd name="T53" fmla="*/ 3 h 841"/>
                <a:gd name="T54" fmla="*/ 498 w 660"/>
                <a:gd name="T55" fmla="*/ 1 h 841"/>
                <a:gd name="T56" fmla="*/ 194 w 660"/>
                <a:gd name="T57" fmla="*/ 0 h 841"/>
                <a:gd name="T58" fmla="*/ 189 w 660"/>
                <a:gd name="T59" fmla="*/ 1 h 841"/>
                <a:gd name="T60" fmla="*/ 184 w 660"/>
                <a:gd name="T61" fmla="*/ 4 h 841"/>
                <a:gd name="T62" fmla="*/ 181 w 660"/>
                <a:gd name="T63" fmla="*/ 9 h 841"/>
                <a:gd name="T64" fmla="*/ 179 w 660"/>
                <a:gd name="T65" fmla="*/ 15 h 841"/>
                <a:gd name="T66" fmla="*/ 105 w 660"/>
                <a:gd name="T67" fmla="*/ 91 h 841"/>
                <a:gd name="T68" fmla="*/ 98 w 660"/>
                <a:gd name="T69" fmla="*/ 93 h 841"/>
                <a:gd name="T70" fmla="*/ 94 w 660"/>
                <a:gd name="T71" fmla="*/ 96 h 841"/>
                <a:gd name="T72" fmla="*/ 91 w 660"/>
                <a:gd name="T73" fmla="*/ 100 h 841"/>
                <a:gd name="T74" fmla="*/ 90 w 660"/>
                <a:gd name="T75" fmla="*/ 107 h 841"/>
                <a:gd name="T76" fmla="*/ 15 w 660"/>
                <a:gd name="T77" fmla="*/ 180 h 841"/>
                <a:gd name="T78" fmla="*/ 8 w 660"/>
                <a:gd name="T79" fmla="*/ 182 h 841"/>
                <a:gd name="T80" fmla="*/ 4 w 660"/>
                <a:gd name="T81" fmla="*/ 185 h 841"/>
                <a:gd name="T82" fmla="*/ 1 w 660"/>
                <a:gd name="T83" fmla="*/ 189 h 841"/>
                <a:gd name="T84" fmla="*/ 0 w 660"/>
                <a:gd name="T85" fmla="*/ 195 h 841"/>
                <a:gd name="T86" fmla="*/ 0 w 660"/>
                <a:gd name="T87" fmla="*/ 829 h 841"/>
                <a:gd name="T88" fmla="*/ 2 w 660"/>
                <a:gd name="T89" fmla="*/ 835 h 841"/>
                <a:gd name="T90" fmla="*/ 6 w 660"/>
                <a:gd name="T91" fmla="*/ 839 h 841"/>
                <a:gd name="T92" fmla="*/ 11 w 660"/>
                <a:gd name="T93" fmla="*/ 841 h 841"/>
                <a:gd name="T94" fmla="*/ 525 w 660"/>
                <a:gd name="T95" fmla="*/ 841 h 841"/>
                <a:gd name="T96" fmla="*/ 530 w 660"/>
                <a:gd name="T97" fmla="*/ 840 h 841"/>
                <a:gd name="T98" fmla="*/ 536 w 660"/>
                <a:gd name="T99" fmla="*/ 837 h 841"/>
                <a:gd name="T100" fmla="*/ 539 w 660"/>
                <a:gd name="T101" fmla="*/ 832 h 841"/>
                <a:gd name="T102" fmla="*/ 540 w 660"/>
                <a:gd name="T103" fmla="*/ 826 h 841"/>
                <a:gd name="T104" fmla="*/ 585 w 660"/>
                <a:gd name="T105" fmla="*/ 751 h 841"/>
                <a:gd name="T106" fmla="*/ 591 w 660"/>
                <a:gd name="T107" fmla="*/ 750 h 841"/>
                <a:gd name="T108" fmla="*/ 596 w 660"/>
                <a:gd name="T109" fmla="*/ 747 h 841"/>
                <a:gd name="T110" fmla="*/ 599 w 660"/>
                <a:gd name="T111" fmla="*/ 741 h 841"/>
                <a:gd name="T112" fmla="*/ 600 w 660"/>
                <a:gd name="T113" fmla="*/ 736 h 841"/>
                <a:gd name="T114" fmla="*/ 645 w 660"/>
                <a:gd name="T115" fmla="*/ 660 h 841"/>
                <a:gd name="T116" fmla="*/ 651 w 660"/>
                <a:gd name="T117" fmla="*/ 659 h 841"/>
                <a:gd name="T118" fmla="*/ 656 w 660"/>
                <a:gd name="T119" fmla="*/ 657 h 841"/>
                <a:gd name="T120" fmla="*/ 659 w 660"/>
                <a:gd name="T121" fmla="*/ 652 h 841"/>
                <a:gd name="T122" fmla="*/ 660 w 660"/>
                <a:gd name="T123" fmla="*/ 645 h 841"/>
                <a:gd name="T124" fmla="*/ 660 w 660"/>
                <a:gd name="T125" fmla="*/ 163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60" h="841">
                  <a:moveTo>
                    <a:pt x="209" y="630"/>
                  </a:moveTo>
                  <a:lnTo>
                    <a:pt x="209" y="30"/>
                  </a:lnTo>
                  <a:lnTo>
                    <a:pt x="480" y="30"/>
                  </a:lnTo>
                  <a:lnTo>
                    <a:pt x="480" y="165"/>
                  </a:lnTo>
                  <a:lnTo>
                    <a:pt x="480" y="168"/>
                  </a:lnTo>
                  <a:lnTo>
                    <a:pt x="481" y="171"/>
                  </a:lnTo>
                  <a:lnTo>
                    <a:pt x="482" y="173"/>
                  </a:lnTo>
                  <a:lnTo>
                    <a:pt x="484" y="175"/>
                  </a:lnTo>
                  <a:lnTo>
                    <a:pt x="487" y="177"/>
                  </a:lnTo>
                  <a:lnTo>
                    <a:pt x="489" y="179"/>
                  </a:lnTo>
                  <a:lnTo>
                    <a:pt x="492" y="180"/>
                  </a:lnTo>
                  <a:lnTo>
                    <a:pt x="495" y="180"/>
                  </a:lnTo>
                  <a:lnTo>
                    <a:pt x="630" y="180"/>
                  </a:lnTo>
                  <a:lnTo>
                    <a:pt x="630" y="630"/>
                  </a:lnTo>
                  <a:lnTo>
                    <a:pt x="209" y="630"/>
                  </a:lnTo>
                  <a:close/>
                  <a:moveTo>
                    <a:pt x="570" y="721"/>
                  </a:moveTo>
                  <a:lnTo>
                    <a:pt x="120" y="721"/>
                  </a:lnTo>
                  <a:lnTo>
                    <a:pt x="120" y="122"/>
                  </a:lnTo>
                  <a:lnTo>
                    <a:pt x="179" y="122"/>
                  </a:lnTo>
                  <a:lnTo>
                    <a:pt x="179" y="645"/>
                  </a:lnTo>
                  <a:lnTo>
                    <a:pt x="179" y="648"/>
                  </a:lnTo>
                  <a:lnTo>
                    <a:pt x="181" y="652"/>
                  </a:lnTo>
                  <a:lnTo>
                    <a:pt x="183" y="655"/>
                  </a:lnTo>
                  <a:lnTo>
                    <a:pt x="184" y="657"/>
                  </a:lnTo>
                  <a:lnTo>
                    <a:pt x="186" y="658"/>
                  </a:lnTo>
                  <a:lnTo>
                    <a:pt x="189" y="659"/>
                  </a:lnTo>
                  <a:lnTo>
                    <a:pt x="191" y="660"/>
                  </a:lnTo>
                  <a:lnTo>
                    <a:pt x="194" y="660"/>
                  </a:lnTo>
                  <a:lnTo>
                    <a:pt x="570" y="660"/>
                  </a:lnTo>
                  <a:lnTo>
                    <a:pt x="570" y="721"/>
                  </a:lnTo>
                  <a:close/>
                  <a:moveTo>
                    <a:pt x="510" y="811"/>
                  </a:moveTo>
                  <a:lnTo>
                    <a:pt x="30" y="811"/>
                  </a:lnTo>
                  <a:lnTo>
                    <a:pt x="30" y="210"/>
                  </a:lnTo>
                  <a:lnTo>
                    <a:pt x="90" y="210"/>
                  </a:lnTo>
                  <a:lnTo>
                    <a:pt x="90" y="736"/>
                  </a:lnTo>
                  <a:lnTo>
                    <a:pt x="90" y="739"/>
                  </a:lnTo>
                  <a:lnTo>
                    <a:pt x="91" y="741"/>
                  </a:lnTo>
                  <a:lnTo>
                    <a:pt x="92" y="745"/>
                  </a:lnTo>
                  <a:lnTo>
                    <a:pt x="94" y="747"/>
                  </a:lnTo>
                  <a:lnTo>
                    <a:pt x="96" y="748"/>
                  </a:lnTo>
                  <a:lnTo>
                    <a:pt x="98" y="750"/>
                  </a:lnTo>
                  <a:lnTo>
                    <a:pt x="101" y="750"/>
                  </a:lnTo>
                  <a:lnTo>
                    <a:pt x="105" y="751"/>
                  </a:lnTo>
                  <a:lnTo>
                    <a:pt x="510" y="751"/>
                  </a:lnTo>
                  <a:lnTo>
                    <a:pt x="510" y="811"/>
                  </a:lnTo>
                  <a:close/>
                  <a:moveTo>
                    <a:pt x="510" y="52"/>
                  </a:moveTo>
                  <a:lnTo>
                    <a:pt x="609" y="150"/>
                  </a:lnTo>
                  <a:lnTo>
                    <a:pt x="510" y="150"/>
                  </a:lnTo>
                  <a:lnTo>
                    <a:pt x="510" y="52"/>
                  </a:lnTo>
                  <a:close/>
                  <a:moveTo>
                    <a:pt x="659" y="160"/>
                  </a:moveTo>
                  <a:lnTo>
                    <a:pt x="658" y="157"/>
                  </a:lnTo>
                  <a:lnTo>
                    <a:pt x="656" y="154"/>
                  </a:lnTo>
                  <a:lnTo>
                    <a:pt x="506" y="4"/>
                  </a:lnTo>
                  <a:lnTo>
                    <a:pt x="504" y="3"/>
                  </a:lnTo>
                  <a:lnTo>
                    <a:pt x="500" y="1"/>
                  </a:lnTo>
                  <a:lnTo>
                    <a:pt x="498" y="1"/>
                  </a:lnTo>
                  <a:lnTo>
                    <a:pt x="495" y="0"/>
                  </a:lnTo>
                  <a:lnTo>
                    <a:pt x="194" y="0"/>
                  </a:lnTo>
                  <a:lnTo>
                    <a:pt x="191" y="0"/>
                  </a:lnTo>
                  <a:lnTo>
                    <a:pt x="189" y="1"/>
                  </a:lnTo>
                  <a:lnTo>
                    <a:pt x="186" y="3"/>
                  </a:lnTo>
                  <a:lnTo>
                    <a:pt x="184" y="4"/>
                  </a:lnTo>
                  <a:lnTo>
                    <a:pt x="183" y="6"/>
                  </a:lnTo>
                  <a:lnTo>
                    <a:pt x="181" y="9"/>
                  </a:lnTo>
                  <a:lnTo>
                    <a:pt x="179" y="12"/>
                  </a:lnTo>
                  <a:lnTo>
                    <a:pt x="179" y="15"/>
                  </a:lnTo>
                  <a:lnTo>
                    <a:pt x="179" y="91"/>
                  </a:lnTo>
                  <a:lnTo>
                    <a:pt x="105" y="91"/>
                  </a:lnTo>
                  <a:lnTo>
                    <a:pt x="101" y="92"/>
                  </a:lnTo>
                  <a:lnTo>
                    <a:pt x="98" y="93"/>
                  </a:lnTo>
                  <a:lnTo>
                    <a:pt x="96" y="94"/>
                  </a:lnTo>
                  <a:lnTo>
                    <a:pt x="94" y="96"/>
                  </a:lnTo>
                  <a:lnTo>
                    <a:pt x="92" y="98"/>
                  </a:lnTo>
                  <a:lnTo>
                    <a:pt x="91" y="100"/>
                  </a:lnTo>
                  <a:lnTo>
                    <a:pt x="90" y="104"/>
                  </a:lnTo>
                  <a:lnTo>
                    <a:pt x="90" y="107"/>
                  </a:lnTo>
                  <a:lnTo>
                    <a:pt x="90" y="180"/>
                  </a:lnTo>
                  <a:lnTo>
                    <a:pt x="15" y="180"/>
                  </a:lnTo>
                  <a:lnTo>
                    <a:pt x="11" y="181"/>
                  </a:lnTo>
                  <a:lnTo>
                    <a:pt x="8" y="182"/>
                  </a:lnTo>
                  <a:lnTo>
                    <a:pt x="6" y="183"/>
                  </a:lnTo>
                  <a:lnTo>
                    <a:pt x="4" y="185"/>
                  </a:lnTo>
                  <a:lnTo>
                    <a:pt x="2" y="187"/>
                  </a:lnTo>
                  <a:lnTo>
                    <a:pt x="1" y="189"/>
                  </a:lnTo>
                  <a:lnTo>
                    <a:pt x="0" y="192"/>
                  </a:lnTo>
                  <a:lnTo>
                    <a:pt x="0" y="195"/>
                  </a:lnTo>
                  <a:lnTo>
                    <a:pt x="0" y="826"/>
                  </a:lnTo>
                  <a:lnTo>
                    <a:pt x="0" y="829"/>
                  </a:lnTo>
                  <a:lnTo>
                    <a:pt x="1" y="832"/>
                  </a:lnTo>
                  <a:lnTo>
                    <a:pt x="2" y="835"/>
                  </a:lnTo>
                  <a:lnTo>
                    <a:pt x="4" y="837"/>
                  </a:lnTo>
                  <a:lnTo>
                    <a:pt x="6" y="839"/>
                  </a:lnTo>
                  <a:lnTo>
                    <a:pt x="8" y="840"/>
                  </a:lnTo>
                  <a:lnTo>
                    <a:pt x="11" y="841"/>
                  </a:lnTo>
                  <a:lnTo>
                    <a:pt x="15" y="841"/>
                  </a:lnTo>
                  <a:lnTo>
                    <a:pt x="525" y="841"/>
                  </a:lnTo>
                  <a:lnTo>
                    <a:pt x="528" y="841"/>
                  </a:lnTo>
                  <a:lnTo>
                    <a:pt x="530" y="840"/>
                  </a:lnTo>
                  <a:lnTo>
                    <a:pt x="534" y="839"/>
                  </a:lnTo>
                  <a:lnTo>
                    <a:pt x="536" y="837"/>
                  </a:lnTo>
                  <a:lnTo>
                    <a:pt x="538" y="835"/>
                  </a:lnTo>
                  <a:lnTo>
                    <a:pt x="539" y="832"/>
                  </a:lnTo>
                  <a:lnTo>
                    <a:pt x="540" y="829"/>
                  </a:lnTo>
                  <a:lnTo>
                    <a:pt x="540" y="826"/>
                  </a:lnTo>
                  <a:lnTo>
                    <a:pt x="540" y="751"/>
                  </a:lnTo>
                  <a:lnTo>
                    <a:pt x="585" y="751"/>
                  </a:lnTo>
                  <a:lnTo>
                    <a:pt x="588" y="750"/>
                  </a:lnTo>
                  <a:lnTo>
                    <a:pt x="591" y="750"/>
                  </a:lnTo>
                  <a:lnTo>
                    <a:pt x="594" y="748"/>
                  </a:lnTo>
                  <a:lnTo>
                    <a:pt x="596" y="747"/>
                  </a:lnTo>
                  <a:lnTo>
                    <a:pt x="598" y="745"/>
                  </a:lnTo>
                  <a:lnTo>
                    <a:pt x="599" y="741"/>
                  </a:lnTo>
                  <a:lnTo>
                    <a:pt x="600" y="739"/>
                  </a:lnTo>
                  <a:lnTo>
                    <a:pt x="600" y="736"/>
                  </a:lnTo>
                  <a:lnTo>
                    <a:pt x="600" y="660"/>
                  </a:lnTo>
                  <a:lnTo>
                    <a:pt x="645" y="660"/>
                  </a:lnTo>
                  <a:lnTo>
                    <a:pt x="648" y="660"/>
                  </a:lnTo>
                  <a:lnTo>
                    <a:pt x="651" y="659"/>
                  </a:lnTo>
                  <a:lnTo>
                    <a:pt x="653" y="658"/>
                  </a:lnTo>
                  <a:lnTo>
                    <a:pt x="656" y="657"/>
                  </a:lnTo>
                  <a:lnTo>
                    <a:pt x="658" y="655"/>
                  </a:lnTo>
                  <a:lnTo>
                    <a:pt x="659" y="652"/>
                  </a:lnTo>
                  <a:lnTo>
                    <a:pt x="660" y="648"/>
                  </a:lnTo>
                  <a:lnTo>
                    <a:pt x="660" y="645"/>
                  </a:lnTo>
                  <a:lnTo>
                    <a:pt x="660" y="165"/>
                  </a:lnTo>
                  <a:lnTo>
                    <a:pt x="660" y="163"/>
                  </a:lnTo>
                  <a:lnTo>
                    <a:pt x="659" y="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  <p:grpSp>
          <p:nvGrpSpPr>
            <p:cNvPr id="22" name="Group 44"/>
            <p:cNvGrpSpPr/>
            <p:nvPr/>
          </p:nvGrpSpPr>
          <p:grpSpPr>
            <a:xfrm>
              <a:off x="5037752" y="2391764"/>
              <a:ext cx="381925" cy="311905"/>
              <a:chOff x="4891088" y="833438"/>
              <a:chExt cx="285750" cy="233363"/>
            </a:xfrm>
            <a:solidFill>
              <a:schemeClr val="bg1"/>
            </a:solidFill>
          </p:grpSpPr>
          <p:sp>
            <p:nvSpPr>
              <p:cNvPr id="28" name="Freeform: Shape 45"/>
              <p:cNvSpPr/>
              <p:nvPr/>
            </p:nvSpPr>
            <p:spPr bwMode="auto">
              <a:xfrm>
                <a:off x="4891088" y="833438"/>
                <a:ext cx="285750" cy="233363"/>
              </a:xfrm>
              <a:custGeom>
                <a:avLst/>
                <a:gdLst>
                  <a:gd name="T0" fmla="*/ 50 w 901"/>
                  <a:gd name="T1" fmla="*/ 30 h 735"/>
                  <a:gd name="T2" fmla="*/ 44 w 901"/>
                  <a:gd name="T3" fmla="*/ 31 h 735"/>
                  <a:gd name="T4" fmla="*/ 36 w 901"/>
                  <a:gd name="T5" fmla="*/ 38 h 735"/>
                  <a:gd name="T6" fmla="*/ 31 w 901"/>
                  <a:gd name="T7" fmla="*/ 50 h 735"/>
                  <a:gd name="T8" fmla="*/ 30 w 901"/>
                  <a:gd name="T9" fmla="*/ 548 h 735"/>
                  <a:gd name="T10" fmla="*/ 32 w 901"/>
                  <a:gd name="T11" fmla="*/ 557 h 735"/>
                  <a:gd name="T12" fmla="*/ 38 w 901"/>
                  <a:gd name="T13" fmla="*/ 564 h 735"/>
                  <a:gd name="T14" fmla="*/ 44 w 901"/>
                  <a:gd name="T15" fmla="*/ 569 h 735"/>
                  <a:gd name="T16" fmla="*/ 54 w 901"/>
                  <a:gd name="T17" fmla="*/ 571 h 735"/>
                  <a:gd name="T18" fmla="*/ 108 w 901"/>
                  <a:gd name="T19" fmla="*/ 571 h 735"/>
                  <a:gd name="T20" fmla="*/ 114 w 901"/>
                  <a:gd name="T21" fmla="*/ 573 h 735"/>
                  <a:gd name="T22" fmla="*/ 118 w 901"/>
                  <a:gd name="T23" fmla="*/ 577 h 735"/>
                  <a:gd name="T24" fmla="*/ 120 w 901"/>
                  <a:gd name="T25" fmla="*/ 582 h 735"/>
                  <a:gd name="T26" fmla="*/ 120 w 901"/>
                  <a:gd name="T27" fmla="*/ 691 h 735"/>
                  <a:gd name="T28" fmla="*/ 275 w 901"/>
                  <a:gd name="T29" fmla="*/ 572 h 735"/>
                  <a:gd name="T30" fmla="*/ 849 w 901"/>
                  <a:gd name="T31" fmla="*/ 571 h 735"/>
                  <a:gd name="T32" fmla="*/ 857 w 901"/>
                  <a:gd name="T33" fmla="*/ 569 h 735"/>
                  <a:gd name="T34" fmla="*/ 865 w 901"/>
                  <a:gd name="T35" fmla="*/ 564 h 735"/>
                  <a:gd name="T36" fmla="*/ 870 w 901"/>
                  <a:gd name="T37" fmla="*/ 557 h 735"/>
                  <a:gd name="T38" fmla="*/ 871 w 901"/>
                  <a:gd name="T39" fmla="*/ 548 h 735"/>
                  <a:gd name="T40" fmla="*/ 871 w 901"/>
                  <a:gd name="T41" fmla="*/ 50 h 735"/>
                  <a:gd name="T42" fmla="*/ 866 w 901"/>
                  <a:gd name="T43" fmla="*/ 37 h 735"/>
                  <a:gd name="T44" fmla="*/ 858 w 901"/>
                  <a:gd name="T45" fmla="*/ 31 h 735"/>
                  <a:gd name="T46" fmla="*/ 851 w 901"/>
                  <a:gd name="T47" fmla="*/ 30 h 735"/>
                  <a:gd name="T48" fmla="*/ 54 w 901"/>
                  <a:gd name="T49" fmla="*/ 30 h 735"/>
                  <a:gd name="T50" fmla="*/ 102 w 901"/>
                  <a:gd name="T51" fmla="*/ 735 h 735"/>
                  <a:gd name="T52" fmla="*/ 95 w 901"/>
                  <a:gd name="T53" fmla="*/ 732 h 735"/>
                  <a:gd name="T54" fmla="*/ 91 w 901"/>
                  <a:gd name="T55" fmla="*/ 725 h 735"/>
                  <a:gd name="T56" fmla="*/ 90 w 901"/>
                  <a:gd name="T57" fmla="*/ 601 h 735"/>
                  <a:gd name="T58" fmla="*/ 43 w 901"/>
                  <a:gd name="T59" fmla="*/ 600 h 735"/>
                  <a:gd name="T60" fmla="*/ 24 w 901"/>
                  <a:gd name="T61" fmla="*/ 591 h 735"/>
                  <a:gd name="T62" fmla="*/ 10 w 901"/>
                  <a:gd name="T63" fmla="*/ 577 h 735"/>
                  <a:gd name="T64" fmla="*/ 1 w 901"/>
                  <a:gd name="T65" fmla="*/ 559 h 735"/>
                  <a:gd name="T66" fmla="*/ 0 w 901"/>
                  <a:gd name="T67" fmla="*/ 60 h 735"/>
                  <a:gd name="T68" fmla="*/ 4 w 901"/>
                  <a:gd name="T69" fmla="*/ 35 h 735"/>
                  <a:gd name="T70" fmla="*/ 9 w 901"/>
                  <a:gd name="T71" fmla="*/ 25 h 735"/>
                  <a:gd name="T72" fmla="*/ 14 w 901"/>
                  <a:gd name="T73" fmla="*/ 16 h 735"/>
                  <a:gd name="T74" fmla="*/ 23 w 901"/>
                  <a:gd name="T75" fmla="*/ 9 h 735"/>
                  <a:gd name="T76" fmla="*/ 31 w 901"/>
                  <a:gd name="T77" fmla="*/ 5 h 735"/>
                  <a:gd name="T78" fmla="*/ 42 w 901"/>
                  <a:gd name="T79" fmla="*/ 1 h 735"/>
                  <a:gd name="T80" fmla="*/ 54 w 901"/>
                  <a:gd name="T81" fmla="*/ 0 h 735"/>
                  <a:gd name="T82" fmla="*/ 854 w 901"/>
                  <a:gd name="T83" fmla="*/ 0 h 735"/>
                  <a:gd name="T84" fmla="*/ 866 w 901"/>
                  <a:gd name="T85" fmla="*/ 2 h 735"/>
                  <a:gd name="T86" fmla="*/ 875 w 901"/>
                  <a:gd name="T87" fmla="*/ 7 h 735"/>
                  <a:gd name="T88" fmla="*/ 884 w 901"/>
                  <a:gd name="T89" fmla="*/ 12 h 735"/>
                  <a:gd name="T90" fmla="*/ 890 w 901"/>
                  <a:gd name="T91" fmla="*/ 21 h 735"/>
                  <a:gd name="T92" fmla="*/ 896 w 901"/>
                  <a:gd name="T93" fmla="*/ 29 h 735"/>
                  <a:gd name="T94" fmla="*/ 900 w 901"/>
                  <a:gd name="T95" fmla="*/ 46 h 735"/>
                  <a:gd name="T96" fmla="*/ 901 w 901"/>
                  <a:gd name="T97" fmla="*/ 548 h 735"/>
                  <a:gd name="T98" fmla="*/ 897 w 901"/>
                  <a:gd name="T99" fmla="*/ 569 h 735"/>
                  <a:gd name="T100" fmla="*/ 886 w 901"/>
                  <a:gd name="T101" fmla="*/ 585 h 735"/>
                  <a:gd name="T102" fmla="*/ 869 w 901"/>
                  <a:gd name="T103" fmla="*/ 596 h 735"/>
                  <a:gd name="T104" fmla="*/ 849 w 901"/>
                  <a:gd name="T105" fmla="*/ 601 h 735"/>
                  <a:gd name="T106" fmla="*/ 115 w 901"/>
                  <a:gd name="T107" fmla="*/ 732 h 735"/>
                  <a:gd name="T108" fmla="*/ 105 w 901"/>
                  <a:gd name="T109" fmla="*/ 735 h 7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01" h="735">
                    <a:moveTo>
                      <a:pt x="54" y="30"/>
                    </a:moveTo>
                    <a:lnTo>
                      <a:pt x="50" y="30"/>
                    </a:lnTo>
                    <a:lnTo>
                      <a:pt x="47" y="30"/>
                    </a:lnTo>
                    <a:lnTo>
                      <a:pt x="44" y="31"/>
                    </a:lnTo>
                    <a:lnTo>
                      <a:pt x="40" y="33"/>
                    </a:lnTo>
                    <a:lnTo>
                      <a:pt x="36" y="38"/>
                    </a:lnTo>
                    <a:lnTo>
                      <a:pt x="33" y="43"/>
                    </a:lnTo>
                    <a:lnTo>
                      <a:pt x="31" y="50"/>
                    </a:lnTo>
                    <a:lnTo>
                      <a:pt x="30" y="60"/>
                    </a:lnTo>
                    <a:lnTo>
                      <a:pt x="30" y="548"/>
                    </a:lnTo>
                    <a:lnTo>
                      <a:pt x="31" y="552"/>
                    </a:lnTo>
                    <a:lnTo>
                      <a:pt x="32" y="557"/>
                    </a:lnTo>
                    <a:lnTo>
                      <a:pt x="34" y="561"/>
                    </a:lnTo>
                    <a:lnTo>
                      <a:pt x="38" y="564"/>
                    </a:lnTo>
                    <a:lnTo>
                      <a:pt x="41" y="566"/>
                    </a:lnTo>
                    <a:lnTo>
                      <a:pt x="44" y="569"/>
                    </a:lnTo>
                    <a:lnTo>
                      <a:pt x="48" y="570"/>
                    </a:lnTo>
                    <a:lnTo>
                      <a:pt x="54" y="571"/>
                    </a:lnTo>
                    <a:lnTo>
                      <a:pt x="105" y="571"/>
                    </a:lnTo>
                    <a:lnTo>
                      <a:pt x="108" y="571"/>
                    </a:lnTo>
                    <a:lnTo>
                      <a:pt x="111" y="572"/>
                    </a:lnTo>
                    <a:lnTo>
                      <a:pt x="114" y="573"/>
                    </a:lnTo>
                    <a:lnTo>
                      <a:pt x="116" y="575"/>
                    </a:lnTo>
                    <a:lnTo>
                      <a:pt x="118" y="577"/>
                    </a:lnTo>
                    <a:lnTo>
                      <a:pt x="119" y="579"/>
                    </a:lnTo>
                    <a:lnTo>
                      <a:pt x="120" y="582"/>
                    </a:lnTo>
                    <a:lnTo>
                      <a:pt x="120" y="586"/>
                    </a:lnTo>
                    <a:lnTo>
                      <a:pt x="120" y="691"/>
                    </a:lnTo>
                    <a:lnTo>
                      <a:pt x="271" y="574"/>
                    </a:lnTo>
                    <a:lnTo>
                      <a:pt x="275" y="572"/>
                    </a:lnTo>
                    <a:lnTo>
                      <a:pt x="280" y="571"/>
                    </a:lnTo>
                    <a:lnTo>
                      <a:pt x="849" y="571"/>
                    </a:lnTo>
                    <a:lnTo>
                      <a:pt x="853" y="570"/>
                    </a:lnTo>
                    <a:lnTo>
                      <a:pt x="857" y="569"/>
                    </a:lnTo>
                    <a:lnTo>
                      <a:pt x="861" y="566"/>
                    </a:lnTo>
                    <a:lnTo>
                      <a:pt x="865" y="564"/>
                    </a:lnTo>
                    <a:lnTo>
                      <a:pt x="868" y="561"/>
                    </a:lnTo>
                    <a:lnTo>
                      <a:pt x="870" y="557"/>
                    </a:lnTo>
                    <a:lnTo>
                      <a:pt x="871" y="552"/>
                    </a:lnTo>
                    <a:lnTo>
                      <a:pt x="871" y="548"/>
                    </a:lnTo>
                    <a:lnTo>
                      <a:pt x="871" y="60"/>
                    </a:lnTo>
                    <a:lnTo>
                      <a:pt x="871" y="50"/>
                    </a:lnTo>
                    <a:lnTo>
                      <a:pt x="869" y="42"/>
                    </a:lnTo>
                    <a:lnTo>
                      <a:pt x="866" y="37"/>
                    </a:lnTo>
                    <a:lnTo>
                      <a:pt x="861" y="33"/>
                    </a:lnTo>
                    <a:lnTo>
                      <a:pt x="858" y="31"/>
                    </a:lnTo>
                    <a:lnTo>
                      <a:pt x="854" y="30"/>
                    </a:lnTo>
                    <a:lnTo>
                      <a:pt x="851" y="30"/>
                    </a:lnTo>
                    <a:lnTo>
                      <a:pt x="849" y="30"/>
                    </a:lnTo>
                    <a:lnTo>
                      <a:pt x="54" y="30"/>
                    </a:lnTo>
                    <a:close/>
                    <a:moveTo>
                      <a:pt x="105" y="735"/>
                    </a:moveTo>
                    <a:lnTo>
                      <a:pt x="102" y="735"/>
                    </a:lnTo>
                    <a:lnTo>
                      <a:pt x="99" y="734"/>
                    </a:lnTo>
                    <a:lnTo>
                      <a:pt x="95" y="732"/>
                    </a:lnTo>
                    <a:lnTo>
                      <a:pt x="93" y="729"/>
                    </a:lnTo>
                    <a:lnTo>
                      <a:pt x="91" y="725"/>
                    </a:lnTo>
                    <a:lnTo>
                      <a:pt x="90" y="721"/>
                    </a:lnTo>
                    <a:lnTo>
                      <a:pt x="90" y="601"/>
                    </a:lnTo>
                    <a:lnTo>
                      <a:pt x="54" y="601"/>
                    </a:lnTo>
                    <a:lnTo>
                      <a:pt x="43" y="600"/>
                    </a:lnTo>
                    <a:lnTo>
                      <a:pt x="32" y="596"/>
                    </a:lnTo>
                    <a:lnTo>
                      <a:pt x="24" y="591"/>
                    </a:lnTo>
                    <a:lnTo>
                      <a:pt x="16" y="585"/>
                    </a:lnTo>
                    <a:lnTo>
                      <a:pt x="10" y="577"/>
                    </a:lnTo>
                    <a:lnTo>
                      <a:pt x="4" y="569"/>
                    </a:lnTo>
                    <a:lnTo>
                      <a:pt x="1" y="559"/>
                    </a:lnTo>
                    <a:lnTo>
                      <a:pt x="0" y="548"/>
                    </a:lnTo>
                    <a:lnTo>
                      <a:pt x="0" y="60"/>
                    </a:lnTo>
                    <a:lnTo>
                      <a:pt x="1" y="46"/>
                    </a:lnTo>
                    <a:lnTo>
                      <a:pt x="4" y="35"/>
                    </a:lnTo>
                    <a:lnTo>
                      <a:pt x="7" y="29"/>
                    </a:lnTo>
                    <a:lnTo>
                      <a:pt x="9" y="25"/>
                    </a:lnTo>
                    <a:lnTo>
                      <a:pt x="11" y="21"/>
                    </a:lnTo>
                    <a:lnTo>
                      <a:pt x="14" y="16"/>
                    </a:lnTo>
                    <a:lnTo>
                      <a:pt x="18" y="12"/>
                    </a:lnTo>
                    <a:lnTo>
                      <a:pt x="23" y="9"/>
                    </a:lnTo>
                    <a:lnTo>
                      <a:pt x="27" y="7"/>
                    </a:lnTo>
                    <a:lnTo>
                      <a:pt x="31" y="5"/>
                    </a:lnTo>
                    <a:lnTo>
                      <a:pt x="36" y="2"/>
                    </a:lnTo>
                    <a:lnTo>
                      <a:pt x="42" y="1"/>
                    </a:lnTo>
                    <a:lnTo>
                      <a:pt x="47" y="0"/>
                    </a:lnTo>
                    <a:lnTo>
                      <a:pt x="54" y="0"/>
                    </a:lnTo>
                    <a:lnTo>
                      <a:pt x="849" y="0"/>
                    </a:lnTo>
                    <a:lnTo>
                      <a:pt x="854" y="0"/>
                    </a:lnTo>
                    <a:lnTo>
                      <a:pt x="860" y="1"/>
                    </a:lnTo>
                    <a:lnTo>
                      <a:pt x="866" y="2"/>
                    </a:lnTo>
                    <a:lnTo>
                      <a:pt x="870" y="4"/>
                    </a:lnTo>
                    <a:lnTo>
                      <a:pt x="875" y="7"/>
                    </a:lnTo>
                    <a:lnTo>
                      <a:pt x="880" y="9"/>
                    </a:lnTo>
                    <a:lnTo>
                      <a:pt x="884" y="12"/>
                    </a:lnTo>
                    <a:lnTo>
                      <a:pt x="887" y="16"/>
                    </a:lnTo>
                    <a:lnTo>
                      <a:pt x="890" y="21"/>
                    </a:lnTo>
                    <a:lnTo>
                      <a:pt x="894" y="25"/>
                    </a:lnTo>
                    <a:lnTo>
                      <a:pt x="896" y="29"/>
                    </a:lnTo>
                    <a:lnTo>
                      <a:pt x="898" y="35"/>
                    </a:lnTo>
                    <a:lnTo>
                      <a:pt x="900" y="46"/>
                    </a:lnTo>
                    <a:lnTo>
                      <a:pt x="901" y="60"/>
                    </a:lnTo>
                    <a:lnTo>
                      <a:pt x="901" y="548"/>
                    </a:lnTo>
                    <a:lnTo>
                      <a:pt x="900" y="558"/>
                    </a:lnTo>
                    <a:lnTo>
                      <a:pt x="897" y="569"/>
                    </a:lnTo>
                    <a:lnTo>
                      <a:pt x="892" y="577"/>
                    </a:lnTo>
                    <a:lnTo>
                      <a:pt x="886" y="585"/>
                    </a:lnTo>
                    <a:lnTo>
                      <a:pt x="878" y="592"/>
                    </a:lnTo>
                    <a:lnTo>
                      <a:pt x="869" y="596"/>
                    </a:lnTo>
                    <a:lnTo>
                      <a:pt x="859" y="600"/>
                    </a:lnTo>
                    <a:lnTo>
                      <a:pt x="849" y="601"/>
                    </a:lnTo>
                    <a:lnTo>
                      <a:pt x="286" y="601"/>
                    </a:lnTo>
                    <a:lnTo>
                      <a:pt x="115" y="732"/>
                    </a:lnTo>
                    <a:lnTo>
                      <a:pt x="110" y="735"/>
                    </a:lnTo>
                    <a:lnTo>
                      <a:pt x="105" y="735"/>
                    </a:lnTo>
                    <a:lnTo>
                      <a:pt x="105" y="7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46"/>
              <p:cNvSpPr/>
              <p:nvPr/>
            </p:nvSpPr>
            <p:spPr bwMode="auto">
              <a:xfrm>
                <a:off x="4981575" y="914401"/>
                <a:ext cx="22225" cy="20638"/>
              </a:xfrm>
              <a:custGeom>
                <a:avLst/>
                <a:gdLst>
                  <a:gd name="T0" fmla="*/ 33 w 67"/>
                  <a:gd name="T1" fmla="*/ 30 h 67"/>
                  <a:gd name="T2" fmla="*/ 32 w 67"/>
                  <a:gd name="T3" fmla="*/ 30 h 67"/>
                  <a:gd name="T4" fmla="*/ 31 w 67"/>
                  <a:gd name="T5" fmla="*/ 31 h 67"/>
                  <a:gd name="T6" fmla="*/ 30 w 67"/>
                  <a:gd name="T7" fmla="*/ 32 h 67"/>
                  <a:gd name="T8" fmla="*/ 30 w 67"/>
                  <a:gd name="T9" fmla="*/ 33 h 67"/>
                  <a:gd name="T10" fmla="*/ 30 w 67"/>
                  <a:gd name="T11" fmla="*/ 35 h 67"/>
                  <a:gd name="T12" fmla="*/ 31 w 67"/>
                  <a:gd name="T13" fmla="*/ 36 h 67"/>
                  <a:gd name="T14" fmla="*/ 32 w 67"/>
                  <a:gd name="T15" fmla="*/ 36 h 67"/>
                  <a:gd name="T16" fmla="*/ 33 w 67"/>
                  <a:gd name="T17" fmla="*/ 36 h 67"/>
                  <a:gd name="T18" fmla="*/ 35 w 67"/>
                  <a:gd name="T19" fmla="*/ 36 h 67"/>
                  <a:gd name="T20" fmla="*/ 36 w 67"/>
                  <a:gd name="T21" fmla="*/ 36 h 67"/>
                  <a:gd name="T22" fmla="*/ 37 w 67"/>
                  <a:gd name="T23" fmla="*/ 35 h 67"/>
                  <a:gd name="T24" fmla="*/ 37 w 67"/>
                  <a:gd name="T25" fmla="*/ 33 h 67"/>
                  <a:gd name="T26" fmla="*/ 37 w 67"/>
                  <a:gd name="T27" fmla="*/ 32 h 67"/>
                  <a:gd name="T28" fmla="*/ 36 w 67"/>
                  <a:gd name="T29" fmla="*/ 31 h 67"/>
                  <a:gd name="T30" fmla="*/ 35 w 67"/>
                  <a:gd name="T31" fmla="*/ 30 h 67"/>
                  <a:gd name="T32" fmla="*/ 33 w 67"/>
                  <a:gd name="T33" fmla="*/ 30 h 67"/>
                  <a:gd name="T34" fmla="*/ 33 w 67"/>
                  <a:gd name="T35" fmla="*/ 30 h 67"/>
                  <a:gd name="T36" fmla="*/ 33 w 67"/>
                  <a:gd name="T37" fmla="*/ 67 h 67"/>
                  <a:gd name="T38" fmla="*/ 26 w 67"/>
                  <a:gd name="T39" fmla="*/ 66 h 67"/>
                  <a:gd name="T40" fmla="*/ 20 w 67"/>
                  <a:gd name="T41" fmla="*/ 64 h 67"/>
                  <a:gd name="T42" fmla="*/ 15 w 67"/>
                  <a:gd name="T43" fmla="*/ 62 h 67"/>
                  <a:gd name="T44" fmla="*/ 9 w 67"/>
                  <a:gd name="T45" fmla="*/ 58 h 67"/>
                  <a:gd name="T46" fmla="*/ 5 w 67"/>
                  <a:gd name="T47" fmla="*/ 52 h 67"/>
                  <a:gd name="T48" fmla="*/ 2 w 67"/>
                  <a:gd name="T49" fmla="*/ 47 h 67"/>
                  <a:gd name="T50" fmla="*/ 0 w 67"/>
                  <a:gd name="T51" fmla="*/ 40 h 67"/>
                  <a:gd name="T52" fmla="*/ 0 w 67"/>
                  <a:gd name="T53" fmla="*/ 33 h 67"/>
                  <a:gd name="T54" fmla="*/ 0 w 67"/>
                  <a:gd name="T55" fmla="*/ 27 h 67"/>
                  <a:gd name="T56" fmla="*/ 2 w 67"/>
                  <a:gd name="T57" fmla="*/ 20 h 67"/>
                  <a:gd name="T58" fmla="*/ 5 w 67"/>
                  <a:gd name="T59" fmla="*/ 15 h 67"/>
                  <a:gd name="T60" fmla="*/ 9 w 67"/>
                  <a:gd name="T61" fmla="*/ 9 h 67"/>
                  <a:gd name="T62" fmla="*/ 15 w 67"/>
                  <a:gd name="T63" fmla="*/ 5 h 67"/>
                  <a:gd name="T64" fmla="*/ 20 w 67"/>
                  <a:gd name="T65" fmla="*/ 2 h 67"/>
                  <a:gd name="T66" fmla="*/ 26 w 67"/>
                  <a:gd name="T67" fmla="*/ 0 h 67"/>
                  <a:gd name="T68" fmla="*/ 33 w 67"/>
                  <a:gd name="T69" fmla="*/ 0 h 67"/>
                  <a:gd name="T70" fmla="*/ 40 w 67"/>
                  <a:gd name="T71" fmla="*/ 0 h 67"/>
                  <a:gd name="T72" fmla="*/ 47 w 67"/>
                  <a:gd name="T73" fmla="*/ 2 h 67"/>
                  <a:gd name="T74" fmla="*/ 52 w 67"/>
                  <a:gd name="T75" fmla="*/ 5 h 67"/>
                  <a:gd name="T76" fmla="*/ 58 w 67"/>
                  <a:gd name="T77" fmla="*/ 9 h 67"/>
                  <a:gd name="T78" fmla="*/ 62 w 67"/>
                  <a:gd name="T79" fmla="*/ 15 h 67"/>
                  <a:gd name="T80" fmla="*/ 65 w 67"/>
                  <a:gd name="T81" fmla="*/ 20 h 67"/>
                  <a:gd name="T82" fmla="*/ 66 w 67"/>
                  <a:gd name="T83" fmla="*/ 27 h 67"/>
                  <a:gd name="T84" fmla="*/ 67 w 67"/>
                  <a:gd name="T85" fmla="*/ 33 h 67"/>
                  <a:gd name="T86" fmla="*/ 66 w 67"/>
                  <a:gd name="T87" fmla="*/ 40 h 67"/>
                  <a:gd name="T88" fmla="*/ 65 w 67"/>
                  <a:gd name="T89" fmla="*/ 47 h 67"/>
                  <a:gd name="T90" fmla="*/ 62 w 67"/>
                  <a:gd name="T91" fmla="*/ 52 h 67"/>
                  <a:gd name="T92" fmla="*/ 58 w 67"/>
                  <a:gd name="T93" fmla="*/ 58 h 67"/>
                  <a:gd name="T94" fmla="*/ 52 w 67"/>
                  <a:gd name="T95" fmla="*/ 62 h 67"/>
                  <a:gd name="T96" fmla="*/ 47 w 67"/>
                  <a:gd name="T97" fmla="*/ 64 h 67"/>
                  <a:gd name="T98" fmla="*/ 40 w 67"/>
                  <a:gd name="T99" fmla="*/ 66 h 67"/>
                  <a:gd name="T100" fmla="*/ 33 w 67"/>
                  <a:gd name="T101" fmla="*/ 67 h 67"/>
                  <a:gd name="T102" fmla="*/ 33 w 67"/>
                  <a:gd name="T10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67">
                    <a:moveTo>
                      <a:pt x="33" y="30"/>
                    </a:moveTo>
                    <a:lnTo>
                      <a:pt x="32" y="30"/>
                    </a:lnTo>
                    <a:lnTo>
                      <a:pt x="31" y="31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3" y="36"/>
                    </a:lnTo>
                    <a:lnTo>
                      <a:pt x="35" y="36"/>
                    </a:lnTo>
                    <a:lnTo>
                      <a:pt x="36" y="36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6" y="31"/>
                    </a:lnTo>
                    <a:lnTo>
                      <a:pt x="35" y="30"/>
                    </a:lnTo>
                    <a:lnTo>
                      <a:pt x="33" y="30"/>
                    </a:lnTo>
                    <a:lnTo>
                      <a:pt x="33" y="30"/>
                    </a:lnTo>
                    <a:close/>
                    <a:moveTo>
                      <a:pt x="33" y="67"/>
                    </a:moveTo>
                    <a:lnTo>
                      <a:pt x="26" y="66"/>
                    </a:lnTo>
                    <a:lnTo>
                      <a:pt x="20" y="64"/>
                    </a:lnTo>
                    <a:lnTo>
                      <a:pt x="15" y="62"/>
                    </a:lnTo>
                    <a:lnTo>
                      <a:pt x="9" y="58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3" y="0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2" y="5"/>
                    </a:lnTo>
                    <a:lnTo>
                      <a:pt x="58" y="9"/>
                    </a:lnTo>
                    <a:lnTo>
                      <a:pt x="62" y="15"/>
                    </a:lnTo>
                    <a:lnTo>
                      <a:pt x="65" y="20"/>
                    </a:lnTo>
                    <a:lnTo>
                      <a:pt x="66" y="27"/>
                    </a:lnTo>
                    <a:lnTo>
                      <a:pt x="67" y="33"/>
                    </a:lnTo>
                    <a:lnTo>
                      <a:pt x="66" y="40"/>
                    </a:lnTo>
                    <a:lnTo>
                      <a:pt x="65" y="47"/>
                    </a:lnTo>
                    <a:lnTo>
                      <a:pt x="62" y="52"/>
                    </a:lnTo>
                    <a:lnTo>
                      <a:pt x="58" y="58"/>
                    </a:lnTo>
                    <a:lnTo>
                      <a:pt x="52" y="62"/>
                    </a:lnTo>
                    <a:lnTo>
                      <a:pt x="47" y="64"/>
                    </a:lnTo>
                    <a:lnTo>
                      <a:pt x="40" y="66"/>
                    </a:lnTo>
                    <a:lnTo>
                      <a:pt x="33" y="67"/>
                    </a:lnTo>
                    <a:lnTo>
                      <a:pt x="33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0" name="Freeform: Shape 47"/>
              <p:cNvSpPr/>
              <p:nvPr/>
            </p:nvSpPr>
            <p:spPr bwMode="auto">
              <a:xfrm>
                <a:off x="5078413" y="914401"/>
                <a:ext cx="20638" cy="20638"/>
              </a:xfrm>
              <a:custGeom>
                <a:avLst/>
                <a:gdLst>
                  <a:gd name="T0" fmla="*/ 34 w 67"/>
                  <a:gd name="T1" fmla="*/ 30 h 67"/>
                  <a:gd name="T2" fmla="*/ 32 w 67"/>
                  <a:gd name="T3" fmla="*/ 30 h 67"/>
                  <a:gd name="T4" fmla="*/ 31 w 67"/>
                  <a:gd name="T5" fmla="*/ 31 h 67"/>
                  <a:gd name="T6" fmla="*/ 30 w 67"/>
                  <a:gd name="T7" fmla="*/ 32 h 67"/>
                  <a:gd name="T8" fmla="*/ 30 w 67"/>
                  <a:gd name="T9" fmla="*/ 33 h 67"/>
                  <a:gd name="T10" fmla="*/ 30 w 67"/>
                  <a:gd name="T11" fmla="*/ 35 h 67"/>
                  <a:gd name="T12" fmla="*/ 31 w 67"/>
                  <a:gd name="T13" fmla="*/ 36 h 67"/>
                  <a:gd name="T14" fmla="*/ 32 w 67"/>
                  <a:gd name="T15" fmla="*/ 36 h 67"/>
                  <a:gd name="T16" fmla="*/ 34 w 67"/>
                  <a:gd name="T17" fmla="*/ 36 h 67"/>
                  <a:gd name="T18" fmla="*/ 35 w 67"/>
                  <a:gd name="T19" fmla="*/ 36 h 67"/>
                  <a:gd name="T20" fmla="*/ 36 w 67"/>
                  <a:gd name="T21" fmla="*/ 36 h 67"/>
                  <a:gd name="T22" fmla="*/ 37 w 67"/>
                  <a:gd name="T23" fmla="*/ 35 h 67"/>
                  <a:gd name="T24" fmla="*/ 37 w 67"/>
                  <a:gd name="T25" fmla="*/ 33 h 67"/>
                  <a:gd name="T26" fmla="*/ 37 w 67"/>
                  <a:gd name="T27" fmla="*/ 32 h 67"/>
                  <a:gd name="T28" fmla="*/ 36 w 67"/>
                  <a:gd name="T29" fmla="*/ 31 h 67"/>
                  <a:gd name="T30" fmla="*/ 35 w 67"/>
                  <a:gd name="T31" fmla="*/ 30 h 67"/>
                  <a:gd name="T32" fmla="*/ 34 w 67"/>
                  <a:gd name="T33" fmla="*/ 30 h 67"/>
                  <a:gd name="T34" fmla="*/ 34 w 67"/>
                  <a:gd name="T35" fmla="*/ 30 h 67"/>
                  <a:gd name="T36" fmla="*/ 34 w 67"/>
                  <a:gd name="T37" fmla="*/ 67 h 67"/>
                  <a:gd name="T38" fmla="*/ 26 w 67"/>
                  <a:gd name="T39" fmla="*/ 66 h 67"/>
                  <a:gd name="T40" fmla="*/ 20 w 67"/>
                  <a:gd name="T41" fmla="*/ 64 h 67"/>
                  <a:gd name="T42" fmla="*/ 15 w 67"/>
                  <a:gd name="T43" fmla="*/ 62 h 67"/>
                  <a:gd name="T44" fmla="*/ 9 w 67"/>
                  <a:gd name="T45" fmla="*/ 58 h 67"/>
                  <a:gd name="T46" fmla="*/ 5 w 67"/>
                  <a:gd name="T47" fmla="*/ 52 h 67"/>
                  <a:gd name="T48" fmla="*/ 2 w 67"/>
                  <a:gd name="T49" fmla="*/ 47 h 67"/>
                  <a:gd name="T50" fmla="*/ 0 w 67"/>
                  <a:gd name="T51" fmla="*/ 40 h 67"/>
                  <a:gd name="T52" fmla="*/ 0 w 67"/>
                  <a:gd name="T53" fmla="*/ 33 h 67"/>
                  <a:gd name="T54" fmla="*/ 0 w 67"/>
                  <a:gd name="T55" fmla="*/ 27 h 67"/>
                  <a:gd name="T56" fmla="*/ 2 w 67"/>
                  <a:gd name="T57" fmla="*/ 20 h 67"/>
                  <a:gd name="T58" fmla="*/ 5 w 67"/>
                  <a:gd name="T59" fmla="*/ 15 h 67"/>
                  <a:gd name="T60" fmla="*/ 9 w 67"/>
                  <a:gd name="T61" fmla="*/ 9 h 67"/>
                  <a:gd name="T62" fmla="*/ 15 w 67"/>
                  <a:gd name="T63" fmla="*/ 5 h 67"/>
                  <a:gd name="T64" fmla="*/ 20 w 67"/>
                  <a:gd name="T65" fmla="*/ 2 h 67"/>
                  <a:gd name="T66" fmla="*/ 26 w 67"/>
                  <a:gd name="T67" fmla="*/ 0 h 67"/>
                  <a:gd name="T68" fmla="*/ 34 w 67"/>
                  <a:gd name="T69" fmla="*/ 0 h 67"/>
                  <a:gd name="T70" fmla="*/ 40 w 67"/>
                  <a:gd name="T71" fmla="*/ 0 h 67"/>
                  <a:gd name="T72" fmla="*/ 47 w 67"/>
                  <a:gd name="T73" fmla="*/ 2 h 67"/>
                  <a:gd name="T74" fmla="*/ 52 w 67"/>
                  <a:gd name="T75" fmla="*/ 5 h 67"/>
                  <a:gd name="T76" fmla="*/ 57 w 67"/>
                  <a:gd name="T77" fmla="*/ 9 h 67"/>
                  <a:gd name="T78" fmla="*/ 62 w 67"/>
                  <a:gd name="T79" fmla="*/ 15 h 67"/>
                  <a:gd name="T80" fmla="*/ 65 w 67"/>
                  <a:gd name="T81" fmla="*/ 20 h 67"/>
                  <a:gd name="T82" fmla="*/ 67 w 67"/>
                  <a:gd name="T83" fmla="*/ 27 h 67"/>
                  <a:gd name="T84" fmla="*/ 67 w 67"/>
                  <a:gd name="T85" fmla="*/ 33 h 67"/>
                  <a:gd name="T86" fmla="*/ 67 w 67"/>
                  <a:gd name="T87" fmla="*/ 40 h 67"/>
                  <a:gd name="T88" fmla="*/ 65 w 67"/>
                  <a:gd name="T89" fmla="*/ 47 h 67"/>
                  <a:gd name="T90" fmla="*/ 62 w 67"/>
                  <a:gd name="T91" fmla="*/ 52 h 67"/>
                  <a:gd name="T92" fmla="*/ 57 w 67"/>
                  <a:gd name="T93" fmla="*/ 58 h 67"/>
                  <a:gd name="T94" fmla="*/ 52 w 67"/>
                  <a:gd name="T95" fmla="*/ 62 h 67"/>
                  <a:gd name="T96" fmla="*/ 47 w 67"/>
                  <a:gd name="T97" fmla="*/ 64 h 67"/>
                  <a:gd name="T98" fmla="*/ 40 w 67"/>
                  <a:gd name="T99" fmla="*/ 66 h 67"/>
                  <a:gd name="T100" fmla="*/ 34 w 67"/>
                  <a:gd name="T101" fmla="*/ 67 h 67"/>
                  <a:gd name="T102" fmla="*/ 34 w 67"/>
                  <a:gd name="T10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7" h="67">
                    <a:moveTo>
                      <a:pt x="34" y="30"/>
                    </a:moveTo>
                    <a:lnTo>
                      <a:pt x="32" y="30"/>
                    </a:lnTo>
                    <a:lnTo>
                      <a:pt x="31" y="31"/>
                    </a:lnTo>
                    <a:lnTo>
                      <a:pt x="30" y="32"/>
                    </a:lnTo>
                    <a:lnTo>
                      <a:pt x="30" y="33"/>
                    </a:lnTo>
                    <a:lnTo>
                      <a:pt x="30" y="35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6" y="36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2"/>
                    </a:lnTo>
                    <a:lnTo>
                      <a:pt x="36" y="31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4" y="30"/>
                    </a:lnTo>
                    <a:close/>
                    <a:moveTo>
                      <a:pt x="34" y="67"/>
                    </a:moveTo>
                    <a:lnTo>
                      <a:pt x="26" y="66"/>
                    </a:lnTo>
                    <a:lnTo>
                      <a:pt x="20" y="64"/>
                    </a:lnTo>
                    <a:lnTo>
                      <a:pt x="15" y="62"/>
                    </a:lnTo>
                    <a:lnTo>
                      <a:pt x="9" y="58"/>
                    </a:lnTo>
                    <a:lnTo>
                      <a:pt x="5" y="52"/>
                    </a:lnTo>
                    <a:lnTo>
                      <a:pt x="2" y="47"/>
                    </a:lnTo>
                    <a:lnTo>
                      <a:pt x="0" y="40"/>
                    </a:lnTo>
                    <a:lnTo>
                      <a:pt x="0" y="33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0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2" y="5"/>
                    </a:lnTo>
                    <a:lnTo>
                      <a:pt x="57" y="9"/>
                    </a:lnTo>
                    <a:lnTo>
                      <a:pt x="62" y="15"/>
                    </a:lnTo>
                    <a:lnTo>
                      <a:pt x="65" y="20"/>
                    </a:lnTo>
                    <a:lnTo>
                      <a:pt x="67" y="27"/>
                    </a:lnTo>
                    <a:lnTo>
                      <a:pt x="67" y="33"/>
                    </a:lnTo>
                    <a:lnTo>
                      <a:pt x="67" y="40"/>
                    </a:lnTo>
                    <a:lnTo>
                      <a:pt x="65" y="47"/>
                    </a:lnTo>
                    <a:lnTo>
                      <a:pt x="62" y="52"/>
                    </a:lnTo>
                    <a:lnTo>
                      <a:pt x="57" y="58"/>
                    </a:lnTo>
                    <a:lnTo>
                      <a:pt x="52" y="62"/>
                    </a:lnTo>
                    <a:lnTo>
                      <a:pt x="47" y="64"/>
                    </a:lnTo>
                    <a:lnTo>
                      <a:pt x="40" y="66"/>
                    </a:lnTo>
                    <a:lnTo>
                      <a:pt x="34" y="67"/>
                    </a:lnTo>
                    <a:lnTo>
                      <a:pt x="34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48"/>
              <p:cNvSpPr/>
              <p:nvPr/>
            </p:nvSpPr>
            <p:spPr bwMode="auto">
              <a:xfrm>
                <a:off x="5029200" y="914401"/>
                <a:ext cx="22225" cy="20638"/>
              </a:xfrm>
              <a:custGeom>
                <a:avLst/>
                <a:gdLst>
                  <a:gd name="T0" fmla="*/ 34 w 68"/>
                  <a:gd name="T1" fmla="*/ 30 h 67"/>
                  <a:gd name="T2" fmla="*/ 33 w 68"/>
                  <a:gd name="T3" fmla="*/ 30 h 67"/>
                  <a:gd name="T4" fmla="*/ 31 w 68"/>
                  <a:gd name="T5" fmla="*/ 31 h 67"/>
                  <a:gd name="T6" fmla="*/ 31 w 68"/>
                  <a:gd name="T7" fmla="*/ 32 h 67"/>
                  <a:gd name="T8" fmla="*/ 30 w 68"/>
                  <a:gd name="T9" fmla="*/ 33 h 67"/>
                  <a:gd name="T10" fmla="*/ 31 w 68"/>
                  <a:gd name="T11" fmla="*/ 35 h 67"/>
                  <a:gd name="T12" fmla="*/ 31 w 68"/>
                  <a:gd name="T13" fmla="*/ 36 h 67"/>
                  <a:gd name="T14" fmla="*/ 33 w 68"/>
                  <a:gd name="T15" fmla="*/ 36 h 67"/>
                  <a:gd name="T16" fmla="*/ 34 w 68"/>
                  <a:gd name="T17" fmla="*/ 36 h 67"/>
                  <a:gd name="T18" fmla="*/ 35 w 68"/>
                  <a:gd name="T19" fmla="*/ 36 h 67"/>
                  <a:gd name="T20" fmla="*/ 36 w 68"/>
                  <a:gd name="T21" fmla="*/ 36 h 67"/>
                  <a:gd name="T22" fmla="*/ 37 w 68"/>
                  <a:gd name="T23" fmla="*/ 35 h 67"/>
                  <a:gd name="T24" fmla="*/ 38 w 68"/>
                  <a:gd name="T25" fmla="*/ 33 h 67"/>
                  <a:gd name="T26" fmla="*/ 37 w 68"/>
                  <a:gd name="T27" fmla="*/ 32 h 67"/>
                  <a:gd name="T28" fmla="*/ 37 w 68"/>
                  <a:gd name="T29" fmla="*/ 31 h 67"/>
                  <a:gd name="T30" fmla="*/ 35 w 68"/>
                  <a:gd name="T31" fmla="*/ 30 h 67"/>
                  <a:gd name="T32" fmla="*/ 34 w 68"/>
                  <a:gd name="T33" fmla="*/ 30 h 67"/>
                  <a:gd name="T34" fmla="*/ 34 w 68"/>
                  <a:gd name="T35" fmla="*/ 30 h 67"/>
                  <a:gd name="T36" fmla="*/ 34 w 68"/>
                  <a:gd name="T37" fmla="*/ 67 h 67"/>
                  <a:gd name="T38" fmla="*/ 27 w 68"/>
                  <a:gd name="T39" fmla="*/ 66 h 67"/>
                  <a:gd name="T40" fmla="*/ 21 w 68"/>
                  <a:gd name="T41" fmla="*/ 64 h 67"/>
                  <a:gd name="T42" fmla="*/ 15 w 68"/>
                  <a:gd name="T43" fmla="*/ 62 h 67"/>
                  <a:gd name="T44" fmla="*/ 10 w 68"/>
                  <a:gd name="T45" fmla="*/ 58 h 67"/>
                  <a:gd name="T46" fmla="*/ 6 w 68"/>
                  <a:gd name="T47" fmla="*/ 52 h 67"/>
                  <a:gd name="T48" fmla="*/ 3 w 68"/>
                  <a:gd name="T49" fmla="*/ 47 h 67"/>
                  <a:gd name="T50" fmla="*/ 1 w 68"/>
                  <a:gd name="T51" fmla="*/ 40 h 67"/>
                  <a:gd name="T52" fmla="*/ 0 w 68"/>
                  <a:gd name="T53" fmla="*/ 33 h 67"/>
                  <a:gd name="T54" fmla="*/ 1 w 68"/>
                  <a:gd name="T55" fmla="*/ 27 h 67"/>
                  <a:gd name="T56" fmla="*/ 3 w 68"/>
                  <a:gd name="T57" fmla="*/ 20 h 67"/>
                  <a:gd name="T58" fmla="*/ 6 w 68"/>
                  <a:gd name="T59" fmla="*/ 15 h 67"/>
                  <a:gd name="T60" fmla="*/ 10 w 68"/>
                  <a:gd name="T61" fmla="*/ 9 h 67"/>
                  <a:gd name="T62" fmla="*/ 15 w 68"/>
                  <a:gd name="T63" fmla="*/ 5 h 67"/>
                  <a:gd name="T64" fmla="*/ 21 w 68"/>
                  <a:gd name="T65" fmla="*/ 2 h 67"/>
                  <a:gd name="T66" fmla="*/ 27 w 68"/>
                  <a:gd name="T67" fmla="*/ 0 h 67"/>
                  <a:gd name="T68" fmla="*/ 34 w 68"/>
                  <a:gd name="T69" fmla="*/ 0 h 67"/>
                  <a:gd name="T70" fmla="*/ 40 w 68"/>
                  <a:gd name="T71" fmla="*/ 0 h 67"/>
                  <a:gd name="T72" fmla="*/ 47 w 68"/>
                  <a:gd name="T73" fmla="*/ 2 h 67"/>
                  <a:gd name="T74" fmla="*/ 53 w 68"/>
                  <a:gd name="T75" fmla="*/ 5 h 67"/>
                  <a:gd name="T76" fmla="*/ 57 w 68"/>
                  <a:gd name="T77" fmla="*/ 9 h 67"/>
                  <a:gd name="T78" fmla="*/ 62 w 68"/>
                  <a:gd name="T79" fmla="*/ 15 h 67"/>
                  <a:gd name="T80" fmla="*/ 65 w 68"/>
                  <a:gd name="T81" fmla="*/ 20 h 67"/>
                  <a:gd name="T82" fmla="*/ 67 w 68"/>
                  <a:gd name="T83" fmla="*/ 27 h 67"/>
                  <a:gd name="T84" fmla="*/ 68 w 68"/>
                  <a:gd name="T85" fmla="*/ 33 h 67"/>
                  <a:gd name="T86" fmla="*/ 67 w 68"/>
                  <a:gd name="T87" fmla="*/ 40 h 67"/>
                  <a:gd name="T88" fmla="*/ 65 w 68"/>
                  <a:gd name="T89" fmla="*/ 47 h 67"/>
                  <a:gd name="T90" fmla="*/ 62 w 68"/>
                  <a:gd name="T91" fmla="*/ 52 h 67"/>
                  <a:gd name="T92" fmla="*/ 57 w 68"/>
                  <a:gd name="T93" fmla="*/ 58 h 67"/>
                  <a:gd name="T94" fmla="*/ 53 w 68"/>
                  <a:gd name="T95" fmla="*/ 62 h 67"/>
                  <a:gd name="T96" fmla="*/ 47 w 68"/>
                  <a:gd name="T97" fmla="*/ 64 h 67"/>
                  <a:gd name="T98" fmla="*/ 40 w 68"/>
                  <a:gd name="T99" fmla="*/ 66 h 67"/>
                  <a:gd name="T100" fmla="*/ 34 w 68"/>
                  <a:gd name="T101" fmla="*/ 67 h 67"/>
                  <a:gd name="T102" fmla="*/ 34 w 68"/>
                  <a:gd name="T103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8" h="67">
                    <a:moveTo>
                      <a:pt x="34" y="30"/>
                    </a:moveTo>
                    <a:lnTo>
                      <a:pt x="33" y="30"/>
                    </a:lnTo>
                    <a:lnTo>
                      <a:pt x="31" y="31"/>
                    </a:lnTo>
                    <a:lnTo>
                      <a:pt x="31" y="32"/>
                    </a:lnTo>
                    <a:lnTo>
                      <a:pt x="30" y="33"/>
                    </a:lnTo>
                    <a:lnTo>
                      <a:pt x="31" y="35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6" y="36"/>
                    </a:lnTo>
                    <a:lnTo>
                      <a:pt x="37" y="35"/>
                    </a:lnTo>
                    <a:lnTo>
                      <a:pt x="38" y="33"/>
                    </a:lnTo>
                    <a:lnTo>
                      <a:pt x="37" y="32"/>
                    </a:lnTo>
                    <a:lnTo>
                      <a:pt x="37" y="31"/>
                    </a:lnTo>
                    <a:lnTo>
                      <a:pt x="35" y="30"/>
                    </a:lnTo>
                    <a:lnTo>
                      <a:pt x="34" y="30"/>
                    </a:lnTo>
                    <a:lnTo>
                      <a:pt x="34" y="30"/>
                    </a:lnTo>
                    <a:close/>
                    <a:moveTo>
                      <a:pt x="34" y="67"/>
                    </a:moveTo>
                    <a:lnTo>
                      <a:pt x="27" y="66"/>
                    </a:lnTo>
                    <a:lnTo>
                      <a:pt x="21" y="64"/>
                    </a:lnTo>
                    <a:lnTo>
                      <a:pt x="15" y="62"/>
                    </a:lnTo>
                    <a:lnTo>
                      <a:pt x="10" y="58"/>
                    </a:lnTo>
                    <a:lnTo>
                      <a:pt x="6" y="52"/>
                    </a:lnTo>
                    <a:lnTo>
                      <a:pt x="3" y="47"/>
                    </a:lnTo>
                    <a:lnTo>
                      <a:pt x="1" y="40"/>
                    </a:lnTo>
                    <a:lnTo>
                      <a:pt x="0" y="33"/>
                    </a:lnTo>
                    <a:lnTo>
                      <a:pt x="1" y="27"/>
                    </a:lnTo>
                    <a:lnTo>
                      <a:pt x="3" y="20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2"/>
                    </a:lnTo>
                    <a:lnTo>
                      <a:pt x="27" y="0"/>
                    </a:lnTo>
                    <a:lnTo>
                      <a:pt x="34" y="0"/>
                    </a:lnTo>
                    <a:lnTo>
                      <a:pt x="40" y="0"/>
                    </a:lnTo>
                    <a:lnTo>
                      <a:pt x="47" y="2"/>
                    </a:lnTo>
                    <a:lnTo>
                      <a:pt x="53" y="5"/>
                    </a:lnTo>
                    <a:lnTo>
                      <a:pt x="57" y="9"/>
                    </a:lnTo>
                    <a:lnTo>
                      <a:pt x="62" y="15"/>
                    </a:lnTo>
                    <a:lnTo>
                      <a:pt x="65" y="20"/>
                    </a:lnTo>
                    <a:lnTo>
                      <a:pt x="67" y="27"/>
                    </a:lnTo>
                    <a:lnTo>
                      <a:pt x="68" y="33"/>
                    </a:lnTo>
                    <a:lnTo>
                      <a:pt x="67" y="40"/>
                    </a:lnTo>
                    <a:lnTo>
                      <a:pt x="65" y="47"/>
                    </a:lnTo>
                    <a:lnTo>
                      <a:pt x="62" y="52"/>
                    </a:lnTo>
                    <a:lnTo>
                      <a:pt x="57" y="58"/>
                    </a:lnTo>
                    <a:lnTo>
                      <a:pt x="53" y="62"/>
                    </a:lnTo>
                    <a:lnTo>
                      <a:pt x="47" y="64"/>
                    </a:lnTo>
                    <a:lnTo>
                      <a:pt x="40" y="66"/>
                    </a:lnTo>
                    <a:lnTo>
                      <a:pt x="34" y="67"/>
                    </a:lnTo>
                    <a:lnTo>
                      <a:pt x="34" y="6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3" name="Group 49"/>
            <p:cNvGrpSpPr/>
            <p:nvPr/>
          </p:nvGrpSpPr>
          <p:grpSpPr>
            <a:xfrm>
              <a:off x="5668474" y="1605171"/>
              <a:ext cx="369622" cy="371677"/>
              <a:chOff x="10455275" y="2498725"/>
              <a:chExt cx="285750" cy="287338"/>
            </a:xfrm>
            <a:solidFill>
              <a:schemeClr val="bg1"/>
            </a:solidFill>
          </p:grpSpPr>
          <p:sp>
            <p:nvSpPr>
              <p:cNvPr id="26" name="Freeform: Shape 50"/>
              <p:cNvSpPr/>
              <p:nvPr/>
            </p:nvSpPr>
            <p:spPr bwMode="auto">
              <a:xfrm>
                <a:off x="10455275" y="2593975"/>
                <a:ext cx="285750" cy="192088"/>
              </a:xfrm>
              <a:custGeom>
                <a:avLst/>
                <a:gdLst>
                  <a:gd name="T0" fmla="*/ 812 w 903"/>
                  <a:gd name="T1" fmla="*/ 30 h 601"/>
                  <a:gd name="T2" fmla="*/ 512 w 903"/>
                  <a:gd name="T3" fmla="*/ 571 h 601"/>
                  <a:gd name="T4" fmla="*/ 602 w 903"/>
                  <a:gd name="T5" fmla="*/ 571 h 601"/>
                  <a:gd name="T6" fmla="*/ 301 w 903"/>
                  <a:gd name="T7" fmla="*/ 210 h 601"/>
                  <a:gd name="T8" fmla="*/ 301 w 903"/>
                  <a:gd name="T9" fmla="*/ 571 h 601"/>
                  <a:gd name="T10" fmla="*/ 181 w 903"/>
                  <a:gd name="T11" fmla="*/ 421 h 601"/>
                  <a:gd name="T12" fmla="*/ 888 w 903"/>
                  <a:gd name="T13" fmla="*/ 571 h 601"/>
                  <a:gd name="T14" fmla="*/ 842 w 903"/>
                  <a:gd name="T15" fmla="*/ 12 h 601"/>
                  <a:gd name="T16" fmla="*/ 838 w 903"/>
                  <a:gd name="T17" fmla="*/ 5 h 601"/>
                  <a:gd name="T18" fmla="*/ 830 w 903"/>
                  <a:gd name="T19" fmla="*/ 0 h 601"/>
                  <a:gd name="T20" fmla="*/ 704 w 903"/>
                  <a:gd name="T21" fmla="*/ 0 h 601"/>
                  <a:gd name="T22" fmla="*/ 696 w 903"/>
                  <a:gd name="T23" fmla="*/ 5 h 601"/>
                  <a:gd name="T24" fmla="*/ 692 w 903"/>
                  <a:gd name="T25" fmla="*/ 12 h 601"/>
                  <a:gd name="T26" fmla="*/ 632 w 903"/>
                  <a:gd name="T27" fmla="*/ 571 h 601"/>
                  <a:gd name="T28" fmla="*/ 631 w 903"/>
                  <a:gd name="T29" fmla="*/ 280 h 601"/>
                  <a:gd name="T30" fmla="*/ 626 w 903"/>
                  <a:gd name="T31" fmla="*/ 274 h 601"/>
                  <a:gd name="T32" fmla="*/ 617 w 903"/>
                  <a:gd name="T33" fmla="*/ 270 h 601"/>
                  <a:gd name="T34" fmla="*/ 491 w 903"/>
                  <a:gd name="T35" fmla="*/ 271 h 601"/>
                  <a:gd name="T36" fmla="*/ 484 w 903"/>
                  <a:gd name="T37" fmla="*/ 278 h 601"/>
                  <a:gd name="T38" fmla="*/ 482 w 903"/>
                  <a:gd name="T39" fmla="*/ 285 h 601"/>
                  <a:gd name="T40" fmla="*/ 421 w 903"/>
                  <a:gd name="T41" fmla="*/ 195 h 601"/>
                  <a:gd name="T42" fmla="*/ 419 w 903"/>
                  <a:gd name="T43" fmla="*/ 187 h 601"/>
                  <a:gd name="T44" fmla="*/ 412 w 903"/>
                  <a:gd name="T45" fmla="*/ 181 h 601"/>
                  <a:gd name="T46" fmla="*/ 286 w 903"/>
                  <a:gd name="T47" fmla="*/ 180 h 601"/>
                  <a:gd name="T48" fmla="*/ 277 w 903"/>
                  <a:gd name="T49" fmla="*/ 184 h 601"/>
                  <a:gd name="T50" fmla="*/ 272 w 903"/>
                  <a:gd name="T51" fmla="*/ 190 h 601"/>
                  <a:gd name="T52" fmla="*/ 271 w 903"/>
                  <a:gd name="T53" fmla="*/ 571 h 601"/>
                  <a:gd name="T54" fmla="*/ 211 w 903"/>
                  <a:gd name="T55" fmla="*/ 403 h 601"/>
                  <a:gd name="T56" fmla="*/ 207 w 903"/>
                  <a:gd name="T57" fmla="*/ 396 h 601"/>
                  <a:gd name="T58" fmla="*/ 199 w 903"/>
                  <a:gd name="T59" fmla="*/ 391 h 601"/>
                  <a:gd name="T60" fmla="*/ 73 w 903"/>
                  <a:gd name="T61" fmla="*/ 391 h 601"/>
                  <a:gd name="T62" fmla="*/ 65 w 903"/>
                  <a:gd name="T63" fmla="*/ 396 h 601"/>
                  <a:gd name="T64" fmla="*/ 61 w 903"/>
                  <a:gd name="T65" fmla="*/ 403 h 601"/>
                  <a:gd name="T66" fmla="*/ 16 w 903"/>
                  <a:gd name="T67" fmla="*/ 571 h 601"/>
                  <a:gd name="T68" fmla="*/ 7 w 903"/>
                  <a:gd name="T69" fmla="*/ 573 h 601"/>
                  <a:gd name="T70" fmla="*/ 2 w 903"/>
                  <a:gd name="T71" fmla="*/ 581 h 601"/>
                  <a:gd name="T72" fmla="*/ 1 w 903"/>
                  <a:gd name="T73" fmla="*/ 590 h 601"/>
                  <a:gd name="T74" fmla="*/ 5 w 903"/>
                  <a:gd name="T75" fmla="*/ 597 h 601"/>
                  <a:gd name="T76" fmla="*/ 13 w 903"/>
                  <a:gd name="T77" fmla="*/ 601 h 601"/>
                  <a:gd name="T78" fmla="*/ 196 w 903"/>
                  <a:gd name="T79" fmla="*/ 601 h 601"/>
                  <a:gd name="T80" fmla="*/ 497 w 903"/>
                  <a:gd name="T81" fmla="*/ 601 h 601"/>
                  <a:gd name="T82" fmla="*/ 827 w 903"/>
                  <a:gd name="T83" fmla="*/ 601 h 601"/>
                  <a:gd name="T84" fmla="*/ 893 w 903"/>
                  <a:gd name="T85" fmla="*/ 600 h 601"/>
                  <a:gd name="T86" fmla="*/ 900 w 903"/>
                  <a:gd name="T87" fmla="*/ 595 h 601"/>
                  <a:gd name="T88" fmla="*/ 903 w 903"/>
                  <a:gd name="T89" fmla="*/ 586 h 601"/>
                  <a:gd name="T90" fmla="*/ 900 w 903"/>
                  <a:gd name="T91" fmla="*/ 578 h 601"/>
                  <a:gd name="T92" fmla="*/ 893 w 903"/>
                  <a:gd name="T93" fmla="*/ 572 h 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03" h="601">
                    <a:moveTo>
                      <a:pt x="722" y="571"/>
                    </a:moveTo>
                    <a:lnTo>
                      <a:pt x="722" y="30"/>
                    </a:lnTo>
                    <a:lnTo>
                      <a:pt x="812" y="30"/>
                    </a:lnTo>
                    <a:lnTo>
                      <a:pt x="812" y="571"/>
                    </a:lnTo>
                    <a:lnTo>
                      <a:pt x="722" y="571"/>
                    </a:lnTo>
                    <a:close/>
                    <a:moveTo>
                      <a:pt x="512" y="571"/>
                    </a:moveTo>
                    <a:lnTo>
                      <a:pt x="512" y="300"/>
                    </a:lnTo>
                    <a:lnTo>
                      <a:pt x="602" y="300"/>
                    </a:lnTo>
                    <a:lnTo>
                      <a:pt x="602" y="571"/>
                    </a:lnTo>
                    <a:lnTo>
                      <a:pt x="512" y="571"/>
                    </a:lnTo>
                    <a:close/>
                    <a:moveTo>
                      <a:pt x="301" y="571"/>
                    </a:moveTo>
                    <a:lnTo>
                      <a:pt x="301" y="210"/>
                    </a:lnTo>
                    <a:lnTo>
                      <a:pt x="391" y="210"/>
                    </a:lnTo>
                    <a:lnTo>
                      <a:pt x="391" y="571"/>
                    </a:lnTo>
                    <a:lnTo>
                      <a:pt x="301" y="571"/>
                    </a:lnTo>
                    <a:close/>
                    <a:moveTo>
                      <a:pt x="91" y="571"/>
                    </a:moveTo>
                    <a:lnTo>
                      <a:pt x="91" y="421"/>
                    </a:lnTo>
                    <a:lnTo>
                      <a:pt x="181" y="421"/>
                    </a:lnTo>
                    <a:lnTo>
                      <a:pt x="181" y="571"/>
                    </a:lnTo>
                    <a:lnTo>
                      <a:pt x="91" y="571"/>
                    </a:lnTo>
                    <a:close/>
                    <a:moveTo>
                      <a:pt x="888" y="571"/>
                    </a:moveTo>
                    <a:lnTo>
                      <a:pt x="842" y="571"/>
                    </a:lnTo>
                    <a:lnTo>
                      <a:pt x="842" y="15"/>
                    </a:lnTo>
                    <a:lnTo>
                      <a:pt x="842" y="12"/>
                    </a:lnTo>
                    <a:lnTo>
                      <a:pt x="841" y="9"/>
                    </a:lnTo>
                    <a:lnTo>
                      <a:pt x="840" y="7"/>
                    </a:lnTo>
                    <a:lnTo>
                      <a:pt x="838" y="5"/>
                    </a:lnTo>
                    <a:lnTo>
                      <a:pt x="836" y="3"/>
                    </a:lnTo>
                    <a:lnTo>
                      <a:pt x="833" y="1"/>
                    </a:lnTo>
                    <a:lnTo>
                      <a:pt x="830" y="0"/>
                    </a:lnTo>
                    <a:lnTo>
                      <a:pt x="827" y="0"/>
                    </a:lnTo>
                    <a:lnTo>
                      <a:pt x="707" y="0"/>
                    </a:lnTo>
                    <a:lnTo>
                      <a:pt x="704" y="0"/>
                    </a:lnTo>
                    <a:lnTo>
                      <a:pt x="702" y="1"/>
                    </a:lnTo>
                    <a:lnTo>
                      <a:pt x="698" y="3"/>
                    </a:lnTo>
                    <a:lnTo>
                      <a:pt x="696" y="5"/>
                    </a:lnTo>
                    <a:lnTo>
                      <a:pt x="694" y="7"/>
                    </a:lnTo>
                    <a:lnTo>
                      <a:pt x="693" y="9"/>
                    </a:lnTo>
                    <a:lnTo>
                      <a:pt x="692" y="12"/>
                    </a:lnTo>
                    <a:lnTo>
                      <a:pt x="692" y="15"/>
                    </a:lnTo>
                    <a:lnTo>
                      <a:pt x="692" y="571"/>
                    </a:lnTo>
                    <a:lnTo>
                      <a:pt x="632" y="571"/>
                    </a:lnTo>
                    <a:lnTo>
                      <a:pt x="632" y="285"/>
                    </a:lnTo>
                    <a:lnTo>
                      <a:pt x="632" y="283"/>
                    </a:lnTo>
                    <a:lnTo>
                      <a:pt x="631" y="280"/>
                    </a:lnTo>
                    <a:lnTo>
                      <a:pt x="630" y="278"/>
                    </a:lnTo>
                    <a:lnTo>
                      <a:pt x="628" y="275"/>
                    </a:lnTo>
                    <a:lnTo>
                      <a:pt x="626" y="274"/>
                    </a:lnTo>
                    <a:lnTo>
                      <a:pt x="622" y="271"/>
                    </a:lnTo>
                    <a:lnTo>
                      <a:pt x="620" y="271"/>
                    </a:lnTo>
                    <a:lnTo>
                      <a:pt x="617" y="270"/>
                    </a:lnTo>
                    <a:lnTo>
                      <a:pt x="497" y="270"/>
                    </a:lnTo>
                    <a:lnTo>
                      <a:pt x="494" y="271"/>
                    </a:lnTo>
                    <a:lnTo>
                      <a:pt x="491" y="271"/>
                    </a:lnTo>
                    <a:lnTo>
                      <a:pt x="488" y="274"/>
                    </a:lnTo>
                    <a:lnTo>
                      <a:pt x="486" y="275"/>
                    </a:lnTo>
                    <a:lnTo>
                      <a:pt x="484" y="278"/>
                    </a:lnTo>
                    <a:lnTo>
                      <a:pt x="483" y="280"/>
                    </a:lnTo>
                    <a:lnTo>
                      <a:pt x="482" y="283"/>
                    </a:lnTo>
                    <a:lnTo>
                      <a:pt x="482" y="285"/>
                    </a:lnTo>
                    <a:lnTo>
                      <a:pt x="482" y="571"/>
                    </a:lnTo>
                    <a:lnTo>
                      <a:pt x="421" y="571"/>
                    </a:lnTo>
                    <a:lnTo>
                      <a:pt x="421" y="195"/>
                    </a:lnTo>
                    <a:lnTo>
                      <a:pt x="421" y="192"/>
                    </a:lnTo>
                    <a:lnTo>
                      <a:pt x="420" y="190"/>
                    </a:lnTo>
                    <a:lnTo>
                      <a:pt x="419" y="187"/>
                    </a:lnTo>
                    <a:lnTo>
                      <a:pt x="417" y="185"/>
                    </a:lnTo>
                    <a:lnTo>
                      <a:pt x="415" y="184"/>
                    </a:lnTo>
                    <a:lnTo>
                      <a:pt x="412" y="181"/>
                    </a:lnTo>
                    <a:lnTo>
                      <a:pt x="409" y="180"/>
                    </a:lnTo>
                    <a:lnTo>
                      <a:pt x="406" y="180"/>
                    </a:lnTo>
                    <a:lnTo>
                      <a:pt x="286" y="180"/>
                    </a:lnTo>
                    <a:lnTo>
                      <a:pt x="283" y="180"/>
                    </a:lnTo>
                    <a:lnTo>
                      <a:pt x="281" y="181"/>
                    </a:lnTo>
                    <a:lnTo>
                      <a:pt x="277" y="184"/>
                    </a:lnTo>
                    <a:lnTo>
                      <a:pt x="275" y="185"/>
                    </a:lnTo>
                    <a:lnTo>
                      <a:pt x="274" y="187"/>
                    </a:lnTo>
                    <a:lnTo>
                      <a:pt x="272" y="190"/>
                    </a:lnTo>
                    <a:lnTo>
                      <a:pt x="271" y="192"/>
                    </a:lnTo>
                    <a:lnTo>
                      <a:pt x="271" y="195"/>
                    </a:lnTo>
                    <a:lnTo>
                      <a:pt x="271" y="571"/>
                    </a:lnTo>
                    <a:lnTo>
                      <a:pt x="211" y="571"/>
                    </a:lnTo>
                    <a:lnTo>
                      <a:pt x="211" y="406"/>
                    </a:lnTo>
                    <a:lnTo>
                      <a:pt x="211" y="403"/>
                    </a:lnTo>
                    <a:lnTo>
                      <a:pt x="210" y="400"/>
                    </a:lnTo>
                    <a:lnTo>
                      <a:pt x="209" y="398"/>
                    </a:lnTo>
                    <a:lnTo>
                      <a:pt x="207" y="396"/>
                    </a:lnTo>
                    <a:lnTo>
                      <a:pt x="205" y="394"/>
                    </a:lnTo>
                    <a:lnTo>
                      <a:pt x="201" y="392"/>
                    </a:lnTo>
                    <a:lnTo>
                      <a:pt x="199" y="391"/>
                    </a:lnTo>
                    <a:lnTo>
                      <a:pt x="196" y="391"/>
                    </a:lnTo>
                    <a:lnTo>
                      <a:pt x="76" y="391"/>
                    </a:lnTo>
                    <a:lnTo>
                      <a:pt x="73" y="391"/>
                    </a:lnTo>
                    <a:lnTo>
                      <a:pt x="70" y="392"/>
                    </a:lnTo>
                    <a:lnTo>
                      <a:pt x="67" y="394"/>
                    </a:lnTo>
                    <a:lnTo>
                      <a:pt x="65" y="396"/>
                    </a:lnTo>
                    <a:lnTo>
                      <a:pt x="63" y="398"/>
                    </a:lnTo>
                    <a:lnTo>
                      <a:pt x="62" y="400"/>
                    </a:lnTo>
                    <a:lnTo>
                      <a:pt x="61" y="403"/>
                    </a:lnTo>
                    <a:lnTo>
                      <a:pt x="61" y="406"/>
                    </a:lnTo>
                    <a:lnTo>
                      <a:pt x="61" y="571"/>
                    </a:lnTo>
                    <a:lnTo>
                      <a:pt x="16" y="571"/>
                    </a:lnTo>
                    <a:lnTo>
                      <a:pt x="13" y="571"/>
                    </a:lnTo>
                    <a:lnTo>
                      <a:pt x="10" y="572"/>
                    </a:lnTo>
                    <a:lnTo>
                      <a:pt x="7" y="573"/>
                    </a:lnTo>
                    <a:lnTo>
                      <a:pt x="5" y="576"/>
                    </a:lnTo>
                    <a:lnTo>
                      <a:pt x="3" y="578"/>
                    </a:lnTo>
                    <a:lnTo>
                      <a:pt x="2" y="581"/>
                    </a:lnTo>
                    <a:lnTo>
                      <a:pt x="1" y="583"/>
                    </a:lnTo>
                    <a:lnTo>
                      <a:pt x="0" y="586"/>
                    </a:lnTo>
                    <a:lnTo>
                      <a:pt x="1" y="590"/>
                    </a:lnTo>
                    <a:lnTo>
                      <a:pt x="2" y="593"/>
                    </a:lnTo>
                    <a:lnTo>
                      <a:pt x="3" y="595"/>
                    </a:lnTo>
                    <a:lnTo>
                      <a:pt x="5" y="597"/>
                    </a:lnTo>
                    <a:lnTo>
                      <a:pt x="7" y="599"/>
                    </a:lnTo>
                    <a:lnTo>
                      <a:pt x="10" y="600"/>
                    </a:lnTo>
                    <a:lnTo>
                      <a:pt x="13" y="601"/>
                    </a:lnTo>
                    <a:lnTo>
                      <a:pt x="16" y="601"/>
                    </a:lnTo>
                    <a:lnTo>
                      <a:pt x="76" y="601"/>
                    </a:lnTo>
                    <a:lnTo>
                      <a:pt x="196" y="601"/>
                    </a:lnTo>
                    <a:lnTo>
                      <a:pt x="286" y="601"/>
                    </a:lnTo>
                    <a:lnTo>
                      <a:pt x="406" y="601"/>
                    </a:lnTo>
                    <a:lnTo>
                      <a:pt x="497" y="601"/>
                    </a:lnTo>
                    <a:lnTo>
                      <a:pt x="617" y="601"/>
                    </a:lnTo>
                    <a:lnTo>
                      <a:pt x="707" y="601"/>
                    </a:lnTo>
                    <a:lnTo>
                      <a:pt x="827" y="601"/>
                    </a:lnTo>
                    <a:lnTo>
                      <a:pt x="888" y="601"/>
                    </a:lnTo>
                    <a:lnTo>
                      <a:pt x="890" y="601"/>
                    </a:lnTo>
                    <a:lnTo>
                      <a:pt x="893" y="600"/>
                    </a:lnTo>
                    <a:lnTo>
                      <a:pt x="896" y="599"/>
                    </a:lnTo>
                    <a:lnTo>
                      <a:pt x="898" y="597"/>
                    </a:lnTo>
                    <a:lnTo>
                      <a:pt x="900" y="595"/>
                    </a:lnTo>
                    <a:lnTo>
                      <a:pt x="901" y="593"/>
                    </a:lnTo>
                    <a:lnTo>
                      <a:pt x="902" y="590"/>
                    </a:lnTo>
                    <a:lnTo>
                      <a:pt x="903" y="586"/>
                    </a:lnTo>
                    <a:lnTo>
                      <a:pt x="902" y="583"/>
                    </a:lnTo>
                    <a:lnTo>
                      <a:pt x="901" y="581"/>
                    </a:lnTo>
                    <a:lnTo>
                      <a:pt x="900" y="578"/>
                    </a:lnTo>
                    <a:lnTo>
                      <a:pt x="898" y="576"/>
                    </a:lnTo>
                    <a:lnTo>
                      <a:pt x="896" y="573"/>
                    </a:lnTo>
                    <a:lnTo>
                      <a:pt x="893" y="572"/>
                    </a:lnTo>
                    <a:lnTo>
                      <a:pt x="890" y="571"/>
                    </a:lnTo>
                    <a:lnTo>
                      <a:pt x="888" y="5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7" name="Freeform: Shape 51"/>
              <p:cNvSpPr/>
              <p:nvPr/>
            </p:nvSpPr>
            <p:spPr bwMode="auto">
              <a:xfrm>
                <a:off x="10474325" y="2498725"/>
                <a:ext cx="252413" cy="157163"/>
              </a:xfrm>
              <a:custGeom>
                <a:avLst/>
                <a:gdLst>
                  <a:gd name="T0" fmla="*/ 83 w 796"/>
                  <a:gd name="T1" fmla="*/ 417 h 496"/>
                  <a:gd name="T2" fmla="*/ 89 w 796"/>
                  <a:gd name="T3" fmla="*/ 431 h 496"/>
                  <a:gd name="T4" fmla="*/ 76 w 796"/>
                  <a:gd name="T5" fmla="*/ 461 h 496"/>
                  <a:gd name="T6" fmla="*/ 43 w 796"/>
                  <a:gd name="T7" fmla="*/ 461 h 496"/>
                  <a:gd name="T8" fmla="*/ 30 w 796"/>
                  <a:gd name="T9" fmla="*/ 430 h 496"/>
                  <a:gd name="T10" fmla="*/ 54 w 796"/>
                  <a:gd name="T11" fmla="*/ 407 h 496"/>
                  <a:gd name="T12" fmla="*/ 302 w 796"/>
                  <a:gd name="T13" fmla="*/ 216 h 496"/>
                  <a:gd name="T14" fmla="*/ 315 w 796"/>
                  <a:gd name="T15" fmla="*/ 247 h 496"/>
                  <a:gd name="T16" fmla="*/ 291 w 796"/>
                  <a:gd name="T17" fmla="*/ 270 h 496"/>
                  <a:gd name="T18" fmla="*/ 260 w 796"/>
                  <a:gd name="T19" fmla="*/ 257 h 496"/>
                  <a:gd name="T20" fmla="*/ 260 w 796"/>
                  <a:gd name="T21" fmla="*/ 224 h 496"/>
                  <a:gd name="T22" fmla="*/ 511 w 796"/>
                  <a:gd name="T23" fmla="*/ 301 h 496"/>
                  <a:gd name="T24" fmla="*/ 530 w 796"/>
                  <a:gd name="T25" fmla="*/ 308 h 496"/>
                  <a:gd name="T26" fmla="*/ 541 w 796"/>
                  <a:gd name="T27" fmla="*/ 331 h 496"/>
                  <a:gd name="T28" fmla="*/ 523 w 796"/>
                  <a:gd name="T29" fmla="*/ 359 h 496"/>
                  <a:gd name="T30" fmla="*/ 490 w 796"/>
                  <a:gd name="T31" fmla="*/ 353 h 496"/>
                  <a:gd name="T32" fmla="*/ 483 w 796"/>
                  <a:gd name="T33" fmla="*/ 320 h 496"/>
                  <a:gd name="T34" fmla="*/ 511 w 796"/>
                  <a:gd name="T35" fmla="*/ 301 h 496"/>
                  <a:gd name="T36" fmla="*/ 757 w 796"/>
                  <a:gd name="T37" fmla="*/ 39 h 496"/>
                  <a:gd name="T38" fmla="*/ 764 w 796"/>
                  <a:gd name="T39" fmla="*/ 72 h 496"/>
                  <a:gd name="T40" fmla="*/ 736 w 796"/>
                  <a:gd name="T41" fmla="*/ 90 h 496"/>
                  <a:gd name="T42" fmla="*/ 708 w 796"/>
                  <a:gd name="T43" fmla="*/ 72 h 496"/>
                  <a:gd name="T44" fmla="*/ 716 w 796"/>
                  <a:gd name="T45" fmla="*/ 39 h 496"/>
                  <a:gd name="T46" fmla="*/ 60 w 796"/>
                  <a:gd name="T47" fmla="*/ 496 h 496"/>
                  <a:gd name="T48" fmla="*/ 93 w 796"/>
                  <a:gd name="T49" fmla="*/ 487 h 496"/>
                  <a:gd name="T50" fmla="*/ 115 w 796"/>
                  <a:gd name="T51" fmla="*/ 460 h 496"/>
                  <a:gd name="T52" fmla="*/ 118 w 796"/>
                  <a:gd name="T53" fmla="*/ 422 h 496"/>
                  <a:gd name="T54" fmla="*/ 276 w 796"/>
                  <a:gd name="T55" fmla="*/ 300 h 496"/>
                  <a:gd name="T56" fmla="*/ 318 w 796"/>
                  <a:gd name="T57" fmla="*/ 291 h 496"/>
                  <a:gd name="T58" fmla="*/ 451 w 796"/>
                  <a:gd name="T59" fmla="*/ 331 h 496"/>
                  <a:gd name="T60" fmla="*/ 461 w 796"/>
                  <a:gd name="T61" fmla="*/ 365 h 496"/>
                  <a:gd name="T62" fmla="*/ 487 w 796"/>
                  <a:gd name="T63" fmla="*/ 387 h 496"/>
                  <a:gd name="T64" fmla="*/ 523 w 796"/>
                  <a:gd name="T65" fmla="*/ 390 h 496"/>
                  <a:gd name="T66" fmla="*/ 554 w 796"/>
                  <a:gd name="T67" fmla="*/ 373 h 496"/>
                  <a:gd name="T68" fmla="*/ 570 w 796"/>
                  <a:gd name="T69" fmla="*/ 343 h 496"/>
                  <a:gd name="T70" fmla="*/ 559 w 796"/>
                  <a:gd name="T71" fmla="*/ 296 h 496"/>
                  <a:gd name="T72" fmla="*/ 742 w 796"/>
                  <a:gd name="T73" fmla="*/ 120 h 496"/>
                  <a:gd name="T74" fmla="*/ 775 w 796"/>
                  <a:gd name="T75" fmla="*/ 106 h 496"/>
                  <a:gd name="T76" fmla="*/ 794 w 796"/>
                  <a:gd name="T77" fmla="*/ 79 h 496"/>
                  <a:gd name="T78" fmla="*/ 794 w 796"/>
                  <a:gd name="T79" fmla="*/ 43 h 496"/>
                  <a:gd name="T80" fmla="*/ 775 w 796"/>
                  <a:gd name="T81" fmla="*/ 14 h 496"/>
                  <a:gd name="T82" fmla="*/ 742 w 796"/>
                  <a:gd name="T83" fmla="*/ 0 h 496"/>
                  <a:gd name="T84" fmla="*/ 708 w 796"/>
                  <a:gd name="T85" fmla="*/ 8 h 496"/>
                  <a:gd name="T86" fmla="*/ 683 w 796"/>
                  <a:gd name="T87" fmla="*/ 31 h 496"/>
                  <a:gd name="T88" fmla="*/ 677 w 796"/>
                  <a:gd name="T89" fmla="*/ 70 h 496"/>
                  <a:gd name="T90" fmla="*/ 524 w 796"/>
                  <a:gd name="T91" fmla="*/ 272 h 496"/>
                  <a:gd name="T92" fmla="*/ 483 w 796"/>
                  <a:gd name="T93" fmla="*/ 278 h 496"/>
                  <a:gd name="T94" fmla="*/ 345 w 796"/>
                  <a:gd name="T95" fmla="*/ 245 h 496"/>
                  <a:gd name="T96" fmla="*/ 339 w 796"/>
                  <a:gd name="T97" fmla="*/ 212 h 496"/>
                  <a:gd name="T98" fmla="*/ 314 w 796"/>
                  <a:gd name="T99" fmla="*/ 188 h 496"/>
                  <a:gd name="T100" fmla="*/ 280 w 796"/>
                  <a:gd name="T101" fmla="*/ 181 h 496"/>
                  <a:gd name="T102" fmla="*/ 247 w 796"/>
                  <a:gd name="T103" fmla="*/ 194 h 496"/>
                  <a:gd name="T104" fmla="*/ 228 w 796"/>
                  <a:gd name="T105" fmla="*/ 223 h 496"/>
                  <a:gd name="T106" fmla="*/ 229 w 796"/>
                  <a:gd name="T107" fmla="*/ 262 h 496"/>
                  <a:gd name="T108" fmla="*/ 60 w 796"/>
                  <a:gd name="T109" fmla="*/ 376 h 496"/>
                  <a:gd name="T110" fmla="*/ 26 w 796"/>
                  <a:gd name="T111" fmla="*/ 387 h 496"/>
                  <a:gd name="T112" fmla="*/ 4 w 796"/>
                  <a:gd name="T113" fmla="*/ 413 h 496"/>
                  <a:gd name="T114" fmla="*/ 1 w 796"/>
                  <a:gd name="T115" fmla="*/ 448 h 496"/>
                  <a:gd name="T116" fmla="*/ 17 w 796"/>
                  <a:gd name="T117" fmla="*/ 479 h 496"/>
                  <a:gd name="T118" fmla="*/ 47 w 796"/>
                  <a:gd name="T119" fmla="*/ 495 h 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96" h="496">
                    <a:moveTo>
                      <a:pt x="60" y="406"/>
                    </a:moveTo>
                    <a:lnTo>
                      <a:pt x="66" y="407"/>
                    </a:lnTo>
                    <a:lnTo>
                      <a:pt x="73" y="410"/>
                    </a:lnTo>
                    <a:lnTo>
                      <a:pt x="78" y="413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3" y="417"/>
                    </a:lnTo>
                    <a:lnTo>
                      <a:pt x="86" y="421"/>
                    </a:lnTo>
                    <a:lnTo>
                      <a:pt x="88" y="426"/>
                    </a:lnTo>
                    <a:lnTo>
                      <a:pt x="89" y="431"/>
                    </a:lnTo>
                    <a:lnTo>
                      <a:pt x="90" y="436"/>
                    </a:lnTo>
                    <a:lnTo>
                      <a:pt x="89" y="443"/>
                    </a:lnTo>
                    <a:lnTo>
                      <a:pt x="88" y="448"/>
                    </a:lnTo>
                    <a:lnTo>
                      <a:pt x="85" y="453"/>
                    </a:lnTo>
                    <a:lnTo>
                      <a:pt x="81" y="458"/>
                    </a:lnTo>
                    <a:lnTo>
                      <a:pt x="76" y="461"/>
                    </a:lnTo>
                    <a:lnTo>
                      <a:pt x="72" y="464"/>
                    </a:lnTo>
                    <a:lnTo>
                      <a:pt x="65" y="466"/>
                    </a:lnTo>
                    <a:lnTo>
                      <a:pt x="60" y="466"/>
                    </a:lnTo>
                    <a:lnTo>
                      <a:pt x="54" y="466"/>
                    </a:lnTo>
                    <a:lnTo>
                      <a:pt x="48" y="464"/>
                    </a:lnTo>
                    <a:lnTo>
                      <a:pt x="43" y="461"/>
                    </a:lnTo>
                    <a:lnTo>
                      <a:pt x="39" y="458"/>
                    </a:lnTo>
                    <a:lnTo>
                      <a:pt x="34" y="453"/>
                    </a:lnTo>
                    <a:lnTo>
                      <a:pt x="32" y="448"/>
                    </a:lnTo>
                    <a:lnTo>
                      <a:pt x="30" y="443"/>
                    </a:lnTo>
                    <a:lnTo>
                      <a:pt x="30" y="436"/>
                    </a:lnTo>
                    <a:lnTo>
                      <a:pt x="30" y="430"/>
                    </a:lnTo>
                    <a:lnTo>
                      <a:pt x="32" y="425"/>
                    </a:lnTo>
                    <a:lnTo>
                      <a:pt x="34" y="419"/>
                    </a:lnTo>
                    <a:lnTo>
                      <a:pt x="39" y="415"/>
                    </a:lnTo>
                    <a:lnTo>
                      <a:pt x="43" y="412"/>
                    </a:lnTo>
                    <a:lnTo>
                      <a:pt x="48" y="409"/>
                    </a:lnTo>
                    <a:lnTo>
                      <a:pt x="54" y="407"/>
                    </a:lnTo>
                    <a:lnTo>
                      <a:pt x="60" y="406"/>
                    </a:lnTo>
                    <a:lnTo>
                      <a:pt x="60" y="406"/>
                    </a:lnTo>
                    <a:close/>
                    <a:moveTo>
                      <a:pt x="285" y="211"/>
                    </a:moveTo>
                    <a:lnTo>
                      <a:pt x="291" y="211"/>
                    </a:lnTo>
                    <a:lnTo>
                      <a:pt x="297" y="214"/>
                    </a:lnTo>
                    <a:lnTo>
                      <a:pt x="302" y="216"/>
                    </a:lnTo>
                    <a:lnTo>
                      <a:pt x="306" y="220"/>
                    </a:lnTo>
                    <a:lnTo>
                      <a:pt x="311" y="224"/>
                    </a:lnTo>
                    <a:lnTo>
                      <a:pt x="313" y="230"/>
                    </a:lnTo>
                    <a:lnTo>
                      <a:pt x="315" y="235"/>
                    </a:lnTo>
                    <a:lnTo>
                      <a:pt x="315" y="241"/>
                    </a:lnTo>
                    <a:lnTo>
                      <a:pt x="315" y="247"/>
                    </a:lnTo>
                    <a:lnTo>
                      <a:pt x="313" y="253"/>
                    </a:lnTo>
                    <a:lnTo>
                      <a:pt x="311" y="257"/>
                    </a:lnTo>
                    <a:lnTo>
                      <a:pt x="306" y="262"/>
                    </a:lnTo>
                    <a:lnTo>
                      <a:pt x="302" y="266"/>
                    </a:lnTo>
                    <a:lnTo>
                      <a:pt x="297" y="268"/>
                    </a:lnTo>
                    <a:lnTo>
                      <a:pt x="291" y="270"/>
                    </a:lnTo>
                    <a:lnTo>
                      <a:pt x="285" y="271"/>
                    </a:lnTo>
                    <a:lnTo>
                      <a:pt x="280" y="270"/>
                    </a:lnTo>
                    <a:lnTo>
                      <a:pt x="273" y="268"/>
                    </a:lnTo>
                    <a:lnTo>
                      <a:pt x="269" y="266"/>
                    </a:lnTo>
                    <a:lnTo>
                      <a:pt x="264" y="262"/>
                    </a:lnTo>
                    <a:lnTo>
                      <a:pt x="260" y="257"/>
                    </a:lnTo>
                    <a:lnTo>
                      <a:pt x="257" y="253"/>
                    </a:lnTo>
                    <a:lnTo>
                      <a:pt x="256" y="247"/>
                    </a:lnTo>
                    <a:lnTo>
                      <a:pt x="255" y="241"/>
                    </a:lnTo>
                    <a:lnTo>
                      <a:pt x="256" y="235"/>
                    </a:lnTo>
                    <a:lnTo>
                      <a:pt x="257" y="230"/>
                    </a:lnTo>
                    <a:lnTo>
                      <a:pt x="260" y="224"/>
                    </a:lnTo>
                    <a:lnTo>
                      <a:pt x="264" y="220"/>
                    </a:lnTo>
                    <a:lnTo>
                      <a:pt x="269" y="216"/>
                    </a:lnTo>
                    <a:lnTo>
                      <a:pt x="273" y="214"/>
                    </a:lnTo>
                    <a:lnTo>
                      <a:pt x="280" y="211"/>
                    </a:lnTo>
                    <a:lnTo>
                      <a:pt x="285" y="211"/>
                    </a:lnTo>
                    <a:close/>
                    <a:moveTo>
                      <a:pt x="511" y="301"/>
                    </a:moveTo>
                    <a:lnTo>
                      <a:pt x="516" y="301"/>
                    </a:lnTo>
                    <a:lnTo>
                      <a:pt x="521" y="302"/>
                    </a:lnTo>
                    <a:lnTo>
                      <a:pt x="526" y="306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0" y="308"/>
                    </a:lnTo>
                    <a:lnTo>
                      <a:pt x="535" y="313"/>
                    </a:lnTo>
                    <a:lnTo>
                      <a:pt x="538" y="319"/>
                    </a:lnTo>
                    <a:lnTo>
                      <a:pt x="540" y="325"/>
                    </a:lnTo>
                    <a:lnTo>
                      <a:pt x="541" y="331"/>
                    </a:lnTo>
                    <a:lnTo>
                      <a:pt x="540" y="337"/>
                    </a:lnTo>
                    <a:lnTo>
                      <a:pt x="539" y="343"/>
                    </a:lnTo>
                    <a:lnTo>
                      <a:pt x="536" y="347"/>
                    </a:lnTo>
                    <a:lnTo>
                      <a:pt x="532" y="353"/>
                    </a:lnTo>
                    <a:lnTo>
                      <a:pt x="527" y="356"/>
                    </a:lnTo>
                    <a:lnTo>
                      <a:pt x="523" y="359"/>
                    </a:lnTo>
                    <a:lnTo>
                      <a:pt x="516" y="360"/>
                    </a:lnTo>
                    <a:lnTo>
                      <a:pt x="511" y="361"/>
                    </a:lnTo>
                    <a:lnTo>
                      <a:pt x="505" y="360"/>
                    </a:lnTo>
                    <a:lnTo>
                      <a:pt x="499" y="359"/>
                    </a:lnTo>
                    <a:lnTo>
                      <a:pt x="494" y="356"/>
                    </a:lnTo>
                    <a:lnTo>
                      <a:pt x="490" y="353"/>
                    </a:lnTo>
                    <a:lnTo>
                      <a:pt x="486" y="349"/>
                    </a:lnTo>
                    <a:lnTo>
                      <a:pt x="483" y="343"/>
                    </a:lnTo>
                    <a:lnTo>
                      <a:pt x="481" y="337"/>
                    </a:lnTo>
                    <a:lnTo>
                      <a:pt x="481" y="331"/>
                    </a:lnTo>
                    <a:lnTo>
                      <a:pt x="481" y="325"/>
                    </a:lnTo>
                    <a:lnTo>
                      <a:pt x="483" y="320"/>
                    </a:lnTo>
                    <a:lnTo>
                      <a:pt x="486" y="314"/>
                    </a:lnTo>
                    <a:lnTo>
                      <a:pt x="490" y="310"/>
                    </a:lnTo>
                    <a:lnTo>
                      <a:pt x="494" y="307"/>
                    </a:lnTo>
                    <a:lnTo>
                      <a:pt x="499" y="304"/>
                    </a:lnTo>
                    <a:lnTo>
                      <a:pt x="505" y="301"/>
                    </a:lnTo>
                    <a:lnTo>
                      <a:pt x="511" y="301"/>
                    </a:lnTo>
                    <a:lnTo>
                      <a:pt x="511" y="301"/>
                    </a:lnTo>
                    <a:close/>
                    <a:moveTo>
                      <a:pt x="736" y="30"/>
                    </a:moveTo>
                    <a:lnTo>
                      <a:pt x="742" y="31"/>
                    </a:lnTo>
                    <a:lnTo>
                      <a:pt x="748" y="33"/>
                    </a:lnTo>
                    <a:lnTo>
                      <a:pt x="753" y="36"/>
                    </a:lnTo>
                    <a:lnTo>
                      <a:pt x="757" y="39"/>
                    </a:lnTo>
                    <a:lnTo>
                      <a:pt x="762" y="43"/>
                    </a:lnTo>
                    <a:lnTo>
                      <a:pt x="764" y="49"/>
                    </a:lnTo>
                    <a:lnTo>
                      <a:pt x="766" y="55"/>
                    </a:lnTo>
                    <a:lnTo>
                      <a:pt x="766" y="60"/>
                    </a:lnTo>
                    <a:lnTo>
                      <a:pt x="766" y="67"/>
                    </a:lnTo>
                    <a:lnTo>
                      <a:pt x="764" y="72"/>
                    </a:lnTo>
                    <a:lnTo>
                      <a:pt x="762" y="78"/>
                    </a:lnTo>
                    <a:lnTo>
                      <a:pt x="757" y="82"/>
                    </a:lnTo>
                    <a:lnTo>
                      <a:pt x="753" y="85"/>
                    </a:lnTo>
                    <a:lnTo>
                      <a:pt x="748" y="88"/>
                    </a:lnTo>
                    <a:lnTo>
                      <a:pt x="742" y="90"/>
                    </a:lnTo>
                    <a:lnTo>
                      <a:pt x="736" y="90"/>
                    </a:lnTo>
                    <a:lnTo>
                      <a:pt x="731" y="90"/>
                    </a:lnTo>
                    <a:lnTo>
                      <a:pt x="724" y="88"/>
                    </a:lnTo>
                    <a:lnTo>
                      <a:pt x="720" y="85"/>
                    </a:lnTo>
                    <a:lnTo>
                      <a:pt x="716" y="82"/>
                    </a:lnTo>
                    <a:lnTo>
                      <a:pt x="711" y="78"/>
                    </a:lnTo>
                    <a:lnTo>
                      <a:pt x="708" y="72"/>
                    </a:lnTo>
                    <a:lnTo>
                      <a:pt x="707" y="67"/>
                    </a:lnTo>
                    <a:lnTo>
                      <a:pt x="706" y="60"/>
                    </a:lnTo>
                    <a:lnTo>
                      <a:pt x="707" y="55"/>
                    </a:lnTo>
                    <a:lnTo>
                      <a:pt x="708" y="49"/>
                    </a:lnTo>
                    <a:lnTo>
                      <a:pt x="711" y="43"/>
                    </a:lnTo>
                    <a:lnTo>
                      <a:pt x="716" y="39"/>
                    </a:lnTo>
                    <a:lnTo>
                      <a:pt x="720" y="36"/>
                    </a:lnTo>
                    <a:lnTo>
                      <a:pt x="724" y="33"/>
                    </a:lnTo>
                    <a:lnTo>
                      <a:pt x="731" y="31"/>
                    </a:lnTo>
                    <a:lnTo>
                      <a:pt x="736" y="30"/>
                    </a:lnTo>
                    <a:lnTo>
                      <a:pt x="736" y="30"/>
                    </a:lnTo>
                    <a:close/>
                    <a:moveTo>
                      <a:pt x="60" y="496"/>
                    </a:moveTo>
                    <a:lnTo>
                      <a:pt x="66" y="496"/>
                    </a:lnTo>
                    <a:lnTo>
                      <a:pt x="72" y="495"/>
                    </a:lnTo>
                    <a:lnTo>
                      <a:pt x="77" y="494"/>
                    </a:lnTo>
                    <a:lnTo>
                      <a:pt x="84" y="492"/>
                    </a:lnTo>
                    <a:lnTo>
                      <a:pt x="89" y="489"/>
                    </a:lnTo>
                    <a:lnTo>
                      <a:pt x="93" y="487"/>
                    </a:lnTo>
                    <a:lnTo>
                      <a:pt x="98" y="482"/>
                    </a:lnTo>
                    <a:lnTo>
                      <a:pt x="102" y="479"/>
                    </a:lnTo>
                    <a:lnTo>
                      <a:pt x="106" y="475"/>
                    </a:lnTo>
                    <a:lnTo>
                      <a:pt x="109" y="470"/>
                    </a:lnTo>
                    <a:lnTo>
                      <a:pt x="113" y="465"/>
                    </a:lnTo>
                    <a:lnTo>
                      <a:pt x="115" y="460"/>
                    </a:lnTo>
                    <a:lnTo>
                      <a:pt x="117" y="455"/>
                    </a:lnTo>
                    <a:lnTo>
                      <a:pt x="119" y="448"/>
                    </a:lnTo>
                    <a:lnTo>
                      <a:pt x="120" y="443"/>
                    </a:lnTo>
                    <a:lnTo>
                      <a:pt x="120" y="436"/>
                    </a:lnTo>
                    <a:lnTo>
                      <a:pt x="119" y="429"/>
                    </a:lnTo>
                    <a:lnTo>
                      <a:pt x="118" y="422"/>
                    </a:lnTo>
                    <a:lnTo>
                      <a:pt x="116" y="416"/>
                    </a:lnTo>
                    <a:lnTo>
                      <a:pt x="114" y="410"/>
                    </a:lnTo>
                    <a:lnTo>
                      <a:pt x="251" y="291"/>
                    </a:lnTo>
                    <a:lnTo>
                      <a:pt x="259" y="295"/>
                    </a:lnTo>
                    <a:lnTo>
                      <a:pt x="267" y="298"/>
                    </a:lnTo>
                    <a:lnTo>
                      <a:pt x="276" y="300"/>
                    </a:lnTo>
                    <a:lnTo>
                      <a:pt x="285" y="301"/>
                    </a:lnTo>
                    <a:lnTo>
                      <a:pt x="292" y="300"/>
                    </a:lnTo>
                    <a:lnTo>
                      <a:pt x="300" y="299"/>
                    </a:lnTo>
                    <a:lnTo>
                      <a:pt x="306" y="297"/>
                    </a:lnTo>
                    <a:lnTo>
                      <a:pt x="313" y="294"/>
                    </a:lnTo>
                    <a:lnTo>
                      <a:pt x="318" y="291"/>
                    </a:lnTo>
                    <a:lnTo>
                      <a:pt x="325" y="286"/>
                    </a:lnTo>
                    <a:lnTo>
                      <a:pt x="329" y="282"/>
                    </a:lnTo>
                    <a:lnTo>
                      <a:pt x="333" y="277"/>
                    </a:lnTo>
                    <a:lnTo>
                      <a:pt x="451" y="324"/>
                    </a:lnTo>
                    <a:lnTo>
                      <a:pt x="451" y="327"/>
                    </a:lnTo>
                    <a:lnTo>
                      <a:pt x="451" y="331"/>
                    </a:lnTo>
                    <a:lnTo>
                      <a:pt x="451" y="338"/>
                    </a:lnTo>
                    <a:lnTo>
                      <a:pt x="452" y="343"/>
                    </a:lnTo>
                    <a:lnTo>
                      <a:pt x="453" y="350"/>
                    </a:lnTo>
                    <a:lnTo>
                      <a:pt x="455" y="355"/>
                    </a:lnTo>
                    <a:lnTo>
                      <a:pt x="457" y="360"/>
                    </a:lnTo>
                    <a:lnTo>
                      <a:pt x="461" y="365"/>
                    </a:lnTo>
                    <a:lnTo>
                      <a:pt x="464" y="370"/>
                    </a:lnTo>
                    <a:lnTo>
                      <a:pt x="468" y="374"/>
                    </a:lnTo>
                    <a:lnTo>
                      <a:pt x="472" y="377"/>
                    </a:lnTo>
                    <a:lnTo>
                      <a:pt x="477" y="381"/>
                    </a:lnTo>
                    <a:lnTo>
                      <a:pt x="482" y="384"/>
                    </a:lnTo>
                    <a:lnTo>
                      <a:pt x="487" y="387"/>
                    </a:lnTo>
                    <a:lnTo>
                      <a:pt x="493" y="388"/>
                    </a:lnTo>
                    <a:lnTo>
                      <a:pt x="498" y="390"/>
                    </a:lnTo>
                    <a:lnTo>
                      <a:pt x="505" y="391"/>
                    </a:lnTo>
                    <a:lnTo>
                      <a:pt x="511" y="391"/>
                    </a:lnTo>
                    <a:lnTo>
                      <a:pt x="517" y="391"/>
                    </a:lnTo>
                    <a:lnTo>
                      <a:pt x="523" y="390"/>
                    </a:lnTo>
                    <a:lnTo>
                      <a:pt x="529" y="388"/>
                    </a:lnTo>
                    <a:lnTo>
                      <a:pt x="535" y="387"/>
                    </a:lnTo>
                    <a:lnTo>
                      <a:pt x="540" y="384"/>
                    </a:lnTo>
                    <a:lnTo>
                      <a:pt x="544" y="381"/>
                    </a:lnTo>
                    <a:lnTo>
                      <a:pt x="550" y="377"/>
                    </a:lnTo>
                    <a:lnTo>
                      <a:pt x="554" y="373"/>
                    </a:lnTo>
                    <a:lnTo>
                      <a:pt x="557" y="370"/>
                    </a:lnTo>
                    <a:lnTo>
                      <a:pt x="560" y="365"/>
                    </a:lnTo>
                    <a:lnTo>
                      <a:pt x="564" y="360"/>
                    </a:lnTo>
                    <a:lnTo>
                      <a:pt x="567" y="355"/>
                    </a:lnTo>
                    <a:lnTo>
                      <a:pt x="568" y="350"/>
                    </a:lnTo>
                    <a:lnTo>
                      <a:pt x="570" y="343"/>
                    </a:lnTo>
                    <a:lnTo>
                      <a:pt x="571" y="338"/>
                    </a:lnTo>
                    <a:lnTo>
                      <a:pt x="571" y="331"/>
                    </a:lnTo>
                    <a:lnTo>
                      <a:pt x="570" y="322"/>
                    </a:lnTo>
                    <a:lnTo>
                      <a:pt x="568" y="312"/>
                    </a:lnTo>
                    <a:lnTo>
                      <a:pt x="565" y="304"/>
                    </a:lnTo>
                    <a:lnTo>
                      <a:pt x="559" y="296"/>
                    </a:lnTo>
                    <a:lnTo>
                      <a:pt x="710" y="115"/>
                    </a:lnTo>
                    <a:lnTo>
                      <a:pt x="717" y="117"/>
                    </a:lnTo>
                    <a:lnTo>
                      <a:pt x="723" y="119"/>
                    </a:lnTo>
                    <a:lnTo>
                      <a:pt x="730" y="120"/>
                    </a:lnTo>
                    <a:lnTo>
                      <a:pt x="736" y="120"/>
                    </a:lnTo>
                    <a:lnTo>
                      <a:pt x="742" y="120"/>
                    </a:lnTo>
                    <a:lnTo>
                      <a:pt x="749" y="119"/>
                    </a:lnTo>
                    <a:lnTo>
                      <a:pt x="754" y="118"/>
                    </a:lnTo>
                    <a:lnTo>
                      <a:pt x="760" y="116"/>
                    </a:lnTo>
                    <a:lnTo>
                      <a:pt x="765" y="114"/>
                    </a:lnTo>
                    <a:lnTo>
                      <a:pt x="770" y="111"/>
                    </a:lnTo>
                    <a:lnTo>
                      <a:pt x="775" y="106"/>
                    </a:lnTo>
                    <a:lnTo>
                      <a:pt x="779" y="103"/>
                    </a:lnTo>
                    <a:lnTo>
                      <a:pt x="783" y="99"/>
                    </a:lnTo>
                    <a:lnTo>
                      <a:pt x="786" y="95"/>
                    </a:lnTo>
                    <a:lnTo>
                      <a:pt x="790" y="89"/>
                    </a:lnTo>
                    <a:lnTo>
                      <a:pt x="792" y="84"/>
                    </a:lnTo>
                    <a:lnTo>
                      <a:pt x="794" y="79"/>
                    </a:lnTo>
                    <a:lnTo>
                      <a:pt x="795" y="73"/>
                    </a:lnTo>
                    <a:lnTo>
                      <a:pt x="796" y="67"/>
                    </a:lnTo>
                    <a:lnTo>
                      <a:pt x="796" y="60"/>
                    </a:lnTo>
                    <a:lnTo>
                      <a:pt x="796" y="54"/>
                    </a:lnTo>
                    <a:lnTo>
                      <a:pt x="795" y="49"/>
                    </a:lnTo>
                    <a:lnTo>
                      <a:pt x="794" y="43"/>
                    </a:lnTo>
                    <a:lnTo>
                      <a:pt x="792" y="37"/>
                    </a:lnTo>
                    <a:lnTo>
                      <a:pt x="790" y="31"/>
                    </a:lnTo>
                    <a:lnTo>
                      <a:pt x="786" y="27"/>
                    </a:lnTo>
                    <a:lnTo>
                      <a:pt x="783" y="23"/>
                    </a:lnTo>
                    <a:lnTo>
                      <a:pt x="779" y="19"/>
                    </a:lnTo>
                    <a:lnTo>
                      <a:pt x="775" y="14"/>
                    </a:lnTo>
                    <a:lnTo>
                      <a:pt x="770" y="11"/>
                    </a:lnTo>
                    <a:lnTo>
                      <a:pt x="765" y="8"/>
                    </a:lnTo>
                    <a:lnTo>
                      <a:pt x="760" y="5"/>
                    </a:lnTo>
                    <a:lnTo>
                      <a:pt x="754" y="4"/>
                    </a:lnTo>
                    <a:lnTo>
                      <a:pt x="749" y="1"/>
                    </a:lnTo>
                    <a:lnTo>
                      <a:pt x="742" y="0"/>
                    </a:lnTo>
                    <a:lnTo>
                      <a:pt x="736" y="0"/>
                    </a:lnTo>
                    <a:lnTo>
                      <a:pt x="731" y="0"/>
                    </a:lnTo>
                    <a:lnTo>
                      <a:pt x="724" y="1"/>
                    </a:lnTo>
                    <a:lnTo>
                      <a:pt x="719" y="4"/>
                    </a:lnTo>
                    <a:lnTo>
                      <a:pt x="712" y="5"/>
                    </a:lnTo>
                    <a:lnTo>
                      <a:pt x="708" y="8"/>
                    </a:lnTo>
                    <a:lnTo>
                      <a:pt x="703" y="11"/>
                    </a:lnTo>
                    <a:lnTo>
                      <a:pt x="698" y="14"/>
                    </a:lnTo>
                    <a:lnTo>
                      <a:pt x="694" y="19"/>
                    </a:lnTo>
                    <a:lnTo>
                      <a:pt x="690" y="22"/>
                    </a:lnTo>
                    <a:lnTo>
                      <a:pt x="687" y="27"/>
                    </a:lnTo>
                    <a:lnTo>
                      <a:pt x="683" y="31"/>
                    </a:lnTo>
                    <a:lnTo>
                      <a:pt x="681" y="37"/>
                    </a:lnTo>
                    <a:lnTo>
                      <a:pt x="679" y="43"/>
                    </a:lnTo>
                    <a:lnTo>
                      <a:pt x="677" y="49"/>
                    </a:lnTo>
                    <a:lnTo>
                      <a:pt x="676" y="54"/>
                    </a:lnTo>
                    <a:lnTo>
                      <a:pt x="676" y="60"/>
                    </a:lnTo>
                    <a:lnTo>
                      <a:pt x="677" y="70"/>
                    </a:lnTo>
                    <a:lnTo>
                      <a:pt x="679" y="80"/>
                    </a:lnTo>
                    <a:lnTo>
                      <a:pt x="682" y="88"/>
                    </a:lnTo>
                    <a:lnTo>
                      <a:pt x="688" y="96"/>
                    </a:lnTo>
                    <a:lnTo>
                      <a:pt x="537" y="277"/>
                    </a:lnTo>
                    <a:lnTo>
                      <a:pt x="530" y="275"/>
                    </a:lnTo>
                    <a:lnTo>
                      <a:pt x="524" y="272"/>
                    </a:lnTo>
                    <a:lnTo>
                      <a:pt x="517" y="271"/>
                    </a:lnTo>
                    <a:lnTo>
                      <a:pt x="511" y="271"/>
                    </a:lnTo>
                    <a:lnTo>
                      <a:pt x="504" y="271"/>
                    </a:lnTo>
                    <a:lnTo>
                      <a:pt x="496" y="272"/>
                    </a:lnTo>
                    <a:lnTo>
                      <a:pt x="490" y="275"/>
                    </a:lnTo>
                    <a:lnTo>
                      <a:pt x="483" y="278"/>
                    </a:lnTo>
                    <a:lnTo>
                      <a:pt x="478" y="281"/>
                    </a:lnTo>
                    <a:lnTo>
                      <a:pt x="472" y="285"/>
                    </a:lnTo>
                    <a:lnTo>
                      <a:pt x="467" y="291"/>
                    </a:lnTo>
                    <a:lnTo>
                      <a:pt x="463" y="296"/>
                    </a:lnTo>
                    <a:lnTo>
                      <a:pt x="345" y="249"/>
                    </a:lnTo>
                    <a:lnTo>
                      <a:pt x="345" y="245"/>
                    </a:lnTo>
                    <a:lnTo>
                      <a:pt x="345" y="241"/>
                    </a:lnTo>
                    <a:lnTo>
                      <a:pt x="345" y="235"/>
                    </a:lnTo>
                    <a:lnTo>
                      <a:pt x="344" y="229"/>
                    </a:lnTo>
                    <a:lnTo>
                      <a:pt x="343" y="223"/>
                    </a:lnTo>
                    <a:lnTo>
                      <a:pt x="341" y="218"/>
                    </a:lnTo>
                    <a:lnTo>
                      <a:pt x="339" y="212"/>
                    </a:lnTo>
                    <a:lnTo>
                      <a:pt x="335" y="207"/>
                    </a:lnTo>
                    <a:lnTo>
                      <a:pt x="332" y="203"/>
                    </a:lnTo>
                    <a:lnTo>
                      <a:pt x="328" y="199"/>
                    </a:lnTo>
                    <a:lnTo>
                      <a:pt x="324" y="194"/>
                    </a:lnTo>
                    <a:lnTo>
                      <a:pt x="319" y="191"/>
                    </a:lnTo>
                    <a:lnTo>
                      <a:pt x="314" y="188"/>
                    </a:lnTo>
                    <a:lnTo>
                      <a:pt x="309" y="186"/>
                    </a:lnTo>
                    <a:lnTo>
                      <a:pt x="303" y="184"/>
                    </a:lnTo>
                    <a:lnTo>
                      <a:pt x="298" y="182"/>
                    </a:lnTo>
                    <a:lnTo>
                      <a:pt x="291" y="181"/>
                    </a:lnTo>
                    <a:lnTo>
                      <a:pt x="285" y="180"/>
                    </a:lnTo>
                    <a:lnTo>
                      <a:pt x="280" y="181"/>
                    </a:lnTo>
                    <a:lnTo>
                      <a:pt x="273" y="182"/>
                    </a:lnTo>
                    <a:lnTo>
                      <a:pt x="268" y="184"/>
                    </a:lnTo>
                    <a:lnTo>
                      <a:pt x="261" y="186"/>
                    </a:lnTo>
                    <a:lnTo>
                      <a:pt x="257" y="188"/>
                    </a:lnTo>
                    <a:lnTo>
                      <a:pt x="252" y="191"/>
                    </a:lnTo>
                    <a:lnTo>
                      <a:pt x="247" y="194"/>
                    </a:lnTo>
                    <a:lnTo>
                      <a:pt x="243" y="199"/>
                    </a:lnTo>
                    <a:lnTo>
                      <a:pt x="239" y="203"/>
                    </a:lnTo>
                    <a:lnTo>
                      <a:pt x="236" y="207"/>
                    </a:lnTo>
                    <a:lnTo>
                      <a:pt x="232" y="212"/>
                    </a:lnTo>
                    <a:lnTo>
                      <a:pt x="230" y="218"/>
                    </a:lnTo>
                    <a:lnTo>
                      <a:pt x="228" y="223"/>
                    </a:lnTo>
                    <a:lnTo>
                      <a:pt x="226" y="229"/>
                    </a:lnTo>
                    <a:lnTo>
                      <a:pt x="225" y="235"/>
                    </a:lnTo>
                    <a:lnTo>
                      <a:pt x="225" y="241"/>
                    </a:lnTo>
                    <a:lnTo>
                      <a:pt x="226" y="248"/>
                    </a:lnTo>
                    <a:lnTo>
                      <a:pt x="227" y="255"/>
                    </a:lnTo>
                    <a:lnTo>
                      <a:pt x="229" y="262"/>
                    </a:lnTo>
                    <a:lnTo>
                      <a:pt x="231" y="267"/>
                    </a:lnTo>
                    <a:lnTo>
                      <a:pt x="94" y="387"/>
                    </a:lnTo>
                    <a:lnTo>
                      <a:pt x="86" y="383"/>
                    </a:lnTo>
                    <a:lnTo>
                      <a:pt x="78" y="380"/>
                    </a:lnTo>
                    <a:lnTo>
                      <a:pt x="69" y="377"/>
                    </a:lnTo>
                    <a:lnTo>
                      <a:pt x="60" y="376"/>
                    </a:lnTo>
                    <a:lnTo>
                      <a:pt x="54" y="376"/>
                    </a:lnTo>
                    <a:lnTo>
                      <a:pt x="47" y="377"/>
                    </a:lnTo>
                    <a:lnTo>
                      <a:pt x="42" y="379"/>
                    </a:lnTo>
                    <a:lnTo>
                      <a:pt x="36" y="381"/>
                    </a:lnTo>
                    <a:lnTo>
                      <a:pt x="31" y="384"/>
                    </a:lnTo>
                    <a:lnTo>
                      <a:pt x="26" y="387"/>
                    </a:lnTo>
                    <a:lnTo>
                      <a:pt x="21" y="390"/>
                    </a:lnTo>
                    <a:lnTo>
                      <a:pt x="17" y="394"/>
                    </a:lnTo>
                    <a:lnTo>
                      <a:pt x="13" y="398"/>
                    </a:lnTo>
                    <a:lnTo>
                      <a:pt x="10" y="403"/>
                    </a:lnTo>
                    <a:lnTo>
                      <a:pt x="6" y="407"/>
                    </a:lnTo>
                    <a:lnTo>
                      <a:pt x="4" y="413"/>
                    </a:lnTo>
                    <a:lnTo>
                      <a:pt x="2" y="418"/>
                    </a:lnTo>
                    <a:lnTo>
                      <a:pt x="1" y="425"/>
                    </a:lnTo>
                    <a:lnTo>
                      <a:pt x="0" y="430"/>
                    </a:lnTo>
                    <a:lnTo>
                      <a:pt x="0" y="436"/>
                    </a:lnTo>
                    <a:lnTo>
                      <a:pt x="0" y="443"/>
                    </a:lnTo>
                    <a:lnTo>
                      <a:pt x="1" y="448"/>
                    </a:lnTo>
                    <a:lnTo>
                      <a:pt x="2" y="455"/>
                    </a:lnTo>
                    <a:lnTo>
                      <a:pt x="4" y="460"/>
                    </a:lnTo>
                    <a:lnTo>
                      <a:pt x="6" y="465"/>
                    </a:lnTo>
                    <a:lnTo>
                      <a:pt x="10" y="470"/>
                    </a:lnTo>
                    <a:lnTo>
                      <a:pt x="13" y="475"/>
                    </a:lnTo>
                    <a:lnTo>
                      <a:pt x="17" y="479"/>
                    </a:lnTo>
                    <a:lnTo>
                      <a:pt x="21" y="482"/>
                    </a:lnTo>
                    <a:lnTo>
                      <a:pt x="26" y="487"/>
                    </a:lnTo>
                    <a:lnTo>
                      <a:pt x="31" y="489"/>
                    </a:lnTo>
                    <a:lnTo>
                      <a:pt x="36" y="492"/>
                    </a:lnTo>
                    <a:lnTo>
                      <a:pt x="42" y="494"/>
                    </a:lnTo>
                    <a:lnTo>
                      <a:pt x="47" y="495"/>
                    </a:lnTo>
                    <a:lnTo>
                      <a:pt x="54" y="496"/>
                    </a:lnTo>
                    <a:lnTo>
                      <a:pt x="60" y="49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4" name="Freeform: Shape 52"/>
            <p:cNvSpPr/>
            <p:nvPr/>
          </p:nvSpPr>
          <p:spPr bwMode="auto">
            <a:xfrm>
              <a:off x="6588898" y="2006361"/>
              <a:ext cx="461528" cy="353836"/>
            </a:xfrm>
            <a:custGeom>
              <a:avLst/>
              <a:gdLst>
                <a:gd name="T0" fmla="*/ 698 w 902"/>
                <a:gd name="T1" fmla="*/ 484 h 692"/>
                <a:gd name="T2" fmla="*/ 651 w 902"/>
                <a:gd name="T3" fmla="*/ 442 h 692"/>
                <a:gd name="T4" fmla="*/ 871 w 902"/>
                <a:gd name="T5" fmla="*/ 391 h 692"/>
                <a:gd name="T6" fmla="*/ 846 w 902"/>
                <a:gd name="T7" fmla="*/ 451 h 692"/>
                <a:gd name="T8" fmla="*/ 796 w 902"/>
                <a:gd name="T9" fmla="*/ 488 h 692"/>
                <a:gd name="T10" fmla="*/ 752 w 902"/>
                <a:gd name="T11" fmla="*/ 116 h 692"/>
                <a:gd name="T12" fmla="*/ 419 w 902"/>
                <a:gd name="T13" fmla="*/ 117 h 692"/>
                <a:gd name="T14" fmla="*/ 391 w 902"/>
                <a:gd name="T15" fmla="*/ 76 h 692"/>
                <a:gd name="T16" fmla="*/ 419 w 902"/>
                <a:gd name="T17" fmla="*/ 34 h 692"/>
                <a:gd name="T18" fmla="*/ 468 w 902"/>
                <a:gd name="T19" fmla="*/ 44 h 692"/>
                <a:gd name="T20" fmla="*/ 478 w 902"/>
                <a:gd name="T21" fmla="*/ 93 h 692"/>
                <a:gd name="T22" fmla="*/ 436 w 902"/>
                <a:gd name="T23" fmla="*/ 121 h 692"/>
                <a:gd name="T24" fmla="*/ 151 w 902"/>
                <a:gd name="T25" fmla="*/ 496 h 692"/>
                <a:gd name="T26" fmla="*/ 88 w 902"/>
                <a:gd name="T27" fmla="*/ 479 h 692"/>
                <a:gd name="T28" fmla="*/ 44 w 902"/>
                <a:gd name="T29" fmla="*/ 433 h 692"/>
                <a:gd name="T30" fmla="*/ 268 w 902"/>
                <a:gd name="T31" fmla="*/ 402 h 692"/>
                <a:gd name="T32" fmla="*/ 238 w 902"/>
                <a:gd name="T33" fmla="*/ 458 h 692"/>
                <a:gd name="T34" fmla="*/ 183 w 902"/>
                <a:gd name="T35" fmla="*/ 492 h 692"/>
                <a:gd name="T36" fmla="*/ 883 w 902"/>
                <a:gd name="T37" fmla="*/ 361 h 692"/>
                <a:gd name="T38" fmla="*/ 823 w 902"/>
                <a:gd name="T39" fmla="*/ 86 h 692"/>
                <a:gd name="T40" fmla="*/ 826 w 902"/>
                <a:gd name="T41" fmla="*/ 70 h 692"/>
                <a:gd name="T42" fmla="*/ 812 w 902"/>
                <a:gd name="T43" fmla="*/ 61 h 692"/>
                <a:gd name="T44" fmla="*/ 493 w 902"/>
                <a:gd name="T45" fmla="*/ 27 h 692"/>
                <a:gd name="T46" fmla="*/ 456 w 902"/>
                <a:gd name="T47" fmla="*/ 3 h 692"/>
                <a:gd name="T48" fmla="*/ 417 w 902"/>
                <a:gd name="T49" fmla="*/ 3 h 692"/>
                <a:gd name="T50" fmla="*/ 379 w 902"/>
                <a:gd name="T51" fmla="*/ 27 h 692"/>
                <a:gd name="T52" fmla="*/ 90 w 902"/>
                <a:gd name="T53" fmla="*/ 60 h 692"/>
                <a:gd name="T54" fmla="*/ 77 w 902"/>
                <a:gd name="T55" fmla="*/ 70 h 692"/>
                <a:gd name="T56" fmla="*/ 80 w 902"/>
                <a:gd name="T57" fmla="*/ 86 h 692"/>
                <a:gd name="T58" fmla="*/ 20 w 902"/>
                <a:gd name="T59" fmla="*/ 361 h 692"/>
                <a:gd name="T60" fmla="*/ 3 w 902"/>
                <a:gd name="T61" fmla="*/ 367 h 692"/>
                <a:gd name="T62" fmla="*/ 7 w 902"/>
                <a:gd name="T63" fmla="*/ 421 h 692"/>
                <a:gd name="T64" fmla="*/ 55 w 902"/>
                <a:gd name="T65" fmla="*/ 492 h 692"/>
                <a:gd name="T66" fmla="*/ 135 w 902"/>
                <a:gd name="T67" fmla="*/ 526 h 692"/>
                <a:gd name="T68" fmla="*/ 222 w 902"/>
                <a:gd name="T69" fmla="*/ 509 h 692"/>
                <a:gd name="T70" fmla="*/ 283 w 902"/>
                <a:gd name="T71" fmla="*/ 448 h 692"/>
                <a:gd name="T72" fmla="*/ 301 w 902"/>
                <a:gd name="T73" fmla="*/ 373 h 692"/>
                <a:gd name="T74" fmla="*/ 289 w 902"/>
                <a:gd name="T75" fmla="*/ 361 h 692"/>
                <a:gd name="T76" fmla="*/ 371 w 902"/>
                <a:gd name="T77" fmla="*/ 111 h 692"/>
                <a:gd name="T78" fmla="*/ 421 w 902"/>
                <a:gd name="T79" fmla="*/ 149 h 692"/>
                <a:gd name="T80" fmla="*/ 305 w 902"/>
                <a:gd name="T81" fmla="*/ 666 h 692"/>
                <a:gd name="T82" fmla="*/ 302 w 902"/>
                <a:gd name="T83" fmla="*/ 682 h 692"/>
                <a:gd name="T84" fmla="*/ 316 w 902"/>
                <a:gd name="T85" fmla="*/ 692 h 692"/>
                <a:gd name="T86" fmla="*/ 599 w 902"/>
                <a:gd name="T87" fmla="*/ 686 h 692"/>
                <a:gd name="T88" fmla="*/ 599 w 902"/>
                <a:gd name="T89" fmla="*/ 668 h 692"/>
                <a:gd name="T90" fmla="*/ 451 w 902"/>
                <a:gd name="T91" fmla="*/ 662 h 692"/>
                <a:gd name="T92" fmla="*/ 496 w 902"/>
                <a:gd name="T93" fmla="*/ 120 h 692"/>
                <a:gd name="T94" fmla="*/ 617 w 902"/>
                <a:gd name="T95" fmla="*/ 361 h 692"/>
                <a:gd name="T96" fmla="*/ 603 w 902"/>
                <a:gd name="T97" fmla="*/ 371 h 692"/>
                <a:gd name="T98" fmla="*/ 614 w 902"/>
                <a:gd name="T99" fmla="*/ 435 h 692"/>
                <a:gd name="T100" fmla="*/ 668 w 902"/>
                <a:gd name="T101" fmla="*/ 501 h 692"/>
                <a:gd name="T102" fmla="*/ 752 w 902"/>
                <a:gd name="T103" fmla="*/ 527 h 692"/>
                <a:gd name="T104" fmla="*/ 836 w 902"/>
                <a:gd name="T105" fmla="*/ 501 h 692"/>
                <a:gd name="T106" fmla="*/ 890 w 902"/>
                <a:gd name="T107" fmla="*/ 435 h 692"/>
                <a:gd name="T108" fmla="*/ 901 w 902"/>
                <a:gd name="T109" fmla="*/ 371 h 692"/>
                <a:gd name="T110" fmla="*/ 887 w 902"/>
                <a:gd name="T111" fmla="*/ 361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2" h="692">
                  <a:moveTo>
                    <a:pt x="752" y="496"/>
                  </a:moveTo>
                  <a:lnTo>
                    <a:pt x="740" y="496"/>
                  </a:lnTo>
                  <a:lnTo>
                    <a:pt x="730" y="495"/>
                  </a:lnTo>
                  <a:lnTo>
                    <a:pt x="719" y="492"/>
                  </a:lnTo>
                  <a:lnTo>
                    <a:pt x="708" y="488"/>
                  </a:lnTo>
                  <a:lnTo>
                    <a:pt x="698" y="484"/>
                  </a:lnTo>
                  <a:lnTo>
                    <a:pt x="689" y="479"/>
                  </a:lnTo>
                  <a:lnTo>
                    <a:pt x="680" y="472"/>
                  </a:lnTo>
                  <a:lnTo>
                    <a:pt x="672" y="466"/>
                  </a:lnTo>
                  <a:lnTo>
                    <a:pt x="664" y="458"/>
                  </a:lnTo>
                  <a:lnTo>
                    <a:pt x="658" y="451"/>
                  </a:lnTo>
                  <a:lnTo>
                    <a:pt x="651" y="442"/>
                  </a:lnTo>
                  <a:lnTo>
                    <a:pt x="646" y="433"/>
                  </a:lnTo>
                  <a:lnTo>
                    <a:pt x="641" y="423"/>
                  </a:lnTo>
                  <a:lnTo>
                    <a:pt x="637" y="412"/>
                  </a:lnTo>
                  <a:lnTo>
                    <a:pt x="634" y="402"/>
                  </a:lnTo>
                  <a:lnTo>
                    <a:pt x="633" y="391"/>
                  </a:lnTo>
                  <a:lnTo>
                    <a:pt x="871" y="391"/>
                  </a:lnTo>
                  <a:lnTo>
                    <a:pt x="870" y="402"/>
                  </a:lnTo>
                  <a:lnTo>
                    <a:pt x="867" y="412"/>
                  </a:lnTo>
                  <a:lnTo>
                    <a:pt x="862" y="423"/>
                  </a:lnTo>
                  <a:lnTo>
                    <a:pt x="858" y="433"/>
                  </a:lnTo>
                  <a:lnTo>
                    <a:pt x="853" y="442"/>
                  </a:lnTo>
                  <a:lnTo>
                    <a:pt x="846" y="451"/>
                  </a:lnTo>
                  <a:lnTo>
                    <a:pt x="840" y="458"/>
                  </a:lnTo>
                  <a:lnTo>
                    <a:pt x="832" y="466"/>
                  </a:lnTo>
                  <a:lnTo>
                    <a:pt x="824" y="472"/>
                  </a:lnTo>
                  <a:lnTo>
                    <a:pt x="815" y="479"/>
                  </a:lnTo>
                  <a:lnTo>
                    <a:pt x="806" y="484"/>
                  </a:lnTo>
                  <a:lnTo>
                    <a:pt x="796" y="488"/>
                  </a:lnTo>
                  <a:lnTo>
                    <a:pt x="785" y="492"/>
                  </a:lnTo>
                  <a:lnTo>
                    <a:pt x="774" y="495"/>
                  </a:lnTo>
                  <a:lnTo>
                    <a:pt x="764" y="496"/>
                  </a:lnTo>
                  <a:lnTo>
                    <a:pt x="752" y="497"/>
                  </a:lnTo>
                  <a:lnTo>
                    <a:pt x="752" y="496"/>
                  </a:lnTo>
                  <a:close/>
                  <a:moveTo>
                    <a:pt x="752" y="116"/>
                  </a:moveTo>
                  <a:lnTo>
                    <a:pt x="851" y="361"/>
                  </a:lnTo>
                  <a:lnTo>
                    <a:pt x="653" y="361"/>
                  </a:lnTo>
                  <a:lnTo>
                    <a:pt x="752" y="116"/>
                  </a:lnTo>
                  <a:close/>
                  <a:moveTo>
                    <a:pt x="436" y="121"/>
                  </a:moveTo>
                  <a:lnTo>
                    <a:pt x="427" y="120"/>
                  </a:lnTo>
                  <a:lnTo>
                    <a:pt x="419" y="117"/>
                  </a:lnTo>
                  <a:lnTo>
                    <a:pt x="411" y="112"/>
                  </a:lnTo>
                  <a:lnTo>
                    <a:pt x="405" y="107"/>
                  </a:lnTo>
                  <a:lnTo>
                    <a:pt x="398" y="101"/>
                  </a:lnTo>
                  <a:lnTo>
                    <a:pt x="394" y="93"/>
                  </a:lnTo>
                  <a:lnTo>
                    <a:pt x="392" y="85"/>
                  </a:lnTo>
                  <a:lnTo>
                    <a:pt x="391" y="76"/>
                  </a:lnTo>
                  <a:lnTo>
                    <a:pt x="392" y="66"/>
                  </a:lnTo>
                  <a:lnTo>
                    <a:pt x="394" y="58"/>
                  </a:lnTo>
                  <a:lnTo>
                    <a:pt x="398" y="50"/>
                  </a:lnTo>
                  <a:lnTo>
                    <a:pt x="405" y="44"/>
                  </a:lnTo>
                  <a:lnTo>
                    <a:pt x="411" y="39"/>
                  </a:lnTo>
                  <a:lnTo>
                    <a:pt x="419" y="34"/>
                  </a:lnTo>
                  <a:lnTo>
                    <a:pt x="427" y="31"/>
                  </a:lnTo>
                  <a:lnTo>
                    <a:pt x="436" y="30"/>
                  </a:lnTo>
                  <a:lnTo>
                    <a:pt x="446" y="31"/>
                  </a:lnTo>
                  <a:lnTo>
                    <a:pt x="454" y="34"/>
                  </a:lnTo>
                  <a:lnTo>
                    <a:pt x="462" y="39"/>
                  </a:lnTo>
                  <a:lnTo>
                    <a:pt x="468" y="44"/>
                  </a:lnTo>
                  <a:lnTo>
                    <a:pt x="473" y="50"/>
                  </a:lnTo>
                  <a:lnTo>
                    <a:pt x="478" y="58"/>
                  </a:lnTo>
                  <a:lnTo>
                    <a:pt x="481" y="66"/>
                  </a:lnTo>
                  <a:lnTo>
                    <a:pt x="481" y="76"/>
                  </a:lnTo>
                  <a:lnTo>
                    <a:pt x="481" y="85"/>
                  </a:lnTo>
                  <a:lnTo>
                    <a:pt x="478" y="93"/>
                  </a:lnTo>
                  <a:lnTo>
                    <a:pt x="473" y="101"/>
                  </a:lnTo>
                  <a:lnTo>
                    <a:pt x="468" y="107"/>
                  </a:lnTo>
                  <a:lnTo>
                    <a:pt x="462" y="112"/>
                  </a:lnTo>
                  <a:lnTo>
                    <a:pt x="454" y="117"/>
                  </a:lnTo>
                  <a:lnTo>
                    <a:pt x="446" y="120"/>
                  </a:lnTo>
                  <a:lnTo>
                    <a:pt x="436" y="121"/>
                  </a:lnTo>
                  <a:lnTo>
                    <a:pt x="436" y="121"/>
                  </a:lnTo>
                  <a:close/>
                  <a:moveTo>
                    <a:pt x="52" y="361"/>
                  </a:moveTo>
                  <a:lnTo>
                    <a:pt x="151" y="116"/>
                  </a:lnTo>
                  <a:lnTo>
                    <a:pt x="249" y="361"/>
                  </a:lnTo>
                  <a:lnTo>
                    <a:pt x="52" y="361"/>
                  </a:lnTo>
                  <a:close/>
                  <a:moveTo>
                    <a:pt x="151" y="496"/>
                  </a:moveTo>
                  <a:lnTo>
                    <a:pt x="139" y="496"/>
                  </a:lnTo>
                  <a:lnTo>
                    <a:pt x="129" y="495"/>
                  </a:lnTo>
                  <a:lnTo>
                    <a:pt x="118" y="492"/>
                  </a:lnTo>
                  <a:lnTo>
                    <a:pt x="107" y="488"/>
                  </a:lnTo>
                  <a:lnTo>
                    <a:pt x="97" y="484"/>
                  </a:lnTo>
                  <a:lnTo>
                    <a:pt x="88" y="479"/>
                  </a:lnTo>
                  <a:lnTo>
                    <a:pt x="79" y="472"/>
                  </a:lnTo>
                  <a:lnTo>
                    <a:pt x="71" y="466"/>
                  </a:lnTo>
                  <a:lnTo>
                    <a:pt x="63" y="458"/>
                  </a:lnTo>
                  <a:lnTo>
                    <a:pt x="56" y="451"/>
                  </a:lnTo>
                  <a:lnTo>
                    <a:pt x="50" y="442"/>
                  </a:lnTo>
                  <a:lnTo>
                    <a:pt x="44" y="433"/>
                  </a:lnTo>
                  <a:lnTo>
                    <a:pt x="40" y="423"/>
                  </a:lnTo>
                  <a:lnTo>
                    <a:pt x="36" y="412"/>
                  </a:lnTo>
                  <a:lnTo>
                    <a:pt x="33" y="402"/>
                  </a:lnTo>
                  <a:lnTo>
                    <a:pt x="31" y="391"/>
                  </a:lnTo>
                  <a:lnTo>
                    <a:pt x="270" y="391"/>
                  </a:lnTo>
                  <a:lnTo>
                    <a:pt x="268" y="402"/>
                  </a:lnTo>
                  <a:lnTo>
                    <a:pt x="266" y="412"/>
                  </a:lnTo>
                  <a:lnTo>
                    <a:pt x="261" y="423"/>
                  </a:lnTo>
                  <a:lnTo>
                    <a:pt x="257" y="433"/>
                  </a:lnTo>
                  <a:lnTo>
                    <a:pt x="252" y="442"/>
                  </a:lnTo>
                  <a:lnTo>
                    <a:pt x="245" y="451"/>
                  </a:lnTo>
                  <a:lnTo>
                    <a:pt x="238" y="458"/>
                  </a:lnTo>
                  <a:lnTo>
                    <a:pt x="230" y="466"/>
                  </a:lnTo>
                  <a:lnTo>
                    <a:pt x="222" y="472"/>
                  </a:lnTo>
                  <a:lnTo>
                    <a:pt x="213" y="479"/>
                  </a:lnTo>
                  <a:lnTo>
                    <a:pt x="204" y="484"/>
                  </a:lnTo>
                  <a:lnTo>
                    <a:pt x="194" y="488"/>
                  </a:lnTo>
                  <a:lnTo>
                    <a:pt x="183" y="492"/>
                  </a:lnTo>
                  <a:lnTo>
                    <a:pt x="172" y="495"/>
                  </a:lnTo>
                  <a:lnTo>
                    <a:pt x="162" y="496"/>
                  </a:lnTo>
                  <a:lnTo>
                    <a:pt x="151" y="497"/>
                  </a:lnTo>
                  <a:lnTo>
                    <a:pt x="151" y="496"/>
                  </a:lnTo>
                  <a:close/>
                  <a:moveTo>
                    <a:pt x="887" y="361"/>
                  </a:moveTo>
                  <a:lnTo>
                    <a:pt x="883" y="361"/>
                  </a:lnTo>
                  <a:lnTo>
                    <a:pt x="774" y="91"/>
                  </a:lnTo>
                  <a:lnTo>
                    <a:pt x="812" y="91"/>
                  </a:lnTo>
                  <a:lnTo>
                    <a:pt x="815" y="90"/>
                  </a:lnTo>
                  <a:lnTo>
                    <a:pt x="818" y="89"/>
                  </a:lnTo>
                  <a:lnTo>
                    <a:pt x="821" y="88"/>
                  </a:lnTo>
                  <a:lnTo>
                    <a:pt x="823" y="86"/>
                  </a:lnTo>
                  <a:lnTo>
                    <a:pt x="825" y="84"/>
                  </a:lnTo>
                  <a:lnTo>
                    <a:pt x="826" y="81"/>
                  </a:lnTo>
                  <a:lnTo>
                    <a:pt x="827" y="78"/>
                  </a:lnTo>
                  <a:lnTo>
                    <a:pt x="827" y="76"/>
                  </a:lnTo>
                  <a:lnTo>
                    <a:pt x="827" y="73"/>
                  </a:lnTo>
                  <a:lnTo>
                    <a:pt x="826" y="70"/>
                  </a:lnTo>
                  <a:lnTo>
                    <a:pt x="825" y="67"/>
                  </a:lnTo>
                  <a:lnTo>
                    <a:pt x="823" y="65"/>
                  </a:lnTo>
                  <a:lnTo>
                    <a:pt x="821" y="63"/>
                  </a:lnTo>
                  <a:lnTo>
                    <a:pt x="818" y="62"/>
                  </a:lnTo>
                  <a:lnTo>
                    <a:pt x="815" y="61"/>
                  </a:lnTo>
                  <a:lnTo>
                    <a:pt x="812" y="61"/>
                  </a:lnTo>
                  <a:lnTo>
                    <a:pt x="510" y="60"/>
                  </a:lnTo>
                  <a:lnTo>
                    <a:pt x="509" y="55"/>
                  </a:lnTo>
                  <a:lnTo>
                    <a:pt x="507" y="48"/>
                  </a:lnTo>
                  <a:lnTo>
                    <a:pt x="503" y="42"/>
                  </a:lnTo>
                  <a:lnTo>
                    <a:pt x="500" y="36"/>
                  </a:lnTo>
                  <a:lnTo>
                    <a:pt x="493" y="27"/>
                  </a:lnTo>
                  <a:lnTo>
                    <a:pt x="484" y="17"/>
                  </a:lnTo>
                  <a:lnTo>
                    <a:pt x="479" y="14"/>
                  </a:lnTo>
                  <a:lnTo>
                    <a:pt x="473" y="11"/>
                  </a:lnTo>
                  <a:lnTo>
                    <a:pt x="468" y="8"/>
                  </a:lnTo>
                  <a:lnTo>
                    <a:pt x="462" y="5"/>
                  </a:lnTo>
                  <a:lnTo>
                    <a:pt x="456" y="3"/>
                  </a:lnTo>
                  <a:lnTo>
                    <a:pt x="450" y="1"/>
                  </a:lnTo>
                  <a:lnTo>
                    <a:pt x="443" y="1"/>
                  </a:lnTo>
                  <a:lnTo>
                    <a:pt x="436" y="0"/>
                  </a:lnTo>
                  <a:lnTo>
                    <a:pt x="430" y="1"/>
                  </a:lnTo>
                  <a:lnTo>
                    <a:pt x="423" y="1"/>
                  </a:lnTo>
                  <a:lnTo>
                    <a:pt x="417" y="3"/>
                  </a:lnTo>
                  <a:lnTo>
                    <a:pt x="410" y="5"/>
                  </a:lnTo>
                  <a:lnTo>
                    <a:pt x="405" y="8"/>
                  </a:lnTo>
                  <a:lnTo>
                    <a:pt x="398" y="11"/>
                  </a:lnTo>
                  <a:lnTo>
                    <a:pt x="393" y="14"/>
                  </a:lnTo>
                  <a:lnTo>
                    <a:pt x="389" y="17"/>
                  </a:lnTo>
                  <a:lnTo>
                    <a:pt x="379" y="27"/>
                  </a:lnTo>
                  <a:lnTo>
                    <a:pt x="372" y="36"/>
                  </a:lnTo>
                  <a:lnTo>
                    <a:pt x="368" y="42"/>
                  </a:lnTo>
                  <a:lnTo>
                    <a:pt x="366" y="48"/>
                  </a:lnTo>
                  <a:lnTo>
                    <a:pt x="364" y="55"/>
                  </a:lnTo>
                  <a:lnTo>
                    <a:pt x="362" y="61"/>
                  </a:lnTo>
                  <a:lnTo>
                    <a:pt x="90" y="60"/>
                  </a:lnTo>
                  <a:lnTo>
                    <a:pt x="88" y="61"/>
                  </a:lnTo>
                  <a:lnTo>
                    <a:pt x="85" y="62"/>
                  </a:lnTo>
                  <a:lnTo>
                    <a:pt x="82" y="63"/>
                  </a:lnTo>
                  <a:lnTo>
                    <a:pt x="80" y="65"/>
                  </a:lnTo>
                  <a:lnTo>
                    <a:pt x="78" y="67"/>
                  </a:lnTo>
                  <a:lnTo>
                    <a:pt x="77" y="70"/>
                  </a:lnTo>
                  <a:lnTo>
                    <a:pt x="76" y="73"/>
                  </a:lnTo>
                  <a:lnTo>
                    <a:pt x="75" y="76"/>
                  </a:lnTo>
                  <a:lnTo>
                    <a:pt x="76" y="78"/>
                  </a:lnTo>
                  <a:lnTo>
                    <a:pt x="77" y="81"/>
                  </a:lnTo>
                  <a:lnTo>
                    <a:pt x="78" y="84"/>
                  </a:lnTo>
                  <a:lnTo>
                    <a:pt x="80" y="86"/>
                  </a:lnTo>
                  <a:lnTo>
                    <a:pt x="82" y="88"/>
                  </a:lnTo>
                  <a:lnTo>
                    <a:pt x="85" y="89"/>
                  </a:lnTo>
                  <a:lnTo>
                    <a:pt x="88" y="90"/>
                  </a:lnTo>
                  <a:lnTo>
                    <a:pt x="90" y="91"/>
                  </a:lnTo>
                  <a:lnTo>
                    <a:pt x="129" y="91"/>
                  </a:lnTo>
                  <a:lnTo>
                    <a:pt x="20" y="361"/>
                  </a:lnTo>
                  <a:lnTo>
                    <a:pt x="15" y="361"/>
                  </a:lnTo>
                  <a:lnTo>
                    <a:pt x="12" y="361"/>
                  </a:lnTo>
                  <a:lnTo>
                    <a:pt x="10" y="362"/>
                  </a:lnTo>
                  <a:lnTo>
                    <a:pt x="6" y="364"/>
                  </a:lnTo>
                  <a:lnTo>
                    <a:pt x="4" y="365"/>
                  </a:lnTo>
                  <a:lnTo>
                    <a:pt x="3" y="367"/>
                  </a:lnTo>
                  <a:lnTo>
                    <a:pt x="1" y="371"/>
                  </a:lnTo>
                  <a:lnTo>
                    <a:pt x="1" y="373"/>
                  </a:lnTo>
                  <a:lnTo>
                    <a:pt x="0" y="376"/>
                  </a:lnTo>
                  <a:lnTo>
                    <a:pt x="1" y="392"/>
                  </a:lnTo>
                  <a:lnTo>
                    <a:pt x="3" y="406"/>
                  </a:lnTo>
                  <a:lnTo>
                    <a:pt x="7" y="421"/>
                  </a:lnTo>
                  <a:lnTo>
                    <a:pt x="12" y="435"/>
                  </a:lnTo>
                  <a:lnTo>
                    <a:pt x="18" y="448"/>
                  </a:lnTo>
                  <a:lnTo>
                    <a:pt x="26" y="461"/>
                  </a:lnTo>
                  <a:lnTo>
                    <a:pt x="34" y="471"/>
                  </a:lnTo>
                  <a:lnTo>
                    <a:pt x="44" y="482"/>
                  </a:lnTo>
                  <a:lnTo>
                    <a:pt x="55" y="492"/>
                  </a:lnTo>
                  <a:lnTo>
                    <a:pt x="66" y="501"/>
                  </a:lnTo>
                  <a:lnTo>
                    <a:pt x="79" y="509"/>
                  </a:lnTo>
                  <a:lnTo>
                    <a:pt x="92" y="515"/>
                  </a:lnTo>
                  <a:lnTo>
                    <a:pt x="106" y="520"/>
                  </a:lnTo>
                  <a:lnTo>
                    <a:pt x="120" y="524"/>
                  </a:lnTo>
                  <a:lnTo>
                    <a:pt x="135" y="526"/>
                  </a:lnTo>
                  <a:lnTo>
                    <a:pt x="151" y="527"/>
                  </a:lnTo>
                  <a:lnTo>
                    <a:pt x="166" y="526"/>
                  </a:lnTo>
                  <a:lnTo>
                    <a:pt x="181" y="524"/>
                  </a:lnTo>
                  <a:lnTo>
                    <a:pt x="195" y="520"/>
                  </a:lnTo>
                  <a:lnTo>
                    <a:pt x="209" y="514"/>
                  </a:lnTo>
                  <a:lnTo>
                    <a:pt x="222" y="509"/>
                  </a:lnTo>
                  <a:lnTo>
                    <a:pt x="235" y="501"/>
                  </a:lnTo>
                  <a:lnTo>
                    <a:pt x="246" y="492"/>
                  </a:lnTo>
                  <a:lnTo>
                    <a:pt x="257" y="482"/>
                  </a:lnTo>
                  <a:lnTo>
                    <a:pt x="267" y="471"/>
                  </a:lnTo>
                  <a:lnTo>
                    <a:pt x="275" y="461"/>
                  </a:lnTo>
                  <a:lnTo>
                    <a:pt x="283" y="448"/>
                  </a:lnTo>
                  <a:lnTo>
                    <a:pt x="289" y="435"/>
                  </a:lnTo>
                  <a:lnTo>
                    <a:pt x="295" y="421"/>
                  </a:lnTo>
                  <a:lnTo>
                    <a:pt x="298" y="406"/>
                  </a:lnTo>
                  <a:lnTo>
                    <a:pt x="300" y="392"/>
                  </a:lnTo>
                  <a:lnTo>
                    <a:pt x="301" y="376"/>
                  </a:lnTo>
                  <a:lnTo>
                    <a:pt x="301" y="373"/>
                  </a:lnTo>
                  <a:lnTo>
                    <a:pt x="300" y="371"/>
                  </a:lnTo>
                  <a:lnTo>
                    <a:pt x="299" y="367"/>
                  </a:lnTo>
                  <a:lnTo>
                    <a:pt x="297" y="365"/>
                  </a:lnTo>
                  <a:lnTo>
                    <a:pt x="295" y="364"/>
                  </a:lnTo>
                  <a:lnTo>
                    <a:pt x="291" y="362"/>
                  </a:lnTo>
                  <a:lnTo>
                    <a:pt x="289" y="361"/>
                  </a:lnTo>
                  <a:lnTo>
                    <a:pt x="286" y="361"/>
                  </a:lnTo>
                  <a:lnTo>
                    <a:pt x="281" y="361"/>
                  </a:lnTo>
                  <a:lnTo>
                    <a:pt x="172" y="91"/>
                  </a:lnTo>
                  <a:lnTo>
                    <a:pt x="362" y="91"/>
                  </a:lnTo>
                  <a:lnTo>
                    <a:pt x="365" y="102"/>
                  </a:lnTo>
                  <a:lnTo>
                    <a:pt x="371" y="111"/>
                  </a:lnTo>
                  <a:lnTo>
                    <a:pt x="376" y="120"/>
                  </a:lnTo>
                  <a:lnTo>
                    <a:pt x="383" y="129"/>
                  </a:lnTo>
                  <a:lnTo>
                    <a:pt x="391" y="136"/>
                  </a:lnTo>
                  <a:lnTo>
                    <a:pt x="401" y="141"/>
                  </a:lnTo>
                  <a:lnTo>
                    <a:pt x="410" y="146"/>
                  </a:lnTo>
                  <a:lnTo>
                    <a:pt x="421" y="149"/>
                  </a:lnTo>
                  <a:lnTo>
                    <a:pt x="421" y="662"/>
                  </a:lnTo>
                  <a:lnTo>
                    <a:pt x="316" y="662"/>
                  </a:lnTo>
                  <a:lnTo>
                    <a:pt x="313" y="662"/>
                  </a:lnTo>
                  <a:lnTo>
                    <a:pt x="311" y="663"/>
                  </a:lnTo>
                  <a:lnTo>
                    <a:pt x="307" y="664"/>
                  </a:lnTo>
                  <a:lnTo>
                    <a:pt x="305" y="666"/>
                  </a:lnTo>
                  <a:lnTo>
                    <a:pt x="303" y="668"/>
                  </a:lnTo>
                  <a:lnTo>
                    <a:pt x="302" y="671"/>
                  </a:lnTo>
                  <a:lnTo>
                    <a:pt x="301" y="674"/>
                  </a:lnTo>
                  <a:lnTo>
                    <a:pt x="301" y="677"/>
                  </a:lnTo>
                  <a:lnTo>
                    <a:pt x="301" y="680"/>
                  </a:lnTo>
                  <a:lnTo>
                    <a:pt x="302" y="682"/>
                  </a:lnTo>
                  <a:lnTo>
                    <a:pt x="303" y="686"/>
                  </a:lnTo>
                  <a:lnTo>
                    <a:pt x="305" y="688"/>
                  </a:lnTo>
                  <a:lnTo>
                    <a:pt x="307" y="690"/>
                  </a:lnTo>
                  <a:lnTo>
                    <a:pt x="311" y="691"/>
                  </a:lnTo>
                  <a:lnTo>
                    <a:pt x="313" y="692"/>
                  </a:lnTo>
                  <a:lnTo>
                    <a:pt x="316" y="692"/>
                  </a:lnTo>
                  <a:lnTo>
                    <a:pt x="587" y="692"/>
                  </a:lnTo>
                  <a:lnTo>
                    <a:pt x="589" y="692"/>
                  </a:lnTo>
                  <a:lnTo>
                    <a:pt x="592" y="691"/>
                  </a:lnTo>
                  <a:lnTo>
                    <a:pt x="595" y="689"/>
                  </a:lnTo>
                  <a:lnTo>
                    <a:pt x="598" y="688"/>
                  </a:lnTo>
                  <a:lnTo>
                    <a:pt x="599" y="686"/>
                  </a:lnTo>
                  <a:lnTo>
                    <a:pt x="601" y="682"/>
                  </a:lnTo>
                  <a:lnTo>
                    <a:pt x="601" y="680"/>
                  </a:lnTo>
                  <a:lnTo>
                    <a:pt x="602" y="677"/>
                  </a:lnTo>
                  <a:lnTo>
                    <a:pt x="601" y="674"/>
                  </a:lnTo>
                  <a:lnTo>
                    <a:pt x="601" y="671"/>
                  </a:lnTo>
                  <a:lnTo>
                    <a:pt x="599" y="668"/>
                  </a:lnTo>
                  <a:lnTo>
                    <a:pt x="598" y="666"/>
                  </a:lnTo>
                  <a:lnTo>
                    <a:pt x="595" y="664"/>
                  </a:lnTo>
                  <a:lnTo>
                    <a:pt x="592" y="663"/>
                  </a:lnTo>
                  <a:lnTo>
                    <a:pt x="589" y="662"/>
                  </a:lnTo>
                  <a:lnTo>
                    <a:pt x="587" y="662"/>
                  </a:lnTo>
                  <a:lnTo>
                    <a:pt x="451" y="662"/>
                  </a:lnTo>
                  <a:lnTo>
                    <a:pt x="451" y="149"/>
                  </a:lnTo>
                  <a:lnTo>
                    <a:pt x="462" y="146"/>
                  </a:lnTo>
                  <a:lnTo>
                    <a:pt x="472" y="141"/>
                  </a:lnTo>
                  <a:lnTo>
                    <a:pt x="481" y="136"/>
                  </a:lnTo>
                  <a:lnTo>
                    <a:pt x="490" y="129"/>
                  </a:lnTo>
                  <a:lnTo>
                    <a:pt x="496" y="120"/>
                  </a:lnTo>
                  <a:lnTo>
                    <a:pt x="502" y="111"/>
                  </a:lnTo>
                  <a:lnTo>
                    <a:pt x="507" y="102"/>
                  </a:lnTo>
                  <a:lnTo>
                    <a:pt x="510" y="91"/>
                  </a:lnTo>
                  <a:lnTo>
                    <a:pt x="730" y="91"/>
                  </a:lnTo>
                  <a:lnTo>
                    <a:pt x="621" y="361"/>
                  </a:lnTo>
                  <a:lnTo>
                    <a:pt x="617" y="361"/>
                  </a:lnTo>
                  <a:lnTo>
                    <a:pt x="614" y="361"/>
                  </a:lnTo>
                  <a:lnTo>
                    <a:pt x="611" y="362"/>
                  </a:lnTo>
                  <a:lnTo>
                    <a:pt x="608" y="364"/>
                  </a:lnTo>
                  <a:lnTo>
                    <a:pt x="606" y="365"/>
                  </a:lnTo>
                  <a:lnTo>
                    <a:pt x="604" y="367"/>
                  </a:lnTo>
                  <a:lnTo>
                    <a:pt x="603" y="371"/>
                  </a:lnTo>
                  <a:lnTo>
                    <a:pt x="602" y="373"/>
                  </a:lnTo>
                  <a:lnTo>
                    <a:pt x="602" y="376"/>
                  </a:lnTo>
                  <a:lnTo>
                    <a:pt x="602" y="392"/>
                  </a:lnTo>
                  <a:lnTo>
                    <a:pt x="605" y="406"/>
                  </a:lnTo>
                  <a:lnTo>
                    <a:pt x="608" y="421"/>
                  </a:lnTo>
                  <a:lnTo>
                    <a:pt x="614" y="435"/>
                  </a:lnTo>
                  <a:lnTo>
                    <a:pt x="620" y="448"/>
                  </a:lnTo>
                  <a:lnTo>
                    <a:pt x="628" y="461"/>
                  </a:lnTo>
                  <a:lnTo>
                    <a:pt x="636" y="471"/>
                  </a:lnTo>
                  <a:lnTo>
                    <a:pt x="646" y="482"/>
                  </a:lnTo>
                  <a:lnTo>
                    <a:pt x="657" y="492"/>
                  </a:lnTo>
                  <a:lnTo>
                    <a:pt x="668" y="501"/>
                  </a:lnTo>
                  <a:lnTo>
                    <a:pt x="680" y="509"/>
                  </a:lnTo>
                  <a:lnTo>
                    <a:pt x="693" y="515"/>
                  </a:lnTo>
                  <a:lnTo>
                    <a:pt x="707" y="520"/>
                  </a:lnTo>
                  <a:lnTo>
                    <a:pt x="722" y="524"/>
                  </a:lnTo>
                  <a:lnTo>
                    <a:pt x="737" y="526"/>
                  </a:lnTo>
                  <a:lnTo>
                    <a:pt x="752" y="527"/>
                  </a:lnTo>
                  <a:lnTo>
                    <a:pt x="767" y="526"/>
                  </a:lnTo>
                  <a:lnTo>
                    <a:pt x="782" y="524"/>
                  </a:lnTo>
                  <a:lnTo>
                    <a:pt x="797" y="520"/>
                  </a:lnTo>
                  <a:lnTo>
                    <a:pt x="811" y="514"/>
                  </a:lnTo>
                  <a:lnTo>
                    <a:pt x="824" y="509"/>
                  </a:lnTo>
                  <a:lnTo>
                    <a:pt x="836" y="501"/>
                  </a:lnTo>
                  <a:lnTo>
                    <a:pt x="847" y="492"/>
                  </a:lnTo>
                  <a:lnTo>
                    <a:pt x="858" y="482"/>
                  </a:lnTo>
                  <a:lnTo>
                    <a:pt x="868" y="471"/>
                  </a:lnTo>
                  <a:lnTo>
                    <a:pt x="876" y="461"/>
                  </a:lnTo>
                  <a:lnTo>
                    <a:pt x="884" y="448"/>
                  </a:lnTo>
                  <a:lnTo>
                    <a:pt x="890" y="435"/>
                  </a:lnTo>
                  <a:lnTo>
                    <a:pt x="896" y="421"/>
                  </a:lnTo>
                  <a:lnTo>
                    <a:pt x="899" y="406"/>
                  </a:lnTo>
                  <a:lnTo>
                    <a:pt x="902" y="392"/>
                  </a:lnTo>
                  <a:lnTo>
                    <a:pt x="902" y="376"/>
                  </a:lnTo>
                  <a:lnTo>
                    <a:pt x="902" y="373"/>
                  </a:lnTo>
                  <a:lnTo>
                    <a:pt x="901" y="371"/>
                  </a:lnTo>
                  <a:lnTo>
                    <a:pt x="900" y="367"/>
                  </a:lnTo>
                  <a:lnTo>
                    <a:pt x="898" y="365"/>
                  </a:lnTo>
                  <a:lnTo>
                    <a:pt x="896" y="364"/>
                  </a:lnTo>
                  <a:lnTo>
                    <a:pt x="893" y="362"/>
                  </a:lnTo>
                  <a:lnTo>
                    <a:pt x="890" y="361"/>
                  </a:lnTo>
                  <a:lnTo>
                    <a:pt x="887" y="361"/>
                  </a:lnTo>
                  <a:lnTo>
                    <a:pt x="887" y="36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</a:p>
          </p:txBody>
        </p:sp>
      </p:grpSp>
      <p:sp>
        <p:nvSpPr>
          <p:cNvPr id="25" name="Freeform: Shape 53"/>
          <p:cNvSpPr/>
          <p:nvPr/>
        </p:nvSpPr>
        <p:spPr bwMode="auto">
          <a:xfrm>
            <a:off x="597950" y="493227"/>
            <a:ext cx="1929838" cy="4085044"/>
          </a:xfrm>
          <a:custGeom>
            <a:avLst/>
            <a:gdLst>
              <a:gd name="T0" fmla="*/ 37 w 882"/>
              <a:gd name="T1" fmla="*/ 952 h 1867"/>
              <a:gd name="T2" fmla="*/ 148 w 882"/>
              <a:gd name="T3" fmla="*/ 1180 h 1867"/>
              <a:gd name="T4" fmla="*/ 243 w 882"/>
              <a:gd name="T5" fmla="*/ 1525 h 1867"/>
              <a:gd name="T6" fmla="*/ 192 w 882"/>
              <a:gd name="T7" fmla="*/ 1625 h 1867"/>
              <a:gd name="T8" fmla="*/ 151 w 882"/>
              <a:gd name="T9" fmla="*/ 1732 h 1867"/>
              <a:gd name="T10" fmla="*/ 161 w 882"/>
              <a:gd name="T11" fmla="*/ 1803 h 1867"/>
              <a:gd name="T12" fmla="*/ 262 w 882"/>
              <a:gd name="T13" fmla="*/ 1856 h 1867"/>
              <a:gd name="T14" fmla="*/ 249 w 882"/>
              <a:gd name="T15" fmla="*/ 1756 h 1867"/>
              <a:gd name="T16" fmla="*/ 317 w 882"/>
              <a:gd name="T17" fmla="*/ 1738 h 1867"/>
              <a:gd name="T18" fmla="*/ 320 w 882"/>
              <a:gd name="T19" fmla="*/ 1862 h 1867"/>
              <a:gd name="T20" fmla="*/ 414 w 882"/>
              <a:gd name="T21" fmla="*/ 1827 h 1867"/>
              <a:gd name="T22" fmla="*/ 408 w 882"/>
              <a:gd name="T23" fmla="*/ 1733 h 1867"/>
              <a:gd name="T24" fmla="*/ 402 w 882"/>
              <a:gd name="T25" fmla="*/ 1614 h 1867"/>
              <a:gd name="T26" fmla="*/ 390 w 882"/>
              <a:gd name="T27" fmla="*/ 1505 h 1867"/>
              <a:gd name="T28" fmla="*/ 461 w 882"/>
              <a:gd name="T29" fmla="*/ 1380 h 1867"/>
              <a:gd name="T30" fmla="*/ 473 w 882"/>
              <a:gd name="T31" fmla="*/ 1292 h 1867"/>
              <a:gd name="T32" fmla="*/ 493 w 882"/>
              <a:gd name="T33" fmla="*/ 1121 h 1867"/>
              <a:gd name="T34" fmla="*/ 488 w 882"/>
              <a:gd name="T35" fmla="*/ 1008 h 1867"/>
              <a:gd name="T36" fmla="*/ 492 w 882"/>
              <a:gd name="T37" fmla="*/ 920 h 1867"/>
              <a:gd name="T38" fmla="*/ 465 w 882"/>
              <a:gd name="T39" fmla="*/ 744 h 1867"/>
              <a:gd name="T40" fmla="*/ 507 w 882"/>
              <a:gd name="T41" fmla="*/ 672 h 1867"/>
              <a:gd name="T42" fmla="*/ 622 w 882"/>
              <a:gd name="T43" fmla="*/ 672 h 1867"/>
              <a:gd name="T44" fmla="*/ 730 w 882"/>
              <a:gd name="T45" fmla="*/ 564 h 1867"/>
              <a:gd name="T46" fmla="*/ 742 w 882"/>
              <a:gd name="T47" fmla="*/ 491 h 1867"/>
              <a:gd name="T48" fmla="*/ 853 w 882"/>
              <a:gd name="T49" fmla="*/ 438 h 1867"/>
              <a:gd name="T50" fmla="*/ 866 w 882"/>
              <a:gd name="T51" fmla="*/ 398 h 1867"/>
              <a:gd name="T52" fmla="*/ 788 w 882"/>
              <a:gd name="T53" fmla="*/ 433 h 1867"/>
              <a:gd name="T54" fmla="*/ 749 w 882"/>
              <a:gd name="T55" fmla="*/ 429 h 1867"/>
              <a:gd name="T56" fmla="*/ 708 w 882"/>
              <a:gd name="T57" fmla="*/ 461 h 1867"/>
              <a:gd name="T58" fmla="*/ 613 w 882"/>
              <a:gd name="T59" fmla="*/ 540 h 1867"/>
              <a:gd name="T60" fmla="*/ 571 w 882"/>
              <a:gd name="T61" fmla="*/ 588 h 1867"/>
              <a:gd name="T62" fmla="*/ 527 w 882"/>
              <a:gd name="T63" fmla="*/ 512 h 1867"/>
              <a:gd name="T64" fmla="*/ 488 w 882"/>
              <a:gd name="T65" fmla="*/ 385 h 1867"/>
              <a:gd name="T66" fmla="*/ 384 w 882"/>
              <a:gd name="T67" fmla="*/ 341 h 1867"/>
              <a:gd name="T68" fmla="*/ 341 w 882"/>
              <a:gd name="T69" fmla="*/ 329 h 1867"/>
              <a:gd name="T70" fmla="*/ 316 w 882"/>
              <a:gd name="T71" fmla="*/ 483 h 1867"/>
              <a:gd name="T72" fmla="*/ 298 w 882"/>
              <a:gd name="T73" fmla="*/ 335 h 1867"/>
              <a:gd name="T74" fmla="*/ 330 w 882"/>
              <a:gd name="T75" fmla="*/ 256 h 1867"/>
              <a:gd name="T76" fmla="*/ 369 w 882"/>
              <a:gd name="T77" fmla="*/ 160 h 1867"/>
              <a:gd name="T78" fmla="*/ 374 w 882"/>
              <a:gd name="T79" fmla="*/ 108 h 1867"/>
              <a:gd name="T80" fmla="*/ 377 w 882"/>
              <a:gd name="T81" fmla="*/ 81 h 1867"/>
              <a:gd name="T82" fmla="*/ 359 w 882"/>
              <a:gd name="T83" fmla="*/ 45 h 1867"/>
              <a:gd name="T84" fmla="*/ 343 w 882"/>
              <a:gd name="T85" fmla="*/ 31 h 1867"/>
              <a:gd name="T86" fmla="*/ 321 w 882"/>
              <a:gd name="T87" fmla="*/ 13 h 1867"/>
              <a:gd name="T88" fmla="*/ 293 w 882"/>
              <a:gd name="T89" fmla="*/ 7 h 1867"/>
              <a:gd name="T90" fmla="*/ 268 w 882"/>
              <a:gd name="T91" fmla="*/ 18 h 1867"/>
              <a:gd name="T92" fmla="*/ 216 w 882"/>
              <a:gd name="T93" fmla="*/ 36 h 1867"/>
              <a:gd name="T94" fmla="*/ 201 w 882"/>
              <a:gd name="T95" fmla="*/ 59 h 1867"/>
              <a:gd name="T96" fmla="*/ 183 w 882"/>
              <a:gd name="T97" fmla="*/ 97 h 1867"/>
              <a:gd name="T98" fmla="*/ 183 w 882"/>
              <a:gd name="T99" fmla="*/ 175 h 1867"/>
              <a:gd name="T100" fmla="*/ 205 w 882"/>
              <a:gd name="T101" fmla="*/ 268 h 1867"/>
              <a:gd name="T102" fmla="*/ 248 w 882"/>
              <a:gd name="T103" fmla="*/ 335 h 1867"/>
              <a:gd name="T104" fmla="*/ 243 w 882"/>
              <a:gd name="T105" fmla="*/ 548 h 1867"/>
              <a:gd name="T106" fmla="*/ 174 w 882"/>
              <a:gd name="T107" fmla="*/ 312 h 1867"/>
              <a:gd name="T108" fmla="*/ 27 w 882"/>
              <a:gd name="T109" fmla="*/ 382 h 1867"/>
              <a:gd name="T110" fmla="*/ 20 w 882"/>
              <a:gd name="T111" fmla="*/ 535 h 1867"/>
              <a:gd name="T112" fmla="*/ 11 w 882"/>
              <a:gd name="T113" fmla="*/ 666 h 1867"/>
              <a:gd name="T114" fmla="*/ 0 w 882"/>
              <a:gd name="T115" fmla="*/ 774 h 1867"/>
              <a:gd name="T116" fmla="*/ 332 w 882"/>
              <a:gd name="T117" fmla="*/ 1266 h 1867"/>
              <a:gd name="T118" fmla="*/ 98 w 882"/>
              <a:gd name="T119" fmla="*/ 713 h 1867"/>
              <a:gd name="T120" fmla="*/ 100 w 882"/>
              <a:gd name="T121" fmla="*/ 781 h 1867"/>
              <a:gd name="T122" fmla="*/ 98 w 882"/>
              <a:gd name="T123" fmla="*/ 858 h 1867"/>
              <a:gd name="T124" fmla="*/ 92 w 882"/>
              <a:gd name="T125" fmla="*/ 838 h 1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2" h="1867">
                <a:moveTo>
                  <a:pt x="4" y="791"/>
                </a:moveTo>
                <a:lnTo>
                  <a:pt x="4" y="791"/>
                </a:lnTo>
                <a:lnTo>
                  <a:pt x="6" y="797"/>
                </a:lnTo>
                <a:lnTo>
                  <a:pt x="8" y="804"/>
                </a:lnTo>
                <a:lnTo>
                  <a:pt x="9" y="817"/>
                </a:lnTo>
                <a:lnTo>
                  <a:pt x="9" y="817"/>
                </a:lnTo>
                <a:lnTo>
                  <a:pt x="11" y="843"/>
                </a:lnTo>
                <a:lnTo>
                  <a:pt x="14" y="868"/>
                </a:lnTo>
                <a:lnTo>
                  <a:pt x="14" y="868"/>
                </a:lnTo>
                <a:lnTo>
                  <a:pt x="21" y="905"/>
                </a:lnTo>
                <a:lnTo>
                  <a:pt x="29" y="944"/>
                </a:lnTo>
                <a:lnTo>
                  <a:pt x="29" y="944"/>
                </a:lnTo>
                <a:lnTo>
                  <a:pt x="31" y="947"/>
                </a:lnTo>
                <a:lnTo>
                  <a:pt x="34" y="950"/>
                </a:lnTo>
                <a:lnTo>
                  <a:pt x="34" y="950"/>
                </a:lnTo>
                <a:lnTo>
                  <a:pt x="37" y="952"/>
                </a:lnTo>
                <a:lnTo>
                  <a:pt x="42" y="955"/>
                </a:lnTo>
                <a:lnTo>
                  <a:pt x="52" y="956"/>
                </a:lnTo>
                <a:lnTo>
                  <a:pt x="52" y="956"/>
                </a:lnTo>
                <a:lnTo>
                  <a:pt x="60" y="956"/>
                </a:lnTo>
                <a:lnTo>
                  <a:pt x="60" y="956"/>
                </a:lnTo>
                <a:lnTo>
                  <a:pt x="88" y="990"/>
                </a:lnTo>
                <a:lnTo>
                  <a:pt x="88" y="990"/>
                </a:lnTo>
                <a:lnTo>
                  <a:pt x="92" y="996"/>
                </a:lnTo>
                <a:lnTo>
                  <a:pt x="96" y="1001"/>
                </a:lnTo>
                <a:lnTo>
                  <a:pt x="99" y="1014"/>
                </a:lnTo>
                <a:lnTo>
                  <a:pt x="99" y="1014"/>
                </a:lnTo>
                <a:lnTo>
                  <a:pt x="108" y="1051"/>
                </a:lnTo>
                <a:lnTo>
                  <a:pt x="108" y="1051"/>
                </a:lnTo>
                <a:lnTo>
                  <a:pt x="129" y="1123"/>
                </a:lnTo>
                <a:lnTo>
                  <a:pt x="129" y="1123"/>
                </a:lnTo>
                <a:lnTo>
                  <a:pt x="148" y="1180"/>
                </a:lnTo>
                <a:lnTo>
                  <a:pt x="148" y="1180"/>
                </a:lnTo>
                <a:lnTo>
                  <a:pt x="164" y="1231"/>
                </a:lnTo>
                <a:lnTo>
                  <a:pt x="164" y="1231"/>
                </a:lnTo>
                <a:lnTo>
                  <a:pt x="186" y="1299"/>
                </a:lnTo>
                <a:lnTo>
                  <a:pt x="186" y="1299"/>
                </a:lnTo>
                <a:lnTo>
                  <a:pt x="196" y="1332"/>
                </a:lnTo>
                <a:lnTo>
                  <a:pt x="205" y="1364"/>
                </a:lnTo>
                <a:lnTo>
                  <a:pt x="205" y="1364"/>
                </a:lnTo>
                <a:lnTo>
                  <a:pt x="218" y="1416"/>
                </a:lnTo>
                <a:lnTo>
                  <a:pt x="218" y="1416"/>
                </a:lnTo>
                <a:lnTo>
                  <a:pt x="227" y="1458"/>
                </a:lnTo>
                <a:lnTo>
                  <a:pt x="227" y="1458"/>
                </a:lnTo>
                <a:lnTo>
                  <a:pt x="234" y="1489"/>
                </a:lnTo>
                <a:lnTo>
                  <a:pt x="234" y="1489"/>
                </a:lnTo>
                <a:lnTo>
                  <a:pt x="243" y="1525"/>
                </a:lnTo>
                <a:lnTo>
                  <a:pt x="243" y="1525"/>
                </a:lnTo>
                <a:lnTo>
                  <a:pt x="244" y="1527"/>
                </a:lnTo>
                <a:lnTo>
                  <a:pt x="243" y="1529"/>
                </a:lnTo>
                <a:lnTo>
                  <a:pt x="243" y="1529"/>
                </a:lnTo>
                <a:lnTo>
                  <a:pt x="229" y="1549"/>
                </a:lnTo>
                <a:lnTo>
                  <a:pt x="229" y="1549"/>
                </a:lnTo>
                <a:lnTo>
                  <a:pt x="219" y="1561"/>
                </a:lnTo>
                <a:lnTo>
                  <a:pt x="211" y="1575"/>
                </a:lnTo>
                <a:lnTo>
                  <a:pt x="211" y="1575"/>
                </a:lnTo>
                <a:lnTo>
                  <a:pt x="208" y="1581"/>
                </a:lnTo>
                <a:lnTo>
                  <a:pt x="207" y="1587"/>
                </a:lnTo>
                <a:lnTo>
                  <a:pt x="207" y="1587"/>
                </a:lnTo>
                <a:lnTo>
                  <a:pt x="196" y="1622"/>
                </a:lnTo>
                <a:lnTo>
                  <a:pt x="196" y="1622"/>
                </a:lnTo>
                <a:lnTo>
                  <a:pt x="195" y="1624"/>
                </a:lnTo>
                <a:lnTo>
                  <a:pt x="192" y="1625"/>
                </a:lnTo>
                <a:lnTo>
                  <a:pt x="192" y="1625"/>
                </a:lnTo>
                <a:lnTo>
                  <a:pt x="187" y="1627"/>
                </a:lnTo>
                <a:lnTo>
                  <a:pt x="182" y="1630"/>
                </a:lnTo>
                <a:lnTo>
                  <a:pt x="182" y="1630"/>
                </a:lnTo>
                <a:lnTo>
                  <a:pt x="176" y="1635"/>
                </a:lnTo>
                <a:lnTo>
                  <a:pt x="170" y="1640"/>
                </a:lnTo>
                <a:lnTo>
                  <a:pt x="170" y="1640"/>
                </a:lnTo>
                <a:lnTo>
                  <a:pt x="161" y="1649"/>
                </a:lnTo>
                <a:lnTo>
                  <a:pt x="154" y="1658"/>
                </a:lnTo>
                <a:lnTo>
                  <a:pt x="140" y="1679"/>
                </a:lnTo>
                <a:lnTo>
                  <a:pt x="140" y="1679"/>
                </a:lnTo>
                <a:lnTo>
                  <a:pt x="139" y="1684"/>
                </a:lnTo>
                <a:lnTo>
                  <a:pt x="139" y="1689"/>
                </a:lnTo>
                <a:lnTo>
                  <a:pt x="140" y="1699"/>
                </a:lnTo>
                <a:lnTo>
                  <a:pt x="140" y="1699"/>
                </a:lnTo>
                <a:lnTo>
                  <a:pt x="146" y="1716"/>
                </a:lnTo>
                <a:lnTo>
                  <a:pt x="151" y="1732"/>
                </a:lnTo>
                <a:lnTo>
                  <a:pt x="151" y="1732"/>
                </a:lnTo>
                <a:lnTo>
                  <a:pt x="153" y="1734"/>
                </a:lnTo>
                <a:lnTo>
                  <a:pt x="154" y="1736"/>
                </a:lnTo>
                <a:lnTo>
                  <a:pt x="156" y="1736"/>
                </a:lnTo>
                <a:lnTo>
                  <a:pt x="159" y="1734"/>
                </a:lnTo>
                <a:lnTo>
                  <a:pt x="159" y="1734"/>
                </a:lnTo>
                <a:lnTo>
                  <a:pt x="165" y="1733"/>
                </a:lnTo>
                <a:lnTo>
                  <a:pt x="165" y="1733"/>
                </a:lnTo>
                <a:lnTo>
                  <a:pt x="167" y="1746"/>
                </a:lnTo>
                <a:lnTo>
                  <a:pt x="169" y="1758"/>
                </a:lnTo>
                <a:lnTo>
                  <a:pt x="167" y="1770"/>
                </a:lnTo>
                <a:lnTo>
                  <a:pt x="165" y="1784"/>
                </a:lnTo>
                <a:lnTo>
                  <a:pt x="165" y="1784"/>
                </a:lnTo>
                <a:lnTo>
                  <a:pt x="164" y="1794"/>
                </a:lnTo>
                <a:lnTo>
                  <a:pt x="161" y="1803"/>
                </a:lnTo>
                <a:lnTo>
                  <a:pt x="161" y="1803"/>
                </a:lnTo>
                <a:lnTo>
                  <a:pt x="161" y="1813"/>
                </a:lnTo>
                <a:lnTo>
                  <a:pt x="164" y="1821"/>
                </a:lnTo>
                <a:lnTo>
                  <a:pt x="167" y="1830"/>
                </a:lnTo>
                <a:lnTo>
                  <a:pt x="174" y="1837"/>
                </a:lnTo>
                <a:lnTo>
                  <a:pt x="174" y="1837"/>
                </a:lnTo>
                <a:lnTo>
                  <a:pt x="181" y="1845"/>
                </a:lnTo>
                <a:lnTo>
                  <a:pt x="188" y="1851"/>
                </a:lnTo>
                <a:lnTo>
                  <a:pt x="198" y="1856"/>
                </a:lnTo>
                <a:lnTo>
                  <a:pt x="208" y="1858"/>
                </a:lnTo>
                <a:lnTo>
                  <a:pt x="208" y="1858"/>
                </a:lnTo>
                <a:lnTo>
                  <a:pt x="221" y="1860"/>
                </a:lnTo>
                <a:lnTo>
                  <a:pt x="234" y="1860"/>
                </a:lnTo>
                <a:lnTo>
                  <a:pt x="234" y="1860"/>
                </a:lnTo>
                <a:lnTo>
                  <a:pt x="248" y="1857"/>
                </a:lnTo>
                <a:lnTo>
                  <a:pt x="262" y="1856"/>
                </a:lnTo>
                <a:lnTo>
                  <a:pt x="262" y="1856"/>
                </a:lnTo>
                <a:lnTo>
                  <a:pt x="273" y="1853"/>
                </a:lnTo>
                <a:lnTo>
                  <a:pt x="273" y="1853"/>
                </a:lnTo>
                <a:lnTo>
                  <a:pt x="275" y="1851"/>
                </a:lnTo>
                <a:lnTo>
                  <a:pt x="276" y="1847"/>
                </a:lnTo>
                <a:lnTo>
                  <a:pt x="278" y="1844"/>
                </a:lnTo>
                <a:lnTo>
                  <a:pt x="276" y="1840"/>
                </a:lnTo>
                <a:lnTo>
                  <a:pt x="276" y="1840"/>
                </a:lnTo>
                <a:lnTo>
                  <a:pt x="267" y="1815"/>
                </a:lnTo>
                <a:lnTo>
                  <a:pt x="267" y="1815"/>
                </a:lnTo>
                <a:lnTo>
                  <a:pt x="260" y="1798"/>
                </a:lnTo>
                <a:lnTo>
                  <a:pt x="254" y="1780"/>
                </a:lnTo>
                <a:lnTo>
                  <a:pt x="254" y="1780"/>
                </a:lnTo>
                <a:lnTo>
                  <a:pt x="252" y="1770"/>
                </a:lnTo>
                <a:lnTo>
                  <a:pt x="250" y="1761"/>
                </a:lnTo>
                <a:lnTo>
                  <a:pt x="250" y="1761"/>
                </a:lnTo>
                <a:lnTo>
                  <a:pt x="249" y="1756"/>
                </a:lnTo>
                <a:lnTo>
                  <a:pt x="249" y="1752"/>
                </a:lnTo>
                <a:lnTo>
                  <a:pt x="252" y="1744"/>
                </a:lnTo>
                <a:lnTo>
                  <a:pt x="258" y="1731"/>
                </a:lnTo>
                <a:lnTo>
                  <a:pt x="258" y="1731"/>
                </a:lnTo>
                <a:lnTo>
                  <a:pt x="260" y="1725"/>
                </a:lnTo>
                <a:lnTo>
                  <a:pt x="265" y="1718"/>
                </a:lnTo>
                <a:lnTo>
                  <a:pt x="265" y="1718"/>
                </a:lnTo>
                <a:lnTo>
                  <a:pt x="286" y="1692"/>
                </a:lnTo>
                <a:lnTo>
                  <a:pt x="286" y="1692"/>
                </a:lnTo>
                <a:lnTo>
                  <a:pt x="289" y="1691"/>
                </a:lnTo>
                <a:lnTo>
                  <a:pt x="289" y="1691"/>
                </a:lnTo>
                <a:lnTo>
                  <a:pt x="295" y="1706"/>
                </a:lnTo>
                <a:lnTo>
                  <a:pt x="302" y="1720"/>
                </a:lnTo>
                <a:lnTo>
                  <a:pt x="306" y="1726"/>
                </a:lnTo>
                <a:lnTo>
                  <a:pt x="311" y="1733"/>
                </a:lnTo>
                <a:lnTo>
                  <a:pt x="317" y="1738"/>
                </a:lnTo>
                <a:lnTo>
                  <a:pt x="324" y="1743"/>
                </a:lnTo>
                <a:lnTo>
                  <a:pt x="324" y="1743"/>
                </a:lnTo>
                <a:lnTo>
                  <a:pt x="324" y="1752"/>
                </a:lnTo>
                <a:lnTo>
                  <a:pt x="322" y="1761"/>
                </a:lnTo>
                <a:lnTo>
                  <a:pt x="316" y="1778"/>
                </a:lnTo>
                <a:lnTo>
                  <a:pt x="316" y="1778"/>
                </a:lnTo>
                <a:lnTo>
                  <a:pt x="307" y="1822"/>
                </a:lnTo>
                <a:lnTo>
                  <a:pt x="307" y="1822"/>
                </a:lnTo>
                <a:lnTo>
                  <a:pt x="305" y="1835"/>
                </a:lnTo>
                <a:lnTo>
                  <a:pt x="305" y="1835"/>
                </a:lnTo>
                <a:lnTo>
                  <a:pt x="306" y="1841"/>
                </a:lnTo>
                <a:lnTo>
                  <a:pt x="307" y="1846"/>
                </a:lnTo>
                <a:lnTo>
                  <a:pt x="309" y="1851"/>
                </a:lnTo>
                <a:lnTo>
                  <a:pt x="312" y="1855"/>
                </a:lnTo>
                <a:lnTo>
                  <a:pt x="316" y="1858"/>
                </a:lnTo>
                <a:lnTo>
                  <a:pt x="320" y="1862"/>
                </a:lnTo>
                <a:lnTo>
                  <a:pt x="325" y="1865"/>
                </a:lnTo>
                <a:lnTo>
                  <a:pt x="331" y="1865"/>
                </a:lnTo>
                <a:lnTo>
                  <a:pt x="331" y="1865"/>
                </a:lnTo>
                <a:lnTo>
                  <a:pt x="347" y="1867"/>
                </a:lnTo>
                <a:lnTo>
                  <a:pt x="363" y="1867"/>
                </a:lnTo>
                <a:lnTo>
                  <a:pt x="379" y="1866"/>
                </a:lnTo>
                <a:lnTo>
                  <a:pt x="397" y="1865"/>
                </a:lnTo>
                <a:lnTo>
                  <a:pt x="397" y="1865"/>
                </a:lnTo>
                <a:lnTo>
                  <a:pt x="400" y="1863"/>
                </a:lnTo>
                <a:lnTo>
                  <a:pt x="403" y="1861"/>
                </a:lnTo>
                <a:lnTo>
                  <a:pt x="409" y="1856"/>
                </a:lnTo>
                <a:lnTo>
                  <a:pt x="414" y="1849"/>
                </a:lnTo>
                <a:lnTo>
                  <a:pt x="415" y="1841"/>
                </a:lnTo>
                <a:lnTo>
                  <a:pt x="415" y="1841"/>
                </a:lnTo>
                <a:lnTo>
                  <a:pt x="415" y="1832"/>
                </a:lnTo>
                <a:lnTo>
                  <a:pt x="414" y="1827"/>
                </a:lnTo>
                <a:lnTo>
                  <a:pt x="413" y="1824"/>
                </a:lnTo>
                <a:lnTo>
                  <a:pt x="413" y="1824"/>
                </a:lnTo>
                <a:lnTo>
                  <a:pt x="412" y="1820"/>
                </a:lnTo>
                <a:lnTo>
                  <a:pt x="412" y="1818"/>
                </a:lnTo>
                <a:lnTo>
                  <a:pt x="412" y="1811"/>
                </a:lnTo>
                <a:lnTo>
                  <a:pt x="412" y="1811"/>
                </a:lnTo>
                <a:lnTo>
                  <a:pt x="410" y="1791"/>
                </a:lnTo>
                <a:lnTo>
                  <a:pt x="410" y="1791"/>
                </a:lnTo>
                <a:lnTo>
                  <a:pt x="409" y="1758"/>
                </a:lnTo>
                <a:lnTo>
                  <a:pt x="409" y="1758"/>
                </a:lnTo>
                <a:lnTo>
                  <a:pt x="409" y="1751"/>
                </a:lnTo>
                <a:lnTo>
                  <a:pt x="410" y="1743"/>
                </a:lnTo>
                <a:lnTo>
                  <a:pt x="410" y="1743"/>
                </a:lnTo>
                <a:lnTo>
                  <a:pt x="409" y="1738"/>
                </a:lnTo>
                <a:lnTo>
                  <a:pt x="408" y="1733"/>
                </a:lnTo>
                <a:lnTo>
                  <a:pt x="408" y="1733"/>
                </a:lnTo>
                <a:lnTo>
                  <a:pt x="408" y="1730"/>
                </a:lnTo>
                <a:lnTo>
                  <a:pt x="409" y="1726"/>
                </a:lnTo>
                <a:lnTo>
                  <a:pt x="409" y="1726"/>
                </a:lnTo>
                <a:lnTo>
                  <a:pt x="413" y="1721"/>
                </a:lnTo>
                <a:lnTo>
                  <a:pt x="415" y="1715"/>
                </a:lnTo>
                <a:lnTo>
                  <a:pt x="418" y="1703"/>
                </a:lnTo>
                <a:lnTo>
                  <a:pt x="418" y="1703"/>
                </a:lnTo>
                <a:lnTo>
                  <a:pt x="420" y="1685"/>
                </a:lnTo>
                <a:lnTo>
                  <a:pt x="423" y="1665"/>
                </a:lnTo>
                <a:lnTo>
                  <a:pt x="423" y="1665"/>
                </a:lnTo>
                <a:lnTo>
                  <a:pt x="421" y="1655"/>
                </a:lnTo>
                <a:lnTo>
                  <a:pt x="419" y="1644"/>
                </a:lnTo>
                <a:lnTo>
                  <a:pt x="419" y="1644"/>
                </a:lnTo>
                <a:lnTo>
                  <a:pt x="415" y="1635"/>
                </a:lnTo>
                <a:lnTo>
                  <a:pt x="412" y="1628"/>
                </a:lnTo>
                <a:lnTo>
                  <a:pt x="402" y="1614"/>
                </a:lnTo>
                <a:lnTo>
                  <a:pt x="402" y="1614"/>
                </a:lnTo>
                <a:lnTo>
                  <a:pt x="389" y="1598"/>
                </a:lnTo>
                <a:lnTo>
                  <a:pt x="377" y="1582"/>
                </a:lnTo>
                <a:lnTo>
                  <a:pt x="377" y="1582"/>
                </a:lnTo>
                <a:lnTo>
                  <a:pt x="377" y="1580"/>
                </a:lnTo>
                <a:lnTo>
                  <a:pt x="377" y="1577"/>
                </a:lnTo>
                <a:lnTo>
                  <a:pt x="377" y="1572"/>
                </a:lnTo>
                <a:lnTo>
                  <a:pt x="377" y="1572"/>
                </a:lnTo>
                <a:lnTo>
                  <a:pt x="378" y="1563"/>
                </a:lnTo>
                <a:lnTo>
                  <a:pt x="378" y="1556"/>
                </a:lnTo>
                <a:lnTo>
                  <a:pt x="378" y="1556"/>
                </a:lnTo>
                <a:lnTo>
                  <a:pt x="377" y="1547"/>
                </a:lnTo>
                <a:lnTo>
                  <a:pt x="379" y="1540"/>
                </a:lnTo>
                <a:lnTo>
                  <a:pt x="383" y="1524"/>
                </a:lnTo>
                <a:lnTo>
                  <a:pt x="383" y="1524"/>
                </a:lnTo>
                <a:lnTo>
                  <a:pt x="390" y="1505"/>
                </a:lnTo>
                <a:lnTo>
                  <a:pt x="398" y="1488"/>
                </a:lnTo>
                <a:lnTo>
                  <a:pt x="408" y="1470"/>
                </a:lnTo>
                <a:lnTo>
                  <a:pt x="418" y="1454"/>
                </a:lnTo>
                <a:lnTo>
                  <a:pt x="418" y="1454"/>
                </a:lnTo>
                <a:lnTo>
                  <a:pt x="421" y="1447"/>
                </a:lnTo>
                <a:lnTo>
                  <a:pt x="425" y="1439"/>
                </a:lnTo>
                <a:lnTo>
                  <a:pt x="425" y="1439"/>
                </a:lnTo>
                <a:lnTo>
                  <a:pt x="439" y="1418"/>
                </a:lnTo>
                <a:lnTo>
                  <a:pt x="439" y="1418"/>
                </a:lnTo>
                <a:lnTo>
                  <a:pt x="444" y="1410"/>
                </a:lnTo>
                <a:lnTo>
                  <a:pt x="449" y="1400"/>
                </a:lnTo>
                <a:lnTo>
                  <a:pt x="449" y="1400"/>
                </a:lnTo>
                <a:lnTo>
                  <a:pt x="454" y="1389"/>
                </a:lnTo>
                <a:lnTo>
                  <a:pt x="457" y="1385"/>
                </a:lnTo>
                <a:lnTo>
                  <a:pt x="461" y="1380"/>
                </a:lnTo>
                <a:lnTo>
                  <a:pt x="461" y="1380"/>
                </a:lnTo>
                <a:lnTo>
                  <a:pt x="466" y="1376"/>
                </a:lnTo>
                <a:lnTo>
                  <a:pt x="469" y="1371"/>
                </a:lnTo>
                <a:lnTo>
                  <a:pt x="471" y="1366"/>
                </a:lnTo>
                <a:lnTo>
                  <a:pt x="472" y="1361"/>
                </a:lnTo>
                <a:lnTo>
                  <a:pt x="472" y="1356"/>
                </a:lnTo>
                <a:lnTo>
                  <a:pt x="472" y="1351"/>
                </a:lnTo>
                <a:lnTo>
                  <a:pt x="470" y="1340"/>
                </a:lnTo>
                <a:lnTo>
                  <a:pt x="470" y="1340"/>
                </a:lnTo>
                <a:lnTo>
                  <a:pt x="467" y="1332"/>
                </a:lnTo>
                <a:lnTo>
                  <a:pt x="466" y="1328"/>
                </a:lnTo>
                <a:lnTo>
                  <a:pt x="467" y="1323"/>
                </a:lnTo>
                <a:lnTo>
                  <a:pt x="467" y="1323"/>
                </a:lnTo>
                <a:lnTo>
                  <a:pt x="469" y="1317"/>
                </a:lnTo>
                <a:lnTo>
                  <a:pt x="469" y="1317"/>
                </a:lnTo>
                <a:lnTo>
                  <a:pt x="471" y="1304"/>
                </a:lnTo>
                <a:lnTo>
                  <a:pt x="473" y="1292"/>
                </a:lnTo>
                <a:lnTo>
                  <a:pt x="473" y="1292"/>
                </a:lnTo>
                <a:lnTo>
                  <a:pt x="475" y="1283"/>
                </a:lnTo>
                <a:lnTo>
                  <a:pt x="476" y="1273"/>
                </a:lnTo>
                <a:lnTo>
                  <a:pt x="481" y="1256"/>
                </a:lnTo>
                <a:lnTo>
                  <a:pt x="481" y="1256"/>
                </a:lnTo>
                <a:lnTo>
                  <a:pt x="485" y="1235"/>
                </a:lnTo>
                <a:lnTo>
                  <a:pt x="485" y="1235"/>
                </a:lnTo>
                <a:lnTo>
                  <a:pt x="490" y="1198"/>
                </a:lnTo>
                <a:lnTo>
                  <a:pt x="490" y="1198"/>
                </a:lnTo>
                <a:lnTo>
                  <a:pt x="492" y="1173"/>
                </a:lnTo>
                <a:lnTo>
                  <a:pt x="492" y="1149"/>
                </a:lnTo>
                <a:lnTo>
                  <a:pt x="492" y="1149"/>
                </a:lnTo>
                <a:lnTo>
                  <a:pt x="493" y="1136"/>
                </a:lnTo>
                <a:lnTo>
                  <a:pt x="493" y="1128"/>
                </a:lnTo>
                <a:lnTo>
                  <a:pt x="493" y="1121"/>
                </a:lnTo>
                <a:lnTo>
                  <a:pt x="493" y="1121"/>
                </a:lnTo>
                <a:lnTo>
                  <a:pt x="493" y="1113"/>
                </a:lnTo>
                <a:lnTo>
                  <a:pt x="495" y="1105"/>
                </a:lnTo>
                <a:lnTo>
                  <a:pt x="496" y="1096"/>
                </a:lnTo>
                <a:lnTo>
                  <a:pt x="496" y="1087"/>
                </a:lnTo>
                <a:lnTo>
                  <a:pt x="496" y="1087"/>
                </a:lnTo>
                <a:lnTo>
                  <a:pt x="495" y="1081"/>
                </a:lnTo>
                <a:lnTo>
                  <a:pt x="495" y="1075"/>
                </a:lnTo>
                <a:lnTo>
                  <a:pt x="495" y="1075"/>
                </a:lnTo>
                <a:lnTo>
                  <a:pt x="493" y="1065"/>
                </a:lnTo>
                <a:lnTo>
                  <a:pt x="493" y="1065"/>
                </a:lnTo>
                <a:lnTo>
                  <a:pt x="492" y="1045"/>
                </a:lnTo>
                <a:lnTo>
                  <a:pt x="492" y="1045"/>
                </a:lnTo>
                <a:lnTo>
                  <a:pt x="490" y="1021"/>
                </a:lnTo>
                <a:lnTo>
                  <a:pt x="490" y="1021"/>
                </a:lnTo>
                <a:lnTo>
                  <a:pt x="490" y="1014"/>
                </a:lnTo>
                <a:lnTo>
                  <a:pt x="488" y="1008"/>
                </a:lnTo>
                <a:lnTo>
                  <a:pt x="488" y="1008"/>
                </a:lnTo>
                <a:lnTo>
                  <a:pt x="487" y="1001"/>
                </a:lnTo>
                <a:lnTo>
                  <a:pt x="487" y="994"/>
                </a:lnTo>
                <a:lnTo>
                  <a:pt x="488" y="982"/>
                </a:lnTo>
                <a:lnTo>
                  <a:pt x="488" y="982"/>
                </a:lnTo>
                <a:lnTo>
                  <a:pt x="488" y="980"/>
                </a:lnTo>
                <a:lnTo>
                  <a:pt x="491" y="977"/>
                </a:lnTo>
                <a:lnTo>
                  <a:pt x="491" y="977"/>
                </a:lnTo>
                <a:lnTo>
                  <a:pt x="499" y="975"/>
                </a:lnTo>
                <a:lnTo>
                  <a:pt x="499" y="975"/>
                </a:lnTo>
                <a:lnTo>
                  <a:pt x="501" y="973"/>
                </a:lnTo>
                <a:lnTo>
                  <a:pt x="501" y="971"/>
                </a:lnTo>
                <a:lnTo>
                  <a:pt x="501" y="971"/>
                </a:lnTo>
                <a:lnTo>
                  <a:pt x="497" y="947"/>
                </a:lnTo>
                <a:lnTo>
                  <a:pt x="497" y="947"/>
                </a:lnTo>
                <a:lnTo>
                  <a:pt x="492" y="920"/>
                </a:lnTo>
                <a:lnTo>
                  <a:pt x="486" y="892"/>
                </a:lnTo>
                <a:lnTo>
                  <a:pt x="486" y="892"/>
                </a:lnTo>
                <a:lnTo>
                  <a:pt x="482" y="883"/>
                </a:lnTo>
                <a:lnTo>
                  <a:pt x="478" y="873"/>
                </a:lnTo>
                <a:lnTo>
                  <a:pt x="478" y="873"/>
                </a:lnTo>
                <a:lnTo>
                  <a:pt x="477" y="868"/>
                </a:lnTo>
                <a:lnTo>
                  <a:pt x="477" y="868"/>
                </a:lnTo>
                <a:lnTo>
                  <a:pt x="477" y="854"/>
                </a:lnTo>
                <a:lnTo>
                  <a:pt x="476" y="842"/>
                </a:lnTo>
                <a:lnTo>
                  <a:pt x="476" y="842"/>
                </a:lnTo>
                <a:lnTo>
                  <a:pt x="472" y="801"/>
                </a:lnTo>
                <a:lnTo>
                  <a:pt x="472" y="801"/>
                </a:lnTo>
                <a:lnTo>
                  <a:pt x="469" y="773"/>
                </a:lnTo>
                <a:lnTo>
                  <a:pt x="469" y="773"/>
                </a:lnTo>
                <a:lnTo>
                  <a:pt x="466" y="754"/>
                </a:lnTo>
                <a:lnTo>
                  <a:pt x="465" y="744"/>
                </a:lnTo>
                <a:lnTo>
                  <a:pt x="462" y="735"/>
                </a:lnTo>
                <a:lnTo>
                  <a:pt x="462" y="735"/>
                </a:lnTo>
                <a:lnTo>
                  <a:pt x="461" y="727"/>
                </a:lnTo>
                <a:lnTo>
                  <a:pt x="461" y="719"/>
                </a:lnTo>
                <a:lnTo>
                  <a:pt x="462" y="703"/>
                </a:lnTo>
                <a:lnTo>
                  <a:pt x="462" y="703"/>
                </a:lnTo>
                <a:lnTo>
                  <a:pt x="462" y="680"/>
                </a:lnTo>
                <a:lnTo>
                  <a:pt x="462" y="680"/>
                </a:lnTo>
                <a:lnTo>
                  <a:pt x="465" y="634"/>
                </a:lnTo>
                <a:lnTo>
                  <a:pt x="465" y="634"/>
                </a:lnTo>
                <a:lnTo>
                  <a:pt x="466" y="630"/>
                </a:lnTo>
                <a:lnTo>
                  <a:pt x="466" y="630"/>
                </a:lnTo>
                <a:lnTo>
                  <a:pt x="477" y="642"/>
                </a:lnTo>
                <a:lnTo>
                  <a:pt x="477" y="642"/>
                </a:lnTo>
                <a:lnTo>
                  <a:pt x="492" y="657"/>
                </a:lnTo>
                <a:lnTo>
                  <a:pt x="507" y="672"/>
                </a:lnTo>
                <a:lnTo>
                  <a:pt x="507" y="672"/>
                </a:lnTo>
                <a:lnTo>
                  <a:pt x="526" y="688"/>
                </a:lnTo>
                <a:lnTo>
                  <a:pt x="545" y="704"/>
                </a:lnTo>
                <a:lnTo>
                  <a:pt x="545" y="704"/>
                </a:lnTo>
                <a:lnTo>
                  <a:pt x="553" y="709"/>
                </a:lnTo>
                <a:lnTo>
                  <a:pt x="560" y="712"/>
                </a:lnTo>
                <a:lnTo>
                  <a:pt x="568" y="713"/>
                </a:lnTo>
                <a:lnTo>
                  <a:pt x="576" y="712"/>
                </a:lnTo>
                <a:lnTo>
                  <a:pt x="576" y="712"/>
                </a:lnTo>
                <a:lnTo>
                  <a:pt x="581" y="711"/>
                </a:lnTo>
                <a:lnTo>
                  <a:pt x="586" y="707"/>
                </a:lnTo>
                <a:lnTo>
                  <a:pt x="586" y="707"/>
                </a:lnTo>
                <a:lnTo>
                  <a:pt x="594" y="701"/>
                </a:lnTo>
                <a:lnTo>
                  <a:pt x="602" y="693"/>
                </a:lnTo>
                <a:lnTo>
                  <a:pt x="602" y="693"/>
                </a:lnTo>
                <a:lnTo>
                  <a:pt x="622" y="672"/>
                </a:lnTo>
                <a:lnTo>
                  <a:pt x="622" y="672"/>
                </a:lnTo>
                <a:lnTo>
                  <a:pt x="636" y="655"/>
                </a:lnTo>
                <a:lnTo>
                  <a:pt x="636" y="655"/>
                </a:lnTo>
                <a:lnTo>
                  <a:pt x="640" y="651"/>
                </a:lnTo>
                <a:lnTo>
                  <a:pt x="643" y="647"/>
                </a:lnTo>
                <a:lnTo>
                  <a:pt x="643" y="647"/>
                </a:lnTo>
                <a:lnTo>
                  <a:pt x="663" y="626"/>
                </a:lnTo>
                <a:lnTo>
                  <a:pt x="663" y="626"/>
                </a:lnTo>
                <a:lnTo>
                  <a:pt x="690" y="598"/>
                </a:lnTo>
                <a:lnTo>
                  <a:pt x="690" y="598"/>
                </a:lnTo>
                <a:lnTo>
                  <a:pt x="699" y="589"/>
                </a:lnTo>
                <a:lnTo>
                  <a:pt x="699" y="589"/>
                </a:lnTo>
                <a:lnTo>
                  <a:pt x="714" y="577"/>
                </a:lnTo>
                <a:lnTo>
                  <a:pt x="714" y="577"/>
                </a:lnTo>
                <a:lnTo>
                  <a:pt x="730" y="564"/>
                </a:lnTo>
                <a:lnTo>
                  <a:pt x="730" y="564"/>
                </a:lnTo>
                <a:lnTo>
                  <a:pt x="757" y="541"/>
                </a:lnTo>
                <a:lnTo>
                  <a:pt x="757" y="541"/>
                </a:lnTo>
                <a:lnTo>
                  <a:pt x="760" y="540"/>
                </a:lnTo>
                <a:lnTo>
                  <a:pt x="760" y="540"/>
                </a:lnTo>
                <a:lnTo>
                  <a:pt x="761" y="540"/>
                </a:lnTo>
                <a:lnTo>
                  <a:pt x="761" y="540"/>
                </a:lnTo>
                <a:lnTo>
                  <a:pt x="763" y="536"/>
                </a:lnTo>
                <a:lnTo>
                  <a:pt x="763" y="533"/>
                </a:lnTo>
                <a:lnTo>
                  <a:pt x="760" y="530"/>
                </a:lnTo>
                <a:lnTo>
                  <a:pt x="760" y="530"/>
                </a:lnTo>
                <a:lnTo>
                  <a:pt x="755" y="522"/>
                </a:lnTo>
                <a:lnTo>
                  <a:pt x="747" y="515"/>
                </a:lnTo>
                <a:lnTo>
                  <a:pt x="747" y="515"/>
                </a:lnTo>
                <a:lnTo>
                  <a:pt x="735" y="499"/>
                </a:lnTo>
                <a:lnTo>
                  <a:pt x="735" y="499"/>
                </a:lnTo>
                <a:lnTo>
                  <a:pt x="742" y="491"/>
                </a:lnTo>
                <a:lnTo>
                  <a:pt x="751" y="485"/>
                </a:lnTo>
                <a:lnTo>
                  <a:pt x="751" y="485"/>
                </a:lnTo>
                <a:lnTo>
                  <a:pt x="762" y="479"/>
                </a:lnTo>
                <a:lnTo>
                  <a:pt x="775" y="474"/>
                </a:lnTo>
                <a:lnTo>
                  <a:pt x="775" y="474"/>
                </a:lnTo>
                <a:lnTo>
                  <a:pt x="794" y="466"/>
                </a:lnTo>
                <a:lnTo>
                  <a:pt x="804" y="463"/>
                </a:lnTo>
                <a:lnTo>
                  <a:pt x="814" y="458"/>
                </a:lnTo>
                <a:lnTo>
                  <a:pt x="814" y="458"/>
                </a:lnTo>
                <a:lnTo>
                  <a:pt x="820" y="454"/>
                </a:lnTo>
                <a:lnTo>
                  <a:pt x="827" y="452"/>
                </a:lnTo>
                <a:lnTo>
                  <a:pt x="840" y="447"/>
                </a:lnTo>
                <a:lnTo>
                  <a:pt x="840" y="447"/>
                </a:lnTo>
                <a:lnTo>
                  <a:pt x="846" y="443"/>
                </a:lnTo>
                <a:lnTo>
                  <a:pt x="853" y="438"/>
                </a:lnTo>
                <a:lnTo>
                  <a:pt x="853" y="438"/>
                </a:lnTo>
                <a:lnTo>
                  <a:pt x="864" y="426"/>
                </a:lnTo>
                <a:lnTo>
                  <a:pt x="876" y="416"/>
                </a:lnTo>
                <a:lnTo>
                  <a:pt x="876" y="416"/>
                </a:lnTo>
                <a:lnTo>
                  <a:pt x="879" y="413"/>
                </a:lnTo>
                <a:lnTo>
                  <a:pt x="881" y="411"/>
                </a:lnTo>
                <a:lnTo>
                  <a:pt x="881" y="411"/>
                </a:lnTo>
                <a:lnTo>
                  <a:pt x="882" y="407"/>
                </a:lnTo>
                <a:lnTo>
                  <a:pt x="882" y="403"/>
                </a:lnTo>
                <a:lnTo>
                  <a:pt x="881" y="401"/>
                </a:lnTo>
                <a:lnTo>
                  <a:pt x="879" y="398"/>
                </a:lnTo>
                <a:lnTo>
                  <a:pt x="879" y="398"/>
                </a:lnTo>
                <a:lnTo>
                  <a:pt x="875" y="396"/>
                </a:lnTo>
                <a:lnTo>
                  <a:pt x="872" y="396"/>
                </a:lnTo>
                <a:lnTo>
                  <a:pt x="869" y="397"/>
                </a:lnTo>
                <a:lnTo>
                  <a:pt x="866" y="398"/>
                </a:lnTo>
                <a:lnTo>
                  <a:pt x="866" y="398"/>
                </a:lnTo>
                <a:lnTo>
                  <a:pt x="861" y="403"/>
                </a:lnTo>
                <a:lnTo>
                  <a:pt x="861" y="403"/>
                </a:lnTo>
                <a:lnTo>
                  <a:pt x="856" y="407"/>
                </a:lnTo>
                <a:lnTo>
                  <a:pt x="854" y="407"/>
                </a:lnTo>
                <a:lnTo>
                  <a:pt x="851" y="407"/>
                </a:lnTo>
                <a:lnTo>
                  <a:pt x="851" y="407"/>
                </a:lnTo>
                <a:lnTo>
                  <a:pt x="846" y="408"/>
                </a:lnTo>
                <a:lnTo>
                  <a:pt x="843" y="411"/>
                </a:lnTo>
                <a:lnTo>
                  <a:pt x="843" y="411"/>
                </a:lnTo>
                <a:lnTo>
                  <a:pt x="832" y="417"/>
                </a:lnTo>
                <a:lnTo>
                  <a:pt x="820" y="423"/>
                </a:lnTo>
                <a:lnTo>
                  <a:pt x="820" y="423"/>
                </a:lnTo>
                <a:lnTo>
                  <a:pt x="808" y="428"/>
                </a:lnTo>
                <a:lnTo>
                  <a:pt x="794" y="432"/>
                </a:lnTo>
                <a:lnTo>
                  <a:pt x="794" y="432"/>
                </a:lnTo>
                <a:lnTo>
                  <a:pt x="788" y="433"/>
                </a:lnTo>
                <a:lnTo>
                  <a:pt x="788" y="433"/>
                </a:lnTo>
                <a:lnTo>
                  <a:pt x="773" y="437"/>
                </a:lnTo>
                <a:lnTo>
                  <a:pt x="773" y="437"/>
                </a:lnTo>
                <a:lnTo>
                  <a:pt x="775" y="430"/>
                </a:lnTo>
                <a:lnTo>
                  <a:pt x="775" y="426"/>
                </a:lnTo>
                <a:lnTo>
                  <a:pt x="772" y="422"/>
                </a:lnTo>
                <a:lnTo>
                  <a:pt x="768" y="419"/>
                </a:lnTo>
                <a:lnTo>
                  <a:pt x="768" y="419"/>
                </a:lnTo>
                <a:lnTo>
                  <a:pt x="765" y="419"/>
                </a:lnTo>
                <a:lnTo>
                  <a:pt x="761" y="419"/>
                </a:lnTo>
                <a:lnTo>
                  <a:pt x="757" y="421"/>
                </a:lnTo>
                <a:lnTo>
                  <a:pt x="754" y="424"/>
                </a:lnTo>
                <a:lnTo>
                  <a:pt x="754" y="424"/>
                </a:lnTo>
                <a:lnTo>
                  <a:pt x="751" y="427"/>
                </a:lnTo>
                <a:lnTo>
                  <a:pt x="749" y="429"/>
                </a:lnTo>
                <a:lnTo>
                  <a:pt x="749" y="429"/>
                </a:lnTo>
                <a:lnTo>
                  <a:pt x="746" y="432"/>
                </a:lnTo>
                <a:lnTo>
                  <a:pt x="744" y="433"/>
                </a:lnTo>
                <a:lnTo>
                  <a:pt x="736" y="433"/>
                </a:lnTo>
                <a:lnTo>
                  <a:pt x="736" y="433"/>
                </a:lnTo>
                <a:lnTo>
                  <a:pt x="727" y="434"/>
                </a:lnTo>
                <a:lnTo>
                  <a:pt x="724" y="435"/>
                </a:lnTo>
                <a:lnTo>
                  <a:pt x="720" y="437"/>
                </a:lnTo>
                <a:lnTo>
                  <a:pt x="720" y="437"/>
                </a:lnTo>
                <a:lnTo>
                  <a:pt x="715" y="442"/>
                </a:lnTo>
                <a:lnTo>
                  <a:pt x="714" y="444"/>
                </a:lnTo>
                <a:lnTo>
                  <a:pt x="714" y="448"/>
                </a:lnTo>
                <a:lnTo>
                  <a:pt x="714" y="448"/>
                </a:lnTo>
                <a:lnTo>
                  <a:pt x="713" y="455"/>
                </a:lnTo>
                <a:lnTo>
                  <a:pt x="711" y="458"/>
                </a:lnTo>
                <a:lnTo>
                  <a:pt x="708" y="461"/>
                </a:lnTo>
                <a:lnTo>
                  <a:pt x="708" y="461"/>
                </a:lnTo>
                <a:lnTo>
                  <a:pt x="705" y="463"/>
                </a:lnTo>
                <a:lnTo>
                  <a:pt x="704" y="463"/>
                </a:lnTo>
                <a:lnTo>
                  <a:pt x="703" y="463"/>
                </a:lnTo>
                <a:lnTo>
                  <a:pt x="703" y="463"/>
                </a:lnTo>
                <a:lnTo>
                  <a:pt x="700" y="463"/>
                </a:lnTo>
                <a:lnTo>
                  <a:pt x="697" y="464"/>
                </a:lnTo>
                <a:lnTo>
                  <a:pt x="697" y="464"/>
                </a:lnTo>
                <a:lnTo>
                  <a:pt x="674" y="486"/>
                </a:lnTo>
                <a:lnTo>
                  <a:pt x="674" y="486"/>
                </a:lnTo>
                <a:lnTo>
                  <a:pt x="659" y="501"/>
                </a:lnTo>
                <a:lnTo>
                  <a:pt x="644" y="516"/>
                </a:lnTo>
                <a:lnTo>
                  <a:pt x="644" y="516"/>
                </a:lnTo>
                <a:lnTo>
                  <a:pt x="631" y="526"/>
                </a:lnTo>
                <a:lnTo>
                  <a:pt x="616" y="536"/>
                </a:lnTo>
                <a:lnTo>
                  <a:pt x="616" y="536"/>
                </a:lnTo>
                <a:lnTo>
                  <a:pt x="613" y="540"/>
                </a:lnTo>
                <a:lnTo>
                  <a:pt x="611" y="545"/>
                </a:lnTo>
                <a:lnTo>
                  <a:pt x="611" y="545"/>
                </a:lnTo>
                <a:lnTo>
                  <a:pt x="610" y="549"/>
                </a:lnTo>
                <a:lnTo>
                  <a:pt x="609" y="556"/>
                </a:lnTo>
                <a:lnTo>
                  <a:pt x="609" y="556"/>
                </a:lnTo>
                <a:lnTo>
                  <a:pt x="606" y="559"/>
                </a:lnTo>
                <a:lnTo>
                  <a:pt x="602" y="563"/>
                </a:lnTo>
                <a:lnTo>
                  <a:pt x="602" y="563"/>
                </a:lnTo>
                <a:lnTo>
                  <a:pt x="596" y="571"/>
                </a:lnTo>
                <a:lnTo>
                  <a:pt x="587" y="578"/>
                </a:lnTo>
                <a:lnTo>
                  <a:pt x="587" y="578"/>
                </a:lnTo>
                <a:lnTo>
                  <a:pt x="583" y="582"/>
                </a:lnTo>
                <a:lnTo>
                  <a:pt x="576" y="584"/>
                </a:lnTo>
                <a:lnTo>
                  <a:pt x="576" y="584"/>
                </a:lnTo>
                <a:lnTo>
                  <a:pt x="571" y="588"/>
                </a:lnTo>
                <a:lnTo>
                  <a:pt x="571" y="588"/>
                </a:lnTo>
                <a:lnTo>
                  <a:pt x="568" y="590"/>
                </a:lnTo>
                <a:lnTo>
                  <a:pt x="568" y="590"/>
                </a:lnTo>
                <a:lnTo>
                  <a:pt x="563" y="577"/>
                </a:lnTo>
                <a:lnTo>
                  <a:pt x="560" y="571"/>
                </a:lnTo>
                <a:lnTo>
                  <a:pt x="556" y="564"/>
                </a:lnTo>
                <a:lnTo>
                  <a:pt x="556" y="564"/>
                </a:lnTo>
                <a:lnTo>
                  <a:pt x="553" y="559"/>
                </a:lnTo>
                <a:lnTo>
                  <a:pt x="549" y="554"/>
                </a:lnTo>
                <a:lnTo>
                  <a:pt x="544" y="545"/>
                </a:lnTo>
                <a:lnTo>
                  <a:pt x="544" y="545"/>
                </a:lnTo>
                <a:lnTo>
                  <a:pt x="539" y="531"/>
                </a:lnTo>
                <a:lnTo>
                  <a:pt x="530" y="520"/>
                </a:lnTo>
                <a:lnTo>
                  <a:pt x="530" y="520"/>
                </a:lnTo>
                <a:lnTo>
                  <a:pt x="528" y="516"/>
                </a:lnTo>
                <a:lnTo>
                  <a:pt x="527" y="512"/>
                </a:lnTo>
                <a:lnTo>
                  <a:pt x="527" y="512"/>
                </a:lnTo>
                <a:lnTo>
                  <a:pt x="522" y="495"/>
                </a:lnTo>
                <a:lnTo>
                  <a:pt x="522" y="495"/>
                </a:lnTo>
                <a:lnTo>
                  <a:pt x="521" y="490"/>
                </a:lnTo>
                <a:lnTo>
                  <a:pt x="521" y="490"/>
                </a:lnTo>
                <a:lnTo>
                  <a:pt x="519" y="469"/>
                </a:lnTo>
                <a:lnTo>
                  <a:pt x="514" y="447"/>
                </a:lnTo>
                <a:lnTo>
                  <a:pt x="514" y="447"/>
                </a:lnTo>
                <a:lnTo>
                  <a:pt x="512" y="435"/>
                </a:lnTo>
                <a:lnTo>
                  <a:pt x="507" y="426"/>
                </a:lnTo>
                <a:lnTo>
                  <a:pt x="499" y="404"/>
                </a:lnTo>
                <a:lnTo>
                  <a:pt x="499" y="404"/>
                </a:lnTo>
                <a:lnTo>
                  <a:pt x="496" y="395"/>
                </a:lnTo>
                <a:lnTo>
                  <a:pt x="495" y="391"/>
                </a:lnTo>
                <a:lnTo>
                  <a:pt x="491" y="387"/>
                </a:lnTo>
                <a:lnTo>
                  <a:pt x="491" y="387"/>
                </a:lnTo>
                <a:lnTo>
                  <a:pt x="488" y="385"/>
                </a:lnTo>
                <a:lnTo>
                  <a:pt x="486" y="383"/>
                </a:lnTo>
                <a:lnTo>
                  <a:pt x="486" y="383"/>
                </a:lnTo>
                <a:lnTo>
                  <a:pt x="483" y="383"/>
                </a:lnTo>
                <a:lnTo>
                  <a:pt x="482" y="385"/>
                </a:lnTo>
                <a:lnTo>
                  <a:pt x="481" y="383"/>
                </a:lnTo>
                <a:lnTo>
                  <a:pt x="480" y="381"/>
                </a:lnTo>
                <a:lnTo>
                  <a:pt x="480" y="381"/>
                </a:lnTo>
                <a:lnTo>
                  <a:pt x="478" y="381"/>
                </a:lnTo>
                <a:lnTo>
                  <a:pt x="476" y="381"/>
                </a:lnTo>
                <a:lnTo>
                  <a:pt x="473" y="380"/>
                </a:lnTo>
                <a:lnTo>
                  <a:pt x="473" y="380"/>
                </a:lnTo>
                <a:lnTo>
                  <a:pt x="454" y="371"/>
                </a:lnTo>
                <a:lnTo>
                  <a:pt x="454" y="371"/>
                </a:lnTo>
                <a:lnTo>
                  <a:pt x="414" y="354"/>
                </a:lnTo>
                <a:lnTo>
                  <a:pt x="414" y="354"/>
                </a:lnTo>
                <a:lnTo>
                  <a:pt x="384" y="341"/>
                </a:lnTo>
                <a:lnTo>
                  <a:pt x="384" y="341"/>
                </a:lnTo>
                <a:lnTo>
                  <a:pt x="378" y="336"/>
                </a:lnTo>
                <a:lnTo>
                  <a:pt x="376" y="335"/>
                </a:lnTo>
                <a:lnTo>
                  <a:pt x="373" y="334"/>
                </a:lnTo>
                <a:lnTo>
                  <a:pt x="373" y="334"/>
                </a:lnTo>
                <a:lnTo>
                  <a:pt x="368" y="331"/>
                </a:lnTo>
                <a:lnTo>
                  <a:pt x="364" y="329"/>
                </a:lnTo>
                <a:lnTo>
                  <a:pt x="356" y="323"/>
                </a:lnTo>
                <a:lnTo>
                  <a:pt x="341" y="309"/>
                </a:lnTo>
                <a:lnTo>
                  <a:pt x="341" y="309"/>
                </a:lnTo>
                <a:lnTo>
                  <a:pt x="335" y="304"/>
                </a:lnTo>
                <a:lnTo>
                  <a:pt x="335" y="304"/>
                </a:lnTo>
                <a:lnTo>
                  <a:pt x="335" y="308"/>
                </a:lnTo>
                <a:lnTo>
                  <a:pt x="335" y="308"/>
                </a:lnTo>
                <a:lnTo>
                  <a:pt x="338" y="319"/>
                </a:lnTo>
                <a:lnTo>
                  <a:pt x="341" y="329"/>
                </a:lnTo>
                <a:lnTo>
                  <a:pt x="342" y="340"/>
                </a:lnTo>
                <a:lnTo>
                  <a:pt x="343" y="351"/>
                </a:lnTo>
                <a:lnTo>
                  <a:pt x="343" y="373"/>
                </a:lnTo>
                <a:lnTo>
                  <a:pt x="341" y="396"/>
                </a:lnTo>
                <a:lnTo>
                  <a:pt x="341" y="396"/>
                </a:lnTo>
                <a:lnTo>
                  <a:pt x="337" y="418"/>
                </a:lnTo>
                <a:lnTo>
                  <a:pt x="333" y="440"/>
                </a:lnTo>
                <a:lnTo>
                  <a:pt x="328" y="463"/>
                </a:lnTo>
                <a:lnTo>
                  <a:pt x="321" y="484"/>
                </a:lnTo>
                <a:lnTo>
                  <a:pt x="321" y="484"/>
                </a:lnTo>
                <a:lnTo>
                  <a:pt x="319" y="489"/>
                </a:lnTo>
                <a:lnTo>
                  <a:pt x="319" y="489"/>
                </a:lnTo>
                <a:lnTo>
                  <a:pt x="317" y="489"/>
                </a:lnTo>
                <a:lnTo>
                  <a:pt x="317" y="489"/>
                </a:lnTo>
                <a:lnTo>
                  <a:pt x="316" y="483"/>
                </a:lnTo>
                <a:lnTo>
                  <a:pt x="316" y="483"/>
                </a:lnTo>
                <a:lnTo>
                  <a:pt x="312" y="458"/>
                </a:lnTo>
                <a:lnTo>
                  <a:pt x="309" y="432"/>
                </a:lnTo>
                <a:lnTo>
                  <a:pt x="309" y="432"/>
                </a:lnTo>
                <a:lnTo>
                  <a:pt x="305" y="421"/>
                </a:lnTo>
                <a:lnTo>
                  <a:pt x="300" y="409"/>
                </a:lnTo>
                <a:lnTo>
                  <a:pt x="300" y="409"/>
                </a:lnTo>
                <a:lnTo>
                  <a:pt x="290" y="387"/>
                </a:lnTo>
                <a:lnTo>
                  <a:pt x="285" y="376"/>
                </a:lnTo>
                <a:lnTo>
                  <a:pt x="283" y="364"/>
                </a:lnTo>
                <a:lnTo>
                  <a:pt x="283" y="364"/>
                </a:lnTo>
                <a:lnTo>
                  <a:pt x="283" y="357"/>
                </a:lnTo>
                <a:lnTo>
                  <a:pt x="285" y="352"/>
                </a:lnTo>
                <a:lnTo>
                  <a:pt x="285" y="352"/>
                </a:lnTo>
                <a:lnTo>
                  <a:pt x="295" y="338"/>
                </a:lnTo>
                <a:lnTo>
                  <a:pt x="295" y="338"/>
                </a:lnTo>
                <a:lnTo>
                  <a:pt x="298" y="335"/>
                </a:lnTo>
                <a:lnTo>
                  <a:pt x="298" y="333"/>
                </a:lnTo>
                <a:lnTo>
                  <a:pt x="296" y="331"/>
                </a:lnTo>
                <a:lnTo>
                  <a:pt x="295" y="329"/>
                </a:lnTo>
                <a:lnTo>
                  <a:pt x="295" y="329"/>
                </a:lnTo>
                <a:lnTo>
                  <a:pt x="279" y="318"/>
                </a:lnTo>
                <a:lnTo>
                  <a:pt x="279" y="318"/>
                </a:lnTo>
                <a:lnTo>
                  <a:pt x="280" y="316"/>
                </a:lnTo>
                <a:lnTo>
                  <a:pt x="280" y="316"/>
                </a:lnTo>
                <a:lnTo>
                  <a:pt x="322" y="279"/>
                </a:lnTo>
                <a:lnTo>
                  <a:pt x="322" y="279"/>
                </a:lnTo>
                <a:lnTo>
                  <a:pt x="324" y="277"/>
                </a:lnTo>
                <a:lnTo>
                  <a:pt x="324" y="277"/>
                </a:lnTo>
                <a:lnTo>
                  <a:pt x="327" y="261"/>
                </a:lnTo>
                <a:lnTo>
                  <a:pt x="327" y="261"/>
                </a:lnTo>
                <a:lnTo>
                  <a:pt x="328" y="258"/>
                </a:lnTo>
                <a:lnTo>
                  <a:pt x="330" y="256"/>
                </a:lnTo>
                <a:lnTo>
                  <a:pt x="330" y="256"/>
                </a:lnTo>
                <a:lnTo>
                  <a:pt x="337" y="247"/>
                </a:lnTo>
                <a:lnTo>
                  <a:pt x="343" y="238"/>
                </a:lnTo>
                <a:lnTo>
                  <a:pt x="347" y="227"/>
                </a:lnTo>
                <a:lnTo>
                  <a:pt x="351" y="216"/>
                </a:lnTo>
                <a:lnTo>
                  <a:pt x="351" y="216"/>
                </a:lnTo>
                <a:lnTo>
                  <a:pt x="352" y="212"/>
                </a:lnTo>
                <a:lnTo>
                  <a:pt x="355" y="209"/>
                </a:lnTo>
                <a:lnTo>
                  <a:pt x="355" y="209"/>
                </a:lnTo>
                <a:lnTo>
                  <a:pt x="357" y="207"/>
                </a:lnTo>
                <a:lnTo>
                  <a:pt x="357" y="207"/>
                </a:lnTo>
                <a:lnTo>
                  <a:pt x="366" y="183"/>
                </a:lnTo>
                <a:lnTo>
                  <a:pt x="366" y="183"/>
                </a:lnTo>
                <a:lnTo>
                  <a:pt x="368" y="171"/>
                </a:lnTo>
                <a:lnTo>
                  <a:pt x="369" y="160"/>
                </a:lnTo>
                <a:lnTo>
                  <a:pt x="369" y="160"/>
                </a:lnTo>
                <a:lnTo>
                  <a:pt x="369" y="157"/>
                </a:lnTo>
                <a:lnTo>
                  <a:pt x="368" y="152"/>
                </a:lnTo>
                <a:lnTo>
                  <a:pt x="368" y="152"/>
                </a:lnTo>
                <a:lnTo>
                  <a:pt x="368" y="147"/>
                </a:lnTo>
                <a:lnTo>
                  <a:pt x="368" y="144"/>
                </a:lnTo>
                <a:lnTo>
                  <a:pt x="369" y="143"/>
                </a:lnTo>
                <a:lnTo>
                  <a:pt x="369" y="143"/>
                </a:lnTo>
                <a:lnTo>
                  <a:pt x="371" y="139"/>
                </a:lnTo>
                <a:lnTo>
                  <a:pt x="372" y="134"/>
                </a:lnTo>
                <a:lnTo>
                  <a:pt x="372" y="127"/>
                </a:lnTo>
                <a:lnTo>
                  <a:pt x="372" y="127"/>
                </a:lnTo>
                <a:lnTo>
                  <a:pt x="371" y="119"/>
                </a:lnTo>
                <a:lnTo>
                  <a:pt x="371" y="111"/>
                </a:lnTo>
                <a:lnTo>
                  <a:pt x="371" y="111"/>
                </a:lnTo>
                <a:lnTo>
                  <a:pt x="372" y="109"/>
                </a:lnTo>
                <a:lnTo>
                  <a:pt x="374" y="108"/>
                </a:lnTo>
                <a:lnTo>
                  <a:pt x="374" y="108"/>
                </a:lnTo>
                <a:lnTo>
                  <a:pt x="374" y="103"/>
                </a:lnTo>
                <a:lnTo>
                  <a:pt x="374" y="97"/>
                </a:lnTo>
                <a:lnTo>
                  <a:pt x="373" y="92"/>
                </a:lnTo>
                <a:lnTo>
                  <a:pt x="368" y="86"/>
                </a:lnTo>
                <a:lnTo>
                  <a:pt x="368" y="86"/>
                </a:lnTo>
                <a:lnTo>
                  <a:pt x="371" y="86"/>
                </a:lnTo>
                <a:lnTo>
                  <a:pt x="371" y="86"/>
                </a:lnTo>
                <a:lnTo>
                  <a:pt x="377" y="91"/>
                </a:lnTo>
                <a:lnTo>
                  <a:pt x="377" y="91"/>
                </a:lnTo>
                <a:lnTo>
                  <a:pt x="377" y="91"/>
                </a:lnTo>
                <a:lnTo>
                  <a:pt x="377" y="91"/>
                </a:lnTo>
                <a:lnTo>
                  <a:pt x="372" y="82"/>
                </a:lnTo>
                <a:lnTo>
                  <a:pt x="372" y="82"/>
                </a:lnTo>
                <a:lnTo>
                  <a:pt x="377" y="81"/>
                </a:lnTo>
                <a:lnTo>
                  <a:pt x="377" y="81"/>
                </a:lnTo>
                <a:lnTo>
                  <a:pt x="369" y="76"/>
                </a:lnTo>
                <a:lnTo>
                  <a:pt x="369" y="76"/>
                </a:lnTo>
                <a:lnTo>
                  <a:pt x="376" y="69"/>
                </a:lnTo>
                <a:lnTo>
                  <a:pt x="376" y="69"/>
                </a:lnTo>
                <a:lnTo>
                  <a:pt x="366" y="64"/>
                </a:lnTo>
                <a:lnTo>
                  <a:pt x="366" y="64"/>
                </a:lnTo>
                <a:lnTo>
                  <a:pt x="362" y="61"/>
                </a:lnTo>
                <a:lnTo>
                  <a:pt x="361" y="60"/>
                </a:lnTo>
                <a:lnTo>
                  <a:pt x="362" y="56"/>
                </a:lnTo>
                <a:lnTo>
                  <a:pt x="362" y="56"/>
                </a:lnTo>
                <a:lnTo>
                  <a:pt x="362" y="54"/>
                </a:lnTo>
                <a:lnTo>
                  <a:pt x="361" y="51"/>
                </a:lnTo>
                <a:lnTo>
                  <a:pt x="361" y="51"/>
                </a:lnTo>
                <a:lnTo>
                  <a:pt x="361" y="49"/>
                </a:lnTo>
                <a:lnTo>
                  <a:pt x="361" y="47"/>
                </a:lnTo>
                <a:lnTo>
                  <a:pt x="359" y="45"/>
                </a:lnTo>
                <a:lnTo>
                  <a:pt x="359" y="45"/>
                </a:lnTo>
                <a:lnTo>
                  <a:pt x="356" y="36"/>
                </a:lnTo>
                <a:lnTo>
                  <a:pt x="356" y="36"/>
                </a:lnTo>
                <a:lnTo>
                  <a:pt x="356" y="45"/>
                </a:lnTo>
                <a:lnTo>
                  <a:pt x="356" y="45"/>
                </a:lnTo>
                <a:lnTo>
                  <a:pt x="353" y="45"/>
                </a:lnTo>
                <a:lnTo>
                  <a:pt x="353" y="45"/>
                </a:lnTo>
                <a:lnTo>
                  <a:pt x="348" y="29"/>
                </a:lnTo>
                <a:lnTo>
                  <a:pt x="348" y="29"/>
                </a:lnTo>
                <a:lnTo>
                  <a:pt x="347" y="31"/>
                </a:lnTo>
                <a:lnTo>
                  <a:pt x="347" y="34"/>
                </a:lnTo>
                <a:lnTo>
                  <a:pt x="347" y="34"/>
                </a:lnTo>
                <a:lnTo>
                  <a:pt x="346" y="35"/>
                </a:lnTo>
                <a:lnTo>
                  <a:pt x="346" y="35"/>
                </a:lnTo>
                <a:lnTo>
                  <a:pt x="345" y="33"/>
                </a:lnTo>
                <a:lnTo>
                  <a:pt x="343" y="31"/>
                </a:lnTo>
                <a:lnTo>
                  <a:pt x="343" y="26"/>
                </a:lnTo>
                <a:lnTo>
                  <a:pt x="345" y="20"/>
                </a:lnTo>
                <a:lnTo>
                  <a:pt x="345" y="20"/>
                </a:lnTo>
                <a:lnTo>
                  <a:pt x="341" y="29"/>
                </a:lnTo>
                <a:lnTo>
                  <a:pt x="341" y="29"/>
                </a:lnTo>
                <a:lnTo>
                  <a:pt x="338" y="29"/>
                </a:lnTo>
                <a:lnTo>
                  <a:pt x="336" y="28"/>
                </a:lnTo>
                <a:lnTo>
                  <a:pt x="331" y="23"/>
                </a:lnTo>
                <a:lnTo>
                  <a:pt x="331" y="23"/>
                </a:lnTo>
                <a:lnTo>
                  <a:pt x="321" y="15"/>
                </a:lnTo>
                <a:lnTo>
                  <a:pt x="321" y="15"/>
                </a:lnTo>
                <a:lnTo>
                  <a:pt x="316" y="16"/>
                </a:lnTo>
                <a:lnTo>
                  <a:pt x="316" y="16"/>
                </a:lnTo>
                <a:lnTo>
                  <a:pt x="315" y="15"/>
                </a:lnTo>
                <a:lnTo>
                  <a:pt x="315" y="15"/>
                </a:lnTo>
                <a:lnTo>
                  <a:pt x="321" y="13"/>
                </a:lnTo>
                <a:lnTo>
                  <a:pt x="321" y="13"/>
                </a:lnTo>
                <a:lnTo>
                  <a:pt x="320" y="12"/>
                </a:lnTo>
                <a:lnTo>
                  <a:pt x="320" y="12"/>
                </a:lnTo>
                <a:lnTo>
                  <a:pt x="316" y="13"/>
                </a:lnTo>
                <a:lnTo>
                  <a:pt x="316" y="13"/>
                </a:lnTo>
                <a:lnTo>
                  <a:pt x="309" y="9"/>
                </a:lnTo>
                <a:lnTo>
                  <a:pt x="309" y="9"/>
                </a:lnTo>
                <a:lnTo>
                  <a:pt x="305" y="10"/>
                </a:lnTo>
                <a:lnTo>
                  <a:pt x="302" y="12"/>
                </a:lnTo>
                <a:lnTo>
                  <a:pt x="302" y="12"/>
                </a:lnTo>
                <a:lnTo>
                  <a:pt x="300" y="9"/>
                </a:lnTo>
                <a:lnTo>
                  <a:pt x="299" y="5"/>
                </a:lnTo>
                <a:lnTo>
                  <a:pt x="299" y="5"/>
                </a:lnTo>
                <a:lnTo>
                  <a:pt x="295" y="10"/>
                </a:lnTo>
                <a:lnTo>
                  <a:pt x="295" y="10"/>
                </a:lnTo>
                <a:lnTo>
                  <a:pt x="293" y="7"/>
                </a:lnTo>
                <a:lnTo>
                  <a:pt x="293" y="7"/>
                </a:lnTo>
                <a:lnTo>
                  <a:pt x="289" y="8"/>
                </a:lnTo>
                <a:lnTo>
                  <a:pt x="289" y="8"/>
                </a:lnTo>
                <a:lnTo>
                  <a:pt x="289" y="5"/>
                </a:lnTo>
                <a:lnTo>
                  <a:pt x="289" y="5"/>
                </a:lnTo>
                <a:lnTo>
                  <a:pt x="290" y="0"/>
                </a:lnTo>
                <a:lnTo>
                  <a:pt x="290" y="0"/>
                </a:lnTo>
                <a:lnTo>
                  <a:pt x="279" y="13"/>
                </a:lnTo>
                <a:lnTo>
                  <a:pt x="279" y="13"/>
                </a:lnTo>
                <a:lnTo>
                  <a:pt x="279" y="13"/>
                </a:lnTo>
                <a:lnTo>
                  <a:pt x="279" y="13"/>
                </a:lnTo>
                <a:lnTo>
                  <a:pt x="275" y="14"/>
                </a:lnTo>
                <a:lnTo>
                  <a:pt x="275" y="14"/>
                </a:lnTo>
                <a:lnTo>
                  <a:pt x="275" y="14"/>
                </a:lnTo>
                <a:lnTo>
                  <a:pt x="275" y="14"/>
                </a:lnTo>
                <a:lnTo>
                  <a:pt x="268" y="18"/>
                </a:lnTo>
                <a:lnTo>
                  <a:pt x="268" y="18"/>
                </a:lnTo>
                <a:lnTo>
                  <a:pt x="268" y="13"/>
                </a:lnTo>
                <a:lnTo>
                  <a:pt x="269" y="8"/>
                </a:lnTo>
                <a:lnTo>
                  <a:pt x="270" y="2"/>
                </a:lnTo>
                <a:lnTo>
                  <a:pt x="270" y="2"/>
                </a:lnTo>
                <a:lnTo>
                  <a:pt x="265" y="15"/>
                </a:lnTo>
                <a:lnTo>
                  <a:pt x="265" y="15"/>
                </a:lnTo>
                <a:lnTo>
                  <a:pt x="250" y="20"/>
                </a:lnTo>
                <a:lnTo>
                  <a:pt x="250" y="20"/>
                </a:lnTo>
                <a:lnTo>
                  <a:pt x="242" y="25"/>
                </a:lnTo>
                <a:lnTo>
                  <a:pt x="233" y="30"/>
                </a:lnTo>
                <a:lnTo>
                  <a:pt x="233" y="30"/>
                </a:lnTo>
                <a:lnTo>
                  <a:pt x="227" y="33"/>
                </a:lnTo>
                <a:lnTo>
                  <a:pt x="219" y="35"/>
                </a:lnTo>
                <a:lnTo>
                  <a:pt x="219" y="35"/>
                </a:lnTo>
                <a:lnTo>
                  <a:pt x="216" y="36"/>
                </a:lnTo>
                <a:lnTo>
                  <a:pt x="216" y="36"/>
                </a:lnTo>
                <a:lnTo>
                  <a:pt x="218" y="38"/>
                </a:lnTo>
                <a:lnTo>
                  <a:pt x="219" y="39"/>
                </a:lnTo>
                <a:lnTo>
                  <a:pt x="219" y="39"/>
                </a:lnTo>
                <a:lnTo>
                  <a:pt x="219" y="40"/>
                </a:lnTo>
                <a:lnTo>
                  <a:pt x="218" y="43"/>
                </a:lnTo>
                <a:lnTo>
                  <a:pt x="218" y="43"/>
                </a:lnTo>
                <a:lnTo>
                  <a:pt x="210" y="51"/>
                </a:lnTo>
                <a:lnTo>
                  <a:pt x="210" y="51"/>
                </a:lnTo>
                <a:lnTo>
                  <a:pt x="207" y="51"/>
                </a:lnTo>
                <a:lnTo>
                  <a:pt x="203" y="52"/>
                </a:lnTo>
                <a:lnTo>
                  <a:pt x="203" y="52"/>
                </a:lnTo>
                <a:lnTo>
                  <a:pt x="206" y="55"/>
                </a:lnTo>
                <a:lnTo>
                  <a:pt x="205" y="56"/>
                </a:lnTo>
                <a:lnTo>
                  <a:pt x="201" y="59"/>
                </a:lnTo>
                <a:lnTo>
                  <a:pt x="201" y="59"/>
                </a:lnTo>
                <a:lnTo>
                  <a:pt x="196" y="62"/>
                </a:lnTo>
                <a:lnTo>
                  <a:pt x="193" y="65"/>
                </a:lnTo>
                <a:lnTo>
                  <a:pt x="192" y="67"/>
                </a:lnTo>
                <a:lnTo>
                  <a:pt x="192" y="67"/>
                </a:lnTo>
                <a:lnTo>
                  <a:pt x="191" y="71"/>
                </a:lnTo>
                <a:lnTo>
                  <a:pt x="188" y="74"/>
                </a:lnTo>
                <a:lnTo>
                  <a:pt x="183" y="78"/>
                </a:lnTo>
                <a:lnTo>
                  <a:pt x="186" y="78"/>
                </a:lnTo>
                <a:lnTo>
                  <a:pt x="186" y="78"/>
                </a:lnTo>
                <a:lnTo>
                  <a:pt x="177" y="91"/>
                </a:lnTo>
                <a:lnTo>
                  <a:pt x="177" y="91"/>
                </a:lnTo>
                <a:lnTo>
                  <a:pt x="181" y="90"/>
                </a:lnTo>
                <a:lnTo>
                  <a:pt x="183" y="91"/>
                </a:lnTo>
                <a:lnTo>
                  <a:pt x="183" y="93"/>
                </a:lnTo>
                <a:lnTo>
                  <a:pt x="183" y="97"/>
                </a:lnTo>
                <a:lnTo>
                  <a:pt x="183" y="97"/>
                </a:lnTo>
                <a:lnTo>
                  <a:pt x="181" y="104"/>
                </a:lnTo>
                <a:lnTo>
                  <a:pt x="180" y="112"/>
                </a:lnTo>
                <a:lnTo>
                  <a:pt x="180" y="112"/>
                </a:lnTo>
                <a:lnTo>
                  <a:pt x="180" y="118"/>
                </a:lnTo>
                <a:lnTo>
                  <a:pt x="180" y="124"/>
                </a:lnTo>
                <a:lnTo>
                  <a:pt x="180" y="131"/>
                </a:lnTo>
                <a:lnTo>
                  <a:pt x="182" y="137"/>
                </a:lnTo>
                <a:lnTo>
                  <a:pt x="182" y="137"/>
                </a:lnTo>
                <a:lnTo>
                  <a:pt x="182" y="139"/>
                </a:lnTo>
                <a:lnTo>
                  <a:pt x="182" y="142"/>
                </a:lnTo>
                <a:lnTo>
                  <a:pt x="182" y="142"/>
                </a:lnTo>
                <a:lnTo>
                  <a:pt x="179" y="150"/>
                </a:lnTo>
                <a:lnTo>
                  <a:pt x="179" y="158"/>
                </a:lnTo>
                <a:lnTo>
                  <a:pt x="180" y="166"/>
                </a:lnTo>
                <a:lnTo>
                  <a:pt x="183" y="175"/>
                </a:lnTo>
                <a:lnTo>
                  <a:pt x="183" y="175"/>
                </a:lnTo>
                <a:lnTo>
                  <a:pt x="196" y="194"/>
                </a:lnTo>
                <a:lnTo>
                  <a:pt x="196" y="194"/>
                </a:lnTo>
                <a:lnTo>
                  <a:pt x="197" y="196"/>
                </a:lnTo>
                <a:lnTo>
                  <a:pt x="198" y="196"/>
                </a:lnTo>
                <a:lnTo>
                  <a:pt x="198" y="196"/>
                </a:lnTo>
                <a:lnTo>
                  <a:pt x="202" y="197"/>
                </a:lnTo>
                <a:lnTo>
                  <a:pt x="205" y="199"/>
                </a:lnTo>
                <a:lnTo>
                  <a:pt x="207" y="202"/>
                </a:lnTo>
                <a:lnTo>
                  <a:pt x="208" y="207"/>
                </a:lnTo>
                <a:lnTo>
                  <a:pt x="208" y="212"/>
                </a:lnTo>
                <a:lnTo>
                  <a:pt x="208" y="212"/>
                </a:lnTo>
                <a:lnTo>
                  <a:pt x="208" y="232"/>
                </a:lnTo>
                <a:lnTo>
                  <a:pt x="208" y="251"/>
                </a:lnTo>
                <a:lnTo>
                  <a:pt x="208" y="251"/>
                </a:lnTo>
                <a:lnTo>
                  <a:pt x="207" y="259"/>
                </a:lnTo>
                <a:lnTo>
                  <a:pt x="205" y="268"/>
                </a:lnTo>
                <a:lnTo>
                  <a:pt x="205" y="268"/>
                </a:lnTo>
                <a:lnTo>
                  <a:pt x="205" y="271"/>
                </a:lnTo>
                <a:lnTo>
                  <a:pt x="205" y="274"/>
                </a:lnTo>
                <a:lnTo>
                  <a:pt x="207" y="278"/>
                </a:lnTo>
                <a:lnTo>
                  <a:pt x="211" y="282"/>
                </a:lnTo>
                <a:lnTo>
                  <a:pt x="211" y="282"/>
                </a:lnTo>
                <a:lnTo>
                  <a:pt x="253" y="316"/>
                </a:lnTo>
                <a:lnTo>
                  <a:pt x="253" y="316"/>
                </a:lnTo>
                <a:lnTo>
                  <a:pt x="258" y="320"/>
                </a:lnTo>
                <a:lnTo>
                  <a:pt x="258" y="320"/>
                </a:lnTo>
                <a:lnTo>
                  <a:pt x="249" y="328"/>
                </a:lnTo>
                <a:lnTo>
                  <a:pt x="249" y="328"/>
                </a:lnTo>
                <a:lnTo>
                  <a:pt x="247" y="331"/>
                </a:lnTo>
                <a:lnTo>
                  <a:pt x="247" y="333"/>
                </a:lnTo>
                <a:lnTo>
                  <a:pt x="248" y="335"/>
                </a:lnTo>
                <a:lnTo>
                  <a:pt x="248" y="335"/>
                </a:lnTo>
                <a:lnTo>
                  <a:pt x="248" y="336"/>
                </a:lnTo>
                <a:lnTo>
                  <a:pt x="248" y="336"/>
                </a:lnTo>
                <a:lnTo>
                  <a:pt x="252" y="347"/>
                </a:lnTo>
                <a:lnTo>
                  <a:pt x="253" y="360"/>
                </a:lnTo>
                <a:lnTo>
                  <a:pt x="253" y="372"/>
                </a:lnTo>
                <a:lnTo>
                  <a:pt x="249" y="385"/>
                </a:lnTo>
                <a:lnTo>
                  <a:pt x="249" y="385"/>
                </a:lnTo>
                <a:lnTo>
                  <a:pt x="248" y="390"/>
                </a:lnTo>
                <a:lnTo>
                  <a:pt x="247" y="396"/>
                </a:lnTo>
                <a:lnTo>
                  <a:pt x="247" y="396"/>
                </a:lnTo>
                <a:lnTo>
                  <a:pt x="247" y="546"/>
                </a:lnTo>
                <a:lnTo>
                  <a:pt x="247" y="546"/>
                </a:lnTo>
                <a:lnTo>
                  <a:pt x="247" y="548"/>
                </a:lnTo>
                <a:lnTo>
                  <a:pt x="245" y="552"/>
                </a:lnTo>
                <a:lnTo>
                  <a:pt x="245" y="552"/>
                </a:lnTo>
                <a:lnTo>
                  <a:pt x="243" y="548"/>
                </a:lnTo>
                <a:lnTo>
                  <a:pt x="243" y="548"/>
                </a:lnTo>
                <a:lnTo>
                  <a:pt x="198" y="448"/>
                </a:lnTo>
                <a:lnTo>
                  <a:pt x="198" y="448"/>
                </a:lnTo>
                <a:lnTo>
                  <a:pt x="192" y="432"/>
                </a:lnTo>
                <a:lnTo>
                  <a:pt x="187" y="416"/>
                </a:lnTo>
                <a:lnTo>
                  <a:pt x="185" y="398"/>
                </a:lnTo>
                <a:lnTo>
                  <a:pt x="183" y="381"/>
                </a:lnTo>
                <a:lnTo>
                  <a:pt x="183" y="381"/>
                </a:lnTo>
                <a:lnTo>
                  <a:pt x="183" y="360"/>
                </a:lnTo>
                <a:lnTo>
                  <a:pt x="183" y="340"/>
                </a:lnTo>
                <a:lnTo>
                  <a:pt x="185" y="319"/>
                </a:lnTo>
                <a:lnTo>
                  <a:pt x="188" y="299"/>
                </a:lnTo>
                <a:lnTo>
                  <a:pt x="188" y="299"/>
                </a:lnTo>
                <a:lnTo>
                  <a:pt x="181" y="304"/>
                </a:lnTo>
                <a:lnTo>
                  <a:pt x="181" y="304"/>
                </a:lnTo>
                <a:lnTo>
                  <a:pt x="174" y="312"/>
                </a:lnTo>
                <a:lnTo>
                  <a:pt x="167" y="318"/>
                </a:lnTo>
                <a:lnTo>
                  <a:pt x="167" y="318"/>
                </a:lnTo>
                <a:lnTo>
                  <a:pt x="156" y="323"/>
                </a:lnTo>
                <a:lnTo>
                  <a:pt x="145" y="328"/>
                </a:lnTo>
                <a:lnTo>
                  <a:pt x="145" y="328"/>
                </a:lnTo>
                <a:lnTo>
                  <a:pt x="117" y="339"/>
                </a:lnTo>
                <a:lnTo>
                  <a:pt x="117" y="339"/>
                </a:lnTo>
                <a:lnTo>
                  <a:pt x="68" y="362"/>
                </a:lnTo>
                <a:lnTo>
                  <a:pt x="68" y="362"/>
                </a:lnTo>
                <a:lnTo>
                  <a:pt x="41" y="376"/>
                </a:lnTo>
                <a:lnTo>
                  <a:pt x="41" y="376"/>
                </a:lnTo>
                <a:lnTo>
                  <a:pt x="39" y="377"/>
                </a:lnTo>
                <a:lnTo>
                  <a:pt x="39" y="377"/>
                </a:lnTo>
                <a:lnTo>
                  <a:pt x="34" y="377"/>
                </a:lnTo>
                <a:lnTo>
                  <a:pt x="30" y="378"/>
                </a:lnTo>
                <a:lnTo>
                  <a:pt x="27" y="382"/>
                </a:lnTo>
                <a:lnTo>
                  <a:pt x="26" y="386"/>
                </a:lnTo>
                <a:lnTo>
                  <a:pt x="26" y="386"/>
                </a:lnTo>
                <a:lnTo>
                  <a:pt x="22" y="408"/>
                </a:lnTo>
                <a:lnTo>
                  <a:pt x="19" y="430"/>
                </a:lnTo>
                <a:lnTo>
                  <a:pt x="19" y="430"/>
                </a:lnTo>
                <a:lnTo>
                  <a:pt x="19" y="450"/>
                </a:lnTo>
                <a:lnTo>
                  <a:pt x="19" y="470"/>
                </a:lnTo>
                <a:lnTo>
                  <a:pt x="19" y="470"/>
                </a:lnTo>
                <a:lnTo>
                  <a:pt x="19" y="480"/>
                </a:lnTo>
                <a:lnTo>
                  <a:pt x="22" y="490"/>
                </a:lnTo>
                <a:lnTo>
                  <a:pt x="22" y="490"/>
                </a:lnTo>
                <a:lnTo>
                  <a:pt x="22" y="494"/>
                </a:lnTo>
                <a:lnTo>
                  <a:pt x="21" y="497"/>
                </a:lnTo>
                <a:lnTo>
                  <a:pt x="21" y="497"/>
                </a:lnTo>
                <a:lnTo>
                  <a:pt x="21" y="516"/>
                </a:lnTo>
                <a:lnTo>
                  <a:pt x="20" y="535"/>
                </a:lnTo>
                <a:lnTo>
                  <a:pt x="20" y="535"/>
                </a:lnTo>
                <a:lnTo>
                  <a:pt x="19" y="552"/>
                </a:lnTo>
                <a:lnTo>
                  <a:pt x="19" y="569"/>
                </a:lnTo>
                <a:lnTo>
                  <a:pt x="19" y="569"/>
                </a:lnTo>
                <a:lnTo>
                  <a:pt x="17" y="580"/>
                </a:lnTo>
                <a:lnTo>
                  <a:pt x="16" y="593"/>
                </a:lnTo>
                <a:lnTo>
                  <a:pt x="16" y="593"/>
                </a:lnTo>
                <a:lnTo>
                  <a:pt x="15" y="605"/>
                </a:lnTo>
                <a:lnTo>
                  <a:pt x="15" y="618"/>
                </a:lnTo>
                <a:lnTo>
                  <a:pt x="15" y="618"/>
                </a:lnTo>
                <a:lnTo>
                  <a:pt x="14" y="631"/>
                </a:lnTo>
                <a:lnTo>
                  <a:pt x="11" y="646"/>
                </a:lnTo>
                <a:lnTo>
                  <a:pt x="11" y="646"/>
                </a:lnTo>
                <a:lnTo>
                  <a:pt x="11" y="656"/>
                </a:lnTo>
                <a:lnTo>
                  <a:pt x="11" y="666"/>
                </a:lnTo>
                <a:lnTo>
                  <a:pt x="11" y="666"/>
                </a:lnTo>
                <a:lnTo>
                  <a:pt x="10" y="671"/>
                </a:lnTo>
                <a:lnTo>
                  <a:pt x="10" y="671"/>
                </a:lnTo>
                <a:lnTo>
                  <a:pt x="5" y="687"/>
                </a:lnTo>
                <a:lnTo>
                  <a:pt x="3" y="703"/>
                </a:lnTo>
                <a:lnTo>
                  <a:pt x="3" y="703"/>
                </a:lnTo>
                <a:lnTo>
                  <a:pt x="4" y="709"/>
                </a:lnTo>
                <a:lnTo>
                  <a:pt x="6" y="714"/>
                </a:lnTo>
                <a:lnTo>
                  <a:pt x="6" y="714"/>
                </a:lnTo>
                <a:lnTo>
                  <a:pt x="6" y="721"/>
                </a:lnTo>
                <a:lnTo>
                  <a:pt x="6" y="727"/>
                </a:lnTo>
                <a:lnTo>
                  <a:pt x="4" y="739"/>
                </a:lnTo>
                <a:lnTo>
                  <a:pt x="4" y="739"/>
                </a:lnTo>
                <a:lnTo>
                  <a:pt x="3" y="748"/>
                </a:lnTo>
                <a:lnTo>
                  <a:pt x="3" y="758"/>
                </a:lnTo>
                <a:lnTo>
                  <a:pt x="3" y="758"/>
                </a:lnTo>
                <a:lnTo>
                  <a:pt x="0" y="774"/>
                </a:lnTo>
                <a:lnTo>
                  <a:pt x="0" y="774"/>
                </a:lnTo>
                <a:lnTo>
                  <a:pt x="0" y="779"/>
                </a:lnTo>
                <a:lnTo>
                  <a:pt x="0" y="783"/>
                </a:lnTo>
                <a:lnTo>
                  <a:pt x="1" y="787"/>
                </a:lnTo>
                <a:lnTo>
                  <a:pt x="4" y="791"/>
                </a:lnTo>
                <a:lnTo>
                  <a:pt x="4" y="791"/>
                </a:lnTo>
                <a:close/>
                <a:moveTo>
                  <a:pt x="316" y="1126"/>
                </a:moveTo>
                <a:lnTo>
                  <a:pt x="316" y="1126"/>
                </a:lnTo>
                <a:lnTo>
                  <a:pt x="319" y="1122"/>
                </a:lnTo>
                <a:lnTo>
                  <a:pt x="319" y="1122"/>
                </a:lnTo>
                <a:lnTo>
                  <a:pt x="322" y="1138"/>
                </a:lnTo>
                <a:lnTo>
                  <a:pt x="325" y="1157"/>
                </a:lnTo>
                <a:lnTo>
                  <a:pt x="331" y="1203"/>
                </a:lnTo>
                <a:lnTo>
                  <a:pt x="333" y="1242"/>
                </a:lnTo>
                <a:lnTo>
                  <a:pt x="333" y="1257"/>
                </a:lnTo>
                <a:lnTo>
                  <a:pt x="332" y="1266"/>
                </a:lnTo>
                <a:lnTo>
                  <a:pt x="332" y="1266"/>
                </a:lnTo>
                <a:lnTo>
                  <a:pt x="331" y="1265"/>
                </a:lnTo>
                <a:lnTo>
                  <a:pt x="331" y="1265"/>
                </a:lnTo>
                <a:lnTo>
                  <a:pt x="324" y="1209"/>
                </a:lnTo>
                <a:lnTo>
                  <a:pt x="324" y="1209"/>
                </a:lnTo>
                <a:lnTo>
                  <a:pt x="319" y="1161"/>
                </a:lnTo>
                <a:lnTo>
                  <a:pt x="319" y="1161"/>
                </a:lnTo>
                <a:lnTo>
                  <a:pt x="316" y="1143"/>
                </a:lnTo>
                <a:lnTo>
                  <a:pt x="316" y="1143"/>
                </a:lnTo>
                <a:lnTo>
                  <a:pt x="316" y="1126"/>
                </a:lnTo>
                <a:lnTo>
                  <a:pt x="316" y="1126"/>
                </a:lnTo>
                <a:close/>
                <a:moveTo>
                  <a:pt x="104" y="732"/>
                </a:moveTo>
                <a:lnTo>
                  <a:pt x="104" y="732"/>
                </a:lnTo>
                <a:lnTo>
                  <a:pt x="103" y="732"/>
                </a:lnTo>
                <a:lnTo>
                  <a:pt x="103" y="732"/>
                </a:lnTo>
                <a:lnTo>
                  <a:pt x="98" y="713"/>
                </a:lnTo>
                <a:lnTo>
                  <a:pt x="98" y="713"/>
                </a:lnTo>
                <a:lnTo>
                  <a:pt x="97" y="708"/>
                </a:lnTo>
                <a:lnTo>
                  <a:pt x="98" y="704"/>
                </a:lnTo>
                <a:lnTo>
                  <a:pt x="100" y="697"/>
                </a:lnTo>
                <a:lnTo>
                  <a:pt x="100" y="697"/>
                </a:lnTo>
                <a:lnTo>
                  <a:pt x="104" y="732"/>
                </a:lnTo>
                <a:lnTo>
                  <a:pt x="104" y="732"/>
                </a:lnTo>
                <a:close/>
                <a:moveTo>
                  <a:pt x="97" y="764"/>
                </a:moveTo>
                <a:lnTo>
                  <a:pt x="97" y="764"/>
                </a:lnTo>
                <a:lnTo>
                  <a:pt x="98" y="763"/>
                </a:lnTo>
                <a:lnTo>
                  <a:pt x="98" y="763"/>
                </a:lnTo>
                <a:lnTo>
                  <a:pt x="102" y="748"/>
                </a:lnTo>
                <a:lnTo>
                  <a:pt x="102" y="748"/>
                </a:lnTo>
                <a:lnTo>
                  <a:pt x="103" y="748"/>
                </a:lnTo>
                <a:lnTo>
                  <a:pt x="103" y="748"/>
                </a:lnTo>
                <a:lnTo>
                  <a:pt x="100" y="781"/>
                </a:lnTo>
                <a:lnTo>
                  <a:pt x="100" y="781"/>
                </a:lnTo>
                <a:lnTo>
                  <a:pt x="98" y="778"/>
                </a:lnTo>
                <a:lnTo>
                  <a:pt x="96" y="773"/>
                </a:lnTo>
                <a:lnTo>
                  <a:pt x="96" y="769"/>
                </a:lnTo>
                <a:lnTo>
                  <a:pt x="97" y="764"/>
                </a:lnTo>
                <a:lnTo>
                  <a:pt x="97" y="764"/>
                </a:lnTo>
                <a:close/>
                <a:moveTo>
                  <a:pt x="92" y="831"/>
                </a:moveTo>
                <a:lnTo>
                  <a:pt x="92" y="831"/>
                </a:lnTo>
                <a:lnTo>
                  <a:pt x="96" y="814"/>
                </a:lnTo>
                <a:lnTo>
                  <a:pt x="96" y="814"/>
                </a:lnTo>
                <a:lnTo>
                  <a:pt x="98" y="815"/>
                </a:lnTo>
                <a:lnTo>
                  <a:pt x="98" y="815"/>
                </a:lnTo>
                <a:lnTo>
                  <a:pt x="94" y="836"/>
                </a:lnTo>
                <a:lnTo>
                  <a:pt x="94" y="836"/>
                </a:lnTo>
                <a:lnTo>
                  <a:pt x="98" y="858"/>
                </a:lnTo>
                <a:lnTo>
                  <a:pt x="98" y="858"/>
                </a:lnTo>
                <a:lnTo>
                  <a:pt x="107" y="867"/>
                </a:lnTo>
                <a:lnTo>
                  <a:pt x="107" y="867"/>
                </a:lnTo>
                <a:lnTo>
                  <a:pt x="108" y="869"/>
                </a:lnTo>
                <a:lnTo>
                  <a:pt x="108" y="872"/>
                </a:lnTo>
                <a:lnTo>
                  <a:pt x="108" y="872"/>
                </a:lnTo>
                <a:lnTo>
                  <a:pt x="107" y="873"/>
                </a:lnTo>
                <a:lnTo>
                  <a:pt x="104" y="873"/>
                </a:lnTo>
                <a:lnTo>
                  <a:pt x="104" y="873"/>
                </a:lnTo>
                <a:lnTo>
                  <a:pt x="100" y="872"/>
                </a:lnTo>
                <a:lnTo>
                  <a:pt x="98" y="872"/>
                </a:lnTo>
                <a:lnTo>
                  <a:pt x="97" y="871"/>
                </a:lnTo>
                <a:lnTo>
                  <a:pt x="97" y="871"/>
                </a:lnTo>
                <a:lnTo>
                  <a:pt x="97" y="864"/>
                </a:lnTo>
                <a:lnTo>
                  <a:pt x="97" y="859"/>
                </a:lnTo>
                <a:lnTo>
                  <a:pt x="97" y="859"/>
                </a:lnTo>
                <a:lnTo>
                  <a:pt x="92" y="838"/>
                </a:lnTo>
                <a:lnTo>
                  <a:pt x="92" y="838"/>
                </a:lnTo>
                <a:lnTo>
                  <a:pt x="92" y="837"/>
                </a:lnTo>
                <a:lnTo>
                  <a:pt x="92" y="837"/>
                </a:lnTo>
                <a:lnTo>
                  <a:pt x="93" y="836"/>
                </a:lnTo>
                <a:lnTo>
                  <a:pt x="93" y="836"/>
                </a:lnTo>
                <a:lnTo>
                  <a:pt x="92" y="836"/>
                </a:lnTo>
                <a:lnTo>
                  <a:pt x="91" y="835"/>
                </a:lnTo>
                <a:lnTo>
                  <a:pt x="92" y="831"/>
                </a:lnTo>
                <a:lnTo>
                  <a:pt x="92" y="831"/>
                </a:lnTo>
                <a:close/>
              </a:path>
            </a:pathLst>
          </a:custGeom>
          <a:solidFill>
            <a:srgbClr val="0F3766"/>
          </a:solidFill>
          <a:ln>
            <a:noFill/>
          </a:ln>
        </p:spPr>
        <p:txBody>
          <a:bodyPr anchor="ctr"/>
          <a:lstStyle/>
          <a:p>
            <a:pPr algn="ctr"/>
          </a:p>
        </p:txBody>
      </p:sp>
      <p:sp>
        <p:nvSpPr>
          <p:cNvPr id="58" name="文本框 30"/>
          <p:cNvSpPr txBox="1"/>
          <p:nvPr/>
        </p:nvSpPr>
        <p:spPr>
          <a:xfrm>
            <a:off x="781596" y="8513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D62A4"/>
                </a:solidFill>
              </a:rPr>
              <a:t>标题文本预设</a:t>
            </a:r>
            <a:endParaRPr lang="zh-CN" altLang="en-US" sz="2000" b="1" dirty="0">
              <a:solidFill>
                <a:srgbClr val="0D62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-1845937" y="-524594"/>
            <a:ext cx="11386164" cy="6083466"/>
            <a:chOff x="-1845937" y="-524594"/>
            <a:chExt cx="11386164" cy="6083466"/>
          </a:xfrm>
        </p:grpSpPr>
        <p:sp>
          <p:nvSpPr>
            <p:cNvPr id="10" name="平行四边形 9"/>
            <p:cNvSpPr/>
            <p:nvPr/>
          </p:nvSpPr>
          <p:spPr>
            <a:xfrm flipH="1">
              <a:off x="-1395116" y="2372438"/>
              <a:ext cx="4652428" cy="3186434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平行四边形 10"/>
            <p:cNvSpPr/>
            <p:nvPr/>
          </p:nvSpPr>
          <p:spPr>
            <a:xfrm flipH="1">
              <a:off x="-132810" y="1894035"/>
              <a:ext cx="1729269" cy="1184371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平行四边形 11"/>
            <p:cNvSpPr/>
            <p:nvPr/>
          </p:nvSpPr>
          <p:spPr>
            <a:xfrm flipH="1">
              <a:off x="-218004" y="4536707"/>
              <a:ext cx="1081050" cy="791150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平行四边形 12"/>
            <p:cNvSpPr/>
            <p:nvPr/>
          </p:nvSpPr>
          <p:spPr>
            <a:xfrm flipH="1">
              <a:off x="-1082099" y="1041959"/>
              <a:ext cx="1151498" cy="791150"/>
            </a:xfrm>
            <a:prstGeom prst="parallelogram">
              <a:avLst>
                <a:gd name="adj" fmla="val 103325"/>
              </a:avLst>
            </a:prstGeom>
            <a:solidFill>
              <a:srgbClr val="0F7EB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7092280" y="-524594"/>
              <a:ext cx="2447947" cy="2172471"/>
              <a:chOff x="6696053" y="-737953"/>
              <a:chExt cx="3277563" cy="2908727"/>
            </a:xfrm>
          </p:grpSpPr>
          <p:sp>
            <p:nvSpPr>
              <p:cNvPr id="16" name="平行四边形 15"/>
              <p:cNvSpPr/>
              <p:nvPr/>
            </p:nvSpPr>
            <p:spPr>
              <a:xfrm flipH="1">
                <a:off x="7976755" y="1088810"/>
                <a:ext cx="1579747" cy="1081964"/>
              </a:xfrm>
              <a:prstGeom prst="parallelogram">
                <a:avLst>
                  <a:gd name="adj" fmla="val 103325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平行四边形 16"/>
              <p:cNvSpPr/>
              <p:nvPr/>
            </p:nvSpPr>
            <p:spPr>
              <a:xfrm flipH="1">
                <a:off x="7269093" y="-416424"/>
                <a:ext cx="2704523" cy="1788360"/>
              </a:xfrm>
              <a:prstGeom prst="parallelogram">
                <a:avLst>
                  <a:gd name="adj" fmla="val 103325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8" name="平行四边形 17"/>
              <p:cNvSpPr/>
              <p:nvPr/>
            </p:nvSpPr>
            <p:spPr>
              <a:xfrm flipH="1">
                <a:off x="6696053" y="-737953"/>
                <a:ext cx="3222602" cy="2298232"/>
              </a:xfrm>
              <a:prstGeom prst="parallelogram">
                <a:avLst>
                  <a:gd name="adj" fmla="val 103325"/>
                </a:avLst>
              </a:prstGeom>
              <a:solidFill>
                <a:srgbClr val="BFBFBF">
                  <a:alpha val="54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平行四边形 18"/>
              <p:cNvSpPr/>
              <p:nvPr/>
            </p:nvSpPr>
            <p:spPr>
              <a:xfrm flipH="1">
                <a:off x="8100975" y="-608366"/>
                <a:ext cx="729247" cy="515708"/>
              </a:xfrm>
              <a:prstGeom prst="parallelogram">
                <a:avLst>
                  <a:gd name="adj" fmla="val 103325"/>
                </a:avLst>
              </a:prstGeom>
              <a:solidFill>
                <a:srgbClr val="BFBFB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5" name="平行四边形 14"/>
            <p:cNvSpPr/>
            <p:nvPr/>
          </p:nvSpPr>
          <p:spPr>
            <a:xfrm flipH="1">
              <a:off x="-1845937" y="2273878"/>
              <a:ext cx="4101122" cy="2674136"/>
            </a:xfrm>
            <a:prstGeom prst="parallelogram">
              <a:avLst>
                <a:gd name="adj" fmla="val 103325"/>
              </a:avLst>
            </a:prstGeom>
            <a:solidFill>
              <a:srgbClr val="094C6D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52"/>
          <p:cNvSpPr txBox="1">
            <a:spLocks noChangeArrowheads="1"/>
          </p:cNvSpPr>
          <p:nvPr/>
        </p:nvSpPr>
        <p:spPr bwMode="auto">
          <a:xfrm>
            <a:off x="2736532" y="2596564"/>
            <a:ext cx="3672525" cy="623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9" tIns="34295" rIns="68589" bIns="34295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标题文本预设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39"/>
          <p:cNvSpPr txBox="1"/>
          <p:nvPr/>
        </p:nvSpPr>
        <p:spPr>
          <a:xfrm>
            <a:off x="4067944" y="1580901"/>
            <a:ext cx="1045158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sz="6600" b="1" dirty="0">
                <a:solidFill>
                  <a:srgbClr val="0D62A4"/>
                </a:solidFill>
                <a:latin typeface="汉仪粗宋繁" panose="02010609000101010101" pitchFamily="49" charset="-122"/>
                <a:ea typeface="汉仪粗宋繁" panose="02010609000101010101" pitchFamily="49" charset="-122"/>
              </a:rPr>
              <a:t>02</a:t>
            </a:r>
            <a:endParaRPr lang="zh-CN" altLang="en-US" sz="6600" b="1" dirty="0">
              <a:solidFill>
                <a:srgbClr val="0D62A4"/>
              </a:solidFill>
              <a:latin typeface="汉仪粗宋繁" panose="02010609000101010101" pitchFamily="49" charset="-122"/>
              <a:ea typeface="汉仪粗宋繁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985311" y="2476575"/>
            <a:ext cx="4631047" cy="857250"/>
            <a:chOff x="985311" y="2476575"/>
            <a:chExt cx="4631047" cy="857250"/>
          </a:xfrm>
        </p:grpSpPr>
        <p:sp>
          <p:nvSpPr>
            <p:cNvPr id="8" name="Rectangle 27"/>
            <p:cNvSpPr/>
            <p:nvPr/>
          </p:nvSpPr>
          <p:spPr>
            <a:xfrm flipH="1">
              <a:off x="1400081" y="2571750"/>
              <a:ext cx="2900120" cy="666901"/>
            </a:xfrm>
            <a:prstGeom prst="rect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" name="Oval 28"/>
            <p:cNvSpPr/>
            <p:nvPr/>
          </p:nvSpPr>
          <p:spPr>
            <a:xfrm flipH="1">
              <a:off x="985311" y="2476575"/>
              <a:ext cx="857250" cy="857250"/>
            </a:xfrm>
            <a:prstGeom prst="ellipse">
              <a:avLst/>
            </a:prstGeom>
            <a:solidFill>
              <a:schemeClr val="accent4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Rectangle 3"/>
            <p:cNvSpPr/>
            <p:nvPr/>
          </p:nvSpPr>
          <p:spPr>
            <a:xfrm>
              <a:off x="3586667" y="2571751"/>
              <a:ext cx="2029691" cy="666900"/>
            </a:xfrm>
            <a:prstGeom prst="rect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altLang="zh-CN" sz="4000" b="1"/>
                <a:t>3</a:t>
              </a:r>
              <a:endParaRPr lang="en-US" altLang="zh-CN" sz="4000" b="1"/>
            </a:p>
          </p:txBody>
        </p:sp>
        <p:grpSp>
          <p:nvGrpSpPr>
            <p:cNvPr id="19" name="Group 32"/>
            <p:cNvGrpSpPr/>
            <p:nvPr/>
          </p:nvGrpSpPr>
          <p:grpSpPr>
            <a:xfrm>
              <a:off x="1144696" y="2625982"/>
              <a:ext cx="557051" cy="558436"/>
              <a:chOff x="5746696" y="4552422"/>
              <a:chExt cx="713926" cy="715702"/>
            </a:xfrm>
            <a:effectLst/>
          </p:grpSpPr>
          <p:sp>
            <p:nvSpPr>
              <p:cNvPr id="28" name="Freeform: Shape 33"/>
              <p:cNvSpPr/>
              <p:nvPr/>
            </p:nvSpPr>
            <p:spPr bwMode="auto">
              <a:xfrm>
                <a:off x="5746696" y="4552422"/>
                <a:ext cx="713926" cy="715702"/>
              </a:xfrm>
              <a:custGeom>
                <a:avLst/>
                <a:gdLst>
                  <a:gd name="T0" fmla="*/ 1726 w 3453"/>
                  <a:gd name="T1" fmla="*/ 0 h 3453"/>
                  <a:gd name="T2" fmla="*/ 1726 w 3453"/>
                  <a:gd name="T3" fmla="*/ 0 h 3453"/>
                  <a:gd name="T4" fmla="*/ 0 w 3453"/>
                  <a:gd name="T5" fmla="*/ 1726 h 3453"/>
                  <a:gd name="T6" fmla="*/ 1726 w 3453"/>
                  <a:gd name="T7" fmla="*/ 3453 h 3453"/>
                  <a:gd name="T8" fmla="*/ 3453 w 3453"/>
                  <a:gd name="T9" fmla="*/ 1726 h 3453"/>
                  <a:gd name="T10" fmla="*/ 1726 w 3453"/>
                  <a:gd name="T11" fmla="*/ 0 h 3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53" h="3453">
                    <a:moveTo>
                      <a:pt x="1726" y="0"/>
                    </a:moveTo>
                    <a:lnTo>
                      <a:pt x="1726" y="0"/>
                    </a:lnTo>
                    <a:cubicBezTo>
                      <a:pt x="773" y="0"/>
                      <a:pt x="0" y="772"/>
                      <a:pt x="0" y="1726"/>
                    </a:cubicBezTo>
                    <a:cubicBezTo>
                      <a:pt x="0" y="2679"/>
                      <a:pt x="773" y="3453"/>
                      <a:pt x="1726" y="3453"/>
                    </a:cubicBezTo>
                    <a:cubicBezTo>
                      <a:pt x="2680" y="3453"/>
                      <a:pt x="3453" y="2679"/>
                      <a:pt x="3453" y="1726"/>
                    </a:cubicBezTo>
                    <a:cubicBezTo>
                      <a:pt x="3453" y="772"/>
                      <a:pt x="2680" y="0"/>
                      <a:pt x="17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29" name="Freeform: Shape 34"/>
              <p:cNvSpPr/>
              <p:nvPr/>
            </p:nvSpPr>
            <p:spPr bwMode="auto">
              <a:xfrm>
                <a:off x="5945318" y="4753898"/>
                <a:ext cx="314912" cy="314327"/>
              </a:xfrm>
              <a:custGeom>
                <a:avLst/>
                <a:gdLst>
                  <a:gd name="T0" fmla="*/ 164 w 204"/>
                  <a:gd name="T1" fmla="*/ 0 h 204"/>
                  <a:gd name="T2" fmla="*/ 39 w 204"/>
                  <a:gd name="T3" fmla="*/ 0 h 204"/>
                  <a:gd name="T4" fmla="*/ 0 w 204"/>
                  <a:gd name="T5" fmla="*/ 39 h 204"/>
                  <a:gd name="T6" fmla="*/ 0 w 204"/>
                  <a:gd name="T7" fmla="*/ 81 h 204"/>
                  <a:gd name="T8" fmla="*/ 0 w 204"/>
                  <a:gd name="T9" fmla="*/ 164 h 204"/>
                  <a:gd name="T10" fmla="*/ 39 w 204"/>
                  <a:gd name="T11" fmla="*/ 204 h 204"/>
                  <a:gd name="T12" fmla="*/ 164 w 204"/>
                  <a:gd name="T13" fmla="*/ 204 h 204"/>
                  <a:gd name="T14" fmla="*/ 204 w 204"/>
                  <a:gd name="T15" fmla="*/ 164 h 204"/>
                  <a:gd name="T16" fmla="*/ 204 w 204"/>
                  <a:gd name="T17" fmla="*/ 81 h 204"/>
                  <a:gd name="T18" fmla="*/ 204 w 204"/>
                  <a:gd name="T19" fmla="*/ 39 h 204"/>
                  <a:gd name="T20" fmla="*/ 164 w 204"/>
                  <a:gd name="T21" fmla="*/ 0 h 204"/>
                  <a:gd name="T22" fmla="*/ 176 w 204"/>
                  <a:gd name="T23" fmla="*/ 23 h 204"/>
                  <a:gd name="T24" fmla="*/ 180 w 204"/>
                  <a:gd name="T25" fmla="*/ 23 h 204"/>
                  <a:gd name="T26" fmla="*/ 180 w 204"/>
                  <a:gd name="T27" fmla="*/ 28 h 204"/>
                  <a:gd name="T28" fmla="*/ 180 w 204"/>
                  <a:gd name="T29" fmla="*/ 58 h 204"/>
                  <a:gd name="T30" fmla="*/ 146 w 204"/>
                  <a:gd name="T31" fmla="*/ 58 h 204"/>
                  <a:gd name="T32" fmla="*/ 146 w 204"/>
                  <a:gd name="T33" fmla="*/ 24 h 204"/>
                  <a:gd name="T34" fmla="*/ 176 w 204"/>
                  <a:gd name="T35" fmla="*/ 23 h 204"/>
                  <a:gd name="T36" fmla="*/ 73 w 204"/>
                  <a:gd name="T37" fmla="*/ 81 h 204"/>
                  <a:gd name="T38" fmla="*/ 102 w 204"/>
                  <a:gd name="T39" fmla="*/ 66 h 204"/>
                  <a:gd name="T40" fmla="*/ 131 w 204"/>
                  <a:gd name="T41" fmla="*/ 81 h 204"/>
                  <a:gd name="T42" fmla="*/ 138 w 204"/>
                  <a:gd name="T43" fmla="*/ 102 h 204"/>
                  <a:gd name="T44" fmla="*/ 102 w 204"/>
                  <a:gd name="T45" fmla="*/ 138 h 204"/>
                  <a:gd name="T46" fmla="*/ 66 w 204"/>
                  <a:gd name="T47" fmla="*/ 102 h 204"/>
                  <a:gd name="T48" fmla="*/ 73 w 204"/>
                  <a:gd name="T49" fmla="*/ 81 h 204"/>
                  <a:gd name="T50" fmla="*/ 184 w 204"/>
                  <a:gd name="T51" fmla="*/ 164 h 204"/>
                  <a:gd name="T52" fmla="*/ 164 w 204"/>
                  <a:gd name="T53" fmla="*/ 184 h 204"/>
                  <a:gd name="T54" fmla="*/ 39 w 204"/>
                  <a:gd name="T55" fmla="*/ 184 h 204"/>
                  <a:gd name="T56" fmla="*/ 20 w 204"/>
                  <a:gd name="T57" fmla="*/ 164 h 204"/>
                  <a:gd name="T58" fmla="*/ 20 w 204"/>
                  <a:gd name="T59" fmla="*/ 81 h 204"/>
                  <a:gd name="T60" fmla="*/ 50 w 204"/>
                  <a:gd name="T61" fmla="*/ 81 h 204"/>
                  <a:gd name="T62" fmla="*/ 46 w 204"/>
                  <a:gd name="T63" fmla="*/ 102 h 204"/>
                  <a:gd name="T64" fmla="*/ 102 w 204"/>
                  <a:gd name="T65" fmla="*/ 158 h 204"/>
                  <a:gd name="T66" fmla="*/ 157 w 204"/>
                  <a:gd name="T67" fmla="*/ 102 h 204"/>
                  <a:gd name="T68" fmla="*/ 153 w 204"/>
                  <a:gd name="T69" fmla="*/ 81 h 204"/>
                  <a:gd name="T70" fmla="*/ 184 w 204"/>
                  <a:gd name="T71" fmla="*/ 81 h 204"/>
                  <a:gd name="T72" fmla="*/ 184 w 204"/>
                  <a:gd name="T73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04" h="204">
                    <a:moveTo>
                      <a:pt x="164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17" y="0"/>
                      <a:pt x="0" y="18"/>
                      <a:pt x="0" y="3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164"/>
                      <a:pt x="0" y="164"/>
                      <a:pt x="0" y="164"/>
                    </a:cubicBezTo>
                    <a:cubicBezTo>
                      <a:pt x="0" y="186"/>
                      <a:pt x="17" y="204"/>
                      <a:pt x="39" y="204"/>
                    </a:cubicBezTo>
                    <a:cubicBezTo>
                      <a:pt x="164" y="204"/>
                      <a:pt x="164" y="204"/>
                      <a:pt x="164" y="204"/>
                    </a:cubicBezTo>
                    <a:cubicBezTo>
                      <a:pt x="186" y="204"/>
                      <a:pt x="204" y="186"/>
                      <a:pt x="204" y="164"/>
                    </a:cubicBezTo>
                    <a:cubicBezTo>
                      <a:pt x="204" y="81"/>
                      <a:pt x="204" y="81"/>
                      <a:pt x="204" y="81"/>
                    </a:cubicBezTo>
                    <a:cubicBezTo>
                      <a:pt x="204" y="39"/>
                      <a:pt x="204" y="39"/>
                      <a:pt x="204" y="39"/>
                    </a:cubicBezTo>
                    <a:cubicBezTo>
                      <a:pt x="204" y="18"/>
                      <a:pt x="186" y="0"/>
                      <a:pt x="164" y="0"/>
                    </a:cubicBezTo>
                    <a:close/>
                    <a:moveTo>
                      <a:pt x="176" y="23"/>
                    </a:moveTo>
                    <a:cubicBezTo>
                      <a:pt x="180" y="23"/>
                      <a:pt x="180" y="23"/>
                      <a:pt x="180" y="23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58"/>
                      <a:pt x="180" y="58"/>
                      <a:pt x="180" y="58"/>
                    </a:cubicBezTo>
                    <a:cubicBezTo>
                      <a:pt x="146" y="58"/>
                      <a:pt x="146" y="58"/>
                      <a:pt x="146" y="58"/>
                    </a:cubicBezTo>
                    <a:cubicBezTo>
                      <a:pt x="146" y="24"/>
                      <a:pt x="146" y="24"/>
                      <a:pt x="146" y="24"/>
                    </a:cubicBezTo>
                    <a:lnTo>
                      <a:pt x="176" y="23"/>
                    </a:lnTo>
                    <a:close/>
                    <a:moveTo>
                      <a:pt x="73" y="81"/>
                    </a:moveTo>
                    <a:cubicBezTo>
                      <a:pt x="79" y="72"/>
                      <a:pt x="90" y="66"/>
                      <a:pt x="102" y="66"/>
                    </a:cubicBezTo>
                    <a:cubicBezTo>
                      <a:pt x="114" y="66"/>
                      <a:pt x="124" y="72"/>
                      <a:pt x="131" y="81"/>
                    </a:cubicBezTo>
                    <a:cubicBezTo>
                      <a:pt x="135" y="87"/>
                      <a:pt x="138" y="94"/>
                      <a:pt x="138" y="102"/>
                    </a:cubicBezTo>
                    <a:cubicBezTo>
                      <a:pt x="138" y="122"/>
                      <a:pt x="121" y="138"/>
                      <a:pt x="102" y="138"/>
                    </a:cubicBezTo>
                    <a:cubicBezTo>
                      <a:pt x="82" y="138"/>
                      <a:pt x="66" y="122"/>
                      <a:pt x="66" y="102"/>
                    </a:cubicBezTo>
                    <a:cubicBezTo>
                      <a:pt x="66" y="94"/>
                      <a:pt x="68" y="87"/>
                      <a:pt x="73" y="81"/>
                    </a:cubicBezTo>
                    <a:close/>
                    <a:moveTo>
                      <a:pt x="184" y="164"/>
                    </a:moveTo>
                    <a:cubicBezTo>
                      <a:pt x="184" y="175"/>
                      <a:pt x="175" y="184"/>
                      <a:pt x="164" y="184"/>
                    </a:cubicBezTo>
                    <a:cubicBezTo>
                      <a:pt x="39" y="184"/>
                      <a:pt x="39" y="184"/>
                      <a:pt x="39" y="184"/>
                    </a:cubicBezTo>
                    <a:cubicBezTo>
                      <a:pt x="28" y="184"/>
                      <a:pt x="20" y="175"/>
                      <a:pt x="20" y="164"/>
                    </a:cubicBezTo>
                    <a:cubicBezTo>
                      <a:pt x="20" y="81"/>
                      <a:pt x="20" y="81"/>
                      <a:pt x="2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7" y="87"/>
                      <a:pt x="46" y="95"/>
                      <a:pt x="46" y="102"/>
                    </a:cubicBezTo>
                    <a:cubicBezTo>
                      <a:pt x="46" y="133"/>
                      <a:pt x="71" y="158"/>
                      <a:pt x="102" y="158"/>
                    </a:cubicBezTo>
                    <a:cubicBezTo>
                      <a:pt x="132" y="158"/>
                      <a:pt x="157" y="133"/>
                      <a:pt x="157" y="102"/>
                    </a:cubicBezTo>
                    <a:cubicBezTo>
                      <a:pt x="157" y="95"/>
                      <a:pt x="156" y="87"/>
                      <a:pt x="153" y="81"/>
                    </a:cubicBezTo>
                    <a:cubicBezTo>
                      <a:pt x="184" y="81"/>
                      <a:pt x="184" y="81"/>
                      <a:pt x="184" y="81"/>
                    </a:cubicBezTo>
                    <a:lnTo>
                      <a:pt x="184" y="16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0" name="TextBox 36"/>
            <p:cNvSpPr txBox="1"/>
            <p:nvPr/>
          </p:nvSpPr>
          <p:spPr>
            <a:xfrm>
              <a:off x="1921229" y="2851511"/>
              <a:ext cx="1603004" cy="353743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此部分内容作为文字排版占位显示（建议使用主题字体）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21" name="Rectangle 37"/>
            <p:cNvSpPr/>
            <p:nvPr/>
          </p:nvSpPr>
          <p:spPr>
            <a:xfrm>
              <a:off x="1921230" y="2637174"/>
              <a:ext cx="1393563" cy="184666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3765"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79260" y="1143553"/>
            <a:ext cx="4042377" cy="857250"/>
            <a:chOff x="1279260" y="1143553"/>
            <a:chExt cx="4042377" cy="857250"/>
          </a:xfrm>
        </p:grpSpPr>
        <p:sp>
          <p:nvSpPr>
            <p:cNvPr id="10" name="Rectangle 24"/>
            <p:cNvSpPr/>
            <p:nvPr/>
          </p:nvSpPr>
          <p:spPr>
            <a:xfrm flipH="1">
              <a:off x="1694030" y="1238728"/>
              <a:ext cx="2900120" cy="666901"/>
            </a:xfrm>
            <a:prstGeom prst="rect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1" name="Oval 25"/>
            <p:cNvSpPr/>
            <p:nvPr/>
          </p:nvSpPr>
          <p:spPr>
            <a:xfrm flipH="1">
              <a:off x="1279260" y="1143553"/>
              <a:ext cx="857250" cy="857250"/>
            </a:xfrm>
            <a:prstGeom prst="ellipse">
              <a:avLst/>
            </a:prstGeom>
            <a:solidFill>
              <a:schemeClr val="accent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Freeform: Shape 12"/>
            <p:cNvSpPr/>
            <p:nvPr/>
          </p:nvSpPr>
          <p:spPr>
            <a:xfrm>
              <a:off x="3881387" y="1242492"/>
              <a:ext cx="1440250" cy="663137"/>
            </a:xfrm>
            <a:custGeom>
              <a:avLst/>
              <a:gdLst>
                <a:gd name="connsiteX0" fmla="*/ 960166 w 1920333"/>
                <a:gd name="connsiteY0" fmla="*/ 0 h 884182"/>
                <a:gd name="connsiteX1" fmla="*/ 1516426 w 1920333"/>
                <a:gd name="connsiteY1" fmla="*/ 512239 h 884182"/>
                <a:gd name="connsiteX2" fmla="*/ 1516426 w 1920333"/>
                <a:gd name="connsiteY2" fmla="*/ 66502 h 884182"/>
                <a:gd name="connsiteX3" fmla="*/ 1920333 w 1920333"/>
                <a:gd name="connsiteY3" fmla="*/ 66502 h 884182"/>
                <a:gd name="connsiteX4" fmla="*/ 1920333 w 1920333"/>
                <a:gd name="connsiteY4" fmla="*/ 884182 h 884182"/>
                <a:gd name="connsiteX5" fmla="*/ 1516426 w 1920333"/>
                <a:gd name="connsiteY5" fmla="*/ 884182 h 884182"/>
                <a:gd name="connsiteX6" fmla="*/ 0 w 1920333"/>
                <a:gd name="connsiteY6" fmla="*/ 884182 h 884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20333" h="884182">
                  <a:moveTo>
                    <a:pt x="960166" y="0"/>
                  </a:moveTo>
                  <a:lnTo>
                    <a:pt x="1516426" y="512239"/>
                  </a:lnTo>
                  <a:lnTo>
                    <a:pt x="1516426" y="66502"/>
                  </a:lnTo>
                  <a:lnTo>
                    <a:pt x="1920333" y="66502"/>
                  </a:lnTo>
                  <a:lnTo>
                    <a:pt x="1920333" y="884182"/>
                  </a:lnTo>
                  <a:lnTo>
                    <a:pt x="1516426" y="884182"/>
                  </a:lnTo>
                  <a:lnTo>
                    <a:pt x="0" y="884182"/>
                  </a:lnTo>
                  <a:close/>
                </a:path>
              </a:pathLst>
            </a:custGeom>
            <a:solidFill>
              <a:schemeClr val="accent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3600" b="1"/>
                <a:t>1</a:t>
              </a:r>
              <a:endParaRPr lang="en-US" altLang="zh-CN" sz="3600" b="1"/>
            </a:p>
          </p:txBody>
        </p:sp>
        <p:grpSp>
          <p:nvGrpSpPr>
            <p:cNvPr id="17" name="Group 35"/>
            <p:cNvGrpSpPr/>
            <p:nvPr/>
          </p:nvGrpSpPr>
          <p:grpSpPr>
            <a:xfrm>
              <a:off x="1430053" y="1292960"/>
              <a:ext cx="555665" cy="558436"/>
              <a:chOff x="5746699" y="2048352"/>
              <a:chExt cx="712151" cy="715702"/>
            </a:xfrm>
            <a:effectLst/>
          </p:grpSpPr>
          <p:sp>
            <p:nvSpPr>
              <p:cNvPr id="32" name="Freeform: Shape 38"/>
              <p:cNvSpPr/>
              <p:nvPr/>
            </p:nvSpPr>
            <p:spPr bwMode="auto">
              <a:xfrm>
                <a:off x="5746699" y="2048352"/>
                <a:ext cx="712151" cy="715702"/>
              </a:xfrm>
              <a:custGeom>
                <a:avLst/>
                <a:gdLst>
                  <a:gd name="T0" fmla="*/ 1285 w 2570"/>
                  <a:gd name="T1" fmla="*/ 0 h 2569"/>
                  <a:gd name="T2" fmla="*/ 1285 w 2570"/>
                  <a:gd name="T3" fmla="*/ 0 h 2569"/>
                  <a:gd name="T4" fmla="*/ 0 w 2570"/>
                  <a:gd name="T5" fmla="*/ 1284 h 2569"/>
                  <a:gd name="T6" fmla="*/ 1285 w 2570"/>
                  <a:gd name="T7" fmla="*/ 2569 h 2569"/>
                  <a:gd name="T8" fmla="*/ 2570 w 2570"/>
                  <a:gd name="T9" fmla="*/ 1284 h 2569"/>
                  <a:gd name="T10" fmla="*/ 1285 w 2570"/>
                  <a:gd name="T11" fmla="*/ 0 h 25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70" h="2569">
                    <a:moveTo>
                      <a:pt x="1285" y="0"/>
                    </a:moveTo>
                    <a:lnTo>
                      <a:pt x="1285" y="0"/>
                    </a:lnTo>
                    <a:cubicBezTo>
                      <a:pt x="575" y="0"/>
                      <a:pt x="0" y="574"/>
                      <a:pt x="0" y="1284"/>
                    </a:cubicBezTo>
                    <a:cubicBezTo>
                      <a:pt x="0" y="1994"/>
                      <a:pt x="575" y="2569"/>
                      <a:pt x="1285" y="2569"/>
                    </a:cubicBezTo>
                    <a:cubicBezTo>
                      <a:pt x="1995" y="2569"/>
                      <a:pt x="2570" y="1994"/>
                      <a:pt x="2570" y="1284"/>
                    </a:cubicBezTo>
                    <a:cubicBezTo>
                      <a:pt x="2570" y="574"/>
                      <a:pt x="1995" y="0"/>
                      <a:pt x="128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3" name="Freeform: Shape 39"/>
              <p:cNvSpPr/>
              <p:nvPr/>
            </p:nvSpPr>
            <p:spPr bwMode="auto">
              <a:xfrm>
                <a:off x="6013661" y="2230940"/>
                <a:ext cx="205496" cy="350166"/>
              </a:xfrm>
              <a:custGeom>
                <a:avLst/>
                <a:gdLst>
                  <a:gd name="connsiteX0" fmla="*/ 99219 w 198438"/>
                  <a:gd name="connsiteY0" fmla="*/ 288925 h 338138"/>
                  <a:gd name="connsiteX1" fmla="*/ 84137 w 198438"/>
                  <a:gd name="connsiteY1" fmla="*/ 302419 h 338138"/>
                  <a:gd name="connsiteX2" fmla="*/ 99219 w 198438"/>
                  <a:gd name="connsiteY2" fmla="*/ 315913 h 338138"/>
                  <a:gd name="connsiteX3" fmla="*/ 114301 w 198438"/>
                  <a:gd name="connsiteY3" fmla="*/ 302419 h 338138"/>
                  <a:gd name="connsiteX4" fmla="*/ 99219 w 198438"/>
                  <a:gd name="connsiteY4" fmla="*/ 288925 h 338138"/>
                  <a:gd name="connsiteX5" fmla="*/ 14287 w 198438"/>
                  <a:gd name="connsiteY5" fmla="*/ 69850 h 338138"/>
                  <a:gd name="connsiteX6" fmla="*/ 14287 w 198438"/>
                  <a:gd name="connsiteY6" fmla="*/ 268288 h 338138"/>
                  <a:gd name="connsiteX7" fmla="*/ 184150 w 198438"/>
                  <a:gd name="connsiteY7" fmla="*/ 268288 h 338138"/>
                  <a:gd name="connsiteX8" fmla="*/ 184150 w 198438"/>
                  <a:gd name="connsiteY8" fmla="*/ 69850 h 338138"/>
                  <a:gd name="connsiteX9" fmla="*/ 63723 w 198438"/>
                  <a:gd name="connsiteY9" fmla="*/ 28575 h 338138"/>
                  <a:gd name="connsiteX10" fmla="*/ 57150 w 198438"/>
                  <a:gd name="connsiteY10" fmla="*/ 36368 h 338138"/>
                  <a:gd name="connsiteX11" fmla="*/ 63723 w 198438"/>
                  <a:gd name="connsiteY11" fmla="*/ 42863 h 338138"/>
                  <a:gd name="connsiteX12" fmla="*/ 134715 w 198438"/>
                  <a:gd name="connsiteY12" fmla="*/ 42863 h 338138"/>
                  <a:gd name="connsiteX13" fmla="*/ 141288 w 198438"/>
                  <a:gd name="connsiteY13" fmla="*/ 36368 h 338138"/>
                  <a:gd name="connsiteX14" fmla="*/ 134715 w 198438"/>
                  <a:gd name="connsiteY14" fmla="*/ 28575 h 338138"/>
                  <a:gd name="connsiteX15" fmla="*/ 63723 w 198438"/>
                  <a:gd name="connsiteY15" fmla="*/ 28575 h 338138"/>
                  <a:gd name="connsiteX16" fmla="*/ 35719 w 198438"/>
                  <a:gd name="connsiteY16" fmla="*/ 0 h 338138"/>
                  <a:gd name="connsiteX17" fmla="*/ 162719 w 198438"/>
                  <a:gd name="connsiteY17" fmla="*/ 0 h 338138"/>
                  <a:gd name="connsiteX18" fmla="*/ 198438 w 198438"/>
                  <a:gd name="connsiteY18" fmla="*/ 35663 h 338138"/>
                  <a:gd name="connsiteX19" fmla="*/ 198438 w 198438"/>
                  <a:gd name="connsiteY19" fmla="*/ 302475 h 338138"/>
                  <a:gd name="connsiteX20" fmla="*/ 162719 w 198438"/>
                  <a:gd name="connsiteY20" fmla="*/ 338138 h 338138"/>
                  <a:gd name="connsiteX21" fmla="*/ 35719 w 198438"/>
                  <a:gd name="connsiteY21" fmla="*/ 338138 h 338138"/>
                  <a:gd name="connsiteX22" fmla="*/ 0 w 198438"/>
                  <a:gd name="connsiteY22" fmla="*/ 302475 h 338138"/>
                  <a:gd name="connsiteX23" fmla="*/ 0 w 198438"/>
                  <a:gd name="connsiteY23" fmla="*/ 35663 h 338138"/>
                  <a:gd name="connsiteX24" fmla="*/ 35719 w 198438"/>
                  <a:gd name="connsiteY24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98438" h="338138">
                    <a:moveTo>
                      <a:pt x="99219" y="288925"/>
                    </a:moveTo>
                    <a:cubicBezTo>
                      <a:pt x="90889" y="288925"/>
                      <a:pt x="84137" y="294966"/>
                      <a:pt x="84137" y="302419"/>
                    </a:cubicBezTo>
                    <a:cubicBezTo>
                      <a:pt x="84137" y="309872"/>
                      <a:pt x="90889" y="315913"/>
                      <a:pt x="99219" y="315913"/>
                    </a:cubicBezTo>
                    <a:cubicBezTo>
                      <a:pt x="107549" y="315913"/>
                      <a:pt x="114301" y="309872"/>
                      <a:pt x="114301" y="302419"/>
                    </a:cubicBezTo>
                    <a:cubicBezTo>
                      <a:pt x="114301" y="294966"/>
                      <a:pt x="107549" y="288925"/>
                      <a:pt x="99219" y="288925"/>
                    </a:cubicBezTo>
                    <a:close/>
                    <a:moveTo>
                      <a:pt x="14287" y="69850"/>
                    </a:moveTo>
                    <a:lnTo>
                      <a:pt x="14287" y="268288"/>
                    </a:lnTo>
                    <a:lnTo>
                      <a:pt x="184150" y="268288"/>
                    </a:lnTo>
                    <a:lnTo>
                      <a:pt x="184150" y="69850"/>
                    </a:lnTo>
                    <a:close/>
                    <a:moveTo>
                      <a:pt x="63723" y="28575"/>
                    </a:moveTo>
                    <a:cubicBezTo>
                      <a:pt x="59779" y="28575"/>
                      <a:pt x="57150" y="32472"/>
                      <a:pt x="57150" y="36368"/>
                    </a:cubicBezTo>
                    <a:cubicBezTo>
                      <a:pt x="57150" y="40265"/>
                      <a:pt x="59779" y="42863"/>
                      <a:pt x="63723" y="42863"/>
                    </a:cubicBezTo>
                    <a:cubicBezTo>
                      <a:pt x="63723" y="42863"/>
                      <a:pt x="63723" y="42863"/>
                      <a:pt x="134715" y="42863"/>
                    </a:cubicBezTo>
                    <a:cubicBezTo>
                      <a:pt x="138659" y="42863"/>
                      <a:pt x="141288" y="40265"/>
                      <a:pt x="141288" y="36368"/>
                    </a:cubicBezTo>
                    <a:cubicBezTo>
                      <a:pt x="141288" y="32472"/>
                      <a:pt x="138659" y="28575"/>
                      <a:pt x="134715" y="28575"/>
                    </a:cubicBezTo>
                    <a:cubicBezTo>
                      <a:pt x="134715" y="28575"/>
                      <a:pt x="134715" y="28575"/>
                      <a:pt x="63723" y="28575"/>
                    </a:cubicBezTo>
                    <a:close/>
                    <a:moveTo>
                      <a:pt x="35719" y="0"/>
                    </a:moveTo>
                    <a:cubicBezTo>
                      <a:pt x="35719" y="0"/>
                      <a:pt x="35719" y="0"/>
                      <a:pt x="162719" y="0"/>
                    </a:cubicBezTo>
                    <a:cubicBezTo>
                      <a:pt x="182563" y="0"/>
                      <a:pt x="198438" y="15850"/>
                      <a:pt x="198438" y="35663"/>
                    </a:cubicBezTo>
                    <a:cubicBezTo>
                      <a:pt x="198438" y="35663"/>
                      <a:pt x="198438" y="35663"/>
                      <a:pt x="198438" y="302475"/>
                    </a:cubicBezTo>
                    <a:cubicBezTo>
                      <a:pt x="198438" y="322288"/>
                      <a:pt x="182563" y="338138"/>
                      <a:pt x="162719" y="338138"/>
                    </a:cubicBezTo>
                    <a:cubicBezTo>
                      <a:pt x="162719" y="338138"/>
                      <a:pt x="162719" y="338138"/>
                      <a:pt x="35719" y="338138"/>
                    </a:cubicBezTo>
                    <a:cubicBezTo>
                      <a:pt x="15875" y="338138"/>
                      <a:pt x="0" y="322288"/>
                      <a:pt x="0" y="302475"/>
                    </a:cubicBezTo>
                    <a:cubicBezTo>
                      <a:pt x="0" y="302475"/>
                      <a:pt x="0" y="302475"/>
                      <a:pt x="0" y="35663"/>
                    </a:cubicBezTo>
                    <a:cubicBezTo>
                      <a:pt x="0" y="15850"/>
                      <a:pt x="15875" y="0"/>
                      <a:pt x="3571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2" name="TextBox 41"/>
            <p:cNvSpPr txBox="1"/>
            <p:nvPr/>
          </p:nvSpPr>
          <p:spPr>
            <a:xfrm>
              <a:off x="2189783" y="1505852"/>
              <a:ext cx="1578291" cy="353743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10000"/>
            </a:bodyPr>
            <a:lstStyle/>
            <a:p>
              <a:pPr defTabSz="913765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此部分内容作为文字排版占位显示（建议使用主题字体）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23" name="Rectangle 42"/>
            <p:cNvSpPr/>
            <p:nvPr/>
          </p:nvSpPr>
          <p:spPr>
            <a:xfrm>
              <a:off x="2189783" y="1291515"/>
              <a:ext cx="1578291" cy="184666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defTabSz="913765"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157175" y="1813440"/>
            <a:ext cx="5252974" cy="857250"/>
            <a:chOff x="3157175" y="1813440"/>
            <a:chExt cx="5252974" cy="857250"/>
          </a:xfrm>
        </p:grpSpPr>
        <p:sp>
          <p:nvSpPr>
            <p:cNvPr id="4" name="Rectangle 15"/>
            <p:cNvSpPr/>
            <p:nvPr/>
          </p:nvSpPr>
          <p:spPr>
            <a:xfrm>
              <a:off x="5081404" y="1908615"/>
              <a:ext cx="2900120" cy="666901"/>
            </a:xfrm>
            <a:prstGeom prst="rect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5" name="Oval 19"/>
            <p:cNvSpPr/>
            <p:nvPr/>
          </p:nvSpPr>
          <p:spPr>
            <a:xfrm>
              <a:off x="7552899" y="1813440"/>
              <a:ext cx="857250" cy="857250"/>
            </a:xfrm>
            <a:prstGeom prst="ellipse">
              <a:avLst/>
            </a:prstGeom>
            <a:solidFill>
              <a:schemeClr val="accent2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Freeform: Shape 7"/>
            <p:cNvSpPr/>
            <p:nvPr/>
          </p:nvSpPr>
          <p:spPr>
            <a:xfrm>
              <a:off x="3157175" y="1908615"/>
              <a:ext cx="2888673" cy="666900"/>
            </a:xfrm>
            <a:custGeom>
              <a:avLst/>
              <a:gdLst>
                <a:gd name="connsiteX0" fmla="*/ 965616 w 3851564"/>
                <a:gd name="connsiteY0" fmla="*/ 0 h 889200"/>
                <a:gd name="connsiteX1" fmla="*/ 2885949 w 3851564"/>
                <a:gd name="connsiteY1" fmla="*/ 0 h 889200"/>
                <a:gd name="connsiteX2" fmla="*/ 3851564 w 3851564"/>
                <a:gd name="connsiteY2" fmla="*/ 889200 h 889200"/>
                <a:gd name="connsiteX3" fmla="*/ 0 w 3851564"/>
                <a:gd name="connsiteY3" fmla="*/ 889200 h 889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51564" h="889200">
                  <a:moveTo>
                    <a:pt x="965616" y="0"/>
                  </a:moveTo>
                  <a:lnTo>
                    <a:pt x="2885949" y="0"/>
                  </a:lnTo>
                  <a:lnTo>
                    <a:pt x="3851564" y="889200"/>
                  </a:lnTo>
                  <a:lnTo>
                    <a:pt x="0" y="889200"/>
                  </a:lnTo>
                  <a:close/>
                </a:path>
              </a:pathLst>
            </a:cu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sz="3600" b="1"/>
                <a:t>2</a:t>
              </a:r>
              <a:endParaRPr lang="en-US" altLang="zh-CN" sz="3600" b="1"/>
            </a:p>
          </p:txBody>
        </p:sp>
        <p:grpSp>
          <p:nvGrpSpPr>
            <p:cNvPr id="16" name="Group 40"/>
            <p:cNvGrpSpPr/>
            <p:nvPr/>
          </p:nvGrpSpPr>
          <p:grpSpPr>
            <a:xfrm>
              <a:off x="7703692" y="1961092"/>
              <a:ext cx="555665" cy="557049"/>
              <a:chOff x="5746699" y="2884815"/>
              <a:chExt cx="712151" cy="713925"/>
            </a:xfrm>
            <a:effectLst/>
          </p:grpSpPr>
          <p:sp>
            <p:nvSpPr>
              <p:cNvPr id="34" name="Freeform: Shape 47"/>
              <p:cNvSpPr/>
              <p:nvPr/>
            </p:nvSpPr>
            <p:spPr bwMode="auto">
              <a:xfrm>
                <a:off x="5746699" y="2884815"/>
                <a:ext cx="712151" cy="713925"/>
              </a:xfrm>
              <a:custGeom>
                <a:avLst/>
                <a:gdLst>
                  <a:gd name="T0" fmla="*/ 2594 w 5188"/>
                  <a:gd name="T1" fmla="*/ 0 h 5188"/>
                  <a:gd name="T2" fmla="*/ 2594 w 5188"/>
                  <a:gd name="T3" fmla="*/ 0 h 5188"/>
                  <a:gd name="T4" fmla="*/ 0 w 5188"/>
                  <a:gd name="T5" fmla="*/ 2593 h 5188"/>
                  <a:gd name="T6" fmla="*/ 2594 w 5188"/>
                  <a:gd name="T7" fmla="*/ 5188 h 5188"/>
                  <a:gd name="T8" fmla="*/ 5188 w 5188"/>
                  <a:gd name="T9" fmla="*/ 2593 h 5188"/>
                  <a:gd name="T10" fmla="*/ 2594 w 5188"/>
                  <a:gd name="T11" fmla="*/ 0 h 5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88" h="5188">
                    <a:moveTo>
                      <a:pt x="2594" y="0"/>
                    </a:moveTo>
                    <a:lnTo>
                      <a:pt x="2594" y="0"/>
                    </a:lnTo>
                    <a:cubicBezTo>
                      <a:pt x="1161" y="0"/>
                      <a:pt x="0" y="1160"/>
                      <a:pt x="0" y="2593"/>
                    </a:cubicBezTo>
                    <a:cubicBezTo>
                      <a:pt x="0" y="4026"/>
                      <a:pt x="1161" y="5188"/>
                      <a:pt x="2594" y="5188"/>
                    </a:cubicBezTo>
                    <a:cubicBezTo>
                      <a:pt x="4027" y="5188"/>
                      <a:pt x="5188" y="4026"/>
                      <a:pt x="5188" y="2593"/>
                    </a:cubicBezTo>
                    <a:cubicBezTo>
                      <a:pt x="5188" y="1160"/>
                      <a:pt x="4027" y="0"/>
                      <a:pt x="25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5" name="Freeform: Shape 48"/>
              <p:cNvSpPr/>
              <p:nvPr/>
            </p:nvSpPr>
            <p:spPr bwMode="auto">
              <a:xfrm>
                <a:off x="5981217" y="3069587"/>
                <a:ext cx="223758" cy="345367"/>
              </a:xfrm>
              <a:custGeom>
                <a:avLst/>
                <a:gdLst>
                  <a:gd name="connsiteX0" fmla="*/ 99368 w 219075"/>
                  <a:gd name="connsiteY0" fmla="*/ 279400 h 338138"/>
                  <a:gd name="connsiteX1" fmla="*/ 118121 w 219075"/>
                  <a:gd name="connsiteY1" fmla="*/ 279400 h 338138"/>
                  <a:gd name="connsiteX2" fmla="*/ 130176 w 219075"/>
                  <a:gd name="connsiteY2" fmla="*/ 289859 h 338138"/>
                  <a:gd name="connsiteX3" fmla="*/ 118121 w 219075"/>
                  <a:gd name="connsiteY3" fmla="*/ 301625 h 338138"/>
                  <a:gd name="connsiteX4" fmla="*/ 99368 w 219075"/>
                  <a:gd name="connsiteY4" fmla="*/ 301625 h 338138"/>
                  <a:gd name="connsiteX5" fmla="*/ 87313 w 219075"/>
                  <a:gd name="connsiteY5" fmla="*/ 289859 h 338138"/>
                  <a:gd name="connsiteX6" fmla="*/ 99368 w 219075"/>
                  <a:gd name="connsiteY6" fmla="*/ 279400 h 338138"/>
                  <a:gd name="connsiteX7" fmla="*/ 22225 w 219075"/>
                  <a:gd name="connsiteY7" fmla="*/ 268288 h 338138"/>
                  <a:gd name="connsiteX8" fmla="*/ 22225 w 219075"/>
                  <a:gd name="connsiteY8" fmla="*/ 314326 h 338138"/>
                  <a:gd name="connsiteX9" fmla="*/ 196850 w 219075"/>
                  <a:gd name="connsiteY9" fmla="*/ 314326 h 338138"/>
                  <a:gd name="connsiteX10" fmla="*/ 196850 w 219075"/>
                  <a:gd name="connsiteY10" fmla="*/ 268288 h 338138"/>
                  <a:gd name="connsiteX11" fmla="*/ 108745 w 219075"/>
                  <a:gd name="connsiteY11" fmla="*/ 176213 h 338138"/>
                  <a:gd name="connsiteX12" fmla="*/ 120652 w 219075"/>
                  <a:gd name="connsiteY12" fmla="*/ 188120 h 338138"/>
                  <a:gd name="connsiteX13" fmla="*/ 108745 w 219075"/>
                  <a:gd name="connsiteY13" fmla="*/ 200027 h 338138"/>
                  <a:gd name="connsiteX14" fmla="*/ 96838 w 219075"/>
                  <a:gd name="connsiteY14" fmla="*/ 188120 h 338138"/>
                  <a:gd name="connsiteX15" fmla="*/ 108745 w 219075"/>
                  <a:gd name="connsiteY15" fmla="*/ 176213 h 338138"/>
                  <a:gd name="connsiteX16" fmla="*/ 109538 w 219075"/>
                  <a:gd name="connsiteY16" fmla="*/ 138113 h 338138"/>
                  <a:gd name="connsiteX17" fmla="*/ 151629 w 219075"/>
                  <a:gd name="connsiteY17" fmla="*/ 155065 h 338138"/>
                  <a:gd name="connsiteX18" fmla="*/ 151629 w 219075"/>
                  <a:gd name="connsiteY18" fmla="*/ 170714 h 338138"/>
                  <a:gd name="connsiteX19" fmla="*/ 142422 w 219075"/>
                  <a:gd name="connsiteY19" fmla="*/ 174626 h 338138"/>
                  <a:gd name="connsiteX20" fmla="*/ 134530 w 219075"/>
                  <a:gd name="connsiteY20" fmla="*/ 170714 h 338138"/>
                  <a:gd name="connsiteX21" fmla="*/ 109538 w 219075"/>
                  <a:gd name="connsiteY21" fmla="*/ 160281 h 338138"/>
                  <a:gd name="connsiteX22" fmla="*/ 84545 w 219075"/>
                  <a:gd name="connsiteY22" fmla="*/ 170714 h 338138"/>
                  <a:gd name="connsiteX23" fmla="*/ 67446 w 219075"/>
                  <a:gd name="connsiteY23" fmla="*/ 170714 h 338138"/>
                  <a:gd name="connsiteX24" fmla="*/ 67446 w 219075"/>
                  <a:gd name="connsiteY24" fmla="*/ 155065 h 338138"/>
                  <a:gd name="connsiteX25" fmla="*/ 109538 w 219075"/>
                  <a:gd name="connsiteY25" fmla="*/ 138113 h 338138"/>
                  <a:gd name="connsiteX26" fmla="*/ 108744 w 219075"/>
                  <a:gd name="connsiteY26" fmla="*/ 100013 h 338138"/>
                  <a:gd name="connsiteX27" fmla="*/ 177290 w 219075"/>
                  <a:gd name="connsiteY27" fmla="*/ 127043 h 338138"/>
                  <a:gd name="connsiteX28" fmla="*/ 177290 w 219075"/>
                  <a:gd name="connsiteY28" fmla="*/ 142489 h 338138"/>
                  <a:gd name="connsiteX29" fmla="*/ 169381 w 219075"/>
                  <a:gd name="connsiteY29" fmla="*/ 146351 h 338138"/>
                  <a:gd name="connsiteX30" fmla="*/ 161472 w 219075"/>
                  <a:gd name="connsiteY30" fmla="*/ 142489 h 338138"/>
                  <a:gd name="connsiteX31" fmla="*/ 108744 w 219075"/>
                  <a:gd name="connsiteY31" fmla="*/ 121895 h 338138"/>
                  <a:gd name="connsiteX32" fmla="*/ 56016 w 219075"/>
                  <a:gd name="connsiteY32" fmla="*/ 142489 h 338138"/>
                  <a:gd name="connsiteX33" fmla="*/ 40198 w 219075"/>
                  <a:gd name="connsiteY33" fmla="*/ 142489 h 338138"/>
                  <a:gd name="connsiteX34" fmla="*/ 40198 w 219075"/>
                  <a:gd name="connsiteY34" fmla="*/ 127043 h 338138"/>
                  <a:gd name="connsiteX35" fmla="*/ 108744 w 219075"/>
                  <a:gd name="connsiteY35" fmla="*/ 100013 h 338138"/>
                  <a:gd name="connsiteX36" fmla="*/ 22225 w 219075"/>
                  <a:gd name="connsiteY36" fmla="*/ 22225 h 338138"/>
                  <a:gd name="connsiteX37" fmla="*/ 22225 w 219075"/>
                  <a:gd name="connsiteY37" fmla="*/ 246063 h 338138"/>
                  <a:gd name="connsiteX38" fmla="*/ 196850 w 219075"/>
                  <a:gd name="connsiteY38" fmla="*/ 246063 h 338138"/>
                  <a:gd name="connsiteX39" fmla="*/ 196850 w 219075"/>
                  <a:gd name="connsiteY39" fmla="*/ 22225 h 338138"/>
                  <a:gd name="connsiteX40" fmla="*/ 10558 w 219075"/>
                  <a:gd name="connsiteY40" fmla="*/ 0 h 338138"/>
                  <a:gd name="connsiteX41" fmla="*/ 208517 w 219075"/>
                  <a:gd name="connsiteY41" fmla="*/ 0 h 338138"/>
                  <a:gd name="connsiteX42" fmla="*/ 219075 w 219075"/>
                  <a:gd name="connsiteY42" fmla="*/ 11887 h 338138"/>
                  <a:gd name="connsiteX43" fmla="*/ 219075 w 219075"/>
                  <a:gd name="connsiteY43" fmla="*/ 326251 h 338138"/>
                  <a:gd name="connsiteX44" fmla="*/ 208517 w 219075"/>
                  <a:gd name="connsiteY44" fmla="*/ 338138 h 338138"/>
                  <a:gd name="connsiteX45" fmla="*/ 10558 w 219075"/>
                  <a:gd name="connsiteY45" fmla="*/ 338138 h 338138"/>
                  <a:gd name="connsiteX46" fmla="*/ 0 w 219075"/>
                  <a:gd name="connsiteY46" fmla="*/ 326251 h 338138"/>
                  <a:gd name="connsiteX47" fmla="*/ 0 w 219075"/>
                  <a:gd name="connsiteY47" fmla="*/ 11887 h 338138"/>
                  <a:gd name="connsiteX48" fmla="*/ 10558 w 219075"/>
                  <a:gd name="connsiteY48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19075" h="338138">
                    <a:moveTo>
                      <a:pt x="99368" y="279400"/>
                    </a:moveTo>
                    <a:cubicBezTo>
                      <a:pt x="99368" y="279400"/>
                      <a:pt x="99368" y="279400"/>
                      <a:pt x="118121" y="279400"/>
                    </a:cubicBezTo>
                    <a:cubicBezTo>
                      <a:pt x="124818" y="279400"/>
                      <a:pt x="130176" y="283322"/>
                      <a:pt x="130176" y="289859"/>
                    </a:cubicBezTo>
                    <a:cubicBezTo>
                      <a:pt x="130176" y="296396"/>
                      <a:pt x="124818" y="301625"/>
                      <a:pt x="118121" y="301625"/>
                    </a:cubicBezTo>
                    <a:cubicBezTo>
                      <a:pt x="118121" y="301625"/>
                      <a:pt x="118121" y="301625"/>
                      <a:pt x="99368" y="301625"/>
                    </a:cubicBezTo>
                    <a:cubicBezTo>
                      <a:pt x="92671" y="301625"/>
                      <a:pt x="87313" y="296396"/>
                      <a:pt x="87313" y="289859"/>
                    </a:cubicBezTo>
                    <a:cubicBezTo>
                      <a:pt x="87313" y="283322"/>
                      <a:pt x="92671" y="279400"/>
                      <a:pt x="99368" y="279400"/>
                    </a:cubicBezTo>
                    <a:close/>
                    <a:moveTo>
                      <a:pt x="22225" y="268288"/>
                    </a:moveTo>
                    <a:lnTo>
                      <a:pt x="22225" y="314326"/>
                    </a:lnTo>
                    <a:lnTo>
                      <a:pt x="196850" y="314326"/>
                    </a:lnTo>
                    <a:lnTo>
                      <a:pt x="196850" y="268288"/>
                    </a:lnTo>
                    <a:close/>
                    <a:moveTo>
                      <a:pt x="108745" y="176213"/>
                    </a:moveTo>
                    <a:cubicBezTo>
                      <a:pt x="115321" y="176213"/>
                      <a:pt x="120652" y="181544"/>
                      <a:pt x="120652" y="188120"/>
                    </a:cubicBezTo>
                    <a:cubicBezTo>
                      <a:pt x="120652" y="194696"/>
                      <a:pt x="115321" y="200027"/>
                      <a:pt x="108745" y="200027"/>
                    </a:cubicBezTo>
                    <a:cubicBezTo>
                      <a:pt x="102169" y="200027"/>
                      <a:pt x="96838" y="194696"/>
                      <a:pt x="96838" y="188120"/>
                    </a:cubicBezTo>
                    <a:cubicBezTo>
                      <a:pt x="96838" y="181544"/>
                      <a:pt x="102169" y="176213"/>
                      <a:pt x="108745" y="176213"/>
                    </a:cubicBezTo>
                    <a:close/>
                    <a:moveTo>
                      <a:pt x="109538" y="138113"/>
                    </a:moveTo>
                    <a:cubicBezTo>
                      <a:pt x="125322" y="138113"/>
                      <a:pt x="139791" y="143329"/>
                      <a:pt x="151629" y="155065"/>
                    </a:cubicBezTo>
                    <a:cubicBezTo>
                      <a:pt x="155575" y="158977"/>
                      <a:pt x="155575" y="166802"/>
                      <a:pt x="151629" y="170714"/>
                    </a:cubicBezTo>
                    <a:cubicBezTo>
                      <a:pt x="148998" y="173322"/>
                      <a:pt x="146368" y="174626"/>
                      <a:pt x="142422" y="174626"/>
                    </a:cubicBezTo>
                    <a:cubicBezTo>
                      <a:pt x="139791" y="174626"/>
                      <a:pt x="137160" y="173322"/>
                      <a:pt x="134530" y="170714"/>
                    </a:cubicBezTo>
                    <a:cubicBezTo>
                      <a:pt x="127953" y="164193"/>
                      <a:pt x="118745" y="160281"/>
                      <a:pt x="109538" y="160281"/>
                    </a:cubicBezTo>
                    <a:cubicBezTo>
                      <a:pt x="100330" y="160281"/>
                      <a:pt x="91122" y="164193"/>
                      <a:pt x="84545" y="170714"/>
                    </a:cubicBezTo>
                    <a:cubicBezTo>
                      <a:pt x="79284" y="174626"/>
                      <a:pt x="72707" y="174626"/>
                      <a:pt x="67446" y="170714"/>
                    </a:cubicBezTo>
                    <a:cubicBezTo>
                      <a:pt x="63500" y="166802"/>
                      <a:pt x="63500" y="158977"/>
                      <a:pt x="67446" y="155065"/>
                    </a:cubicBezTo>
                    <a:cubicBezTo>
                      <a:pt x="79284" y="143329"/>
                      <a:pt x="93753" y="138113"/>
                      <a:pt x="109538" y="138113"/>
                    </a:cubicBezTo>
                    <a:close/>
                    <a:moveTo>
                      <a:pt x="108744" y="100013"/>
                    </a:moveTo>
                    <a:cubicBezTo>
                      <a:pt x="135108" y="100013"/>
                      <a:pt x="158836" y="109023"/>
                      <a:pt x="177290" y="127043"/>
                    </a:cubicBezTo>
                    <a:cubicBezTo>
                      <a:pt x="182563" y="132192"/>
                      <a:pt x="182563" y="138628"/>
                      <a:pt x="177290" y="142489"/>
                    </a:cubicBezTo>
                    <a:cubicBezTo>
                      <a:pt x="174654" y="145063"/>
                      <a:pt x="172018" y="146351"/>
                      <a:pt x="169381" y="146351"/>
                    </a:cubicBezTo>
                    <a:cubicBezTo>
                      <a:pt x="166745" y="146351"/>
                      <a:pt x="164108" y="145063"/>
                      <a:pt x="161472" y="142489"/>
                    </a:cubicBezTo>
                    <a:cubicBezTo>
                      <a:pt x="146972" y="129617"/>
                      <a:pt x="128517" y="121895"/>
                      <a:pt x="108744" y="121895"/>
                    </a:cubicBezTo>
                    <a:cubicBezTo>
                      <a:pt x="88971" y="121895"/>
                      <a:pt x="70516" y="129617"/>
                      <a:pt x="56016" y="142489"/>
                    </a:cubicBezTo>
                    <a:cubicBezTo>
                      <a:pt x="52061" y="147638"/>
                      <a:pt x="44152" y="147638"/>
                      <a:pt x="40198" y="142489"/>
                    </a:cubicBezTo>
                    <a:cubicBezTo>
                      <a:pt x="34925" y="138628"/>
                      <a:pt x="34925" y="132192"/>
                      <a:pt x="40198" y="127043"/>
                    </a:cubicBezTo>
                    <a:cubicBezTo>
                      <a:pt x="58652" y="109023"/>
                      <a:pt x="82380" y="100013"/>
                      <a:pt x="108744" y="100013"/>
                    </a:cubicBezTo>
                    <a:close/>
                    <a:moveTo>
                      <a:pt x="22225" y="22225"/>
                    </a:moveTo>
                    <a:lnTo>
                      <a:pt x="22225" y="246063"/>
                    </a:lnTo>
                    <a:lnTo>
                      <a:pt x="196850" y="246063"/>
                    </a:lnTo>
                    <a:lnTo>
                      <a:pt x="196850" y="22225"/>
                    </a:lnTo>
                    <a:close/>
                    <a:moveTo>
                      <a:pt x="10558" y="0"/>
                    </a:moveTo>
                    <a:cubicBezTo>
                      <a:pt x="10558" y="0"/>
                      <a:pt x="10558" y="0"/>
                      <a:pt x="208517" y="0"/>
                    </a:cubicBezTo>
                    <a:cubicBezTo>
                      <a:pt x="213796" y="0"/>
                      <a:pt x="219075" y="5283"/>
                      <a:pt x="219075" y="11887"/>
                    </a:cubicBezTo>
                    <a:cubicBezTo>
                      <a:pt x="219075" y="11887"/>
                      <a:pt x="219075" y="11887"/>
                      <a:pt x="219075" y="326251"/>
                    </a:cubicBezTo>
                    <a:cubicBezTo>
                      <a:pt x="219075" y="332855"/>
                      <a:pt x="213796" y="338138"/>
                      <a:pt x="208517" y="338138"/>
                    </a:cubicBezTo>
                    <a:cubicBezTo>
                      <a:pt x="208517" y="338138"/>
                      <a:pt x="208517" y="338138"/>
                      <a:pt x="10558" y="338138"/>
                    </a:cubicBezTo>
                    <a:cubicBezTo>
                      <a:pt x="5279" y="338138"/>
                      <a:pt x="0" y="332855"/>
                      <a:pt x="0" y="326251"/>
                    </a:cubicBezTo>
                    <a:cubicBezTo>
                      <a:pt x="0" y="326251"/>
                      <a:pt x="0" y="326251"/>
                      <a:pt x="0" y="11887"/>
                    </a:cubicBezTo>
                    <a:cubicBezTo>
                      <a:pt x="0" y="5283"/>
                      <a:pt x="5279" y="0"/>
                      <a:pt x="105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4" name="TextBox 43"/>
            <p:cNvSpPr txBox="1"/>
            <p:nvPr/>
          </p:nvSpPr>
          <p:spPr>
            <a:xfrm>
              <a:off x="5882003" y="2175429"/>
              <a:ext cx="1578291" cy="353743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77500" lnSpcReduction="20000"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此部分内容作为文字排版占位显示（建议使用主题字体）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25" name="Rectangle 44"/>
            <p:cNvSpPr/>
            <p:nvPr/>
          </p:nvSpPr>
          <p:spPr>
            <a:xfrm>
              <a:off x="5882003" y="1961092"/>
              <a:ext cx="1578291" cy="184666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3765"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586667" y="3140491"/>
            <a:ext cx="4631046" cy="857250"/>
            <a:chOff x="3586667" y="3140491"/>
            <a:chExt cx="4631046" cy="857250"/>
          </a:xfrm>
        </p:grpSpPr>
        <p:sp>
          <p:nvSpPr>
            <p:cNvPr id="6" name="Rectangle 16"/>
            <p:cNvSpPr/>
            <p:nvPr/>
          </p:nvSpPr>
          <p:spPr>
            <a:xfrm>
              <a:off x="4888969" y="3236445"/>
              <a:ext cx="2900120" cy="666901"/>
            </a:xfrm>
            <a:prstGeom prst="rect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" name="Oval 20"/>
            <p:cNvSpPr/>
            <p:nvPr/>
          </p:nvSpPr>
          <p:spPr>
            <a:xfrm>
              <a:off x="7360463" y="3140491"/>
              <a:ext cx="857250" cy="857250"/>
            </a:xfrm>
            <a:prstGeom prst="ellipse">
              <a:avLst/>
            </a:prstGeom>
            <a:solidFill>
              <a:schemeClr val="accent6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2" name="Rectangle 2"/>
            <p:cNvSpPr/>
            <p:nvPr/>
          </p:nvSpPr>
          <p:spPr>
            <a:xfrm>
              <a:off x="3586667" y="3234887"/>
              <a:ext cx="2029691" cy="668459"/>
            </a:xfrm>
            <a:prstGeom prst="rect">
              <a:avLst/>
            </a:prstGeom>
            <a:solidFill>
              <a:schemeClr val="accent6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 lnSpcReduction="10000"/>
            </a:bodyPr>
            <a:lstStyle/>
            <a:p>
              <a:pPr algn="ctr"/>
              <a:r>
                <a:rPr lang="en-US" altLang="zh-CN" sz="4000" b="1"/>
                <a:t>4</a:t>
              </a:r>
              <a:endParaRPr lang="en-US" altLang="zh-CN" sz="4000" b="1"/>
            </a:p>
          </p:txBody>
        </p:sp>
        <p:grpSp>
          <p:nvGrpSpPr>
            <p:cNvPr id="18" name="Group 49"/>
            <p:cNvGrpSpPr/>
            <p:nvPr/>
          </p:nvGrpSpPr>
          <p:grpSpPr>
            <a:xfrm>
              <a:off x="7511256" y="3290592"/>
              <a:ext cx="555665" cy="557049"/>
              <a:chOff x="7851592" y="3089385"/>
              <a:chExt cx="740886" cy="742732"/>
            </a:xfrm>
          </p:grpSpPr>
          <p:sp>
            <p:nvSpPr>
              <p:cNvPr id="30" name="Freeform: Shape 50"/>
              <p:cNvSpPr/>
              <p:nvPr/>
            </p:nvSpPr>
            <p:spPr bwMode="auto">
              <a:xfrm>
                <a:off x="7851592" y="3089385"/>
                <a:ext cx="740886" cy="742732"/>
              </a:xfrm>
              <a:custGeom>
                <a:avLst/>
                <a:gdLst>
                  <a:gd name="T0" fmla="*/ 1545 w 3090"/>
                  <a:gd name="T1" fmla="*/ 0 h 3090"/>
                  <a:gd name="T2" fmla="*/ 1545 w 3090"/>
                  <a:gd name="T3" fmla="*/ 0 h 3090"/>
                  <a:gd name="T4" fmla="*/ 0 w 3090"/>
                  <a:gd name="T5" fmla="*/ 1544 h 3090"/>
                  <a:gd name="T6" fmla="*/ 1545 w 3090"/>
                  <a:gd name="T7" fmla="*/ 3090 h 3090"/>
                  <a:gd name="T8" fmla="*/ 3090 w 3090"/>
                  <a:gd name="T9" fmla="*/ 1544 h 3090"/>
                  <a:gd name="T10" fmla="*/ 1545 w 3090"/>
                  <a:gd name="T11" fmla="*/ 0 h 3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90" h="3090">
                    <a:moveTo>
                      <a:pt x="1545" y="0"/>
                    </a:moveTo>
                    <a:lnTo>
                      <a:pt x="1545" y="0"/>
                    </a:lnTo>
                    <a:cubicBezTo>
                      <a:pt x="691" y="0"/>
                      <a:pt x="0" y="691"/>
                      <a:pt x="0" y="1544"/>
                    </a:cubicBezTo>
                    <a:cubicBezTo>
                      <a:pt x="0" y="2398"/>
                      <a:pt x="691" y="3090"/>
                      <a:pt x="1545" y="3090"/>
                    </a:cubicBezTo>
                    <a:cubicBezTo>
                      <a:pt x="2398" y="3090"/>
                      <a:pt x="3090" y="2398"/>
                      <a:pt x="3090" y="1544"/>
                    </a:cubicBezTo>
                    <a:cubicBezTo>
                      <a:pt x="3090" y="691"/>
                      <a:pt x="2398" y="0"/>
                      <a:pt x="15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>
                <a:noFill/>
                <a:prstDash val="solid"/>
                <a:round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31" name="Freeform: Shape 51"/>
              <p:cNvSpPr/>
              <p:nvPr/>
            </p:nvSpPr>
            <p:spPr bwMode="auto">
              <a:xfrm>
                <a:off x="8019874" y="3325696"/>
                <a:ext cx="388375" cy="271680"/>
              </a:xfrm>
              <a:custGeom>
                <a:avLst/>
                <a:gdLst>
                  <a:gd name="connsiteX0" fmla="*/ 303212 w 338138"/>
                  <a:gd name="connsiteY0" fmla="*/ 103188 h 236538"/>
                  <a:gd name="connsiteX1" fmla="*/ 303212 w 338138"/>
                  <a:gd name="connsiteY1" fmla="*/ 122238 h 236538"/>
                  <a:gd name="connsiteX2" fmla="*/ 306034 w 338138"/>
                  <a:gd name="connsiteY2" fmla="*/ 122238 h 236538"/>
                  <a:gd name="connsiteX3" fmla="*/ 315912 w 338138"/>
                  <a:gd name="connsiteY3" fmla="*/ 112713 h 236538"/>
                  <a:gd name="connsiteX4" fmla="*/ 306034 w 338138"/>
                  <a:gd name="connsiteY4" fmla="*/ 103188 h 236538"/>
                  <a:gd name="connsiteX5" fmla="*/ 303212 w 338138"/>
                  <a:gd name="connsiteY5" fmla="*/ 103188 h 236538"/>
                  <a:gd name="connsiteX6" fmla="*/ 65087 w 338138"/>
                  <a:gd name="connsiteY6" fmla="*/ 90488 h 236538"/>
                  <a:gd name="connsiteX7" fmla="*/ 61912 w 338138"/>
                  <a:gd name="connsiteY7" fmla="*/ 96838 h 236538"/>
                  <a:gd name="connsiteX8" fmla="*/ 68262 w 338138"/>
                  <a:gd name="connsiteY8" fmla="*/ 96838 h 236538"/>
                  <a:gd name="connsiteX9" fmla="*/ 90487 w 338138"/>
                  <a:gd name="connsiteY9" fmla="*/ 87313 h 236538"/>
                  <a:gd name="connsiteX10" fmla="*/ 90487 w 338138"/>
                  <a:gd name="connsiteY10" fmla="*/ 107951 h 236538"/>
                  <a:gd name="connsiteX11" fmla="*/ 98107 w 338138"/>
                  <a:gd name="connsiteY11" fmla="*/ 107951 h 236538"/>
                  <a:gd name="connsiteX12" fmla="*/ 109537 w 338138"/>
                  <a:gd name="connsiteY12" fmla="*/ 97632 h 236538"/>
                  <a:gd name="connsiteX13" fmla="*/ 98107 w 338138"/>
                  <a:gd name="connsiteY13" fmla="*/ 87313 h 236538"/>
                  <a:gd name="connsiteX14" fmla="*/ 90487 w 338138"/>
                  <a:gd name="connsiteY14" fmla="*/ 87313 h 236538"/>
                  <a:gd name="connsiteX15" fmla="*/ 86677 w 338138"/>
                  <a:gd name="connsiteY15" fmla="*/ 79375 h 236538"/>
                  <a:gd name="connsiteX16" fmla="*/ 98107 w 338138"/>
                  <a:gd name="connsiteY16" fmla="*/ 79375 h 236538"/>
                  <a:gd name="connsiteX17" fmla="*/ 115887 w 338138"/>
                  <a:gd name="connsiteY17" fmla="*/ 97632 h 236538"/>
                  <a:gd name="connsiteX18" fmla="*/ 98107 w 338138"/>
                  <a:gd name="connsiteY18" fmla="*/ 115888 h 236538"/>
                  <a:gd name="connsiteX19" fmla="*/ 86677 w 338138"/>
                  <a:gd name="connsiteY19" fmla="*/ 115888 h 236538"/>
                  <a:gd name="connsiteX20" fmla="*/ 84137 w 338138"/>
                  <a:gd name="connsiteY20" fmla="*/ 113280 h 236538"/>
                  <a:gd name="connsiteX21" fmla="*/ 84137 w 338138"/>
                  <a:gd name="connsiteY21" fmla="*/ 81983 h 236538"/>
                  <a:gd name="connsiteX22" fmla="*/ 86677 w 338138"/>
                  <a:gd name="connsiteY22" fmla="*/ 79375 h 236538"/>
                  <a:gd name="connsiteX23" fmla="*/ 63764 w 338138"/>
                  <a:gd name="connsiteY23" fmla="*/ 79375 h 236538"/>
                  <a:gd name="connsiteX24" fmla="*/ 66410 w 338138"/>
                  <a:gd name="connsiteY24" fmla="*/ 79375 h 236538"/>
                  <a:gd name="connsiteX25" fmla="*/ 69056 w 338138"/>
                  <a:gd name="connsiteY25" fmla="*/ 80727 h 236538"/>
                  <a:gd name="connsiteX26" fmla="*/ 80962 w 338138"/>
                  <a:gd name="connsiteY26" fmla="*/ 113183 h 236538"/>
                  <a:gd name="connsiteX27" fmla="*/ 78316 w 338138"/>
                  <a:gd name="connsiteY27" fmla="*/ 115888 h 236538"/>
                  <a:gd name="connsiteX28" fmla="*/ 75670 w 338138"/>
                  <a:gd name="connsiteY28" fmla="*/ 115888 h 236538"/>
                  <a:gd name="connsiteX29" fmla="*/ 74347 w 338138"/>
                  <a:gd name="connsiteY29" fmla="*/ 114536 h 236538"/>
                  <a:gd name="connsiteX30" fmla="*/ 70378 w 338138"/>
                  <a:gd name="connsiteY30" fmla="*/ 105069 h 236538"/>
                  <a:gd name="connsiteX31" fmla="*/ 59795 w 338138"/>
                  <a:gd name="connsiteY31" fmla="*/ 105069 h 236538"/>
                  <a:gd name="connsiteX32" fmla="*/ 55826 w 338138"/>
                  <a:gd name="connsiteY32" fmla="*/ 114536 h 236538"/>
                  <a:gd name="connsiteX33" fmla="*/ 54503 w 338138"/>
                  <a:gd name="connsiteY33" fmla="*/ 115888 h 236538"/>
                  <a:gd name="connsiteX34" fmla="*/ 51858 w 338138"/>
                  <a:gd name="connsiteY34" fmla="*/ 115888 h 236538"/>
                  <a:gd name="connsiteX35" fmla="*/ 49212 w 338138"/>
                  <a:gd name="connsiteY35" fmla="*/ 114536 h 236538"/>
                  <a:gd name="connsiteX36" fmla="*/ 49212 w 338138"/>
                  <a:gd name="connsiteY36" fmla="*/ 113183 h 236538"/>
                  <a:gd name="connsiteX37" fmla="*/ 61118 w 338138"/>
                  <a:gd name="connsiteY37" fmla="*/ 80727 h 236538"/>
                  <a:gd name="connsiteX38" fmla="*/ 63764 w 338138"/>
                  <a:gd name="connsiteY38" fmla="*/ 79375 h 236538"/>
                  <a:gd name="connsiteX39" fmla="*/ 19050 w 338138"/>
                  <a:gd name="connsiteY39" fmla="*/ 63500 h 236538"/>
                  <a:gd name="connsiteX40" fmla="*/ 19050 w 338138"/>
                  <a:gd name="connsiteY40" fmla="*/ 132790 h 236538"/>
                  <a:gd name="connsiteX41" fmla="*/ 120915 w 338138"/>
                  <a:gd name="connsiteY41" fmla="*/ 132790 h 236538"/>
                  <a:gd name="connsiteX42" fmla="*/ 124884 w 338138"/>
                  <a:gd name="connsiteY42" fmla="*/ 134097 h 236538"/>
                  <a:gd name="connsiteX43" fmla="*/ 161925 w 338138"/>
                  <a:gd name="connsiteY43" fmla="*/ 152400 h 236538"/>
                  <a:gd name="connsiteX44" fmla="*/ 152665 w 338138"/>
                  <a:gd name="connsiteY44" fmla="*/ 123638 h 236538"/>
                  <a:gd name="connsiteX45" fmla="*/ 152665 w 338138"/>
                  <a:gd name="connsiteY45" fmla="*/ 121024 h 236538"/>
                  <a:gd name="connsiteX46" fmla="*/ 152665 w 338138"/>
                  <a:gd name="connsiteY46" fmla="*/ 63500 h 236538"/>
                  <a:gd name="connsiteX47" fmla="*/ 19050 w 338138"/>
                  <a:gd name="connsiteY47" fmla="*/ 63500 h 236538"/>
                  <a:gd name="connsiteX48" fmla="*/ 52387 w 338138"/>
                  <a:gd name="connsiteY48" fmla="*/ 17463 h 236538"/>
                  <a:gd name="connsiteX49" fmla="*/ 52387 w 338138"/>
                  <a:gd name="connsiteY49" fmla="*/ 43782 h 236538"/>
                  <a:gd name="connsiteX50" fmla="*/ 161817 w 338138"/>
                  <a:gd name="connsiteY50" fmla="*/ 43782 h 236538"/>
                  <a:gd name="connsiteX51" fmla="*/ 169728 w 338138"/>
                  <a:gd name="connsiteY51" fmla="*/ 52994 h 236538"/>
                  <a:gd name="connsiteX52" fmla="*/ 169728 w 338138"/>
                  <a:gd name="connsiteY52" fmla="*/ 118791 h 236538"/>
                  <a:gd name="connsiteX53" fmla="*/ 186868 w 338138"/>
                  <a:gd name="connsiteY53" fmla="*/ 167482 h 236538"/>
                  <a:gd name="connsiteX54" fmla="*/ 184231 w 338138"/>
                  <a:gd name="connsiteY54" fmla="*/ 176693 h 236538"/>
                  <a:gd name="connsiteX55" fmla="*/ 177639 w 338138"/>
                  <a:gd name="connsiteY55" fmla="*/ 179325 h 236538"/>
                  <a:gd name="connsiteX56" fmla="*/ 173683 w 338138"/>
                  <a:gd name="connsiteY56" fmla="*/ 178009 h 236538"/>
                  <a:gd name="connsiteX57" fmla="*/ 119627 w 338138"/>
                  <a:gd name="connsiteY57" fmla="*/ 150374 h 236538"/>
                  <a:gd name="connsiteX58" fmla="*/ 52387 w 338138"/>
                  <a:gd name="connsiteY58" fmla="*/ 150374 h 236538"/>
                  <a:gd name="connsiteX59" fmla="*/ 52387 w 338138"/>
                  <a:gd name="connsiteY59" fmla="*/ 217488 h 236538"/>
                  <a:gd name="connsiteX60" fmla="*/ 285750 w 338138"/>
                  <a:gd name="connsiteY60" fmla="*/ 217488 h 236538"/>
                  <a:gd name="connsiteX61" fmla="*/ 285750 w 338138"/>
                  <a:gd name="connsiteY61" fmla="*/ 17463 h 236538"/>
                  <a:gd name="connsiteX62" fmla="*/ 52387 w 338138"/>
                  <a:gd name="connsiteY62" fmla="*/ 17463 h 236538"/>
                  <a:gd name="connsiteX63" fmla="*/ 42267 w 338138"/>
                  <a:gd name="connsiteY63" fmla="*/ 0 h 236538"/>
                  <a:gd name="connsiteX64" fmla="*/ 328892 w 338138"/>
                  <a:gd name="connsiteY64" fmla="*/ 0 h 236538"/>
                  <a:gd name="connsiteX65" fmla="*/ 338138 w 338138"/>
                  <a:gd name="connsiteY65" fmla="*/ 9199 h 236538"/>
                  <a:gd name="connsiteX66" fmla="*/ 338138 w 338138"/>
                  <a:gd name="connsiteY66" fmla="*/ 227339 h 236538"/>
                  <a:gd name="connsiteX67" fmla="*/ 328892 w 338138"/>
                  <a:gd name="connsiteY67" fmla="*/ 236538 h 236538"/>
                  <a:gd name="connsiteX68" fmla="*/ 42267 w 338138"/>
                  <a:gd name="connsiteY68" fmla="*/ 236538 h 236538"/>
                  <a:gd name="connsiteX69" fmla="*/ 33021 w 338138"/>
                  <a:gd name="connsiteY69" fmla="*/ 227339 h 236538"/>
                  <a:gd name="connsiteX70" fmla="*/ 33021 w 338138"/>
                  <a:gd name="connsiteY70" fmla="*/ 151122 h 236538"/>
                  <a:gd name="connsiteX71" fmla="*/ 9246 w 338138"/>
                  <a:gd name="connsiteY71" fmla="*/ 151122 h 236538"/>
                  <a:gd name="connsiteX72" fmla="*/ 0 w 338138"/>
                  <a:gd name="connsiteY72" fmla="*/ 141923 h 236538"/>
                  <a:gd name="connsiteX73" fmla="*/ 0 w 338138"/>
                  <a:gd name="connsiteY73" fmla="*/ 53878 h 236538"/>
                  <a:gd name="connsiteX74" fmla="*/ 9246 w 338138"/>
                  <a:gd name="connsiteY74" fmla="*/ 44679 h 236538"/>
                  <a:gd name="connsiteX75" fmla="*/ 33021 w 338138"/>
                  <a:gd name="connsiteY75" fmla="*/ 44679 h 236538"/>
                  <a:gd name="connsiteX76" fmla="*/ 33021 w 338138"/>
                  <a:gd name="connsiteY76" fmla="*/ 9199 h 236538"/>
                  <a:gd name="connsiteX77" fmla="*/ 42267 w 338138"/>
                  <a:gd name="connsiteY77" fmla="*/ 0 h 23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338138" h="236538">
                    <a:moveTo>
                      <a:pt x="303212" y="103188"/>
                    </a:moveTo>
                    <a:cubicBezTo>
                      <a:pt x="303212" y="103188"/>
                      <a:pt x="303212" y="103188"/>
                      <a:pt x="303212" y="122238"/>
                    </a:cubicBezTo>
                    <a:cubicBezTo>
                      <a:pt x="303212" y="122238"/>
                      <a:pt x="303212" y="122238"/>
                      <a:pt x="306034" y="122238"/>
                    </a:cubicBezTo>
                    <a:cubicBezTo>
                      <a:pt x="311679" y="122238"/>
                      <a:pt x="315912" y="116795"/>
                      <a:pt x="315912" y="112713"/>
                    </a:cubicBezTo>
                    <a:cubicBezTo>
                      <a:pt x="315912" y="107270"/>
                      <a:pt x="311679" y="103188"/>
                      <a:pt x="306034" y="103188"/>
                    </a:cubicBezTo>
                    <a:cubicBezTo>
                      <a:pt x="306034" y="103188"/>
                      <a:pt x="306034" y="103188"/>
                      <a:pt x="303212" y="103188"/>
                    </a:cubicBezTo>
                    <a:close/>
                    <a:moveTo>
                      <a:pt x="65087" y="90488"/>
                    </a:moveTo>
                    <a:lnTo>
                      <a:pt x="61912" y="96838"/>
                    </a:lnTo>
                    <a:lnTo>
                      <a:pt x="68262" y="96838"/>
                    </a:lnTo>
                    <a:close/>
                    <a:moveTo>
                      <a:pt x="90487" y="87313"/>
                    </a:moveTo>
                    <a:cubicBezTo>
                      <a:pt x="90487" y="87313"/>
                      <a:pt x="90487" y="87313"/>
                      <a:pt x="90487" y="107951"/>
                    </a:cubicBezTo>
                    <a:cubicBezTo>
                      <a:pt x="90487" y="107951"/>
                      <a:pt x="90487" y="107951"/>
                      <a:pt x="98107" y="107951"/>
                    </a:cubicBezTo>
                    <a:cubicBezTo>
                      <a:pt x="104457" y="107951"/>
                      <a:pt x="109537" y="104081"/>
                      <a:pt x="109537" y="97632"/>
                    </a:cubicBezTo>
                    <a:cubicBezTo>
                      <a:pt x="109537" y="92473"/>
                      <a:pt x="104457" y="87313"/>
                      <a:pt x="98107" y="87313"/>
                    </a:cubicBezTo>
                    <a:cubicBezTo>
                      <a:pt x="98107" y="87313"/>
                      <a:pt x="98107" y="87313"/>
                      <a:pt x="90487" y="87313"/>
                    </a:cubicBezTo>
                    <a:close/>
                    <a:moveTo>
                      <a:pt x="86677" y="79375"/>
                    </a:moveTo>
                    <a:cubicBezTo>
                      <a:pt x="86677" y="79375"/>
                      <a:pt x="86677" y="79375"/>
                      <a:pt x="98107" y="79375"/>
                    </a:cubicBezTo>
                    <a:cubicBezTo>
                      <a:pt x="108267" y="79375"/>
                      <a:pt x="115887" y="88503"/>
                      <a:pt x="115887" y="97632"/>
                    </a:cubicBezTo>
                    <a:cubicBezTo>
                      <a:pt x="115887" y="108064"/>
                      <a:pt x="108267" y="115888"/>
                      <a:pt x="98107" y="115888"/>
                    </a:cubicBezTo>
                    <a:cubicBezTo>
                      <a:pt x="98107" y="115888"/>
                      <a:pt x="98107" y="115888"/>
                      <a:pt x="86677" y="115888"/>
                    </a:cubicBezTo>
                    <a:cubicBezTo>
                      <a:pt x="85407" y="115888"/>
                      <a:pt x="84137" y="114584"/>
                      <a:pt x="84137" y="113280"/>
                    </a:cubicBezTo>
                    <a:cubicBezTo>
                      <a:pt x="84137" y="113280"/>
                      <a:pt x="84137" y="113280"/>
                      <a:pt x="84137" y="81983"/>
                    </a:cubicBezTo>
                    <a:cubicBezTo>
                      <a:pt x="84137" y="80679"/>
                      <a:pt x="85407" y="79375"/>
                      <a:pt x="86677" y="79375"/>
                    </a:cubicBezTo>
                    <a:close/>
                    <a:moveTo>
                      <a:pt x="63764" y="79375"/>
                    </a:moveTo>
                    <a:cubicBezTo>
                      <a:pt x="63764" y="79375"/>
                      <a:pt x="63764" y="79375"/>
                      <a:pt x="66410" y="79375"/>
                    </a:cubicBezTo>
                    <a:cubicBezTo>
                      <a:pt x="67733" y="79375"/>
                      <a:pt x="67733" y="79375"/>
                      <a:pt x="69056" y="80727"/>
                    </a:cubicBezTo>
                    <a:lnTo>
                      <a:pt x="80962" y="113183"/>
                    </a:lnTo>
                    <a:cubicBezTo>
                      <a:pt x="80962" y="114536"/>
                      <a:pt x="79639" y="115888"/>
                      <a:pt x="78316" y="115888"/>
                    </a:cubicBezTo>
                    <a:cubicBezTo>
                      <a:pt x="78316" y="115888"/>
                      <a:pt x="78316" y="115888"/>
                      <a:pt x="75670" y="115888"/>
                    </a:cubicBezTo>
                    <a:cubicBezTo>
                      <a:pt x="74347" y="115888"/>
                      <a:pt x="74347" y="114536"/>
                      <a:pt x="74347" y="114536"/>
                    </a:cubicBezTo>
                    <a:cubicBezTo>
                      <a:pt x="74347" y="114536"/>
                      <a:pt x="74347" y="114536"/>
                      <a:pt x="70378" y="105069"/>
                    </a:cubicBezTo>
                    <a:cubicBezTo>
                      <a:pt x="70378" y="105069"/>
                      <a:pt x="70378" y="105069"/>
                      <a:pt x="59795" y="105069"/>
                    </a:cubicBezTo>
                    <a:cubicBezTo>
                      <a:pt x="59795" y="105069"/>
                      <a:pt x="59795" y="105069"/>
                      <a:pt x="55826" y="114536"/>
                    </a:cubicBezTo>
                    <a:cubicBezTo>
                      <a:pt x="55826" y="114536"/>
                      <a:pt x="55826" y="115888"/>
                      <a:pt x="54503" y="115888"/>
                    </a:cubicBezTo>
                    <a:cubicBezTo>
                      <a:pt x="54503" y="115888"/>
                      <a:pt x="54503" y="115888"/>
                      <a:pt x="51858" y="115888"/>
                    </a:cubicBezTo>
                    <a:cubicBezTo>
                      <a:pt x="50535" y="115888"/>
                      <a:pt x="50535" y="115888"/>
                      <a:pt x="49212" y="114536"/>
                    </a:cubicBezTo>
                    <a:cubicBezTo>
                      <a:pt x="49212" y="114536"/>
                      <a:pt x="49212" y="113183"/>
                      <a:pt x="49212" y="113183"/>
                    </a:cubicBezTo>
                    <a:cubicBezTo>
                      <a:pt x="49212" y="113183"/>
                      <a:pt x="49212" y="113183"/>
                      <a:pt x="61118" y="80727"/>
                    </a:cubicBezTo>
                    <a:cubicBezTo>
                      <a:pt x="61118" y="79375"/>
                      <a:pt x="62441" y="79375"/>
                      <a:pt x="63764" y="79375"/>
                    </a:cubicBezTo>
                    <a:close/>
                    <a:moveTo>
                      <a:pt x="19050" y="63500"/>
                    </a:moveTo>
                    <a:lnTo>
                      <a:pt x="19050" y="132790"/>
                    </a:lnTo>
                    <a:cubicBezTo>
                      <a:pt x="19050" y="132790"/>
                      <a:pt x="19050" y="132790"/>
                      <a:pt x="120915" y="132790"/>
                    </a:cubicBezTo>
                    <a:cubicBezTo>
                      <a:pt x="122238" y="132790"/>
                      <a:pt x="124884" y="132790"/>
                      <a:pt x="124884" y="134097"/>
                    </a:cubicBezTo>
                    <a:cubicBezTo>
                      <a:pt x="124884" y="134097"/>
                      <a:pt x="124884" y="134097"/>
                      <a:pt x="161925" y="152400"/>
                    </a:cubicBezTo>
                    <a:cubicBezTo>
                      <a:pt x="161925" y="152400"/>
                      <a:pt x="161925" y="152400"/>
                      <a:pt x="152665" y="123638"/>
                    </a:cubicBezTo>
                    <a:cubicBezTo>
                      <a:pt x="152665" y="123638"/>
                      <a:pt x="152665" y="122331"/>
                      <a:pt x="152665" y="121024"/>
                    </a:cubicBezTo>
                    <a:cubicBezTo>
                      <a:pt x="152665" y="121024"/>
                      <a:pt x="152665" y="121024"/>
                      <a:pt x="152665" y="63500"/>
                    </a:cubicBezTo>
                    <a:cubicBezTo>
                      <a:pt x="152665" y="63500"/>
                      <a:pt x="152665" y="63500"/>
                      <a:pt x="19050" y="63500"/>
                    </a:cubicBezTo>
                    <a:close/>
                    <a:moveTo>
                      <a:pt x="52387" y="17463"/>
                    </a:moveTo>
                    <a:cubicBezTo>
                      <a:pt x="52387" y="17463"/>
                      <a:pt x="52387" y="17463"/>
                      <a:pt x="52387" y="43782"/>
                    </a:cubicBezTo>
                    <a:cubicBezTo>
                      <a:pt x="52387" y="43782"/>
                      <a:pt x="52387" y="43782"/>
                      <a:pt x="161817" y="43782"/>
                    </a:cubicBezTo>
                    <a:cubicBezTo>
                      <a:pt x="165773" y="43782"/>
                      <a:pt x="169728" y="49046"/>
                      <a:pt x="169728" y="52994"/>
                    </a:cubicBezTo>
                    <a:cubicBezTo>
                      <a:pt x="169728" y="52994"/>
                      <a:pt x="169728" y="52994"/>
                      <a:pt x="169728" y="118791"/>
                    </a:cubicBezTo>
                    <a:cubicBezTo>
                      <a:pt x="169728" y="118791"/>
                      <a:pt x="169728" y="118791"/>
                      <a:pt x="186868" y="167482"/>
                    </a:cubicBezTo>
                    <a:cubicBezTo>
                      <a:pt x="188186" y="171430"/>
                      <a:pt x="186868" y="174062"/>
                      <a:pt x="184231" y="176693"/>
                    </a:cubicBezTo>
                    <a:cubicBezTo>
                      <a:pt x="181594" y="178009"/>
                      <a:pt x="180275" y="179325"/>
                      <a:pt x="177639" y="179325"/>
                    </a:cubicBezTo>
                    <a:cubicBezTo>
                      <a:pt x="176320" y="179325"/>
                      <a:pt x="175002" y="179325"/>
                      <a:pt x="173683" y="178009"/>
                    </a:cubicBezTo>
                    <a:cubicBezTo>
                      <a:pt x="173683" y="178009"/>
                      <a:pt x="173683" y="178009"/>
                      <a:pt x="119627" y="150374"/>
                    </a:cubicBezTo>
                    <a:cubicBezTo>
                      <a:pt x="119627" y="150374"/>
                      <a:pt x="119627" y="150374"/>
                      <a:pt x="52387" y="150374"/>
                    </a:cubicBezTo>
                    <a:cubicBezTo>
                      <a:pt x="52387" y="150374"/>
                      <a:pt x="52387" y="150374"/>
                      <a:pt x="52387" y="217488"/>
                    </a:cubicBezTo>
                    <a:cubicBezTo>
                      <a:pt x="52387" y="217488"/>
                      <a:pt x="52387" y="217488"/>
                      <a:pt x="285750" y="217488"/>
                    </a:cubicBezTo>
                    <a:lnTo>
                      <a:pt x="285750" y="17463"/>
                    </a:lnTo>
                    <a:cubicBezTo>
                      <a:pt x="285750" y="17463"/>
                      <a:pt x="285750" y="17463"/>
                      <a:pt x="52387" y="17463"/>
                    </a:cubicBezTo>
                    <a:close/>
                    <a:moveTo>
                      <a:pt x="42267" y="0"/>
                    </a:moveTo>
                    <a:cubicBezTo>
                      <a:pt x="42267" y="0"/>
                      <a:pt x="42267" y="0"/>
                      <a:pt x="328892" y="0"/>
                    </a:cubicBezTo>
                    <a:cubicBezTo>
                      <a:pt x="334176" y="0"/>
                      <a:pt x="338138" y="3942"/>
                      <a:pt x="338138" y="9199"/>
                    </a:cubicBezTo>
                    <a:cubicBezTo>
                      <a:pt x="338138" y="9199"/>
                      <a:pt x="338138" y="9199"/>
                      <a:pt x="338138" y="227339"/>
                    </a:cubicBezTo>
                    <a:cubicBezTo>
                      <a:pt x="338138" y="232596"/>
                      <a:pt x="334176" y="236538"/>
                      <a:pt x="328892" y="236538"/>
                    </a:cubicBezTo>
                    <a:cubicBezTo>
                      <a:pt x="328892" y="236538"/>
                      <a:pt x="328892" y="236538"/>
                      <a:pt x="42267" y="236538"/>
                    </a:cubicBezTo>
                    <a:cubicBezTo>
                      <a:pt x="36984" y="236538"/>
                      <a:pt x="33021" y="232596"/>
                      <a:pt x="33021" y="227339"/>
                    </a:cubicBezTo>
                    <a:cubicBezTo>
                      <a:pt x="33021" y="227339"/>
                      <a:pt x="33021" y="227339"/>
                      <a:pt x="33021" y="151122"/>
                    </a:cubicBezTo>
                    <a:cubicBezTo>
                      <a:pt x="33021" y="151122"/>
                      <a:pt x="33021" y="151122"/>
                      <a:pt x="9246" y="151122"/>
                    </a:cubicBezTo>
                    <a:cubicBezTo>
                      <a:pt x="3962" y="151122"/>
                      <a:pt x="0" y="147179"/>
                      <a:pt x="0" y="141923"/>
                    </a:cubicBezTo>
                    <a:cubicBezTo>
                      <a:pt x="0" y="141923"/>
                      <a:pt x="0" y="141923"/>
                      <a:pt x="0" y="53878"/>
                    </a:cubicBezTo>
                    <a:cubicBezTo>
                      <a:pt x="0" y="49936"/>
                      <a:pt x="3962" y="44679"/>
                      <a:pt x="9246" y="44679"/>
                    </a:cubicBezTo>
                    <a:cubicBezTo>
                      <a:pt x="9246" y="44679"/>
                      <a:pt x="9246" y="44679"/>
                      <a:pt x="33021" y="44679"/>
                    </a:cubicBezTo>
                    <a:cubicBezTo>
                      <a:pt x="33021" y="44679"/>
                      <a:pt x="33021" y="44679"/>
                      <a:pt x="33021" y="9199"/>
                    </a:cubicBezTo>
                    <a:cubicBezTo>
                      <a:pt x="33021" y="3942"/>
                      <a:pt x="36984" y="0"/>
                      <a:pt x="422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26" name="TextBox 45"/>
            <p:cNvSpPr txBox="1"/>
            <p:nvPr/>
          </p:nvSpPr>
          <p:spPr>
            <a:xfrm>
              <a:off x="5719067" y="3504928"/>
              <a:ext cx="1578291" cy="353743"/>
            </a:xfrm>
            <a:prstGeom prst="rect">
              <a:avLst/>
            </a:prstGeom>
            <a:noFill/>
          </p:spPr>
          <p:txBody>
            <a:bodyPr wrap="square" lIns="72000" tIns="0" rIns="72000" bIns="0" anchor="ctr" anchorCtr="0">
              <a:normAutofit fontScale="92500" lnSpcReduction="10000"/>
            </a:bodyPr>
            <a:lstStyle/>
            <a:p>
              <a:pPr algn="r" defTabSz="913765">
                <a:lnSpc>
                  <a:spcPct val="120000"/>
                </a:lnSpc>
                <a:defRPr/>
              </a:pPr>
              <a:r>
                <a:rPr lang="zh-CN" altLang="en-US" sz="1000">
                  <a:solidFill>
                    <a:schemeClr val="bg1"/>
                  </a:solidFill>
                </a:rPr>
                <a:t>此部分内容作为文字排版占位显示（建议使用主题字体）</a:t>
              </a:r>
              <a:endParaRPr lang="zh-CN" altLang="en-US" sz="1000">
                <a:solidFill>
                  <a:schemeClr val="bg1"/>
                </a:solidFill>
              </a:endParaRPr>
            </a:p>
          </p:txBody>
        </p:sp>
        <p:sp>
          <p:nvSpPr>
            <p:cNvPr id="27" name="Rectangle 46"/>
            <p:cNvSpPr/>
            <p:nvPr/>
          </p:nvSpPr>
          <p:spPr>
            <a:xfrm>
              <a:off x="5719067" y="3290592"/>
              <a:ext cx="1578291" cy="184666"/>
            </a:xfrm>
            <a:prstGeom prst="rect">
              <a:avLst/>
            </a:prstGeom>
          </p:spPr>
          <p:txBody>
            <a:bodyPr wrap="none" lIns="72000" tIns="0" rIns="72000" bIns="0">
              <a:normAutofit fontScale="92500" lnSpcReduction="20000"/>
            </a:bodyPr>
            <a:lstStyle/>
            <a:p>
              <a:pPr lvl="0" algn="r" defTabSz="913765">
                <a:defRPr/>
              </a:pPr>
              <a:r>
                <a:rPr lang="zh-CN" altLang="en-US" sz="1600" b="1">
                  <a:solidFill>
                    <a:schemeClr val="bg1"/>
                  </a:solidFill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</a:endParaRPr>
            </a:p>
          </p:txBody>
        </p:sp>
      </p:grpSp>
      <p:sp>
        <p:nvSpPr>
          <p:cNvPr id="36" name="文本框 30"/>
          <p:cNvSpPr txBox="1"/>
          <p:nvPr/>
        </p:nvSpPr>
        <p:spPr>
          <a:xfrm>
            <a:off x="781596" y="85139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rgbClr val="0D62A4"/>
                </a:solidFill>
              </a:rPr>
              <a:t>标题文本预设</a:t>
            </a:r>
            <a:endParaRPr lang="zh-CN" altLang="en-US" sz="2000" b="1" dirty="0">
              <a:solidFill>
                <a:srgbClr val="0D62A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F7EB3"/>
      </a:accent1>
      <a:accent2>
        <a:srgbClr val="0F3766"/>
      </a:accent2>
      <a:accent3>
        <a:srgbClr val="0F7EB3"/>
      </a:accent3>
      <a:accent4>
        <a:srgbClr val="0F3766"/>
      </a:accent4>
      <a:accent5>
        <a:srgbClr val="0F7EB3"/>
      </a:accent5>
      <a:accent6>
        <a:srgbClr val="0F3766"/>
      </a:accent6>
      <a:hlink>
        <a:srgbClr val="0F7EB3"/>
      </a:hlink>
      <a:folHlink>
        <a:srgbClr val="0F376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0F7EB3"/>
    </a:accent1>
    <a:accent2>
      <a:srgbClr val="0F3766"/>
    </a:accent2>
    <a:accent3>
      <a:srgbClr val="0F7EB3"/>
    </a:accent3>
    <a:accent4>
      <a:srgbClr val="0F3766"/>
    </a:accent4>
    <a:accent5>
      <a:srgbClr val="0F7EB3"/>
    </a:accent5>
    <a:accent6>
      <a:srgbClr val="0F3766"/>
    </a:accent6>
    <a:hlink>
      <a:srgbClr val="0F7EB3"/>
    </a:hlink>
    <a:folHlink>
      <a:srgbClr val="0F37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2921</Words>
  <Application>WPS 演示</Application>
  <PresentationFormat>全屏显示(16:9)</PresentationFormat>
  <Paragraphs>468</Paragraphs>
  <Slides>25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8" baseType="lpstr">
      <vt:lpstr>Arial</vt:lpstr>
      <vt:lpstr>宋体</vt:lpstr>
      <vt:lpstr>Wingdings</vt:lpstr>
      <vt:lpstr>Calibri</vt:lpstr>
      <vt:lpstr>微软雅黑</vt:lpstr>
      <vt:lpstr>方正兰亭准黑_GBK</vt:lpstr>
      <vt:lpstr>黑体</vt:lpstr>
      <vt:lpstr>Rockwell Condensed</vt:lpstr>
      <vt:lpstr>Impact</vt:lpstr>
      <vt:lpstr>汉仪粗宋繁</vt:lpstr>
      <vt:lpstr>Arial Unicode MS</vt:lpstr>
      <vt:lpstr>方正姚体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一颗苹果</cp:lastModifiedBy>
  <cp:revision>916</cp:revision>
  <dcterms:created xsi:type="dcterms:W3CDTF">2015-04-24T01:01:00Z</dcterms:created>
  <dcterms:modified xsi:type="dcterms:W3CDTF">2021-09-22T03:46:08Z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8602612A77834EEA93D78F06DB05F0DA</vt:lpwstr>
  </property>
</Properties>
</file>