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6" r:id="rId3"/>
    <p:sldId id="258" r:id="rId5"/>
    <p:sldId id="259" r:id="rId6"/>
    <p:sldId id="265" r:id="rId7"/>
    <p:sldId id="266" r:id="rId8"/>
    <p:sldId id="267" r:id="rId9"/>
    <p:sldId id="268" r:id="rId10"/>
    <p:sldId id="260" r:id="rId11"/>
    <p:sldId id="269" r:id="rId12"/>
    <p:sldId id="270" r:id="rId13"/>
    <p:sldId id="271" r:id="rId14"/>
    <p:sldId id="273" r:id="rId15"/>
    <p:sldId id="261" r:id="rId16"/>
    <p:sldId id="274" r:id="rId17"/>
    <p:sldId id="276" r:id="rId18"/>
    <p:sldId id="278" r:id="rId19"/>
    <p:sldId id="279" r:id="rId20"/>
    <p:sldId id="262" r:id="rId21"/>
    <p:sldId id="280" r:id="rId22"/>
    <p:sldId id="282" r:id="rId23"/>
    <p:sldId id="284" r:id="rId24"/>
    <p:sldId id="285" r:id="rId25"/>
    <p:sldId id="263" r:id="rId26"/>
  </p:sldIdLst>
  <p:sldSz cx="9144000" cy="514477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336" y="108"/>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635E28-683E-4B5C-9049-A40932AA578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6F06C-6F0D-484E-8470-4E0B52BE9E4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6F06C-6F0D-484E-8470-4E0B52BE9E4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6F06C-6F0D-484E-8470-4E0B52BE9E4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6F06C-6F0D-484E-8470-4E0B52BE9E4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6F06C-6F0D-484E-8470-4E0B52BE9E4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6F06C-6F0D-484E-8470-4E0B52BE9E4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6F06C-6F0D-484E-8470-4E0B52BE9E4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6F06C-6F0D-484E-8470-4E0B52BE9E4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6F06C-6F0D-484E-8470-4E0B52BE9E4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6F06C-6F0D-484E-8470-4E0B52BE9E4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6F06C-6F0D-484E-8470-4E0B52BE9E4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9E4A5E-21BE-4E0F-A2B0-206772D9FFF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9E4A5E-21BE-4E0F-A2B0-206772D9FFF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6F06C-6F0D-484E-8470-4E0B52BE9E4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BA5FA-44E0-4756-BF69-C985CC5113B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BA5FA-44E0-4756-BF69-C985CC5113B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BA5FA-44E0-4756-BF69-C985CC5113B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BA5FA-44E0-4756-BF69-C985CC5113B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BA5FA-44E0-4756-BF69-C985CC5113B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70FC9FA-41A1-4996-80CA-202CA5B252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CC97F-9247-436B-930B-716CDCB6DBDC}" type="slidenum">
              <a:rPr lang="zh-CN" altLang="en-US" smtClean="0"/>
            </a:fld>
            <a:endParaRPr lang="zh-CN" altLang="en-US"/>
          </a:p>
        </p:txBody>
      </p:sp>
    </p:spTree>
  </p:cSld>
  <p:clrMapOvr>
    <a:masterClrMapping/>
  </p:clrMapOvr>
  <p:transition spd="slow"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70FC9FA-41A1-4996-80CA-202CA5B252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CC97F-9247-436B-930B-716CDCB6DBDC}" type="slidenum">
              <a:rPr lang="zh-CN" altLang="en-US" smtClean="0"/>
            </a:fld>
            <a:endParaRPr lang="zh-CN" altLang="en-US"/>
          </a:p>
        </p:txBody>
      </p:sp>
    </p:spTree>
  </p:cSld>
  <p:clrMapOvr>
    <a:masterClrMapping/>
  </p:clrMapOvr>
  <p:transition spd="slow"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70FC9FA-41A1-4996-80CA-202CA5B252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CC97F-9247-436B-930B-716CDCB6DBDC}" type="slidenum">
              <a:rPr lang="zh-CN" altLang="en-US" smtClean="0"/>
            </a:fld>
            <a:endParaRPr lang="zh-CN" altLang="en-US"/>
          </a:p>
        </p:txBody>
      </p:sp>
    </p:spTree>
  </p:cSld>
  <p:clrMapOvr>
    <a:masterClrMapping/>
  </p:clrMapOvr>
  <p:transition spd="slow"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Tree>
  </p:cSld>
  <p:clrMapOvr>
    <a:masterClrMapping/>
  </p:clrMapOvr>
  <p:transition spd="slow"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nvSpPr>
        <p:spPr>
          <a:xfrm>
            <a:off x="8711160" y="4723360"/>
            <a:ext cx="432841" cy="432974"/>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15"/>
          <p:cNvSpPr txBox="1"/>
          <p:nvPr userDrawn="1"/>
        </p:nvSpPr>
        <p:spPr>
          <a:xfrm>
            <a:off x="8785275" y="4860172"/>
            <a:ext cx="340825" cy="221197"/>
          </a:xfrm>
          <a:prstGeom prst="rect">
            <a:avLst/>
          </a:prstGeom>
          <a:noFill/>
        </p:spPr>
        <p:txBody>
          <a:bodyPr wrap="square" lIns="51419" tIns="25709" rIns="51419" bIns="25709" rtlCol="0">
            <a:spAutoFit/>
          </a:bodyPr>
          <a:lstStyle/>
          <a:p>
            <a:pPr algn="ctr"/>
            <a:fld id="{2EEF1883-7A0E-4F66-9932-E581691AD397}" type="slidenum">
              <a:rPr lang="zh-CN" altLang="en-US" sz="1100" smtClean="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100" dirty="0" smtClean="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100" b="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advClick="0" advTm="3000">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70FC9FA-41A1-4996-80CA-202CA5B252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CC97F-9247-436B-930B-716CDCB6DBDC}" type="slidenum">
              <a:rPr lang="zh-CN" altLang="en-US" smtClean="0"/>
            </a:fld>
            <a:endParaRPr lang="zh-CN" altLang="en-US"/>
          </a:p>
        </p:txBody>
      </p:sp>
    </p:spTree>
  </p:cSld>
  <p:clrMapOvr>
    <a:masterClrMapping/>
  </p:clrMapOvr>
  <p:transition spd="slow"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70FC9FA-41A1-4996-80CA-202CA5B252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CC97F-9247-436B-930B-716CDCB6DBDC}" type="slidenum">
              <a:rPr lang="zh-CN" altLang="en-US" smtClean="0"/>
            </a:fld>
            <a:endParaRPr lang="zh-CN" altLang="en-US"/>
          </a:p>
        </p:txBody>
      </p:sp>
    </p:spTree>
  </p:cSld>
  <p:clrMapOvr>
    <a:masterClrMapping/>
  </p:clrMapOvr>
  <p:transition spd="slow"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70FC9FA-41A1-4996-80CA-202CA5B252D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CC97F-9247-436B-930B-716CDCB6DBDC}" type="slidenum">
              <a:rPr lang="zh-CN" altLang="en-US" smtClean="0"/>
            </a:fld>
            <a:endParaRPr lang="zh-CN" altLang="en-US"/>
          </a:p>
        </p:txBody>
      </p:sp>
    </p:spTree>
  </p:cSld>
  <p:clrMapOvr>
    <a:masterClrMapping/>
  </p:clrMapOvr>
  <p:transition spd="slow"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70FC9FA-41A1-4996-80CA-202CA5B252D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3ECC97F-9247-436B-930B-716CDCB6DBDC}" type="slidenum">
              <a:rPr lang="zh-CN" altLang="en-US" smtClean="0"/>
            </a:fld>
            <a:endParaRPr lang="zh-CN" altLang="en-US"/>
          </a:p>
        </p:txBody>
      </p:sp>
    </p:spTree>
  </p:cSld>
  <p:clrMapOvr>
    <a:masterClrMapping/>
  </p:clrMapOvr>
  <p:transition spd="slow"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70FC9FA-41A1-4996-80CA-202CA5B252D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3ECC97F-9247-436B-930B-716CDCB6DBDC}" type="slidenum">
              <a:rPr lang="zh-CN" altLang="en-US" smtClean="0"/>
            </a:fld>
            <a:endParaRPr lang="zh-CN" altLang="en-US"/>
          </a:p>
        </p:txBody>
      </p:sp>
    </p:spTree>
  </p:cSld>
  <p:clrMapOvr>
    <a:masterClrMapping/>
  </p:clrMapOvr>
  <p:transition spd="slow"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70FC9FA-41A1-4996-80CA-202CA5B252D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3ECC97F-9247-436B-930B-716CDCB6DBDC}" type="slidenum">
              <a:rPr lang="zh-CN" altLang="en-US" smtClean="0"/>
            </a:fld>
            <a:endParaRPr lang="zh-CN" altLang="en-US"/>
          </a:p>
        </p:txBody>
      </p:sp>
      <p:sp>
        <p:nvSpPr>
          <p:cNvPr id="5" name="文本框 5"/>
          <p:cNvSpPr txBox="1"/>
          <p:nvPr userDrawn="1"/>
        </p:nvSpPr>
        <p:spPr>
          <a:xfrm>
            <a:off x="618451" y="318083"/>
            <a:ext cx="2441381" cy="346249"/>
          </a:xfrm>
          <a:prstGeom prst="rect">
            <a:avLst/>
          </a:prstGeom>
          <a:noFill/>
        </p:spPr>
        <p:txBody>
          <a:bodyPr wrap="square" lIns="68580" tIns="34290" rIns="68580" bIns="34290"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zh-CN" altLang="en-US" sz="1800" dirty="0" smtClean="0">
                <a:solidFill>
                  <a:schemeClr val="tx1">
                    <a:lumMod val="50000"/>
                    <a:lumOff val="50000"/>
                  </a:schemeClr>
                </a:solidFill>
              </a:rPr>
              <a:t>单击此处添加标题</a:t>
            </a:r>
            <a:endParaRPr lang="zh-CN" altLang="zh-CN" sz="1800" dirty="0">
              <a:solidFill>
                <a:schemeClr val="tx1">
                  <a:lumMod val="50000"/>
                  <a:lumOff val="50000"/>
                </a:schemeClr>
              </a:solidFill>
            </a:endParaRPr>
          </a:p>
        </p:txBody>
      </p:sp>
      <p:grpSp>
        <p:nvGrpSpPr>
          <p:cNvPr id="7" name="组合 29"/>
          <p:cNvGrpSpPr/>
          <p:nvPr userDrawn="1"/>
        </p:nvGrpSpPr>
        <p:grpSpPr>
          <a:xfrm>
            <a:off x="0" y="340296"/>
            <a:ext cx="569418" cy="353701"/>
            <a:chOff x="0" y="532828"/>
            <a:chExt cx="759125" cy="568897"/>
          </a:xfrm>
          <a:solidFill>
            <a:schemeClr val="accent1"/>
          </a:solidFill>
        </p:grpSpPr>
        <p:sp>
          <p:nvSpPr>
            <p:cNvPr id="8" name="矩形 7"/>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41410" y="532828"/>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1257" y="532828"/>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21341" y="532828"/>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35"/>
          <p:cNvGrpSpPr/>
          <p:nvPr userDrawn="1"/>
        </p:nvGrpSpPr>
        <p:grpSpPr>
          <a:xfrm>
            <a:off x="0" y="691685"/>
            <a:ext cx="9144000" cy="34292"/>
            <a:chOff x="0" y="532828"/>
            <a:chExt cx="759125" cy="568897"/>
          </a:xfrm>
        </p:grpSpPr>
        <p:sp>
          <p:nvSpPr>
            <p:cNvPr id="14" name="矩形 13"/>
            <p:cNvSpPr/>
            <p:nvPr/>
          </p:nvSpPr>
          <p:spPr>
            <a:xfrm>
              <a:off x="0" y="532828"/>
              <a:ext cx="238791" cy="568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791" y="532828"/>
              <a:ext cx="209847" cy="5688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48638" y="532828"/>
              <a:ext cx="170083" cy="568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16871" y="532828"/>
              <a:ext cx="142254" cy="5688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5"/>
                                        </p:tgtEl>
                                        <p:attrNameLst>
                                          <p:attrName>ppt_y</p:attrName>
                                        </p:attrNameLst>
                                      </p:cBhvr>
                                      <p:tavLst>
                                        <p:tav tm="0">
                                          <p:val>
                                            <p:strVal val="#ppt_y"/>
                                          </p:val>
                                        </p:tav>
                                        <p:tav tm="100000">
                                          <p:val>
                                            <p:strVal val="#ppt_y"/>
                                          </p:val>
                                        </p:tav>
                                      </p:tavLst>
                                    </p:anim>
                                    <p:anim calcmode="lin" valueType="num">
                                      <p:cBhvr>
                                        <p:cTn id="13"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70FC9FA-41A1-4996-80CA-202CA5B252D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CC97F-9247-436B-930B-716CDCB6DBDC}" type="slidenum">
              <a:rPr lang="zh-CN" altLang="en-US" smtClean="0"/>
            </a:fld>
            <a:endParaRPr lang="zh-CN" altLang="en-US"/>
          </a:p>
        </p:txBody>
      </p:sp>
    </p:spTree>
  </p:cSld>
  <p:clrMapOvr>
    <a:masterClrMapping/>
  </p:clrMapOvr>
  <p:transition spd="slow"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70FC9FA-41A1-4996-80CA-202CA5B252D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CC97F-9247-436B-930B-716CDCB6DBDC}" type="slidenum">
              <a:rPr lang="zh-CN" altLang="en-US" smtClean="0"/>
            </a:fld>
            <a:endParaRPr lang="zh-CN" altLang="en-US"/>
          </a:p>
        </p:txBody>
      </p:sp>
    </p:spTree>
  </p:cSld>
  <p:clrMapOvr>
    <a:masterClrMapping/>
  </p:clrMapOvr>
  <p:transition spd="slow" advClick="0" advTm="300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A70FC9FA-41A1-4996-80CA-202CA5B252DB}"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33ECC97F-9247-436B-930B-716CDCB6DBD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Click="0" advTm="300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image" Target="../media/image20.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microsoft.com/office/2007/relationships/hdphoto" Target="../media/image24.wdp"/><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网Chenying0907出品 11"/>
          <p:cNvSpPr/>
          <p:nvPr/>
        </p:nvSpPr>
        <p:spPr bwMode="auto">
          <a:xfrm>
            <a:off x="150307" y="0"/>
            <a:ext cx="4306231" cy="5145592"/>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blipFill>
            <a:blip r:embed="rId1" cstate="print"/>
            <a:stretch>
              <a:fillRect/>
            </a:stretch>
          </a:blipFill>
          <a:ln>
            <a:noFill/>
          </a:ln>
          <a:effectLst/>
        </p:spPr>
        <p:txBody>
          <a:bodyPr vert="horz" wrap="square" lIns="32828" tIns="16414" rIns="32828" bIns="16414" numCol="1" anchor="t" anchorCtr="0" compatLnSpc="1"/>
          <a:lstStyle/>
          <a:p>
            <a:endParaRPr lang="zh-CN" altLang="en-US"/>
          </a:p>
        </p:txBody>
      </p:sp>
      <p:sp>
        <p:nvSpPr>
          <p:cNvPr id="4" name="淘宝网Chenying0907出品 11"/>
          <p:cNvSpPr/>
          <p:nvPr/>
        </p:nvSpPr>
        <p:spPr bwMode="auto">
          <a:xfrm rot="549104">
            <a:off x="2865949" y="3385331"/>
            <a:ext cx="470040" cy="929277"/>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1"/>
          </a:solidFill>
          <a:ln>
            <a:noFill/>
          </a:ln>
        </p:spPr>
        <p:txBody>
          <a:bodyPr vert="horz" wrap="square" lIns="32828" tIns="16414" rIns="32828" bIns="16414" numCol="1" anchor="t" anchorCtr="0" compatLnSpc="1"/>
          <a:lstStyle/>
          <a:p>
            <a:endParaRPr lang="zh-CN" altLang="en-US"/>
          </a:p>
        </p:txBody>
      </p:sp>
      <p:sp>
        <p:nvSpPr>
          <p:cNvPr id="7" name="Shape 5230"/>
          <p:cNvSpPr/>
          <p:nvPr/>
        </p:nvSpPr>
        <p:spPr>
          <a:xfrm>
            <a:off x="5580112" y="1096381"/>
            <a:ext cx="1512168" cy="15128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8575">
            <a:solidFill>
              <a:srgbClr val="B0BBC0"/>
            </a:solidFill>
            <a:prstDash val="sysDot"/>
            <a:miter lim="400000"/>
          </a:ln>
        </p:spPr>
        <p:txBody>
          <a:bodyPr lIns="0" tIns="0" rIns="0" bIns="0"/>
          <a:lstStyle/>
          <a:p>
            <a:pPr defTabSz="362585">
              <a:defRPr sz="1200">
                <a:uFillTx/>
                <a:latin typeface="Helvetica"/>
                <a:ea typeface="Helvetica"/>
                <a:cs typeface="Helvetica"/>
                <a:sym typeface="Helvetica"/>
              </a:defRPr>
            </a:pPr>
            <a:endParaRPr dirty="0">
              <a:solidFill>
                <a:schemeClr val="tx1">
                  <a:lumMod val="75000"/>
                  <a:lumOff val="25000"/>
                </a:schemeClr>
              </a:solidFill>
              <a:latin typeface="+mn-ea"/>
            </a:endParaRPr>
          </a:p>
        </p:txBody>
      </p:sp>
      <p:sp>
        <p:nvSpPr>
          <p:cNvPr id="8" name="Shape 5232"/>
          <p:cNvSpPr/>
          <p:nvPr/>
        </p:nvSpPr>
        <p:spPr>
          <a:xfrm>
            <a:off x="7200292" y="1672445"/>
            <a:ext cx="1224136" cy="551815"/>
          </a:xfrm>
          <a:prstGeom prst="rect">
            <a:avLst/>
          </a:prstGeom>
          <a:ln w="12700">
            <a:round/>
          </a:ln>
        </p:spPr>
        <p:txBody>
          <a:bodyPr wrap="square" lIns="30240" tIns="30240" rIns="30240" bIns="30240">
            <a:spAutoFit/>
          </a:bodyPr>
          <a:lstStyle>
            <a:lvl1pPr algn="ctr">
              <a:buClr>
                <a:srgbClr val="D0D7DA"/>
              </a:buClr>
              <a:buFont typeface="ArialUnicodeMS"/>
              <a:defRPr sz="1600">
                <a:solidFill>
                  <a:srgbClr val="D0D7DA"/>
                </a:solidFill>
                <a:uFill>
                  <a:solidFill>
                    <a:srgbClr val="D0D7DA"/>
                  </a:solidFill>
                </a:uFill>
                <a:latin typeface="ArialUnicodeMS"/>
                <a:ea typeface="ArialUnicodeMS"/>
                <a:cs typeface="ArialUnicodeMS"/>
                <a:sym typeface="ArialUnicodeMS"/>
              </a:defRPr>
            </a:lvl1pPr>
          </a:lstStyle>
          <a:p>
            <a:pPr lvl="0" algn="l">
              <a:defRPr sz="1800">
                <a:solidFill>
                  <a:srgbClr val="000000"/>
                </a:solidFill>
                <a:uFillTx/>
              </a:defRPr>
            </a:pPr>
            <a:r>
              <a:rPr lang="en-US" altLang="zh-CN" sz="3200" dirty="0" smtClean="0">
                <a:solidFill>
                  <a:schemeClr val="accent1"/>
                </a:solidFill>
                <a:latin typeface="微软雅黑" panose="020B0503020204020204" pitchFamily="34" charset="-122"/>
                <a:ea typeface="微软雅黑" panose="020B0503020204020204" pitchFamily="34" charset="-122"/>
              </a:rPr>
              <a:t>20XX</a:t>
            </a:r>
            <a:endParaRPr sz="2400" dirty="0">
              <a:solidFill>
                <a:schemeClr val="accent1"/>
              </a:solidFill>
              <a:latin typeface="+mn-ea"/>
              <a:ea typeface="+mn-ea"/>
            </a:endParaRPr>
          </a:p>
        </p:txBody>
      </p:sp>
      <p:pic>
        <p:nvPicPr>
          <p:cNvPr id="9" name="Dummy Logo.jpg"/>
          <p:cNvPicPr/>
          <p:nvPr/>
        </p:nvPicPr>
        <p:blipFill>
          <a:blip r:embed="rId2" cstate="print"/>
          <a:stretch>
            <a:fillRect/>
          </a:stretch>
        </p:blipFill>
        <p:spPr>
          <a:xfrm>
            <a:off x="5816496" y="1249278"/>
            <a:ext cx="1039405" cy="1207123"/>
          </a:xfrm>
          <a:prstGeom prst="ellipse">
            <a:avLst/>
          </a:prstGeom>
          <a:blipFill>
            <a:blip r:embed="rId3" cstate="print"/>
            <a:stretch>
              <a:fillRect/>
            </a:stretch>
          </a:blipFill>
          <a:ln w="12700">
            <a:miter lim="400000"/>
            <a:headEnd/>
            <a:tailEnd/>
          </a:ln>
        </p:spPr>
      </p:pic>
      <p:sp>
        <p:nvSpPr>
          <p:cNvPr id="11" name="TextBox 10"/>
          <p:cNvSpPr txBox="1"/>
          <p:nvPr/>
        </p:nvSpPr>
        <p:spPr>
          <a:xfrm>
            <a:off x="3100969" y="2762145"/>
            <a:ext cx="6421476" cy="500127"/>
          </a:xfrm>
          <a:prstGeom prst="rect">
            <a:avLst/>
          </a:prstGeom>
          <a:noFill/>
        </p:spPr>
        <p:txBody>
          <a:bodyPr wrap="square" lIns="68571" tIns="34285" rIns="68571" bIns="34285"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蓝色简约社团招新宣传</a:t>
            </a:r>
            <a:r>
              <a:rPr lang="en-US" altLang="zh-CN" sz="2800" b="1" dirty="0" smtClean="0">
                <a:solidFill>
                  <a:schemeClr val="accent1"/>
                </a:solidFill>
                <a:latin typeface="微软雅黑" panose="020B0503020204020204" pitchFamily="34" charset="-122"/>
                <a:ea typeface="微软雅黑" panose="020B0503020204020204" pitchFamily="34" charset="-122"/>
              </a:rPr>
              <a:t>PPT</a:t>
            </a:r>
            <a:r>
              <a:rPr lang="zh-CN" altLang="en-US" sz="2800" b="1" dirty="0" smtClean="0">
                <a:solidFill>
                  <a:schemeClr val="accent1"/>
                </a:solidFill>
                <a:latin typeface="微软雅黑" panose="020B0503020204020204" pitchFamily="34" charset="-122"/>
                <a:ea typeface="微软雅黑" panose="020B0503020204020204" pitchFamily="34" charset="-122"/>
              </a:rPr>
              <a:t>模板</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12" name="标题 4"/>
          <p:cNvSpPr txBox="1"/>
          <p:nvPr/>
        </p:nvSpPr>
        <p:spPr>
          <a:xfrm>
            <a:off x="4863827" y="3411994"/>
            <a:ext cx="3171906" cy="276675"/>
          </a:xfrm>
          <a:prstGeom prst="rect">
            <a:avLst/>
          </a:prstGeom>
        </p:spPr>
        <p:txBody>
          <a:bodyPr vert="horz" lIns="68571" tIns="34285" rIns="68571" bIns="3428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00" b="1" dirty="0" smtClean="0">
                <a:solidFill>
                  <a:schemeClr val="tx1">
                    <a:lumMod val="50000"/>
                    <a:lumOff val="50000"/>
                  </a:schemeClr>
                </a:solidFill>
                <a:latin typeface="微软雅黑" panose="020B0503020204020204" pitchFamily="34" charset="-122"/>
                <a:ea typeface="微软雅黑" panose="020B0503020204020204" pitchFamily="34" charset="-122"/>
              </a:rPr>
              <a:t>适用于舞蹈社招新</a:t>
            </a:r>
            <a:r>
              <a:rPr lang="en-US" altLang="zh-CN" sz="1300" b="1"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300" b="1" dirty="0" smtClean="0">
                <a:solidFill>
                  <a:schemeClr val="tx1">
                    <a:lumMod val="50000"/>
                    <a:lumOff val="50000"/>
                  </a:schemeClr>
                </a:solidFill>
                <a:latin typeface="微软雅黑" panose="020B0503020204020204" pitchFamily="34" charset="-122"/>
                <a:ea typeface="微软雅黑" panose="020B0503020204020204" pitchFamily="34" charset="-122"/>
              </a:rPr>
              <a:t>社团策划</a:t>
            </a:r>
            <a:r>
              <a:rPr lang="zh-CN" altLang="en-US" sz="1300" b="1" dirty="0" smtClean="0">
                <a:solidFill>
                  <a:schemeClr val="tx1">
                    <a:lumMod val="50000"/>
                    <a:lumOff val="50000"/>
                  </a:schemeClr>
                </a:solidFill>
                <a:latin typeface="微软雅黑" panose="020B0503020204020204" pitchFamily="34" charset="-122"/>
                <a:ea typeface="微软雅黑" panose="020B0503020204020204" pitchFamily="34" charset="-122"/>
              </a:rPr>
              <a:t>宣传等</a:t>
            </a:r>
            <a:endParaRPr lang="zh-CN" altLang="en-US" sz="13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5135192" y="3760677"/>
            <a:ext cx="2802215" cy="276301"/>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rgbClr val="1C76CE"/>
              </a:solidFill>
            </a:endParaRPr>
          </a:p>
        </p:txBody>
      </p:sp>
      <p:sp>
        <p:nvSpPr>
          <p:cNvPr id="14" name="标题 4"/>
          <p:cNvSpPr txBox="1"/>
          <p:nvPr/>
        </p:nvSpPr>
        <p:spPr>
          <a:xfrm>
            <a:off x="5310408" y="3798691"/>
            <a:ext cx="1079839" cy="214081"/>
          </a:xfrm>
          <a:prstGeom prst="rect">
            <a:avLst/>
          </a:prstGeom>
          <a:noFill/>
        </p:spPr>
        <p:txBody>
          <a:bodyPr vert="horz" lIns="68571" tIns="34285" rIns="68571" bIns="3428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00" dirty="0">
                <a:solidFill>
                  <a:schemeClr val="accent1"/>
                </a:solidFill>
                <a:latin typeface="微软雅黑" panose="020B0503020204020204" pitchFamily="34" charset="-122"/>
                <a:ea typeface="微软雅黑" panose="020B0503020204020204" pitchFamily="34" charset="-122"/>
              </a:rPr>
              <a:t>汇报</a:t>
            </a:r>
            <a:r>
              <a:rPr lang="zh-CN" altLang="en-US" sz="1000" dirty="0" smtClean="0">
                <a:solidFill>
                  <a:schemeClr val="accent1"/>
                </a:solidFill>
                <a:latin typeface="微软雅黑" panose="020B0503020204020204" pitchFamily="34" charset="-122"/>
                <a:ea typeface="微软雅黑" panose="020B0503020204020204" pitchFamily="34" charset="-122"/>
              </a:rPr>
              <a:t>人：</a:t>
            </a:r>
            <a:r>
              <a:rPr lang="en-US" altLang="zh-CN" sz="1000" dirty="0">
                <a:solidFill>
                  <a:schemeClr val="accent1"/>
                </a:solidFill>
                <a:latin typeface="微软雅黑" panose="020B0503020204020204" pitchFamily="34" charset="-122"/>
                <a:ea typeface="微软雅黑" panose="020B0503020204020204" pitchFamily="34" charset="-122"/>
              </a:rPr>
              <a:t>XXX</a:t>
            </a:r>
            <a:endParaRPr lang="en-US" altLang="zh-CN" sz="1000" dirty="0" smtClean="0">
              <a:solidFill>
                <a:schemeClr val="accent1"/>
              </a:solidFill>
              <a:latin typeface="微软雅黑" panose="020B0503020204020204" pitchFamily="34" charset="-122"/>
              <a:ea typeface="微软雅黑" panose="020B0503020204020204" pitchFamily="34" charset="-122"/>
            </a:endParaRPr>
          </a:p>
        </p:txBody>
      </p:sp>
      <p:sp>
        <p:nvSpPr>
          <p:cNvPr id="15" name="标题 4"/>
          <p:cNvSpPr txBox="1"/>
          <p:nvPr/>
        </p:nvSpPr>
        <p:spPr>
          <a:xfrm>
            <a:off x="6328455" y="3662354"/>
            <a:ext cx="1398030" cy="472946"/>
          </a:xfrm>
          <a:prstGeom prst="rect">
            <a:avLst/>
          </a:prstGeom>
          <a:noFill/>
        </p:spPr>
        <p:txBody>
          <a:bodyPr vert="horz" lIns="68571" tIns="34285" rIns="68571" bIns="3428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00" dirty="0">
                <a:solidFill>
                  <a:schemeClr val="accent1"/>
                </a:solidFill>
                <a:latin typeface="微软雅黑" panose="020B0503020204020204" pitchFamily="34" charset="-122"/>
                <a:ea typeface="微软雅黑" panose="020B0503020204020204" pitchFamily="34" charset="-122"/>
              </a:rPr>
              <a:t>汇报</a:t>
            </a:r>
            <a:r>
              <a:rPr lang="zh-CN" altLang="en-US" sz="1000" dirty="0" smtClean="0">
                <a:solidFill>
                  <a:schemeClr val="accent1"/>
                </a:solidFill>
                <a:latin typeface="微软雅黑" panose="020B0503020204020204" pitchFamily="34" charset="-122"/>
                <a:ea typeface="微软雅黑" panose="020B0503020204020204" pitchFamily="34" charset="-122"/>
              </a:rPr>
              <a:t>时间：</a:t>
            </a:r>
            <a:r>
              <a:rPr lang="en-US" altLang="zh-CN" sz="1000" dirty="0" smtClean="0">
                <a:solidFill>
                  <a:schemeClr val="accent1"/>
                </a:solidFill>
                <a:latin typeface="微软雅黑" panose="020B0503020204020204" pitchFamily="34" charset="-122"/>
                <a:ea typeface="微软雅黑" panose="020B0503020204020204" pitchFamily="34" charset="-122"/>
              </a:rPr>
              <a:t>XX</a:t>
            </a:r>
            <a:r>
              <a:rPr lang="zh-CN" altLang="en-US" sz="1000" dirty="0" smtClean="0">
                <a:solidFill>
                  <a:schemeClr val="accent1"/>
                </a:solidFill>
                <a:latin typeface="微软雅黑" panose="020B0503020204020204" pitchFamily="34" charset="-122"/>
                <a:ea typeface="微软雅黑" panose="020B0503020204020204" pitchFamily="34" charset="-122"/>
              </a:rPr>
              <a:t>年</a:t>
            </a:r>
            <a:r>
              <a:rPr lang="en-US" altLang="zh-CN" sz="1000" dirty="0" smtClean="0">
                <a:solidFill>
                  <a:schemeClr val="accent1"/>
                </a:solidFill>
                <a:latin typeface="微软雅黑" panose="020B0503020204020204" pitchFamily="34" charset="-122"/>
                <a:ea typeface="微软雅黑" panose="020B0503020204020204" pitchFamily="34" charset="-122"/>
              </a:rPr>
              <a:t>XX</a:t>
            </a:r>
            <a:r>
              <a:rPr lang="zh-CN" altLang="en-US" sz="1000" dirty="0" smtClean="0">
                <a:solidFill>
                  <a:schemeClr val="accent1"/>
                </a:solidFill>
                <a:latin typeface="微软雅黑" panose="020B0503020204020204" pitchFamily="34" charset="-122"/>
                <a:ea typeface="微软雅黑" panose="020B0503020204020204" pitchFamily="34" charset="-122"/>
              </a:rPr>
              <a:t>月</a:t>
            </a:r>
            <a:endParaRPr lang="en-US" altLang="zh-CN" sz="1000" dirty="0" smtClean="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gtEl>
                                      </p:cBhvr>
                                    </p:animEffect>
                                  </p:childTnLst>
                                </p:cTn>
                              </p:par>
                            </p:childTnLst>
                          </p:cTn>
                        </p:par>
                        <p:par>
                          <p:cTn id="21" fill="hold">
                            <p:stCondLst>
                              <p:cond delay="12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2200"/>
                            </p:stCondLst>
                            <p:childTnLst>
                              <p:par>
                                <p:cTn id="28" presetID="2" presetClass="entr" presetSubtype="4"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par>
                          <p:cTn id="32" fill="hold">
                            <p:stCondLst>
                              <p:cond delay="27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4"/>
                                        </p:tgtEl>
                                        <p:attrNameLst>
                                          <p:attrName>ppt_y</p:attrName>
                                        </p:attrNameLst>
                                      </p:cBhvr>
                                      <p:tavLst>
                                        <p:tav tm="0">
                                          <p:val>
                                            <p:strVal val="#ppt_y"/>
                                          </p:val>
                                        </p:tav>
                                        <p:tav tm="100000">
                                          <p:val>
                                            <p:strVal val="#ppt_y"/>
                                          </p:val>
                                        </p:tav>
                                      </p:tavLst>
                                    </p:anim>
                                    <p:anim calcmode="lin" valueType="num">
                                      <p:cBhvr>
                                        <p:cTn id="3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4"/>
                                        </p:tgtEl>
                                      </p:cBhvr>
                                    </p:animEffect>
                                  </p:childTnLst>
                                </p:cTn>
                              </p:par>
                            </p:childTnLst>
                          </p:cTn>
                        </p:par>
                        <p:par>
                          <p:cTn id="40" fill="hold">
                            <p:stCondLst>
                              <p:cond delay="35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5"/>
                                        </p:tgtEl>
                                        <p:attrNameLst>
                                          <p:attrName>ppt_y</p:attrName>
                                        </p:attrNameLst>
                                      </p:cBhvr>
                                      <p:tavLst>
                                        <p:tav tm="0">
                                          <p:val>
                                            <p:strVal val="#ppt_y"/>
                                          </p:val>
                                        </p:tav>
                                        <p:tav tm="100000">
                                          <p:val>
                                            <p:strVal val="#ppt_y"/>
                                          </p:val>
                                        </p:tav>
                                      </p:tavLst>
                                    </p:anim>
                                    <p:anim calcmode="lin" valueType="num">
                                      <p:cBhvr>
                                        <p:cTn id="4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p:bldP spid="12" grpId="0"/>
      <p:bldP spid="13" grpId="0" animBg="1"/>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3062627" y="958842"/>
            <a:ext cx="675983" cy="2845285"/>
            <a:chOff x="5181600" y="1341352"/>
            <a:chExt cx="901311" cy="3792542"/>
          </a:xfrm>
        </p:grpSpPr>
        <p:sp>
          <p:nvSpPr>
            <p:cNvPr id="22" name="Rounded Rectangle 3"/>
            <p:cNvSpPr/>
            <p:nvPr/>
          </p:nvSpPr>
          <p:spPr>
            <a:xfrm>
              <a:off x="5227821" y="1436208"/>
              <a:ext cx="808869" cy="3697685"/>
            </a:xfrm>
            <a:custGeom>
              <a:avLst/>
              <a:gdLst/>
              <a:ahLst/>
              <a:cxnLst/>
              <a:rect l="l" t="t" r="r" b="b"/>
              <a:pathLst>
                <a:path w="1066800" h="4876800">
                  <a:moveTo>
                    <a:pt x="0" y="0"/>
                  </a:moveTo>
                  <a:lnTo>
                    <a:pt x="1066800" y="0"/>
                  </a:lnTo>
                  <a:lnTo>
                    <a:pt x="990600" y="160800"/>
                  </a:lnTo>
                  <a:lnTo>
                    <a:pt x="990600" y="4419600"/>
                  </a:lnTo>
                  <a:cubicBezTo>
                    <a:pt x="990600" y="4672105"/>
                    <a:pt x="785905" y="4876800"/>
                    <a:pt x="533400" y="4876800"/>
                  </a:cubicBezTo>
                  <a:cubicBezTo>
                    <a:pt x="280895" y="4876800"/>
                    <a:pt x="76200" y="4672105"/>
                    <a:pt x="76200" y="4419600"/>
                  </a:cubicBezTo>
                  <a:lnTo>
                    <a:pt x="76200" y="160800"/>
                  </a:lnTo>
                  <a:close/>
                </a:path>
              </a:pathLst>
            </a:custGeom>
            <a:gradFill flip="none" rotWithShape="1">
              <a:gsLst>
                <a:gs pos="74000">
                  <a:srgbClr val="F1F1F1"/>
                </a:gs>
                <a:gs pos="42000">
                  <a:srgbClr val="F1F1F1"/>
                </a:gs>
                <a:gs pos="0">
                  <a:schemeClr val="bg1">
                    <a:lumMod val="75000"/>
                  </a:schemeClr>
                </a:gs>
                <a:gs pos="5600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3"/>
            <p:cNvSpPr/>
            <p:nvPr/>
          </p:nvSpPr>
          <p:spPr>
            <a:xfrm>
              <a:off x="5285598" y="2971800"/>
              <a:ext cx="693316" cy="2162093"/>
            </a:xfrm>
            <a:custGeom>
              <a:avLst/>
              <a:gdLst/>
              <a:ahLst/>
              <a:cxnLst/>
              <a:rect l="l" t="t" r="r" b="b"/>
              <a:pathLst>
                <a:path w="693316" h="2162093">
                  <a:moveTo>
                    <a:pt x="0" y="0"/>
                  </a:moveTo>
                  <a:lnTo>
                    <a:pt x="693316" y="0"/>
                  </a:lnTo>
                  <a:lnTo>
                    <a:pt x="693316" y="1815435"/>
                  </a:lnTo>
                  <a:cubicBezTo>
                    <a:pt x="693316" y="2006889"/>
                    <a:pt x="538112" y="2162093"/>
                    <a:pt x="346658" y="2162093"/>
                  </a:cubicBezTo>
                  <a:cubicBezTo>
                    <a:pt x="155203" y="2162093"/>
                    <a:pt x="0" y="2006889"/>
                    <a:pt x="0" y="181543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ounded Rectangle 3"/>
            <p:cNvSpPr/>
            <p:nvPr/>
          </p:nvSpPr>
          <p:spPr>
            <a:xfrm>
              <a:off x="5285597" y="4720874"/>
              <a:ext cx="693316" cy="413020"/>
            </a:xfrm>
            <a:custGeom>
              <a:avLst/>
              <a:gdLst/>
              <a:ahLst/>
              <a:cxnLst/>
              <a:rect l="l" t="t" r="r" b="b"/>
              <a:pathLst>
                <a:path w="914400" h="544724">
                  <a:moveTo>
                    <a:pt x="0" y="0"/>
                  </a:moveTo>
                  <a:cubicBezTo>
                    <a:pt x="0" y="252505"/>
                    <a:pt x="204695" y="457200"/>
                    <a:pt x="457200" y="457200"/>
                  </a:cubicBezTo>
                  <a:cubicBezTo>
                    <a:pt x="709705" y="457200"/>
                    <a:pt x="914400" y="252505"/>
                    <a:pt x="914400" y="0"/>
                  </a:cubicBezTo>
                  <a:lnTo>
                    <a:pt x="914400" y="87524"/>
                  </a:lnTo>
                  <a:cubicBezTo>
                    <a:pt x="914400" y="340029"/>
                    <a:pt x="709705" y="544724"/>
                    <a:pt x="457200" y="544724"/>
                  </a:cubicBezTo>
                  <a:cubicBezTo>
                    <a:pt x="204695" y="544724"/>
                    <a:pt x="0" y="340029"/>
                    <a:pt x="0" y="87524"/>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ounded Rectangle 8"/>
            <p:cNvSpPr/>
            <p:nvPr/>
          </p:nvSpPr>
          <p:spPr>
            <a:xfrm>
              <a:off x="5354929" y="1399128"/>
              <a:ext cx="194129" cy="3477671"/>
            </a:xfrm>
            <a:custGeom>
              <a:avLst/>
              <a:gdLst/>
              <a:ahLst/>
              <a:cxnLst/>
              <a:rect l="l" t="t" r="r" b="b"/>
              <a:pathLst>
                <a:path w="256032" h="4697104">
                  <a:moveTo>
                    <a:pt x="0" y="0"/>
                  </a:moveTo>
                  <a:lnTo>
                    <a:pt x="256032" y="0"/>
                  </a:lnTo>
                  <a:lnTo>
                    <a:pt x="256032" y="4569088"/>
                  </a:lnTo>
                  <a:cubicBezTo>
                    <a:pt x="256032" y="4639789"/>
                    <a:pt x="198717" y="4697104"/>
                    <a:pt x="128016" y="4697104"/>
                  </a:cubicBezTo>
                  <a:cubicBezTo>
                    <a:pt x="57315" y="4697104"/>
                    <a:pt x="0" y="4639789"/>
                    <a:pt x="0" y="4569088"/>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24" name="Rounded Rectangle 10"/>
            <p:cNvSpPr/>
            <p:nvPr/>
          </p:nvSpPr>
          <p:spPr>
            <a:xfrm>
              <a:off x="5773075" y="1399128"/>
              <a:ext cx="109775" cy="3477671"/>
            </a:xfrm>
            <a:custGeom>
              <a:avLst/>
              <a:gdLst/>
              <a:ahLst/>
              <a:cxnLst/>
              <a:rect l="l" t="t" r="r" b="b"/>
              <a:pathLst>
                <a:path w="144780" h="4697104">
                  <a:moveTo>
                    <a:pt x="0" y="0"/>
                  </a:moveTo>
                  <a:lnTo>
                    <a:pt x="144780" y="0"/>
                  </a:lnTo>
                  <a:lnTo>
                    <a:pt x="144780" y="4624714"/>
                  </a:lnTo>
                  <a:cubicBezTo>
                    <a:pt x="144780" y="4664694"/>
                    <a:pt x="112370" y="4697104"/>
                    <a:pt x="72390" y="4697104"/>
                  </a:cubicBezTo>
                  <a:cubicBezTo>
                    <a:pt x="32410" y="4697104"/>
                    <a:pt x="0" y="4664694"/>
                    <a:pt x="0" y="4624714"/>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26" name="Rounded Rectangle 25"/>
            <p:cNvSpPr/>
            <p:nvPr/>
          </p:nvSpPr>
          <p:spPr>
            <a:xfrm>
              <a:off x="5181600" y="1341352"/>
              <a:ext cx="901311" cy="115553"/>
            </a:xfrm>
            <a:prstGeom prst="roundRect">
              <a:avLst>
                <a:gd name="adj" fmla="val 50000"/>
              </a:avLst>
            </a:prstGeom>
            <a:gradFill flip="none" rotWithShape="1">
              <a:gsLst>
                <a:gs pos="0">
                  <a:schemeClr val="bg1">
                    <a:lumMod val="6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27" name="Rectangle 14"/>
            <p:cNvSpPr/>
            <p:nvPr/>
          </p:nvSpPr>
          <p:spPr>
            <a:xfrm>
              <a:off x="5227821" y="1436208"/>
              <a:ext cx="808869" cy="35140"/>
            </a:xfrm>
            <a:custGeom>
              <a:avLst/>
              <a:gdLst/>
              <a:ahLst/>
              <a:cxnLst/>
              <a:rect l="l" t="t" r="r" b="b"/>
              <a:pathLst>
                <a:path w="1066800" h="46346">
                  <a:moveTo>
                    <a:pt x="0" y="0"/>
                  </a:moveTo>
                  <a:lnTo>
                    <a:pt x="1066800" y="0"/>
                  </a:lnTo>
                  <a:lnTo>
                    <a:pt x="1044838" y="46346"/>
                  </a:lnTo>
                  <a:lnTo>
                    <a:pt x="21963" y="4634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grpSp>
      <p:grpSp>
        <p:nvGrpSpPr>
          <p:cNvPr id="3" name="Group 30"/>
          <p:cNvGrpSpPr/>
          <p:nvPr/>
        </p:nvGrpSpPr>
        <p:grpSpPr>
          <a:xfrm>
            <a:off x="5073963" y="958842"/>
            <a:ext cx="675983" cy="2845285"/>
            <a:chOff x="5181600" y="1341352"/>
            <a:chExt cx="901311" cy="3792542"/>
          </a:xfrm>
        </p:grpSpPr>
        <p:sp>
          <p:nvSpPr>
            <p:cNvPr id="32" name="Rounded Rectangle 3"/>
            <p:cNvSpPr/>
            <p:nvPr/>
          </p:nvSpPr>
          <p:spPr>
            <a:xfrm>
              <a:off x="5227821" y="1436208"/>
              <a:ext cx="808869" cy="3697685"/>
            </a:xfrm>
            <a:custGeom>
              <a:avLst/>
              <a:gdLst/>
              <a:ahLst/>
              <a:cxnLst/>
              <a:rect l="l" t="t" r="r" b="b"/>
              <a:pathLst>
                <a:path w="1066800" h="4876800">
                  <a:moveTo>
                    <a:pt x="0" y="0"/>
                  </a:moveTo>
                  <a:lnTo>
                    <a:pt x="1066800" y="0"/>
                  </a:lnTo>
                  <a:lnTo>
                    <a:pt x="990600" y="160800"/>
                  </a:lnTo>
                  <a:lnTo>
                    <a:pt x="990600" y="4419600"/>
                  </a:lnTo>
                  <a:cubicBezTo>
                    <a:pt x="990600" y="4672105"/>
                    <a:pt x="785905" y="4876800"/>
                    <a:pt x="533400" y="4876800"/>
                  </a:cubicBezTo>
                  <a:cubicBezTo>
                    <a:pt x="280895" y="4876800"/>
                    <a:pt x="76200" y="4672105"/>
                    <a:pt x="76200" y="4419600"/>
                  </a:cubicBezTo>
                  <a:lnTo>
                    <a:pt x="76200" y="160800"/>
                  </a:lnTo>
                  <a:close/>
                </a:path>
              </a:pathLst>
            </a:custGeom>
            <a:gradFill flip="none" rotWithShape="1">
              <a:gsLst>
                <a:gs pos="74000">
                  <a:srgbClr val="F1F1F1"/>
                </a:gs>
                <a:gs pos="42000">
                  <a:srgbClr val="F1F1F1"/>
                </a:gs>
                <a:gs pos="0">
                  <a:schemeClr val="bg1">
                    <a:lumMod val="75000"/>
                  </a:schemeClr>
                </a:gs>
                <a:gs pos="5600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ounded Rectangle 3"/>
            <p:cNvSpPr/>
            <p:nvPr/>
          </p:nvSpPr>
          <p:spPr>
            <a:xfrm>
              <a:off x="5285598" y="2489312"/>
              <a:ext cx="693316" cy="2644582"/>
            </a:xfrm>
            <a:custGeom>
              <a:avLst/>
              <a:gdLst/>
              <a:ahLst/>
              <a:cxnLst/>
              <a:rect l="l" t="t" r="r" b="b"/>
              <a:pathLst>
                <a:path w="693316" h="2162093">
                  <a:moveTo>
                    <a:pt x="0" y="0"/>
                  </a:moveTo>
                  <a:lnTo>
                    <a:pt x="693316" y="0"/>
                  </a:lnTo>
                  <a:lnTo>
                    <a:pt x="693316" y="1815435"/>
                  </a:lnTo>
                  <a:cubicBezTo>
                    <a:pt x="693316" y="2006889"/>
                    <a:pt x="538112" y="2162093"/>
                    <a:pt x="346658" y="2162093"/>
                  </a:cubicBezTo>
                  <a:cubicBezTo>
                    <a:pt x="155203" y="2162093"/>
                    <a:pt x="0" y="2006889"/>
                    <a:pt x="0" y="181543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ounded Rectangle 3"/>
            <p:cNvSpPr/>
            <p:nvPr/>
          </p:nvSpPr>
          <p:spPr>
            <a:xfrm>
              <a:off x="5285597" y="4720874"/>
              <a:ext cx="693316" cy="413020"/>
            </a:xfrm>
            <a:custGeom>
              <a:avLst/>
              <a:gdLst/>
              <a:ahLst/>
              <a:cxnLst/>
              <a:rect l="l" t="t" r="r" b="b"/>
              <a:pathLst>
                <a:path w="914400" h="544724">
                  <a:moveTo>
                    <a:pt x="0" y="0"/>
                  </a:moveTo>
                  <a:cubicBezTo>
                    <a:pt x="0" y="252505"/>
                    <a:pt x="204695" y="457200"/>
                    <a:pt x="457200" y="457200"/>
                  </a:cubicBezTo>
                  <a:cubicBezTo>
                    <a:pt x="709705" y="457200"/>
                    <a:pt x="914400" y="252505"/>
                    <a:pt x="914400" y="0"/>
                  </a:cubicBezTo>
                  <a:lnTo>
                    <a:pt x="914400" y="87524"/>
                  </a:lnTo>
                  <a:cubicBezTo>
                    <a:pt x="914400" y="340029"/>
                    <a:pt x="709705" y="544724"/>
                    <a:pt x="457200" y="544724"/>
                  </a:cubicBezTo>
                  <a:cubicBezTo>
                    <a:pt x="204695" y="544724"/>
                    <a:pt x="0" y="340029"/>
                    <a:pt x="0" y="87524"/>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ounded Rectangle 8"/>
            <p:cNvSpPr/>
            <p:nvPr/>
          </p:nvSpPr>
          <p:spPr>
            <a:xfrm>
              <a:off x="5354929" y="1399128"/>
              <a:ext cx="194129" cy="3477671"/>
            </a:xfrm>
            <a:custGeom>
              <a:avLst/>
              <a:gdLst/>
              <a:ahLst/>
              <a:cxnLst/>
              <a:rect l="l" t="t" r="r" b="b"/>
              <a:pathLst>
                <a:path w="256032" h="4697104">
                  <a:moveTo>
                    <a:pt x="0" y="0"/>
                  </a:moveTo>
                  <a:lnTo>
                    <a:pt x="256032" y="0"/>
                  </a:lnTo>
                  <a:lnTo>
                    <a:pt x="256032" y="4569088"/>
                  </a:lnTo>
                  <a:cubicBezTo>
                    <a:pt x="256032" y="4639789"/>
                    <a:pt x="198717" y="4697104"/>
                    <a:pt x="128016" y="4697104"/>
                  </a:cubicBezTo>
                  <a:cubicBezTo>
                    <a:pt x="57315" y="4697104"/>
                    <a:pt x="0" y="4639789"/>
                    <a:pt x="0" y="4569088"/>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36" name="Rounded Rectangle 10"/>
            <p:cNvSpPr/>
            <p:nvPr/>
          </p:nvSpPr>
          <p:spPr>
            <a:xfrm>
              <a:off x="5773075" y="1399128"/>
              <a:ext cx="109775" cy="3477671"/>
            </a:xfrm>
            <a:custGeom>
              <a:avLst/>
              <a:gdLst/>
              <a:ahLst/>
              <a:cxnLst/>
              <a:rect l="l" t="t" r="r" b="b"/>
              <a:pathLst>
                <a:path w="144780" h="4697104">
                  <a:moveTo>
                    <a:pt x="0" y="0"/>
                  </a:moveTo>
                  <a:lnTo>
                    <a:pt x="144780" y="0"/>
                  </a:lnTo>
                  <a:lnTo>
                    <a:pt x="144780" y="4624714"/>
                  </a:lnTo>
                  <a:cubicBezTo>
                    <a:pt x="144780" y="4664694"/>
                    <a:pt x="112370" y="4697104"/>
                    <a:pt x="72390" y="4697104"/>
                  </a:cubicBezTo>
                  <a:cubicBezTo>
                    <a:pt x="32410" y="4697104"/>
                    <a:pt x="0" y="4664694"/>
                    <a:pt x="0" y="4624714"/>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37" name="Rounded Rectangle 36"/>
            <p:cNvSpPr/>
            <p:nvPr/>
          </p:nvSpPr>
          <p:spPr>
            <a:xfrm>
              <a:off x="5181600" y="1341352"/>
              <a:ext cx="901311" cy="115553"/>
            </a:xfrm>
            <a:prstGeom prst="roundRect">
              <a:avLst>
                <a:gd name="adj" fmla="val 50000"/>
              </a:avLst>
            </a:prstGeom>
            <a:gradFill flip="none" rotWithShape="1">
              <a:gsLst>
                <a:gs pos="0">
                  <a:schemeClr val="bg1">
                    <a:lumMod val="6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38" name="Rectangle 14"/>
            <p:cNvSpPr/>
            <p:nvPr/>
          </p:nvSpPr>
          <p:spPr>
            <a:xfrm>
              <a:off x="5227821" y="1436208"/>
              <a:ext cx="808869" cy="35140"/>
            </a:xfrm>
            <a:custGeom>
              <a:avLst/>
              <a:gdLst/>
              <a:ahLst/>
              <a:cxnLst/>
              <a:rect l="l" t="t" r="r" b="b"/>
              <a:pathLst>
                <a:path w="1066800" h="46346">
                  <a:moveTo>
                    <a:pt x="0" y="0"/>
                  </a:moveTo>
                  <a:lnTo>
                    <a:pt x="1066800" y="0"/>
                  </a:lnTo>
                  <a:lnTo>
                    <a:pt x="1044838" y="46346"/>
                  </a:lnTo>
                  <a:lnTo>
                    <a:pt x="21963" y="4634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grpSp>
      <p:grpSp>
        <p:nvGrpSpPr>
          <p:cNvPr id="4" name="Group 46"/>
          <p:cNvGrpSpPr/>
          <p:nvPr/>
        </p:nvGrpSpPr>
        <p:grpSpPr>
          <a:xfrm>
            <a:off x="7117109" y="958842"/>
            <a:ext cx="675983" cy="2845285"/>
            <a:chOff x="5181600" y="1341352"/>
            <a:chExt cx="901311" cy="3792542"/>
          </a:xfrm>
        </p:grpSpPr>
        <p:sp>
          <p:nvSpPr>
            <p:cNvPr id="48" name="Rounded Rectangle 3"/>
            <p:cNvSpPr/>
            <p:nvPr/>
          </p:nvSpPr>
          <p:spPr>
            <a:xfrm>
              <a:off x="5227821" y="1436208"/>
              <a:ext cx="808869" cy="3697685"/>
            </a:xfrm>
            <a:custGeom>
              <a:avLst/>
              <a:gdLst/>
              <a:ahLst/>
              <a:cxnLst/>
              <a:rect l="l" t="t" r="r" b="b"/>
              <a:pathLst>
                <a:path w="1066800" h="4876800">
                  <a:moveTo>
                    <a:pt x="0" y="0"/>
                  </a:moveTo>
                  <a:lnTo>
                    <a:pt x="1066800" y="0"/>
                  </a:lnTo>
                  <a:lnTo>
                    <a:pt x="990600" y="160800"/>
                  </a:lnTo>
                  <a:lnTo>
                    <a:pt x="990600" y="4419600"/>
                  </a:lnTo>
                  <a:cubicBezTo>
                    <a:pt x="990600" y="4672105"/>
                    <a:pt x="785905" y="4876800"/>
                    <a:pt x="533400" y="4876800"/>
                  </a:cubicBezTo>
                  <a:cubicBezTo>
                    <a:pt x="280895" y="4876800"/>
                    <a:pt x="76200" y="4672105"/>
                    <a:pt x="76200" y="4419600"/>
                  </a:cubicBezTo>
                  <a:lnTo>
                    <a:pt x="76200" y="160800"/>
                  </a:lnTo>
                  <a:close/>
                </a:path>
              </a:pathLst>
            </a:custGeom>
            <a:gradFill flip="none" rotWithShape="1">
              <a:gsLst>
                <a:gs pos="74000">
                  <a:srgbClr val="F1F1F1"/>
                </a:gs>
                <a:gs pos="42000">
                  <a:srgbClr val="F1F1F1"/>
                </a:gs>
                <a:gs pos="0">
                  <a:schemeClr val="bg1">
                    <a:lumMod val="75000"/>
                  </a:schemeClr>
                </a:gs>
                <a:gs pos="5600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ounded Rectangle 3"/>
            <p:cNvSpPr/>
            <p:nvPr/>
          </p:nvSpPr>
          <p:spPr>
            <a:xfrm>
              <a:off x="5285598" y="2096218"/>
              <a:ext cx="693316" cy="3037676"/>
            </a:xfrm>
            <a:custGeom>
              <a:avLst/>
              <a:gdLst/>
              <a:ahLst/>
              <a:cxnLst/>
              <a:rect l="l" t="t" r="r" b="b"/>
              <a:pathLst>
                <a:path w="693316" h="2162093">
                  <a:moveTo>
                    <a:pt x="0" y="0"/>
                  </a:moveTo>
                  <a:lnTo>
                    <a:pt x="693316" y="0"/>
                  </a:lnTo>
                  <a:lnTo>
                    <a:pt x="693316" y="1815435"/>
                  </a:lnTo>
                  <a:cubicBezTo>
                    <a:pt x="693316" y="2006889"/>
                    <a:pt x="538112" y="2162093"/>
                    <a:pt x="346658" y="2162093"/>
                  </a:cubicBezTo>
                  <a:cubicBezTo>
                    <a:pt x="155203" y="2162093"/>
                    <a:pt x="0" y="2006889"/>
                    <a:pt x="0" y="181543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ounded Rectangle 3"/>
            <p:cNvSpPr/>
            <p:nvPr/>
          </p:nvSpPr>
          <p:spPr>
            <a:xfrm>
              <a:off x="5285597" y="4720874"/>
              <a:ext cx="693316" cy="413020"/>
            </a:xfrm>
            <a:custGeom>
              <a:avLst/>
              <a:gdLst/>
              <a:ahLst/>
              <a:cxnLst/>
              <a:rect l="l" t="t" r="r" b="b"/>
              <a:pathLst>
                <a:path w="914400" h="544724">
                  <a:moveTo>
                    <a:pt x="0" y="0"/>
                  </a:moveTo>
                  <a:cubicBezTo>
                    <a:pt x="0" y="252505"/>
                    <a:pt x="204695" y="457200"/>
                    <a:pt x="457200" y="457200"/>
                  </a:cubicBezTo>
                  <a:cubicBezTo>
                    <a:pt x="709705" y="457200"/>
                    <a:pt x="914400" y="252505"/>
                    <a:pt x="914400" y="0"/>
                  </a:cubicBezTo>
                  <a:lnTo>
                    <a:pt x="914400" y="87524"/>
                  </a:lnTo>
                  <a:cubicBezTo>
                    <a:pt x="914400" y="340029"/>
                    <a:pt x="709705" y="544724"/>
                    <a:pt x="457200" y="544724"/>
                  </a:cubicBezTo>
                  <a:cubicBezTo>
                    <a:pt x="204695" y="544724"/>
                    <a:pt x="0" y="340029"/>
                    <a:pt x="0" y="87524"/>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8"/>
            <p:cNvSpPr/>
            <p:nvPr/>
          </p:nvSpPr>
          <p:spPr>
            <a:xfrm>
              <a:off x="5354929" y="1399128"/>
              <a:ext cx="194129" cy="3477671"/>
            </a:xfrm>
            <a:custGeom>
              <a:avLst/>
              <a:gdLst/>
              <a:ahLst/>
              <a:cxnLst/>
              <a:rect l="l" t="t" r="r" b="b"/>
              <a:pathLst>
                <a:path w="256032" h="4697104">
                  <a:moveTo>
                    <a:pt x="0" y="0"/>
                  </a:moveTo>
                  <a:lnTo>
                    <a:pt x="256032" y="0"/>
                  </a:lnTo>
                  <a:lnTo>
                    <a:pt x="256032" y="4569088"/>
                  </a:lnTo>
                  <a:cubicBezTo>
                    <a:pt x="256032" y="4639789"/>
                    <a:pt x="198717" y="4697104"/>
                    <a:pt x="128016" y="4697104"/>
                  </a:cubicBezTo>
                  <a:cubicBezTo>
                    <a:pt x="57315" y="4697104"/>
                    <a:pt x="0" y="4639789"/>
                    <a:pt x="0" y="4569088"/>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52" name="Rounded Rectangle 10"/>
            <p:cNvSpPr/>
            <p:nvPr/>
          </p:nvSpPr>
          <p:spPr>
            <a:xfrm>
              <a:off x="5773075" y="1399128"/>
              <a:ext cx="109775" cy="3477671"/>
            </a:xfrm>
            <a:custGeom>
              <a:avLst/>
              <a:gdLst/>
              <a:ahLst/>
              <a:cxnLst/>
              <a:rect l="l" t="t" r="r" b="b"/>
              <a:pathLst>
                <a:path w="144780" h="4697104">
                  <a:moveTo>
                    <a:pt x="0" y="0"/>
                  </a:moveTo>
                  <a:lnTo>
                    <a:pt x="144780" y="0"/>
                  </a:lnTo>
                  <a:lnTo>
                    <a:pt x="144780" y="4624714"/>
                  </a:lnTo>
                  <a:cubicBezTo>
                    <a:pt x="144780" y="4664694"/>
                    <a:pt x="112370" y="4697104"/>
                    <a:pt x="72390" y="4697104"/>
                  </a:cubicBezTo>
                  <a:cubicBezTo>
                    <a:pt x="32410" y="4697104"/>
                    <a:pt x="0" y="4664694"/>
                    <a:pt x="0" y="4624714"/>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53" name="Rounded Rectangle 52"/>
            <p:cNvSpPr/>
            <p:nvPr/>
          </p:nvSpPr>
          <p:spPr>
            <a:xfrm>
              <a:off x="5181600" y="1341352"/>
              <a:ext cx="901311" cy="115553"/>
            </a:xfrm>
            <a:prstGeom prst="roundRect">
              <a:avLst>
                <a:gd name="adj" fmla="val 50000"/>
              </a:avLst>
            </a:prstGeom>
            <a:gradFill flip="none" rotWithShape="1">
              <a:gsLst>
                <a:gs pos="0">
                  <a:schemeClr val="bg1">
                    <a:lumMod val="6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54" name="Rectangle 14"/>
            <p:cNvSpPr/>
            <p:nvPr/>
          </p:nvSpPr>
          <p:spPr>
            <a:xfrm>
              <a:off x="5227821" y="1436208"/>
              <a:ext cx="808869" cy="35140"/>
            </a:xfrm>
            <a:custGeom>
              <a:avLst/>
              <a:gdLst/>
              <a:ahLst/>
              <a:cxnLst/>
              <a:rect l="l" t="t" r="r" b="b"/>
              <a:pathLst>
                <a:path w="1066800" h="46346">
                  <a:moveTo>
                    <a:pt x="0" y="0"/>
                  </a:moveTo>
                  <a:lnTo>
                    <a:pt x="1066800" y="0"/>
                  </a:lnTo>
                  <a:lnTo>
                    <a:pt x="1044838" y="46346"/>
                  </a:lnTo>
                  <a:lnTo>
                    <a:pt x="21963" y="4634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grpSp>
      <p:sp>
        <p:nvSpPr>
          <p:cNvPr id="94" name="Rectangle 55"/>
          <p:cNvSpPr/>
          <p:nvPr/>
        </p:nvSpPr>
        <p:spPr>
          <a:xfrm>
            <a:off x="6854238" y="3936049"/>
            <a:ext cx="1495283" cy="27440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lnSpc>
                <a:spcPct val="120000"/>
              </a:lnSpc>
            </a:pPr>
            <a:r>
              <a:rPr lang="zh-CN" altLang="en-US" sz="1200" dirty="0" smtClean="0">
                <a:solidFill>
                  <a:schemeClr val="bg1"/>
                </a:solidFill>
                <a:latin typeface="微软雅黑" panose="020B0503020204020204" pitchFamily="34" charset="-122"/>
                <a:ea typeface="微软雅黑" panose="020B0503020204020204" pitchFamily="34" charset="-122"/>
              </a:rPr>
              <a:t>输入标题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95" name="Rectangle 56"/>
          <p:cNvSpPr/>
          <p:nvPr/>
        </p:nvSpPr>
        <p:spPr>
          <a:xfrm>
            <a:off x="6862017" y="4274454"/>
            <a:ext cx="1712908" cy="422326"/>
          </a:xfrm>
          <a:prstGeom prst="rect">
            <a:avLst/>
          </a:prstGeom>
          <a:noFill/>
          <a:ln w="12700" cap="flat" cmpd="sng" algn="ctr">
            <a:noFill/>
            <a:prstDash val="solid"/>
          </a:ln>
          <a:effectLst/>
        </p:spPr>
        <p:txBody>
          <a:bodyPr lIns="0" tIns="34290" rIns="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Rectangle 55"/>
          <p:cNvSpPr/>
          <p:nvPr/>
        </p:nvSpPr>
        <p:spPr>
          <a:xfrm>
            <a:off x="4733084" y="3936049"/>
            <a:ext cx="1495283" cy="27440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lnSpc>
                <a:spcPct val="120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8" name="Rectangle 56"/>
          <p:cNvSpPr/>
          <p:nvPr/>
        </p:nvSpPr>
        <p:spPr>
          <a:xfrm>
            <a:off x="4740863" y="4274454"/>
            <a:ext cx="1712908" cy="422326"/>
          </a:xfrm>
          <a:prstGeom prst="rect">
            <a:avLst/>
          </a:prstGeom>
          <a:noFill/>
          <a:ln w="12700" cap="flat" cmpd="sng" algn="ctr">
            <a:noFill/>
            <a:prstDash val="solid"/>
          </a:ln>
          <a:effectLst/>
        </p:spPr>
        <p:txBody>
          <a:bodyPr lIns="0" tIns="34290" rIns="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0" name="Rectangle 55"/>
          <p:cNvSpPr/>
          <p:nvPr/>
        </p:nvSpPr>
        <p:spPr>
          <a:xfrm>
            <a:off x="2800025" y="3936049"/>
            <a:ext cx="1495283" cy="27440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lnSpc>
                <a:spcPct val="120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1" name="Rectangle 56"/>
          <p:cNvSpPr/>
          <p:nvPr/>
        </p:nvSpPr>
        <p:spPr>
          <a:xfrm>
            <a:off x="2807804" y="4274454"/>
            <a:ext cx="1712908" cy="422326"/>
          </a:xfrm>
          <a:prstGeom prst="rect">
            <a:avLst/>
          </a:prstGeom>
          <a:noFill/>
          <a:ln w="12700" cap="flat" cmpd="sng" algn="ctr">
            <a:noFill/>
            <a:prstDash val="solid"/>
          </a:ln>
          <a:effectLst/>
        </p:spPr>
        <p:txBody>
          <a:bodyPr lIns="0" tIns="34290" rIns="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3" name="Rectangle 55"/>
          <p:cNvSpPr/>
          <p:nvPr/>
        </p:nvSpPr>
        <p:spPr>
          <a:xfrm>
            <a:off x="866966" y="3936049"/>
            <a:ext cx="1495283" cy="27440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lnSpc>
                <a:spcPct val="120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4" name="Rectangle 56"/>
          <p:cNvSpPr/>
          <p:nvPr/>
        </p:nvSpPr>
        <p:spPr>
          <a:xfrm>
            <a:off x="863587" y="4274454"/>
            <a:ext cx="1656185" cy="422326"/>
          </a:xfrm>
          <a:prstGeom prst="rect">
            <a:avLst/>
          </a:prstGeom>
          <a:noFill/>
          <a:ln w="12700" cap="flat" cmpd="sng" algn="ctr">
            <a:noFill/>
            <a:prstDash val="solid"/>
          </a:ln>
          <a:effectLst/>
        </p:spPr>
        <p:txBody>
          <a:bodyPr lIns="0" tIns="34290" rIns="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 name="Group 30"/>
          <p:cNvGrpSpPr/>
          <p:nvPr/>
        </p:nvGrpSpPr>
        <p:grpSpPr>
          <a:xfrm>
            <a:off x="1154681" y="1011947"/>
            <a:ext cx="675983" cy="2845285"/>
            <a:chOff x="5181600" y="1341352"/>
            <a:chExt cx="901311" cy="3792542"/>
          </a:xfrm>
        </p:grpSpPr>
        <p:sp>
          <p:nvSpPr>
            <p:cNvPr id="106" name="Rounded Rectangle 3"/>
            <p:cNvSpPr/>
            <p:nvPr/>
          </p:nvSpPr>
          <p:spPr>
            <a:xfrm>
              <a:off x="5227821" y="1436208"/>
              <a:ext cx="808869" cy="3697685"/>
            </a:xfrm>
            <a:custGeom>
              <a:avLst/>
              <a:gdLst/>
              <a:ahLst/>
              <a:cxnLst/>
              <a:rect l="l" t="t" r="r" b="b"/>
              <a:pathLst>
                <a:path w="1066800" h="4876800">
                  <a:moveTo>
                    <a:pt x="0" y="0"/>
                  </a:moveTo>
                  <a:lnTo>
                    <a:pt x="1066800" y="0"/>
                  </a:lnTo>
                  <a:lnTo>
                    <a:pt x="990600" y="160800"/>
                  </a:lnTo>
                  <a:lnTo>
                    <a:pt x="990600" y="4419600"/>
                  </a:lnTo>
                  <a:cubicBezTo>
                    <a:pt x="990600" y="4672105"/>
                    <a:pt x="785905" y="4876800"/>
                    <a:pt x="533400" y="4876800"/>
                  </a:cubicBezTo>
                  <a:cubicBezTo>
                    <a:pt x="280895" y="4876800"/>
                    <a:pt x="76200" y="4672105"/>
                    <a:pt x="76200" y="4419600"/>
                  </a:cubicBezTo>
                  <a:lnTo>
                    <a:pt x="76200" y="160800"/>
                  </a:lnTo>
                  <a:close/>
                </a:path>
              </a:pathLst>
            </a:custGeom>
            <a:gradFill flip="none" rotWithShape="1">
              <a:gsLst>
                <a:gs pos="74000">
                  <a:srgbClr val="F1F1F1"/>
                </a:gs>
                <a:gs pos="42000">
                  <a:srgbClr val="F1F1F1"/>
                </a:gs>
                <a:gs pos="0">
                  <a:schemeClr val="bg1">
                    <a:lumMod val="75000"/>
                  </a:schemeClr>
                </a:gs>
                <a:gs pos="5600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Rounded Rectangle 3"/>
            <p:cNvSpPr/>
            <p:nvPr/>
          </p:nvSpPr>
          <p:spPr>
            <a:xfrm>
              <a:off x="5285598" y="3441360"/>
              <a:ext cx="693316" cy="1692534"/>
            </a:xfrm>
            <a:custGeom>
              <a:avLst/>
              <a:gdLst/>
              <a:ahLst/>
              <a:cxnLst/>
              <a:rect l="l" t="t" r="r" b="b"/>
              <a:pathLst>
                <a:path w="693316" h="2162093">
                  <a:moveTo>
                    <a:pt x="0" y="0"/>
                  </a:moveTo>
                  <a:lnTo>
                    <a:pt x="693316" y="0"/>
                  </a:lnTo>
                  <a:lnTo>
                    <a:pt x="693316" y="1815435"/>
                  </a:lnTo>
                  <a:cubicBezTo>
                    <a:pt x="693316" y="2006889"/>
                    <a:pt x="538112" y="2162093"/>
                    <a:pt x="346658" y="2162093"/>
                  </a:cubicBezTo>
                  <a:cubicBezTo>
                    <a:pt x="155203" y="2162093"/>
                    <a:pt x="0" y="2006889"/>
                    <a:pt x="0" y="181543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ounded Rectangle 3"/>
            <p:cNvSpPr/>
            <p:nvPr/>
          </p:nvSpPr>
          <p:spPr>
            <a:xfrm>
              <a:off x="5285597" y="4720874"/>
              <a:ext cx="693316" cy="413020"/>
            </a:xfrm>
            <a:custGeom>
              <a:avLst/>
              <a:gdLst/>
              <a:ahLst/>
              <a:cxnLst/>
              <a:rect l="l" t="t" r="r" b="b"/>
              <a:pathLst>
                <a:path w="914400" h="544724">
                  <a:moveTo>
                    <a:pt x="0" y="0"/>
                  </a:moveTo>
                  <a:cubicBezTo>
                    <a:pt x="0" y="252505"/>
                    <a:pt x="204695" y="457200"/>
                    <a:pt x="457200" y="457200"/>
                  </a:cubicBezTo>
                  <a:cubicBezTo>
                    <a:pt x="709705" y="457200"/>
                    <a:pt x="914400" y="252505"/>
                    <a:pt x="914400" y="0"/>
                  </a:cubicBezTo>
                  <a:lnTo>
                    <a:pt x="914400" y="87524"/>
                  </a:lnTo>
                  <a:cubicBezTo>
                    <a:pt x="914400" y="340029"/>
                    <a:pt x="709705" y="544724"/>
                    <a:pt x="457200" y="544724"/>
                  </a:cubicBezTo>
                  <a:cubicBezTo>
                    <a:pt x="204695" y="544724"/>
                    <a:pt x="0" y="340029"/>
                    <a:pt x="0" y="87524"/>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ounded Rectangle 8"/>
            <p:cNvSpPr/>
            <p:nvPr/>
          </p:nvSpPr>
          <p:spPr>
            <a:xfrm>
              <a:off x="5354929" y="1399128"/>
              <a:ext cx="194129" cy="3477671"/>
            </a:xfrm>
            <a:custGeom>
              <a:avLst/>
              <a:gdLst/>
              <a:ahLst/>
              <a:cxnLst/>
              <a:rect l="l" t="t" r="r" b="b"/>
              <a:pathLst>
                <a:path w="256032" h="4697104">
                  <a:moveTo>
                    <a:pt x="0" y="0"/>
                  </a:moveTo>
                  <a:lnTo>
                    <a:pt x="256032" y="0"/>
                  </a:lnTo>
                  <a:lnTo>
                    <a:pt x="256032" y="4569088"/>
                  </a:lnTo>
                  <a:cubicBezTo>
                    <a:pt x="256032" y="4639789"/>
                    <a:pt x="198717" y="4697104"/>
                    <a:pt x="128016" y="4697104"/>
                  </a:cubicBezTo>
                  <a:cubicBezTo>
                    <a:pt x="57315" y="4697104"/>
                    <a:pt x="0" y="4639789"/>
                    <a:pt x="0" y="4569088"/>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110" name="Rounded Rectangle 10"/>
            <p:cNvSpPr/>
            <p:nvPr/>
          </p:nvSpPr>
          <p:spPr>
            <a:xfrm>
              <a:off x="5773075" y="1399128"/>
              <a:ext cx="109775" cy="3477671"/>
            </a:xfrm>
            <a:custGeom>
              <a:avLst/>
              <a:gdLst/>
              <a:ahLst/>
              <a:cxnLst/>
              <a:rect l="l" t="t" r="r" b="b"/>
              <a:pathLst>
                <a:path w="144780" h="4697104">
                  <a:moveTo>
                    <a:pt x="0" y="0"/>
                  </a:moveTo>
                  <a:lnTo>
                    <a:pt x="144780" y="0"/>
                  </a:lnTo>
                  <a:lnTo>
                    <a:pt x="144780" y="4624714"/>
                  </a:lnTo>
                  <a:cubicBezTo>
                    <a:pt x="144780" y="4664694"/>
                    <a:pt x="112370" y="4697104"/>
                    <a:pt x="72390" y="4697104"/>
                  </a:cubicBezTo>
                  <a:cubicBezTo>
                    <a:pt x="32410" y="4697104"/>
                    <a:pt x="0" y="4664694"/>
                    <a:pt x="0" y="4624714"/>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111" name="Rounded Rectangle 36"/>
            <p:cNvSpPr/>
            <p:nvPr/>
          </p:nvSpPr>
          <p:spPr>
            <a:xfrm>
              <a:off x="5181600" y="1341352"/>
              <a:ext cx="901311" cy="115553"/>
            </a:xfrm>
            <a:prstGeom prst="roundRect">
              <a:avLst>
                <a:gd name="adj" fmla="val 50000"/>
              </a:avLst>
            </a:prstGeom>
            <a:gradFill flip="none" rotWithShape="1">
              <a:gsLst>
                <a:gs pos="0">
                  <a:schemeClr val="bg1">
                    <a:lumMod val="6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112" name="Rectangle 14"/>
            <p:cNvSpPr/>
            <p:nvPr/>
          </p:nvSpPr>
          <p:spPr>
            <a:xfrm>
              <a:off x="5227821" y="1436208"/>
              <a:ext cx="808869" cy="35140"/>
            </a:xfrm>
            <a:custGeom>
              <a:avLst/>
              <a:gdLst/>
              <a:ahLst/>
              <a:cxnLst/>
              <a:rect l="l" t="t" r="r" b="b"/>
              <a:pathLst>
                <a:path w="1066800" h="46346">
                  <a:moveTo>
                    <a:pt x="0" y="0"/>
                  </a:moveTo>
                  <a:lnTo>
                    <a:pt x="1066800" y="0"/>
                  </a:lnTo>
                  <a:lnTo>
                    <a:pt x="1044838" y="46346"/>
                  </a:lnTo>
                  <a:lnTo>
                    <a:pt x="21963" y="4634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60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03"/>
                                        </p:tgtEl>
                                        <p:attrNameLst>
                                          <p:attrName>style.visibility</p:attrName>
                                        </p:attrNameLst>
                                      </p:cBhvr>
                                      <p:to>
                                        <p:strVal val="visible"/>
                                      </p:to>
                                    </p:set>
                                    <p:anim calcmode="lin" valueType="num">
                                      <p:cBhvr>
                                        <p:cTn id="20" dur="5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3"/>
                                        </p:tgtEl>
                                        <p:attrNameLst>
                                          <p:attrName>ppt_y</p:attrName>
                                        </p:attrNameLst>
                                      </p:cBhvr>
                                      <p:tavLst>
                                        <p:tav tm="0">
                                          <p:val>
                                            <p:strVal val="#ppt_y"/>
                                          </p:val>
                                        </p:tav>
                                        <p:tav tm="100000">
                                          <p:val>
                                            <p:strVal val="#ppt_y"/>
                                          </p:val>
                                        </p:tav>
                                      </p:tavLst>
                                    </p:anim>
                                    <p:anim calcmode="lin" valueType="num">
                                      <p:cBhvr>
                                        <p:cTn id="22" dur="5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3"/>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100"/>
                                        </p:tgtEl>
                                        <p:attrNameLst>
                                          <p:attrName>style.visibility</p:attrName>
                                        </p:attrNameLst>
                                      </p:cBhvr>
                                      <p:to>
                                        <p:strVal val="visible"/>
                                      </p:to>
                                    </p:set>
                                    <p:anim calcmode="lin" valueType="num">
                                      <p:cBhvr>
                                        <p:cTn id="27" dur="500" fill="hold"/>
                                        <p:tgtEl>
                                          <p:spTgt spid="10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0"/>
                                        </p:tgtEl>
                                        <p:attrNameLst>
                                          <p:attrName>ppt_y</p:attrName>
                                        </p:attrNameLst>
                                      </p:cBhvr>
                                      <p:tavLst>
                                        <p:tav tm="0">
                                          <p:val>
                                            <p:strVal val="#ppt_y"/>
                                          </p:val>
                                        </p:tav>
                                        <p:tav tm="100000">
                                          <p:val>
                                            <p:strVal val="#ppt_y"/>
                                          </p:val>
                                        </p:tav>
                                      </p:tavLst>
                                    </p:anim>
                                    <p:anim calcmode="lin" valueType="num">
                                      <p:cBhvr>
                                        <p:cTn id="29" dur="500" fill="hold"/>
                                        <p:tgtEl>
                                          <p:spTgt spid="10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0"/>
                                        </p:tgtEl>
                                      </p:cBhvr>
                                    </p:animEffect>
                                  </p:childTnLst>
                                </p:cTn>
                              </p:par>
                              <p:par>
                                <p:cTn id="32" presetID="41" presetClass="entr" presetSubtype="0" fill="hold" grpId="0" nodeType="withEffect">
                                  <p:stCondLst>
                                    <p:cond delay="0"/>
                                  </p:stCondLst>
                                  <p:iterate type="lt">
                                    <p:tmPct val="10000"/>
                                  </p:iterate>
                                  <p:childTnLst>
                                    <p:set>
                                      <p:cBhvr>
                                        <p:cTn id="33" dur="1" fill="hold">
                                          <p:stCondLst>
                                            <p:cond delay="0"/>
                                          </p:stCondLst>
                                        </p:cTn>
                                        <p:tgtEl>
                                          <p:spTgt spid="97"/>
                                        </p:tgtEl>
                                        <p:attrNameLst>
                                          <p:attrName>style.visibility</p:attrName>
                                        </p:attrNameLst>
                                      </p:cBhvr>
                                      <p:to>
                                        <p:strVal val="visible"/>
                                      </p:to>
                                    </p:set>
                                    <p:anim calcmode="lin" valueType="num">
                                      <p:cBhvr>
                                        <p:cTn id="34" dur="500" fill="hold"/>
                                        <p:tgtEl>
                                          <p:spTgt spid="97"/>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97"/>
                                        </p:tgtEl>
                                        <p:attrNameLst>
                                          <p:attrName>ppt_y</p:attrName>
                                        </p:attrNameLst>
                                      </p:cBhvr>
                                      <p:tavLst>
                                        <p:tav tm="0">
                                          <p:val>
                                            <p:strVal val="#ppt_y"/>
                                          </p:val>
                                        </p:tav>
                                        <p:tav tm="100000">
                                          <p:val>
                                            <p:strVal val="#ppt_y"/>
                                          </p:val>
                                        </p:tav>
                                      </p:tavLst>
                                    </p:anim>
                                    <p:anim calcmode="lin" valueType="num">
                                      <p:cBhvr>
                                        <p:cTn id="36" dur="500" fill="hold"/>
                                        <p:tgtEl>
                                          <p:spTgt spid="97"/>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9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97"/>
                                        </p:tgtEl>
                                      </p:cBhvr>
                                    </p:animEffect>
                                  </p:childTnLst>
                                </p:cTn>
                              </p:par>
                              <p:par>
                                <p:cTn id="39" presetID="41" presetClass="entr" presetSubtype="0" fill="hold" grpId="0" nodeType="withEffect">
                                  <p:stCondLst>
                                    <p:cond delay="0"/>
                                  </p:stCondLst>
                                  <p:iterate type="lt">
                                    <p:tmPct val="10000"/>
                                  </p:iterate>
                                  <p:childTnLst>
                                    <p:set>
                                      <p:cBhvr>
                                        <p:cTn id="40" dur="1" fill="hold">
                                          <p:stCondLst>
                                            <p:cond delay="0"/>
                                          </p:stCondLst>
                                        </p:cTn>
                                        <p:tgtEl>
                                          <p:spTgt spid="94"/>
                                        </p:tgtEl>
                                        <p:attrNameLst>
                                          <p:attrName>style.visibility</p:attrName>
                                        </p:attrNameLst>
                                      </p:cBhvr>
                                      <p:to>
                                        <p:strVal val="visible"/>
                                      </p:to>
                                    </p:set>
                                    <p:anim calcmode="lin" valueType="num">
                                      <p:cBhvr>
                                        <p:cTn id="41" dur="500" fill="hold"/>
                                        <p:tgtEl>
                                          <p:spTgt spid="94"/>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94"/>
                                        </p:tgtEl>
                                        <p:attrNameLst>
                                          <p:attrName>ppt_y</p:attrName>
                                        </p:attrNameLst>
                                      </p:cBhvr>
                                      <p:tavLst>
                                        <p:tav tm="0">
                                          <p:val>
                                            <p:strVal val="#ppt_y"/>
                                          </p:val>
                                        </p:tav>
                                        <p:tav tm="100000">
                                          <p:val>
                                            <p:strVal val="#ppt_y"/>
                                          </p:val>
                                        </p:tav>
                                      </p:tavLst>
                                    </p:anim>
                                    <p:anim calcmode="lin" valueType="num">
                                      <p:cBhvr>
                                        <p:cTn id="43" dur="500" fill="hold"/>
                                        <p:tgtEl>
                                          <p:spTgt spid="94"/>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9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94"/>
                                        </p:tgtEl>
                                      </p:cBhvr>
                                    </p:animEffect>
                                  </p:childTnLst>
                                </p:cTn>
                              </p:par>
                            </p:childTnLst>
                          </p:cTn>
                        </p:par>
                        <p:par>
                          <p:cTn id="46" fill="hold">
                            <p:stCondLst>
                              <p:cond delay="1750"/>
                            </p:stCondLst>
                            <p:childTnLst>
                              <p:par>
                                <p:cTn id="47" presetID="22" presetClass="entr" presetSubtype="8"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left)">
                                      <p:cBhvr>
                                        <p:cTn id="49" dur="500"/>
                                        <p:tgtEl>
                                          <p:spTgt spid="10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wipe(right)">
                                      <p:cBhvr>
                                        <p:cTn id="52" dur="500"/>
                                        <p:tgtEl>
                                          <p:spTgt spid="10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wipe(left)">
                                      <p:cBhvr>
                                        <p:cTn id="55" dur="500"/>
                                        <p:tgtEl>
                                          <p:spTgt spid="98"/>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wipe(right)">
                                      <p:cBhvr>
                                        <p:cTn id="5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p:bldP spid="97" grpId="0" animBg="1"/>
      <p:bldP spid="98" grpId="0"/>
      <p:bldP spid="100" grpId="0" animBg="1"/>
      <p:bldP spid="101" grpId="0"/>
      <p:bldP spid="103" grpId="0" animBg="1"/>
      <p:bldP spid="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164221" y="1043019"/>
            <a:ext cx="2528369" cy="2983100"/>
          </a:xfrm>
          <a:custGeom>
            <a:avLst/>
            <a:gdLst>
              <a:gd name="connsiteX0" fmla="*/ 0 w 3429024"/>
              <a:gd name="connsiteY0" fmla="*/ 1714512 h 3429024"/>
              <a:gd name="connsiteX1" fmla="*/ 502171 w 3429024"/>
              <a:gd name="connsiteY1" fmla="*/ 502169 h 3429024"/>
              <a:gd name="connsiteX2" fmla="*/ 1714515 w 3429024"/>
              <a:gd name="connsiteY2" fmla="*/ 2 h 3429024"/>
              <a:gd name="connsiteX3" fmla="*/ 2926858 w 3429024"/>
              <a:gd name="connsiteY3" fmla="*/ 502173 h 3429024"/>
              <a:gd name="connsiteX4" fmla="*/ 3429025 w 3429024"/>
              <a:gd name="connsiteY4" fmla="*/ 1714517 h 3429024"/>
              <a:gd name="connsiteX5" fmla="*/ 2926856 w 3429024"/>
              <a:gd name="connsiteY5" fmla="*/ 2926860 h 3429024"/>
              <a:gd name="connsiteX6" fmla="*/ 1714512 w 3429024"/>
              <a:gd name="connsiteY6" fmla="*/ 3429029 h 3429024"/>
              <a:gd name="connsiteX7" fmla="*/ 502169 w 3429024"/>
              <a:gd name="connsiteY7" fmla="*/ 2926859 h 3429024"/>
              <a:gd name="connsiteX8" fmla="*/ 1 w 3429024"/>
              <a:gd name="connsiteY8" fmla="*/ 1714515 h 3429024"/>
              <a:gd name="connsiteX9" fmla="*/ 0 w 3429024"/>
              <a:gd name="connsiteY9" fmla="*/ 1714512 h 3429024"/>
              <a:gd name="connsiteX0-1" fmla="*/ 0 w 3429026"/>
              <a:gd name="connsiteY0-2" fmla="*/ 1714511 h 4143384"/>
              <a:gd name="connsiteX1-3" fmla="*/ 502171 w 3429026"/>
              <a:gd name="connsiteY1-4" fmla="*/ 502168 h 4143384"/>
              <a:gd name="connsiteX2-5" fmla="*/ 1714515 w 3429026"/>
              <a:gd name="connsiteY2-6" fmla="*/ 1 h 4143384"/>
              <a:gd name="connsiteX3-7" fmla="*/ 2926858 w 3429026"/>
              <a:gd name="connsiteY3-8" fmla="*/ 502172 h 4143384"/>
              <a:gd name="connsiteX4-9" fmla="*/ 3429025 w 3429026"/>
              <a:gd name="connsiteY4-10" fmla="*/ 1714516 h 4143384"/>
              <a:gd name="connsiteX5-11" fmla="*/ 2926856 w 3429026"/>
              <a:gd name="connsiteY5-12" fmla="*/ 2926859 h 4143384"/>
              <a:gd name="connsiteX6-13" fmla="*/ 1714512 w 3429026"/>
              <a:gd name="connsiteY6-14" fmla="*/ 4143384 h 4143384"/>
              <a:gd name="connsiteX7-15" fmla="*/ 502169 w 3429026"/>
              <a:gd name="connsiteY7-16" fmla="*/ 2926858 h 4143384"/>
              <a:gd name="connsiteX8-17" fmla="*/ 1 w 3429026"/>
              <a:gd name="connsiteY8-18" fmla="*/ 1714514 h 4143384"/>
              <a:gd name="connsiteX9-19" fmla="*/ 0 w 3429026"/>
              <a:gd name="connsiteY9-20" fmla="*/ 1714511 h 4143384"/>
              <a:gd name="connsiteX0-21" fmla="*/ 0 w 3429026"/>
              <a:gd name="connsiteY0-22" fmla="*/ 1714511 h 4143384"/>
              <a:gd name="connsiteX1-23" fmla="*/ 502171 w 3429026"/>
              <a:gd name="connsiteY1-24" fmla="*/ 502168 h 4143384"/>
              <a:gd name="connsiteX2-25" fmla="*/ 1714515 w 3429026"/>
              <a:gd name="connsiteY2-26" fmla="*/ 1 h 4143384"/>
              <a:gd name="connsiteX3-27" fmla="*/ 2926858 w 3429026"/>
              <a:gd name="connsiteY3-28" fmla="*/ 502172 h 4143384"/>
              <a:gd name="connsiteX4-29" fmla="*/ 3429025 w 3429026"/>
              <a:gd name="connsiteY4-30" fmla="*/ 1714516 h 4143384"/>
              <a:gd name="connsiteX5-31" fmla="*/ 2926856 w 3429026"/>
              <a:gd name="connsiteY5-32" fmla="*/ 2926859 h 4143384"/>
              <a:gd name="connsiteX6-33" fmla="*/ 1714512 w 3429026"/>
              <a:gd name="connsiteY6-34" fmla="*/ 4143384 h 4143384"/>
              <a:gd name="connsiteX7-35" fmla="*/ 502169 w 3429026"/>
              <a:gd name="connsiteY7-36" fmla="*/ 2926858 h 4143384"/>
              <a:gd name="connsiteX8-37" fmla="*/ 1 w 3429026"/>
              <a:gd name="connsiteY8-38" fmla="*/ 1714514 h 4143384"/>
              <a:gd name="connsiteX9-39" fmla="*/ 0 w 3429026"/>
              <a:gd name="connsiteY9-40" fmla="*/ 1714511 h 4143384"/>
              <a:gd name="connsiteX0-41" fmla="*/ 0 w 3429026"/>
              <a:gd name="connsiteY0-42" fmla="*/ 1714511 h 4143384"/>
              <a:gd name="connsiteX1-43" fmla="*/ 502171 w 3429026"/>
              <a:gd name="connsiteY1-44" fmla="*/ 502168 h 4143384"/>
              <a:gd name="connsiteX2-45" fmla="*/ 1714515 w 3429026"/>
              <a:gd name="connsiteY2-46" fmla="*/ 1 h 4143384"/>
              <a:gd name="connsiteX3-47" fmla="*/ 2926858 w 3429026"/>
              <a:gd name="connsiteY3-48" fmla="*/ 502172 h 4143384"/>
              <a:gd name="connsiteX4-49" fmla="*/ 3429025 w 3429026"/>
              <a:gd name="connsiteY4-50" fmla="*/ 1714516 h 4143384"/>
              <a:gd name="connsiteX5-51" fmla="*/ 2926856 w 3429026"/>
              <a:gd name="connsiteY5-52" fmla="*/ 2926859 h 4143384"/>
              <a:gd name="connsiteX6-53" fmla="*/ 1714512 w 3429026"/>
              <a:gd name="connsiteY6-54" fmla="*/ 4143384 h 4143384"/>
              <a:gd name="connsiteX7-55" fmla="*/ 502169 w 3429026"/>
              <a:gd name="connsiteY7-56" fmla="*/ 2926858 h 4143384"/>
              <a:gd name="connsiteX8-57" fmla="*/ 1 w 3429026"/>
              <a:gd name="connsiteY8-58" fmla="*/ 1714514 h 4143384"/>
              <a:gd name="connsiteX9-59" fmla="*/ 0 w 3429026"/>
              <a:gd name="connsiteY9-60" fmla="*/ 1714511 h 4143384"/>
              <a:gd name="connsiteX0-61" fmla="*/ 0 w 3429026"/>
              <a:gd name="connsiteY0-62" fmla="*/ 1714511 h 4143384"/>
              <a:gd name="connsiteX1-63" fmla="*/ 502171 w 3429026"/>
              <a:gd name="connsiteY1-64" fmla="*/ 502168 h 4143384"/>
              <a:gd name="connsiteX2-65" fmla="*/ 1714515 w 3429026"/>
              <a:gd name="connsiteY2-66" fmla="*/ 1 h 4143384"/>
              <a:gd name="connsiteX3-67" fmla="*/ 2926858 w 3429026"/>
              <a:gd name="connsiteY3-68" fmla="*/ 502172 h 4143384"/>
              <a:gd name="connsiteX4-69" fmla="*/ 3429025 w 3429026"/>
              <a:gd name="connsiteY4-70" fmla="*/ 1714516 h 4143384"/>
              <a:gd name="connsiteX5-71" fmla="*/ 2926856 w 3429026"/>
              <a:gd name="connsiteY5-72" fmla="*/ 2926859 h 4143384"/>
              <a:gd name="connsiteX6-73" fmla="*/ 1714512 w 3429026"/>
              <a:gd name="connsiteY6-74" fmla="*/ 4143384 h 4143384"/>
              <a:gd name="connsiteX7-75" fmla="*/ 502169 w 3429026"/>
              <a:gd name="connsiteY7-76" fmla="*/ 2926858 h 4143384"/>
              <a:gd name="connsiteX8-77" fmla="*/ 1 w 3429026"/>
              <a:gd name="connsiteY8-78" fmla="*/ 1714514 h 4143384"/>
              <a:gd name="connsiteX9-79" fmla="*/ 0 w 3429026"/>
              <a:gd name="connsiteY9-80" fmla="*/ 1714511 h 4143384"/>
              <a:gd name="connsiteX0-81" fmla="*/ 0 w 3429026"/>
              <a:gd name="connsiteY0-82" fmla="*/ 1714511 h 4168108"/>
              <a:gd name="connsiteX1-83" fmla="*/ 502171 w 3429026"/>
              <a:gd name="connsiteY1-84" fmla="*/ 502168 h 4168108"/>
              <a:gd name="connsiteX2-85" fmla="*/ 1714515 w 3429026"/>
              <a:gd name="connsiteY2-86" fmla="*/ 1 h 4168108"/>
              <a:gd name="connsiteX3-87" fmla="*/ 2926858 w 3429026"/>
              <a:gd name="connsiteY3-88" fmla="*/ 502172 h 4168108"/>
              <a:gd name="connsiteX4-89" fmla="*/ 3429025 w 3429026"/>
              <a:gd name="connsiteY4-90" fmla="*/ 1714516 h 4168108"/>
              <a:gd name="connsiteX5-91" fmla="*/ 2926856 w 3429026"/>
              <a:gd name="connsiteY5-92" fmla="*/ 2926859 h 4168108"/>
              <a:gd name="connsiteX6-93" fmla="*/ 1714512 w 3429026"/>
              <a:gd name="connsiteY6-94" fmla="*/ 4143384 h 4168108"/>
              <a:gd name="connsiteX7-95" fmla="*/ 502169 w 3429026"/>
              <a:gd name="connsiteY7-96" fmla="*/ 2926858 h 4168108"/>
              <a:gd name="connsiteX8-97" fmla="*/ 1 w 3429026"/>
              <a:gd name="connsiteY8-98" fmla="*/ 1714514 h 4168108"/>
              <a:gd name="connsiteX9-99" fmla="*/ 0 w 3429026"/>
              <a:gd name="connsiteY9-100" fmla="*/ 1714511 h 4168108"/>
              <a:gd name="connsiteX0-101" fmla="*/ 0 w 3429026"/>
              <a:gd name="connsiteY0-102" fmla="*/ 1714511 h 4271910"/>
              <a:gd name="connsiteX1-103" fmla="*/ 502171 w 3429026"/>
              <a:gd name="connsiteY1-104" fmla="*/ 502168 h 4271910"/>
              <a:gd name="connsiteX2-105" fmla="*/ 1714515 w 3429026"/>
              <a:gd name="connsiteY2-106" fmla="*/ 1 h 4271910"/>
              <a:gd name="connsiteX3-107" fmla="*/ 2926858 w 3429026"/>
              <a:gd name="connsiteY3-108" fmla="*/ 502172 h 4271910"/>
              <a:gd name="connsiteX4-109" fmla="*/ 3429025 w 3429026"/>
              <a:gd name="connsiteY4-110" fmla="*/ 1714516 h 4271910"/>
              <a:gd name="connsiteX5-111" fmla="*/ 2926856 w 3429026"/>
              <a:gd name="connsiteY5-112" fmla="*/ 2926859 h 4271910"/>
              <a:gd name="connsiteX6-113" fmla="*/ 1714512 w 3429026"/>
              <a:gd name="connsiteY6-114" fmla="*/ 4143384 h 4271910"/>
              <a:gd name="connsiteX7-115" fmla="*/ 502169 w 3429026"/>
              <a:gd name="connsiteY7-116" fmla="*/ 2926858 h 4271910"/>
              <a:gd name="connsiteX8-117" fmla="*/ 1 w 3429026"/>
              <a:gd name="connsiteY8-118" fmla="*/ 1714514 h 4271910"/>
              <a:gd name="connsiteX9-119" fmla="*/ 0 w 3429026"/>
              <a:gd name="connsiteY9-120" fmla="*/ 1714511 h 4271910"/>
              <a:gd name="connsiteX0-121" fmla="*/ 0 w 3429026"/>
              <a:gd name="connsiteY0-122" fmla="*/ 1714511 h 4271910"/>
              <a:gd name="connsiteX1-123" fmla="*/ 502171 w 3429026"/>
              <a:gd name="connsiteY1-124" fmla="*/ 502168 h 4271910"/>
              <a:gd name="connsiteX2-125" fmla="*/ 1714515 w 3429026"/>
              <a:gd name="connsiteY2-126" fmla="*/ 1 h 4271910"/>
              <a:gd name="connsiteX3-127" fmla="*/ 2926858 w 3429026"/>
              <a:gd name="connsiteY3-128" fmla="*/ 502172 h 4271910"/>
              <a:gd name="connsiteX4-129" fmla="*/ 3429025 w 3429026"/>
              <a:gd name="connsiteY4-130" fmla="*/ 1714516 h 4271910"/>
              <a:gd name="connsiteX5-131" fmla="*/ 2926856 w 3429026"/>
              <a:gd name="connsiteY5-132" fmla="*/ 2926859 h 4271910"/>
              <a:gd name="connsiteX6-133" fmla="*/ 1714512 w 3429026"/>
              <a:gd name="connsiteY6-134" fmla="*/ 4143384 h 4271910"/>
              <a:gd name="connsiteX7-135" fmla="*/ 502169 w 3429026"/>
              <a:gd name="connsiteY7-136" fmla="*/ 2926858 h 4271910"/>
              <a:gd name="connsiteX8-137" fmla="*/ 1 w 3429026"/>
              <a:gd name="connsiteY8-138" fmla="*/ 1714514 h 4271910"/>
              <a:gd name="connsiteX9-139" fmla="*/ 0 w 3429026"/>
              <a:gd name="connsiteY9-140" fmla="*/ 1714511 h 4271910"/>
              <a:gd name="connsiteX0-141" fmla="*/ 0 w 3429026"/>
              <a:gd name="connsiteY0-142" fmla="*/ 1714511 h 4271910"/>
              <a:gd name="connsiteX1-143" fmla="*/ 502171 w 3429026"/>
              <a:gd name="connsiteY1-144" fmla="*/ 502168 h 4271910"/>
              <a:gd name="connsiteX2-145" fmla="*/ 1714515 w 3429026"/>
              <a:gd name="connsiteY2-146" fmla="*/ 1 h 4271910"/>
              <a:gd name="connsiteX3-147" fmla="*/ 2926858 w 3429026"/>
              <a:gd name="connsiteY3-148" fmla="*/ 502172 h 4271910"/>
              <a:gd name="connsiteX4-149" fmla="*/ 3429025 w 3429026"/>
              <a:gd name="connsiteY4-150" fmla="*/ 1714516 h 4271910"/>
              <a:gd name="connsiteX5-151" fmla="*/ 2926856 w 3429026"/>
              <a:gd name="connsiteY5-152" fmla="*/ 2926859 h 4271910"/>
              <a:gd name="connsiteX6-153" fmla="*/ 1714512 w 3429026"/>
              <a:gd name="connsiteY6-154" fmla="*/ 4143384 h 4271910"/>
              <a:gd name="connsiteX7-155" fmla="*/ 716451 w 3429026"/>
              <a:gd name="connsiteY7-156" fmla="*/ 2926858 h 4271910"/>
              <a:gd name="connsiteX8-157" fmla="*/ 1 w 3429026"/>
              <a:gd name="connsiteY8-158" fmla="*/ 1714514 h 4271910"/>
              <a:gd name="connsiteX9-159" fmla="*/ 0 w 3429026"/>
              <a:gd name="connsiteY9-160" fmla="*/ 1714511 h 4271910"/>
              <a:gd name="connsiteX0-161" fmla="*/ 0 w 3429026"/>
              <a:gd name="connsiteY0-162" fmla="*/ 1714511 h 4271910"/>
              <a:gd name="connsiteX1-163" fmla="*/ 502171 w 3429026"/>
              <a:gd name="connsiteY1-164" fmla="*/ 502168 h 4271910"/>
              <a:gd name="connsiteX2-165" fmla="*/ 1714515 w 3429026"/>
              <a:gd name="connsiteY2-166" fmla="*/ 1 h 4271910"/>
              <a:gd name="connsiteX3-167" fmla="*/ 2926858 w 3429026"/>
              <a:gd name="connsiteY3-168" fmla="*/ 502172 h 4271910"/>
              <a:gd name="connsiteX4-169" fmla="*/ 3429025 w 3429026"/>
              <a:gd name="connsiteY4-170" fmla="*/ 1714516 h 4271910"/>
              <a:gd name="connsiteX5-171" fmla="*/ 2712510 w 3429026"/>
              <a:gd name="connsiteY5-172" fmla="*/ 2926859 h 4271910"/>
              <a:gd name="connsiteX6-173" fmla="*/ 1714512 w 3429026"/>
              <a:gd name="connsiteY6-174" fmla="*/ 4143384 h 4271910"/>
              <a:gd name="connsiteX7-175" fmla="*/ 716451 w 3429026"/>
              <a:gd name="connsiteY7-176" fmla="*/ 2926858 h 4271910"/>
              <a:gd name="connsiteX8-177" fmla="*/ 1 w 3429026"/>
              <a:gd name="connsiteY8-178" fmla="*/ 1714514 h 4271910"/>
              <a:gd name="connsiteX9-179" fmla="*/ 0 w 3429026"/>
              <a:gd name="connsiteY9-180" fmla="*/ 1714511 h 4271910"/>
              <a:gd name="connsiteX0-181" fmla="*/ 0 w 3429026"/>
              <a:gd name="connsiteY0-182" fmla="*/ 1714511 h 4271910"/>
              <a:gd name="connsiteX1-183" fmla="*/ 502171 w 3429026"/>
              <a:gd name="connsiteY1-184" fmla="*/ 502168 h 4271910"/>
              <a:gd name="connsiteX2-185" fmla="*/ 1714515 w 3429026"/>
              <a:gd name="connsiteY2-186" fmla="*/ 1 h 4271910"/>
              <a:gd name="connsiteX3-187" fmla="*/ 2926858 w 3429026"/>
              <a:gd name="connsiteY3-188" fmla="*/ 502172 h 4271910"/>
              <a:gd name="connsiteX4-189" fmla="*/ 3429025 w 3429026"/>
              <a:gd name="connsiteY4-190" fmla="*/ 1714516 h 4271910"/>
              <a:gd name="connsiteX5-191" fmla="*/ 2712510 w 3429026"/>
              <a:gd name="connsiteY5-192" fmla="*/ 2926859 h 4271910"/>
              <a:gd name="connsiteX6-193" fmla="*/ 1714512 w 3429026"/>
              <a:gd name="connsiteY6-194" fmla="*/ 4143384 h 4271910"/>
              <a:gd name="connsiteX7-195" fmla="*/ 716451 w 3429026"/>
              <a:gd name="connsiteY7-196" fmla="*/ 2926858 h 4271910"/>
              <a:gd name="connsiteX8-197" fmla="*/ 1 w 3429026"/>
              <a:gd name="connsiteY8-198" fmla="*/ 1714514 h 4271910"/>
              <a:gd name="connsiteX9-199" fmla="*/ 0 w 3429026"/>
              <a:gd name="connsiteY9-200" fmla="*/ 1714511 h 4271910"/>
              <a:gd name="connsiteX0-201" fmla="*/ 0 w 3429026"/>
              <a:gd name="connsiteY0-202" fmla="*/ 1714511 h 4271910"/>
              <a:gd name="connsiteX1-203" fmla="*/ 502171 w 3429026"/>
              <a:gd name="connsiteY1-204" fmla="*/ 502168 h 4271910"/>
              <a:gd name="connsiteX2-205" fmla="*/ 1714515 w 3429026"/>
              <a:gd name="connsiteY2-206" fmla="*/ 1 h 4271910"/>
              <a:gd name="connsiteX3-207" fmla="*/ 2926858 w 3429026"/>
              <a:gd name="connsiteY3-208" fmla="*/ 502172 h 4271910"/>
              <a:gd name="connsiteX4-209" fmla="*/ 3429025 w 3429026"/>
              <a:gd name="connsiteY4-210" fmla="*/ 1714516 h 4271910"/>
              <a:gd name="connsiteX5-211" fmla="*/ 2712510 w 3429026"/>
              <a:gd name="connsiteY5-212" fmla="*/ 2926859 h 4271910"/>
              <a:gd name="connsiteX6-213" fmla="*/ 1714512 w 3429026"/>
              <a:gd name="connsiteY6-214" fmla="*/ 4143384 h 4271910"/>
              <a:gd name="connsiteX7-215" fmla="*/ 716451 w 3429026"/>
              <a:gd name="connsiteY7-216" fmla="*/ 2926858 h 4271910"/>
              <a:gd name="connsiteX8-217" fmla="*/ 1 w 3429026"/>
              <a:gd name="connsiteY8-218" fmla="*/ 1714514 h 4271910"/>
              <a:gd name="connsiteX9-219" fmla="*/ 0 w 3429026"/>
              <a:gd name="connsiteY9-220" fmla="*/ 1714511 h 4271910"/>
              <a:gd name="connsiteX0-221" fmla="*/ 0 w 3429026"/>
              <a:gd name="connsiteY0-222" fmla="*/ 1714511 h 4271910"/>
              <a:gd name="connsiteX1-223" fmla="*/ 502171 w 3429026"/>
              <a:gd name="connsiteY1-224" fmla="*/ 502168 h 4271910"/>
              <a:gd name="connsiteX2-225" fmla="*/ 1714515 w 3429026"/>
              <a:gd name="connsiteY2-226" fmla="*/ 1 h 4271910"/>
              <a:gd name="connsiteX3-227" fmla="*/ 2926858 w 3429026"/>
              <a:gd name="connsiteY3-228" fmla="*/ 502172 h 4271910"/>
              <a:gd name="connsiteX4-229" fmla="*/ 3429025 w 3429026"/>
              <a:gd name="connsiteY4-230" fmla="*/ 1714516 h 4271910"/>
              <a:gd name="connsiteX5-231" fmla="*/ 2712510 w 3429026"/>
              <a:gd name="connsiteY5-232" fmla="*/ 2926859 h 4271910"/>
              <a:gd name="connsiteX6-233" fmla="*/ 1714512 w 3429026"/>
              <a:gd name="connsiteY6-234" fmla="*/ 4143384 h 4271910"/>
              <a:gd name="connsiteX7-235" fmla="*/ 594531 w 3429026"/>
              <a:gd name="connsiteY7-236" fmla="*/ 2957338 h 4271910"/>
              <a:gd name="connsiteX8-237" fmla="*/ 1 w 3429026"/>
              <a:gd name="connsiteY8-238" fmla="*/ 1714514 h 4271910"/>
              <a:gd name="connsiteX9-239" fmla="*/ 0 w 3429026"/>
              <a:gd name="connsiteY9-240" fmla="*/ 1714511 h 4271910"/>
              <a:gd name="connsiteX0-241" fmla="*/ 0 w 3429026"/>
              <a:gd name="connsiteY0-242" fmla="*/ 1714511 h 4271910"/>
              <a:gd name="connsiteX1-243" fmla="*/ 502171 w 3429026"/>
              <a:gd name="connsiteY1-244" fmla="*/ 502168 h 4271910"/>
              <a:gd name="connsiteX2-245" fmla="*/ 1714515 w 3429026"/>
              <a:gd name="connsiteY2-246" fmla="*/ 1 h 4271910"/>
              <a:gd name="connsiteX3-247" fmla="*/ 2926858 w 3429026"/>
              <a:gd name="connsiteY3-248" fmla="*/ 502172 h 4271910"/>
              <a:gd name="connsiteX4-249" fmla="*/ 3429025 w 3429026"/>
              <a:gd name="connsiteY4-250" fmla="*/ 1714516 h 4271910"/>
              <a:gd name="connsiteX5-251" fmla="*/ 2774416 w 3429026"/>
              <a:gd name="connsiteY5-252" fmla="*/ 2983049 h 4271910"/>
              <a:gd name="connsiteX6-253" fmla="*/ 1714512 w 3429026"/>
              <a:gd name="connsiteY6-254" fmla="*/ 4143384 h 4271910"/>
              <a:gd name="connsiteX7-255" fmla="*/ 594531 w 3429026"/>
              <a:gd name="connsiteY7-256" fmla="*/ 2957338 h 4271910"/>
              <a:gd name="connsiteX8-257" fmla="*/ 1 w 3429026"/>
              <a:gd name="connsiteY8-258" fmla="*/ 1714514 h 4271910"/>
              <a:gd name="connsiteX9-259" fmla="*/ 0 w 3429026"/>
              <a:gd name="connsiteY9-260" fmla="*/ 1714511 h 4271910"/>
              <a:gd name="connsiteX0-261" fmla="*/ 0 w 3429026"/>
              <a:gd name="connsiteY0-262" fmla="*/ 1714511 h 4261432"/>
              <a:gd name="connsiteX1-263" fmla="*/ 502171 w 3429026"/>
              <a:gd name="connsiteY1-264" fmla="*/ 502168 h 4261432"/>
              <a:gd name="connsiteX2-265" fmla="*/ 1714515 w 3429026"/>
              <a:gd name="connsiteY2-266" fmla="*/ 1 h 4261432"/>
              <a:gd name="connsiteX3-267" fmla="*/ 2926858 w 3429026"/>
              <a:gd name="connsiteY3-268" fmla="*/ 502172 h 4261432"/>
              <a:gd name="connsiteX4-269" fmla="*/ 3429025 w 3429026"/>
              <a:gd name="connsiteY4-270" fmla="*/ 1714516 h 4261432"/>
              <a:gd name="connsiteX5-271" fmla="*/ 2774416 w 3429026"/>
              <a:gd name="connsiteY5-272" fmla="*/ 2983049 h 4261432"/>
              <a:gd name="connsiteX6-273" fmla="*/ 1714512 w 3429026"/>
              <a:gd name="connsiteY6-274" fmla="*/ 4143384 h 4261432"/>
              <a:gd name="connsiteX7-275" fmla="*/ 594531 w 3429026"/>
              <a:gd name="connsiteY7-276" fmla="*/ 2957338 h 4261432"/>
              <a:gd name="connsiteX8-277" fmla="*/ 1 w 3429026"/>
              <a:gd name="connsiteY8-278" fmla="*/ 1714514 h 4261432"/>
              <a:gd name="connsiteX9-279" fmla="*/ 0 w 3429026"/>
              <a:gd name="connsiteY9-280" fmla="*/ 1714511 h 4261432"/>
              <a:gd name="connsiteX0-281" fmla="*/ 0 w 3429026"/>
              <a:gd name="connsiteY0-282" fmla="*/ 1714511 h 4194740"/>
              <a:gd name="connsiteX1-283" fmla="*/ 502171 w 3429026"/>
              <a:gd name="connsiteY1-284" fmla="*/ 502168 h 4194740"/>
              <a:gd name="connsiteX2-285" fmla="*/ 1714515 w 3429026"/>
              <a:gd name="connsiteY2-286" fmla="*/ 1 h 4194740"/>
              <a:gd name="connsiteX3-287" fmla="*/ 2926858 w 3429026"/>
              <a:gd name="connsiteY3-288" fmla="*/ 502172 h 4194740"/>
              <a:gd name="connsiteX4-289" fmla="*/ 3429025 w 3429026"/>
              <a:gd name="connsiteY4-290" fmla="*/ 1714516 h 4194740"/>
              <a:gd name="connsiteX5-291" fmla="*/ 2774416 w 3429026"/>
              <a:gd name="connsiteY5-292" fmla="*/ 2983049 h 4194740"/>
              <a:gd name="connsiteX6-293" fmla="*/ 1714512 w 3429026"/>
              <a:gd name="connsiteY6-294" fmla="*/ 4143384 h 4194740"/>
              <a:gd name="connsiteX7-295" fmla="*/ 594531 w 3429026"/>
              <a:gd name="connsiteY7-296" fmla="*/ 2957338 h 4194740"/>
              <a:gd name="connsiteX8-297" fmla="*/ 1 w 3429026"/>
              <a:gd name="connsiteY8-298" fmla="*/ 1714514 h 4194740"/>
              <a:gd name="connsiteX9-299" fmla="*/ 0 w 3429026"/>
              <a:gd name="connsiteY9-300" fmla="*/ 1714511 h 4194740"/>
              <a:gd name="connsiteX0-301" fmla="*/ 0 w 3429026"/>
              <a:gd name="connsiteY0-302" fmla="*/ 1714511 h 4194740"/>
              <a:gd name="connsiteX1-303" fmla="*/ 502171 w 3429026"/>
              <a:gd name="connsiteY1-304" fmla="*/ 502168 h 4194740"/>
              <a:gd name="connsiteX2-305" fmla="*/ 1714515 w 3429026"/>
              <a:gd name="connsiteY2-306" fmla="*/ 1 h 4194740"/>
              <a:gd name="connsiteX3-307" fmla="*/ 2926858 w 3429026"/>
              <a:gd name="connsiteY3-308" fmla="*/ 502172 h 4194740"/>
              <a:gd name="connsiteX4-309" fmla="*/ 3429025 w 3429026"/>
              <a:gd name="connsiteY4-310" fmla="*/ 1714516 h 4194740"/>
              <a:gd name="connsiteX5-311" fmla="*/ 2774416 w 3429026"/>
              <a:gd name="connsiteY5-312" fmla="*/ 2983049 h 4194740"/>
              <a:gd name="connsiteX6-313" fmla="*/ 1714512 w 3429026"/>
              <a:gd name="connsiteY6-314" fmla="*/ 4143384 h 4194740"/>
              <a:gd name="connsiteX7-315" fmla="*/ 594531 w 3429026"/>
              <a:gd name="connsiteY7-316" fmla="*/ 2957338 h 4194740"/>
              <a:gd name="connsiteX8-317" fmla="*/ 1 w 3429026"/>
              <a:gd name="connsiteY8-318" fmla="*/ 1714514 h 4194740"/>
              <a:gd name="connsiteX9-319" fmla="*/ 0 w 3429026"/>
              <a:gd name="connsiteY9-320" fmla="*/ 1714511 h 4194740"/>
              <a:gd name="connsiteX0-321" fmla="*/ 0 w 3429026"/>
              <a:gd name="connsiteY0-322" fmla="*/ 1714511 h 4412846"/>
              <a:gd name="connsiteX1-323" fmla="*/ 502171 w 3429026"/>
              <a:gd name="connsiteY1-324" fmla="*/ 502168 h 4412846"/>
              <a:gd name="connsiteX2-325" fmla="*/ 1714515 w 3429026"/>
              <a:gd name="connsiteY2-326" fmla="*/ 1 h 4412846"/>
              <a:gd name="connsiteX3-327" fmla="*/ 2926858 w 3429026"/>
              <a:gd name="connsiteY3-328" fmla="*/ 502172 h 4412846"/>
              <a:gd name="connsiteX4-329" fmla="*/ 3429025 w 3429026"/>
              <a:gd name="connsiteY4-330" fmla="*/ 1714516 h 4412846"/>
              <a:gd name="connsiteX5-331" fmla="*/ 2774416 w 3429026"/>
              <a:gd name="connsiteY5-332" fmla="*/ 2983049 h 4412846"/>
              <a:gd name="connsiteX6-333" fmla="*/ 1714512 w 3429026"/>
              <a:gd name="connsiteY6-334" fmla="*/ 4143384 h 4412846"/>
              <a:gd name="connsiteX7-335" fmla="*/ 594531 w 3429026"/>
              <a:gd name="connsiteY7-336" fmla="*/ 2957338 h 4412846"/>
              <a:gd name="connsiteX8-337" fmla="*/ 1 w 3429026"/>
              <a:gd name="connsiteY8-338" fmla="*/ 1714514 h 4412846"/>
              <a:gd name="connsiteX9-339" fmla="*/ 0 w 3429026"/>
              <a:gd name="connsiteY9-340" fmla="*/ 1714511 h 4412846"/>
              <a:gd name="connsiteX0-341" fmla="*/ 0 w 3429026"/>
              <a:gd name="connsiteY0-342" fmla="*/ 1714511 h 4208040"/>
              <a:gd name="connsiteX1-343" fmla="*/ 502171 w 3429026"/>
              <a:gd name="connsiteY1-344" fmla="*/ 502168 h 4208040"/>
              <a:gd name="connsiteX2-345" fmla="*/ 1714515 w 3429026"/>
              <a:gd name="connsiteY2-346" fmla="*/ 1 h 4208040"/>
              <a:gd name="connsiteX3-347" fmla="*/ 2926858 w 3429026"/>
              <a:gd name="connsiteY3-348" fmla="*/ 502172 h 4208040"/>
              <a:gd name="connsiteX4-349" fmla="*/ 3429025 w 3429026"/>
              <a:gd name="connsiteY4-350" fmla="*/ 1714516 h 4208040"/>
              <a:gd name="connsiteX5-351" fmla="*/ 2774416 w 3429026"/>
              <a:gd name="connsiteY5-352" fmla="*/ 2983049 h 4208040"/>
              <a:gd name="connsiteX6-353" fmla="*/ 1714512 w 3429026"/>
              <a:gd name="connsiteY6-354" fmla="*/ 4143384 h 4208040"/>
              <a:gd name="connsiteX7-355" fmla="*/ 594531 w 3429026"/>
              <a:gd name="connsiteY7-356" fmla="*/ 2957338 h 4208040"/>
              <a:gd name="connsiteX8-357" fmla="*/ 1 w 3429026"/>
              <a:gd name="connsiteY8-358" fmla="*/ 1714514 h 4208040"/>
              <a:gd name="connsiteX9-359" fmla="*/ 0 w 3429026"/>
              <a:gd name="connsiteY9-360" fmla="*/ 1714511 h 4208040"/>
              <a:gd name="connsiteX0-361" fmla="*/ 0 w 3429026"/>
              <a:gd name="connsiteY0-362" fmla="*/ 1714511 h 4273746"/>
              <a:gd name="connsiteX1-363" fmla="*/ 502171 w 3429026"/>
              <a:gd name="connsiteY1-364" fmla="*/ 502168 h 4273746"/>
              <a:gd name="connsiteX2-365" fmla="*/ 1714515 w 3429026"/>
              <a:gd name="connsiteY2-366" fmla="*/ 1 h 4273746"/>
              <a:gd name="connsiteX3-367" fmla="*/ 2926858 w 3429026"/>
              <a:gd name="connsiteY3-368" fmla="*/ 502172 h 4273746"/>
              <a:gd name="connsiteX4-369" fmla="*/ 3429025 w 3429026"/>
              <a:gd name="connsiteY4-370" fmla="*/ 1714516 h 4273746"/>
              <a:gd name="connsiteX5-371" fmla="*/ 2774416 w 3429026"/>
              <a:gd name="connsiteY5-372" fmla="*/ 2983049 h 4273746"/>
              <a:gd name="connsiteX6-373" fmla="*/ 1714512 w 3429026"/>
              <a:gd name="connsiteY6-374" fmla="*/ 4143384 h 4273746"/>
              <a:gd name="connsiteX7-375" fmla="*/ 594531 w 3429026"/>
              <a:gd name="connsiteY7-376" fmla="*/ 2957338 h 4273746"/>
              <a:gd name="connsiteX8-377" fmla="*/ 1 w 3429026"/>
              <a:gd name="connsiteY8-378" fmla="*/ 1714514 h 4273746"/>
              <a:gd name="connsiteX9-379" fmla="*/ 0 w 3429026"/>
              <a:gd name="connsiteY9-380" fmla="*/ 1714511 h 4273746"/>
              <a:gd name="connsiteX0-381" fmla="*/ 0 w 3429026"/>
              <a:gd name="connsiteY0-382" fmla="*/ 1714511 h 4290910"/>
              <a:gd name="connsiteX1-383" fmla="*/ 502171 w 3429026"/>
              <a:gd name="connsiteY1-384" fmla="*/ 502168 h 4290910"/>
              <a:gd name="connsiteX2-385" fmla="*/ 1714515 w 3429026"/>
              <a:gd name="connsiteY2-386" fmla="*/ 1 h 4290910"/>
              <a:gd name="connsiteX3-387" fmla="*/ 2926858 w 3429026"/>
              <a:gd name="connsiteY3-388" fmla="*/ 502172 h 4290910"/>
              <a:gd name="connsiteX4-389" fmla="*/ 3429025 w 3429026"/>
              <a:gd name="connsiteY4-390" fmla="*/ 1714516 h 4290910"/>
              <a:gd name="connsiteX5-391" fmla="*/ 2774416 w 3429026"/>
              <a:gd name="connsiteY5-392" fmla="*/ 2983049 h 4290910"/>
              <a:gd name="connsiteX6-393" fmla="*/ 1714512 w 3429026"/>
              <a:gd name="connsiteY6-394" fmla="*/ 4143384 h 4290910"/>
              <a:gd name="connsiteX7-395" fmla="*/ 594531 w 3429026"/>
              <a:gd name="connsiteY7-396" fmla="*/ 2957338 h 4290910"/>
              <a:gd name="connsiteX8-397" fmla="*/ 1 w 3429026"/>
              <a:gd name="connsiteY8-398" fmla="*/ 1714514 h 4290910"/>
              <a:gd name="connsiteX9-399" fmla="*/ 0 w 3429026"/>
              <a:gd name="connsiteY9-400" fmla="*/ 1714511 h 4290910"/>
              <a:gd name="connsiteX0-401" fmla="*/ 0 w 3429026"/>
              <a:gd name="connsiteY0-402" fmla="*/ 1714511 h 4290910"/>
              <a:gd name="connsiteX1-403" fmla="*/ 502171 w 3429026"/>
              <a:gd name="connsiteY1-404" fmla="*/ 502168 h 4290910"/>
              <a:gd name="connsiteX2-405" fmla="*/ 1714515 w 3429026"/>
              <a:gd name="connsiteY2-406" fmla="*/ 1 h 4290910"/>
              <a:gd name="connsiteX3-407" fmla="*/ 2926858 w 3429026"/>
              <a:gd name="connsiteY3-408" fmla="*/ 502172 h 4290910"/>
              <a:gd name="connsiteX4-409" fmla="*/ 3429025 w 3429026"/>
              <a:gd name="connsiteY4-410" fmla="*/ 1714516 h 4290910"/>
              <a:gd name="connsiteX5-411" fmla="*/ 2774416 w 3429026"/>
              <a:gd name="connsiteY5-412" fmla="*/ 2983049 h 4290910"/>
              <a:gd name="connsiteX6-413" fmla="*/ 1714512 w 3429026"/>
              <a:gd name="connsiteY6-414" fmla="*/ 4143384 h 4290910"/>
              <a:gd name="connsiteX7-415" fmla="*/ 594531 w 3429026"/>
              <a:gd name="connsiteY7-416" fmla="*/ 2957338 h 4290910"/>
              <a:gd name="connsiteX8-417" fmla="*/ 1 w 3429026"/>
              <a:gd name="connsiteY8-418" fmla="*/ 1714514 h 4290910"/>
              <a:gd name="connsiteX9-419" fmla="*/ 0 w 3429026"/>
              <a:gd name="connsiteY9-420" fmla="*/ 1714511 h 4290910"/>
              <a:gd name="connsiteX0-421" fmla="*/ 0 w 3429026"/>
              <a:gd name="connsiteY0-422" fmla="*/ 1714511 h 4290910"/>
              <a:gd name="connsiteX1-423" fmla="*/ 502171 w 3429026"/>
              <a:gd name="connsiteY1-424" fmla="*/ 502168 h 4290910"/>
              <a:gd name="connsiteX2-425" fmla="*/ 1714515 w 3429026"/>
              <a:gd name="connsiteY2-426" fmla="*/ 1 h 4290910"/>
              <a:gd name="connsiteX3-427" fmla="*/ 2926858 w 3429026"/>
              <a:gd name="connsiteY3-428" fmla="*/ 502172 h 4290910"/>
              <a:gd name="connsiteX4-429" fmla="*/ 3429025 w 3429026"/>
              <a:gd name="connsiteY4-430" fmla="*/ 1714516 h 4290910"/>
              <a:gd name="connsiteX5-431" fmla="*/ 2774416 w 3429026"/>
              <a:gd name="connsiteY5-432" fmla="*/ 2983049 h 4290910"/>
              <a:gd name="connsiteX6-433" fmla="*/ 1714512 w 3429026"/>
              <a:gd name="connsiteY6-434" fmla="*/ 4143384 h 4290910"/>
              <a:gd name="connsiteX7-435" fmla="*/ 594531 w 3429026"/>
              <a:gd name="connsiteY7-436" fmla="*/ 2957338 h 4290910"/>
              <a:gd name="connsiteX8-437" fmla="*/ 1 w 3429026"/>
              <a:gd name="connsiteY8-438" fmla="*/ 1714514 h 4290910"/>
              <a:gd name="connsiteX9-439" fmla="*/ 0 w 3429026"/>
              <a:gd name="connsiteY9-440" fmla="*/ 1714511 h 4290910"/>
              <a:gd name="connsiteX0-441" fmla="*/ 0 w 3429026"/>
              <a:gd name="connsiteY0-442" fmla="*/ 1714511 h 4351870"/>
              <a:gd name="connsiteX1-443" fmla="*/ 502171 w 3429026"/>
              <a:gd name="connsiteY1-444" fmla="*/ 502168 h 4351870"/>
              <a:gd name="connsiteX2-445" fmla="*/ 1714515 w 3429026"/>
              <a:gd name="connsiteY2-446" fmla="*/ 1 h 4351870"/>
              <a:gd name="connsiteX3-447" fmla="*/ 2926858 w 3429026"/>
              <a:gd name="connsiteY3-448" fmla="*/ 502172 h 4351870"/>
              <a:gd name="connsiteX4-449" fmla="*/ 3429025 w 3429026"/>
              <a:gd name="connsiteY4-450" fmla="*/ 1714516 h 4351870"/>
              <a:gd name="connsiteX5-451" fmla="*/ 2774416 w 3429026"/>
              <a:gd name="connsiteY5-452" fmla="*/ 2983049 h 4351870"/>
              <a:gd name="connsiteX6-453" fmla="*/ 1729752 w 3429026"/>
              <a:gd name="connsiteY6-454" fmla="*/ 4204344 h 4351870"/>
              <a:gd name="connsiteX7-455" fmla="*/ 594531 w 3429026"/>
              <a:gd name="connsiteY7-456" fmla="*/ 2957338 h 4351870"/>
              <a:gd name="connsiteX8-457" fmla="*/ 1 w 3429026"/>
              <a:gd name="connsiteY8-458" fmla="*/ 1714514 h 4351870"/>
              <a:gd name="connsiteX9-459" fmla="*/ 0 w 3429026"/>
              <a:gd name="connsiteY9-460" fmla="*/ 1714511 h 4351870"/>
              <a:gd name="connsiteX0-461" fmla="*/ 0 w 3429026"/>
              <a:gd name="connsiteY0-462" fmla="*/ 1714511 h 4334706"/>
              <a:gd name="connsiteX1-463" fmla="*/ 502171 w 3429026"/>
              <a:gd name="connsiteY1-464" fmla="*/ 502168 h 4334706"/>
              <a:gd name="connsiteX2-465" fmla="*/ 1714515 w 3429026"/>
              <a:gd name="connsiteY2-466" fmla="*/ 1 h 4334706"/>
              <a:gd name="connsiteX3-467" fmla="*/ 2926858 w 3429026"/>
              <a:gd name="connsiteY3-468" fmla="*/ 502172 h 4334706"/>
              <a:gd name="connsiteX4-469" fmla="*/ 3429025 w 3429026"/>
              <a:gd name="connsiteY4-470" fmla="*/ 1714516 h 4334706"/>
              <a:gd name="connsiteX5-471" fmla="*/ 2774416 w 3429026"/>
              <a:gd name="connsiteY5-472" fmla="*/ 2983049 h 4334706"/>
              <a:gd name="connsiteX6-473" fmla="*/ 1729752 w 3429026"/>
              <a:gd name="connsiteY6-474" fmla="*/ 4204344 h 4334706"/>
              <a:gd name="connsiteX7-475" fmla="*/ 594531 w 3429026"/>
              <a:gd name="connsiteY7-476" fmla="*/ 2957338 h 4334706"/>
              <a:gd name="connsiteX8-477" fmla="*/ 1 w 3429026"/>
              <a:gd name="connsiteY8-478" fmla="*/ 1714514 h 4334706"/>
              <a:gd name="connsiteX9-479" fmla="*/ 0 w 3429026"/>
              <a:gd name="connsiteY9-480" fmla="*/ 1714511 h 4334706"/>
              <a:gd name="connsiteX0-481" fmla="*/ 0 w 3429026"/>
              <a:gd name="connsiteY0-482" fmla="*/ 1714511 h 4334706"/>
              <a:gd name="connsiteX1-483" fmla="*/ 502171 w 3429026"/>
              <a:gd name="connsiteY1-484" fmla="*/ 502168 h 4334706"/>
              <a:gd name="connsiteX2-485" fmla="*/ 1714515 w 3429026"/>
              <a:gd name="connsiteY2-486" fmla="*/ 1 h 4334706"/>
              <a:gd name="connsiteX3-487" fmla="*/ 2926858 w 3429026"/>
              <a:gd name="connsiteY3-488" fmla="*/ 502172 h 4334706"/>
              <a:gd name="connsiteX4-489" fmla="*/ 3429025 w 3429026"/>
              <a:gd name="connsiteY4-490" fmla="*/ 1714516 h 4334706"/>
              <a:gd name="connsiteX5-491" fmla="*/ 2774416 w 3429026"/>
              <a:gd name="connsiteY5-492" fmla="*/ 2983049 h 4334706"/>
              <a:gd name="connsiteX6-493" fmla="*/ 1729752 w 3429026"/>
              <a:gd name="connsiteY6-494" fmla="*/ 4204344 h 4334706"/>
              <a:gd name="connsiteX7-495" fmla="*/ 594531 w 3429026"/>
              <a:gd name="connsiteY7-496" fmla="*/ 2957338 h 4334706"/>
              <a:gd name="connsiteX8-497" fmla="*/ 1 w 3429026"/>
              <a:gd name="connsiteY8-498" fmla="*/ 1714514 h 4334706"/>
              <a:gd name="connsiteX9-499" fmla="*/ 0 w 3429026"/>
              <a:gd name="connsiteY9-500" fmla="*/ 1714511 h 4334706"/>
              <a:gd name="connsiteX0-501" fmla="*/ 0 w 3429026"/>
              <a:gd name="connsiteY0-502" fmla="*/ 1714511 h 4334706"/>
              <a:gd name="connsiteX1-503" fmla="*/ 502171 w 3429026"/>
              <a:gd name="connsiteY1-504" fmla="*/ 502168 h 4334706"/>
              <a:gd name="connsiteX2-505" fmla="*/ 1714515 w 3429026"/>
              <a:gd name="connsiteY2-506" fmla="*/ 1 h 4334706"/>
              <a:gd name="connsiteX3-507" fmla="*/ 2926858 w 3429026"/>
              <a:gd name="connsiteY3-508" fmla="*/ 502172 h 4334706"/>
              <a:gd name="connsiteX4-509" fmla="*/ 3429025 w 3429026"/>
              <a:gd name="connsiteY4-510" fmla="*/ 1714516 h 4334706"/>
              <a:gd name="connsiteX5-511" fmla="*/ 2774416 w 3429026"/>
              <a:gd name="connsiteY5-512" fmla="*/ 2983049 h 4334706"/>
              <a:gd name="connsiteX6-513" fmla="*/ 1729752 w 3429026"/>
              <a:gd name="connsiteY6-514" fmla="*/ 4204344 h 4334706"/>
              <a:gd name="connsiteX7-515" fmla="*/ 594531 w 3429026"/>
              <a:gd name="connsiteY7-516" fmla="*/ 2957338 h 4334706"/>
              <a:gd name="connsiteX8-517" fmla="*/ 1 w 3429026"/>
              <a:gd name="connsiteY8-518" fmla="*/ 1714514 h 4334706"/>
              <a:gd name="connsiteX9-519" fmla="*/ 0 w 3429026"/>
              <a:gd name="connsiteY9-520" fmla="*/ 1714511 h 43347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429026" h="4334706">
                <a:moveTo>
                  <a:pt x="0" y="1714511"/>
                </a:moveTo>
                <a:cubicBezTo>
                  <a:pt x="1" y="1259794"/>
                  <a:pt x="180637" y="823701"/>
                  <a:pt x="502171" y="502168"/>
                </a:cubicBezTo>
                <a:cubicBezTo>
                  <a:pt x="823705" y="180635"/>
                  <a:pt x="1259798" y="0"/>
                  <a:pt x="1714515" y="1"/>
                </a:cubicBezTo>
                <a:cubicBezTo>
                  <a:pt x="2169232" y="2"/>
                  <a:pt x="2605325" y="180638"/>
                  <a:pt x="2926858" y="502172"/>
                </a:cubicBezTo>
                <a:cubicBezTo>
                  <a:pt x="3248391" y="823706"/>
                  <a:pt x="3429026" y="1259799"/>
                  <a:pt x="3429025" y="1714516"/>
                </a:cubicBezTo>
                <a:cubicBezTo>
                  <a:pt x="3429025" y="2169233"/>
                  <a:pt x="3126785" y="2616140"/>
                  <a:pt x="2774416" y="2983049"/>
                </a:cubicBezTo>
                <a:cubicBezTo>
                  <a:pt x="2491204" y="3398020"/>
                  <a:pt x="2607357" y="4334706"/>
                  <a:pt x="1729752" y="4204344"/>
                </a:cubicBezTo>
                <a:cubicBezTo>
                  <a:pt x="662645" y="4320420"/>
                  <a:pt x="882823" y="3372310"/>
                  <a:pt x="594531" y="2957338"/>
                </a:cubicBezTo>
                <a:cubicBezTo>
                  <a:pt x="306239" y="2542366"/>
                  <a:pt x="1" y="2169231"/>
                  <a:pt x="1" y="1714514"/>
                </a:cubicBezTo>
                <a:cubicBezTo>
                  <a:pt x="1" y="1714513"/>
                  <a:pt x="0" y="1714512"/>
                  <a:pt x="0" y="1714511"/>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2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单击输入标题</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endParaRPr>
          </a:p>
          <a:p>
            <a:pPr algn="ctr"/>
            <a:endParaRPr lang="en-US" altLang="zh-CN" sz="2700" b="1" dirty="0">
              <a:solidFill>
                <a:prstClr val="white"/>
              </a:solidFill>
              <a:latin typeface="Arial" panose="020B0604020202020204" pitchFamily="34" charset="0"/>
              <a:cs typeface="Arial" panose="020B0604020202020204" pitchFamily="34" charset="0"/>
            </a:endParaRPr>
          </a:p>
        </p:txBody>
      </p:sp>
      <p:sp>
        <p:nvSpPr>
          <p:cNvPr id="3" name="圆角矩形 2"/>
          <p:cNvSpPr/>
          <p:nvPr/>
        </p:nvSpPr>
        <p:spPr>
          <a:xfrm>
            <a:off x="1947805" y="3862765"/>
            <a:ext cx="907620" cy="19455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4" name="圆角矩形 3"/>
          <p:cNvSpPr/>
          <p:nvPr/>
        </p:nvSpPr>
        <p:spPr>
          <a:xfrm>
            <a:off x="1839598" y="4098923"/>
            <a:ext cx="1143451" cy="19455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5" name="圆角矩形 4"/>
          <p:cNvSpPr/>
          <p:nvPr/>
        </p:nvSpPr>
        <p:spPr>
          <a:xfrm>
            <a:off x="1947805" y="4324193"/>
            <a:ext cx="907620" cy="19455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6" name="圆角矩形 5"/>
          <p:cNvSpPr/>
          <p:nvPr/>
        </p:nvSpPr>
        <p:spPr>
          <a:xfrm>
            <a:off x="2102642" y="4549461"/>
            <a:ext cx="620730" cy="19455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7" name="矩形 6"/>
          <p:cNvSpPr/>
          <p:nvPr/>
        </p:nvSpPr>
        <p:spPr>
          <a:xfrm>
            <a:off x="5811756" y="2216107"/>
            <a:ext cx="2231007" cy="1152623"/>
          </a:xfrm>
          <a:prstGeom prst="rect">
            <a:avLst/>
          </a:prstGeom>
        </p:spPr>
        <p:txBody>
          <a:bodyPr wrap="square" lIns="68580" tIns="34290" rIns="68580" bIns="34290">
            <a:spAutoFit/>
          </a:bodyPr>
          <a:lstStyle/>
          <a:p>
            <a:pPr>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单击输入标题</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855426" y="2674012"/>
            <a:ext cx="1907352" cy="1747456"/>
            <a:chOff x="3586634" y="3315690"/>
            <a:chExt cx="1559925" cy="1924977"/>
          </a:xfrm>
        </p:grpSpPr>
        <p:cxnSp>
          <p:nvCxnSpPr>
            <p:cNvPr id="9" name="直接连接符 8"/>
            <p:cNvCxnSpPr/>
            <p:nvPr/>
          </p:nvCxnSpPr>
          <p:spPr>
            <a:xfrm flipV="1">
              <a:off x="4582235" y="3315690"/>
              <a:ext cx="564324" cy="2076"/>
            </a:xfrm>
            <a:prstGeom prst="line">
              <a:avLst/>
            </a:prstGeom>
            <a:ln>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5" idx="3"/>
            </p:cNvCxnSpPr>
            <p:nvPr/>
          </p:nvCxnSpPr>
          <p:spPr>
            <a:xfrm>
              <a:off x="3586634" y="5240667"/>
              <a:ext cx="100112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85150" y="3318085"/>
              <a:ext cx="6071" cy="191484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2723373" y="3782027"/>
            <a:ext cx="2038504" cy="877368"/>
            <a:chOff x="3769383" y="2922787"/>
            <a:chExt cx="1518606" cy="2317880"/>
          </a:xfrm>
        </p:grpSpPr>
        <p:cxnSp>
          <p:nvCxnSpPr>
            <p:cNvPr id="13" name="直接连接符 12"/>
            <p:cNvCxnSpPr/>
            <p:nvPr/>
          </p:nvCxnSpPr>
          <p:spPr>
            <a:xfrm flipV="1">
              <a:off x="4857752" y="2922787"/>
              <a:ext cx="430237" cy="6146"/>
            </a:xfrm>
            <a:prstGeom prst="line">
              <a:avLst/>
            </a:prstGeom>
            <a:ln>
              <a:solidFill>
                <a:schemeClr val="accent4"/>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 idx="3"/>
            </p:cNvCxnSpPr>
            <p:nvPr/>
          </p:nvCxnSpPr>
          <p:spPr>
            <a:xfrm>
              <a:off x="3769383" y="5207229"/>
              <a:ext cx="1096799" cy="3343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3706546" y="4080139"/>
              <a:ext cx="230400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6" name="组合 19"/>
          <p:cNvGrpSpPr/>
          <p:nvPr/>
        </p:nvGrpSpPr>
        <p:grpSpPr>
          <a:xfrm>
            <a:off x="2662346" y="1587925"/>
            <a:ext cx="2099532" cy="2620854"/>
            <a:chOff x="3586634" y="2353565"/>
            <a:chExt cx="1717100" cy="2887102"/>
          </a:xfrm>
        </p:grpSpPr>
        <p:cxnSp>
          <p:nvCxnSpPr>
            <p:cNvPr id="21" name="直接连接符 20"/>
            <p:cNvCxnSpPr/>
            <p:nvPr/>
          </p:nvCxnSpPr>
          <p:spPr>
            <a:xfrm>
              <a:off x="4582318" y="2353565"/>
              <a:ext cx="721416" cy="1588"/>
            </a:xfrm>
            <a:prstGeom prst="line">
              <a:avLst/>
            </a:prstGeom>
            <a:ln>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586634" y="5240667"/>
              <a:ext cx="100112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81057" y="2355640"/>
              <a:ext cx="10164" cy="287729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7" name="组合 29"/>
          <p:cNvGrpSpPr/>
          <p:nvPr/>
        </p:nvGrpSpPr>
        <p:grpSpPr>
          <a:xfrm>
            <a:off x="4880271" y="2272511"/>
            <a:ext cx="813992" cy="826328"/>
            <a:chOff x="4116145" y="4187787"/>
            <a:chExt cx="1085322" cy="1101430"/>
          </a:xfrm>
        </p:grpSpPr>
        <p:sp>
          <p:nvSpPr>
            <p:cNvPr id="31" name="Freeform 15"/>
            <p:cNvSpPr>
              <a:spLocks noEditPoints="1"/>
            </p:cNvSpPr>
            <p:nvPr/>
          </p:nvSpPr>
          <p:spPr bwMode="auto">
            <a:xfrm>
              <a:off x="4116145" y="4187787"/>
              <a:ext cx="1085322" cy="1101430"/>
            </a:xfrm>
            <a:custGeom>
              <a:avLst/>
              <a:gdLst>
                <a:gd name="T0" fmla="*/ 151 w 228"/>
                <a:gd name="T1" fmla="*/ 16 h 231"/>
                <a:gd name="T2" fmla="*/ 219 w 228"/>
                <a:gd name="T3" fmla="*/ 135 h 231"/>
                <a:gd name="T4" fmla="*/ 95 w 228"/>
                <a:gd name="T5" fmla="*/ 220 h 231"/>
                <a:gd name="T6" fmla="*/ 78 w 228"/>
                <a:gd name="T7" fmla="*/ 216 h 231"/>
                <a:gd name="T8" fmla="*/ 9 w 228"/>
                <a:gd name="T9" fmla="*/ 97 h 231"/>
                <a:gd name="T10" fmla="*/ 133 w 228"/>
                <a:gd name="T11" fmla="*/ 11 h 231"/>
                <a:gd name="T12" fmla="*/ 151 w 228"/>
                <a:gd name="T13" fmla="*/ 16 h 231"/>
                <a:gd name="T14" fmla="*/ 78 w 228"/>
                <a:gd name="T15" fmla="*/ 214 h 231"/>
                <a:gd name="T16" fmla="*/ 95 w 228"/>
                <a:gd name="T17" fmla="*/ 218 h 231"/>
                <a:gd name="T18" fmla="*/ 217 w 228"/>
                <a:gd name="T19" fmla="*/ 134 h 231"/>
                <a:gd name="T20" fmla="*/ 150 w 228"/>
                <a:gd name="T21" fmla="*/ 18 h 231"/>
                <a:gd name="T22" fmla="*/ 133 w 228"/>
                <a:gd name="T23" fmla="*/ 13 h 231"/>
                <a:gd name="T24" fmla="*/ 12 w 228"/>
                <a:gd name="T25" fmla="*/ 97 h 231"/>
                <a:gd name="T26" fmla="*/ 78 w 228"/>
                <a:gd name="T27" fmla="*/ 21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6"/>
                  </a:moveTo>
                  <a:cubicBezTo>
                    <a:pt x="200" y="33"/>
                    <a:pt x="228" y="84"/>
                    <a:pt x="219" y="135"/>
                  </a:cubicBezTo>
                  <a:cubicBezTo>
                    <a:pt x="208" y="193"/>
                    <a:pt x="153" y="231"/>
                    <a:pt x="95" y="220"/>
                  </a:cubicBezTo>
                  <a:cubicBezTo>
                    <a:pt x="89" y="219"/>
                    <a:pt x="83" y="218"/>
                    <a:pt x="78" y="216"/>
                  </a:cubicBezTo>
                  <a:cubicBezTo>
                    <a:pt x="29" y="198"/>
                    <a:pt x="0" y="148"/>
                    <a:pt x="9" y="97"/>
                  </a:cubicBezTo>
                  <a:cubicBezTo>
                    <a:pt x="20" y="39"/>
                    <a:pt x="76" y="0"/>
                    <a:pt x="133" y="11"/>
                  </a:cubicBezTo>
                  <a:cubicBezTo>
                    <a:pt x="139" y="12"/>
                    <a:pt x="145" y="14"/>
                    <a:pt x="151" y="16"/>
                  </a:cubicBezTo>
                  <a:close/>
                  <a:moveTo>
                    <a:pt x="78" y="214"/>
                  </a:moveTo>
                  <a:cubicBezTo>
                    <a:pt x="84" y="216"/>
                    <a:pt x="90" y="217"/>
                    <a:pt x="95" y="218"/>
                  </a:cubicBezTo>
                  <a:cubicBezTo>
                    <a:pt x="152" y="229"/>
                    <a:pt x="206" y="191"/>
                    <a:pt x="217" y="134"/>
                  </a:cubicBezTo>
                  <a:cubicBezTo>
                    <a:pt x="226" y="84"/>
                    <a:pt x="198" y="35"/>
                    <a:pt x="150" y="18"/>
                  </a:cubicBezTo>
                  <a:cubicBezTo>
                    <a:pt x="144" y="16"/>
                    <a:pt x="139" y="14"/>
                    <a:pt x="133" y="13"/>
                  </a:cubicBezTo>
                  <a:cubicBezTo>
                    <a:pt x="76" y="3"/>
                    <a:pt x="22" y="40"/>
                    <a:pt x="12" y="97"/>
                  </a:cubicBezTo>
                  <a:cubicBezTo>
                    <a:pt x="3" y="147"/>
                    <a:pt x="31" y="196"/>
                    <a:pt x="78" y="214"/>
                  </a:cubicBezTo>
                  <a:close/>
                </a:path>
              </a:pathLst>
            </a:custGeom>
            <a:solidFill>
              <a:srgbClr val="FFC000"/>
            </a:solidFill>
            <a:ln w="3175">
              <a:solidFill>
                <a:schemeClr val="accent3"/>
              </a:solidFill>
            </a:ln>
          </p:spPr>
          <p:txBody>
            <a:bodyPr vert="horz" wrap="square" lIns="91440" tIns="45720" rIns="91440" bIns="45720" numCol="1" anchor="t" anchorCtr="0" compatLnSpc="1"/>
            <a:lstStyle/>
            <a:p>
              <a:endParaRPr lang="zh-CN" altLang="en-US"/>
            </a:p>
          </p:txBody>
        </p:sp>
        <p:sp>
          <p:nvSpPr>
            <p:cNvPr id="32" name="Freeform 16"/>
            <p:cNvSpPr/>
            <p:nvPr/>
          </p:nvSpPr>
          <p:spPr bwMode="auto">
            <a:xfrm>
              <a:off x="4162457" y="4254654"/>
              <a:ext cx="996724" cy="996724"/>
            </a:xfrm>
            <a:custGeom>
              <a:avLst/>
              <a:gdLst>
                <a:gd name="T0" fmla="*/ 9 w 209"/>
                <a:gd name="T1" fmla="*/ 87 h 209"/>
                <a:gd name="T2" fmla="*/ 122 w 209"/>
                <a:gd name="T3" fmla="*/ 10 h 209"/>
                <a:gd name="T4" fmla="*/ 199 w 209"/>
                <a:gd name="T5" fmla="*/ 122 h 209"/>
                <a:gd name="T6" fmla="*/ 87 w 209"/>
                <a:gd name="T7" fmla="*/ 200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5"/>
                    <a:pt x="69" y="0"/>
                    <a:pt x="122" y="10"/>
                  </a:cubicBezTo>
                  <a:cubicBezTo>
                    <a:pt x="174" y="19"/>
                    <a:pt x="209" y="70"/>
                    <a:pt x="199" y="122"/>
                  </a:cubicBezTo>
                  <a:cubicBezTo>
                    <a:pt x="190" y="175"/>
                    <a:pt x="139" y="209"/>
                    <a:pt x="87" y="200"/>
                  </a:cubicBezTo>
                  <a:cubicBezTo>
                    <a:pt x="34" y="190"/>
                    <a:pt x="0" y="140"/>
                    <a:pt x="9" y="87"/>
                  </a:cubicBezTo>
                  <a:close/>
                </a:path>
              </a:pathLst>
            </a:custGeom>
            <a:solidFill>
              <a:schemeClr val="accent3"/>
            </a:solidFill>
            <a:ln>
              <a:solidFill>
                <a:schemeClr val="accent3"/>
              </a:solidFill>
            </a:ln>
            <a:effectLst/>
          </p:spPr>
          <p:txBody>
            <a:bodyPr vert="horz" wrap="square" lIns="91440" tIns="45720" rIns="91440" bIns="45720" numCol="1" anchor="t" anchorCtr="0" compatLnSpc="1"/>
            <a:lstStyle/>
            <a:p>
              <a:endParaRPr lang="zh-CN" altLang="en-US"/>
            </a:p>
          </p:txBody>
        </p:sp>
        <p:sp>
          <p:nvSpPr>
            <p:cNvPr id="33" name="Freeform 51"/>
            <p:cNvSpPr>
              <a:spLocks noEditPoints="1"/>
            </p:cNvSpPr>
            <p:nvPr/>
          </p:nvSpPr>
          <p:spPr bwMode="auto">
            <a:xfrm>
              <a:off x="4410128" y="4488230"/>
              <a:ext cx="497355" cy="515477"/>
            </a:xfrm>
            <a:custGeom>
              <a:avLst/>
              <a:gdLst>
                <a:gd name="T0" fmla="*/ 82 w 104"/>
                <a:gd name="T1" fmla="*/ 27 h 108"/>
                <a:gd name="T2" fmla="*/ 67 w 104"/>
                <a:gd name="T3" fmla="*/ 37 h 108"/>
                <a:gd name="T4" fmla="*/ 65 w 104"/>
                <a:gd name="T5" fmla="*/ 38 h 108"/>
                <a:gd name="T6" fmla="*/ 62 w 104"/>
                <a:gd name="T7" fmla="*/ 33 h 108"/>
                <a:gd name="T8" fmla="*/ 51 w 104"/>
                <a:gd name="T9" fmla="*/ 13 h 108"/>
                <a:gd name="T10" fmla="*/ 65 w 104"/>
                <a:gd name="T11" fmla="*/ 2 h 108"/>
                <a:gd name="T12" fmla="*/ 79 w 104"/>
                <a:gd name="T13" fmla="*/ 21 h 108"/>
                <a:gd name="T14" fmla="*/ 83 w 104"/>
                <a:gd name="T15" fmla="*/ 26 h 108"/>
                <a:gd name="T16" fmla="*/ 61 w 104"/>
                <a:gd name="T17" fmla="*/ 0 h 108"/>
                <a:gd name="T18" fmla="*/ 34 w 104"/>
                <a:gd name="T19" fmla="*/ 2 h 108"/>
                <a:gd name="T20" fmla="*/ 20 w 104"/>
                <a:gd name="T21" fmla="*/ 27 h 108"/>
                <a:gd name="T22" fmla="*/ 39 w 104"/>
                <a:gd name="T23" fmla="*/ 31 h 108"/>
                <a:gd name="T24" fmla="*/ 50 w 104"/>
                <a:gd name="T25" fmla="*/ 12 h 108"/>
                <a:gd name="T26" fmla="*/ 50 w 104"/>
                <a:gd name="T27" fmla="*/ 11 h 108"/>
                <a:gd name="T28" fmla="*/ 66 w 104"/>
                <a:gd name="T29" fmla="*/ 108 h 108"/>
                <a:gd name="T30" fmla="*/ 81 w 104"/>
                <a:gd name="T31" fmla="*/ 97 h 108"/>
                <a:gd name="T32" fmla="*/ 88 w 104"/>
                <a:gd name="T33" fmla="*/ 81 h 108"/>
                <a:gd name="T34" fmla="*/ 82 w 104"/>
                <a:gd name="T35" fmla="*/ 76 h 108"/>
                <a:gd name="T36" fmla="*/ 62 w 104"/>
                <a:gd name="T37" fmla="*/ 64 h 108"/>
                <a:gd name="T38" fmla="*/ 57 w 104"/>
                <a:gd name="T39" fmla="*/ 76 h 108"/>
                <a:gd name="T40" fmla="*/ 53 w 104"/>
                <a:gd name="T41" fmla="*/ 87 h 108"/>
                <a:gd name="T42" fmla="*/ 59 w 104"/>
                <a:gd name="T43" fmla="*/ 97 h 108"/>
                <a:gd name="T44" fmla="*/ 90 w 104"/>
                <a:gd name="T45" fmla="*/ 80 h 108"/>
                <a:gd name="T46" fmla="*/ 104 w 104"/>
                <a:gd name="T47" fmla="*/ 69 h 108"/>
                <a:gd name="T48" fmla="*/ 104 w 104"/>
                <a:gd name="T49" fmla="*/ 66 h 108"/>
                <a:gd name="T50" fmla="*/ 73 w 104"/>
                <a:gd name="T51" fmla="*/ 50 h 108"/>
                <a:gd name="T52" fmla="*/ 86 w 104"/>
                <a:gd name="T53" fmla="*/ 72 h 108"/>
                <a:gd name="T54" fmla="*/ 88 w 104"/>
                <a:gd name="T55" fmla="*/ 75 h 108"/>
                <a:gd name="T56" fmla="*/ 90 w 104"/>
                <a:gd name="T57" fmla="*/ 80 h 108"/>
                <a:gd name="T58" fmla="*/ 10 w 104"/>
                <a:gd name="T59" fmla="*/ 48 h 108"/>
                <a:gd name="T60" fmla="*/ 1 w 104"/>
                <a:gd name="T61" fmla="*/ 70 h 108"/>
                <a:gd name="T62" fmla="*/ 17 w 104"/>
                <a:gd name="T63" fmla="*/ 77 h 108"/>
                <a:gd name="T64" fmla="*/ 29 w 104"/>
                <a:gd name="T65" fmla="*/ 57 h 108"/>
                <a:gd name="T66" fmla="*/ 32 w 104"/>
                <a:gd name="T67" fmla="*/ 52 h 108"/>
                <a:gd name="T68" fmla="*/ 31 w 104"/>
                <a:gd name="T69" fmla="*/ 51 h 108"/>
                <a:gd name="T70" fmla="*/ 14 w 104"/>
                <a:gd name="T71" fmla="*/ 43 h 108"/>
                <a:gd name="T72" fmla="*/ 0 w 104"/>
                <a:gd name="T73" fmla="*/ 44 h 108"/>
                <a:gd name="T74" fmla="*/ 2 w 104"/>
                <a:gd name="T75" fmla="*/ 74 h 108"/>
                <a:gd name="T76" fmla="*/ 17 w 104"/>
                <a:gd name="T77" fmla="*/ 97 h 108"/>
                <a:gd name="T78" fmla="*/ 46 w 104"/>
                <a:gd name="T79" fmla="*/ 97 h 108"/>
                <a:gd name="T80" fmla="*/ 39 w 104"/>
                <a:gd name="T81" fmla="*/ 78 h 108"/>
                <a:gd name="T82" fmla="*/ 18 w 104"/>
                <a:gd name="T83" fmla="*/ 79 h 108"/>
                <a:gd name="T84" fmla="*/ 17 w 104"/>
                <a:gd name="T85" fmla="*/ 7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108">
                  <a:moveTo>
                    <a:pt x="83" y="26"/>
                  </a:moveTo>
                  <a:cubicBezTo>
                    <a:pt x="82" y="27"/>
                    <a:pt x="82" y="27"/>
                    <a:pt x="82" y="27"/>
                  </a:cubicBezTo>
                  <a:cubicBezTo>
                    <a:pt x="78" y="36"/>
                    <a:pt x="78" y="36"/>
                    <a:pt x="78" y="36"/>
                  </a:cubicBezTo>
                  <a:cubicBezTo>
                    <a:pt x="67" y="37"/>
                    <a:pt x="67" y="37"/>
                    <a:pt x="67" y="37"/>
                  </a:cubicBezTo>
                  <a:cubicBezTo>
                    <a:pt x="66" y="38"/>
                    <a:pt x="66" y="38"/>
                    <a:pt x="66" y="38"/>
                  </a:cubicBezTo>
                  <a:cubicBezTo>
                    <a:pt x="65" y="38"/>
                    <a:pt x="65" y="38"/>
                    <a:pt x="65" y="38"/>
                  </a:cubicBezTo>
                  <a:cubicBezTo>
                    <a:pt x="53" y="39"/>
                    <a:pt x="53" y="39"/>
                    <a:pt x="53" y="39"/>
                  </a:cubicBezTo>
                  <a:cubicBezTo>
                    <a:pt x="62" y="33"/>
                    <a:pt x="62" y="33"/>
                    <a:pt x="62" y="33"/>
                  </a:cubicBezTo>
                  <a:cubicBezTo>
                    <a:pt x="59" y="26"/>
                    <a:pt x="55" y="21"/>
                    <a:pt x="53" y="16"/>
                  </a:cubicBezTo>
                  <a:cubicBezTo>
                    <a:pt x="52" y="15"/>
                    <a:pt x="52" y="14"/>
                    <a:pt x="51" y="13"/>
                  </a:cubicBezTo>
                  <a:cubicBezTo>
                    <a:pt x="52" y="11"/>
                    <a:pt x="53" y="10"/>
                    <a:pt x="54" y="9"/>
                  </a:cubicBezTo>
                  <a:cubicBezTo>
                    <a:pt x="57" y="5"/>
                    <a:pt x="61" y="2"/>
                    <a:pt x="65" y="2"/>
                  </a:cubicBezTo>
                  <a:cubicBezTo>
                    <a:pt x="67" y="2"/>
                    <a:pt x="69" y="3"/>
                    <a:pt x="71" y="7"/>
                  </a:cubicBezTo>
                  <a:cubicBezTo>
                    <a:pt x="79" y="21"/>
                    <a:pt x="79" y="21"/>
                    <a:pt x="79" y="21"/>
                  </a:cubicBezTo>
                  <a:cubicBezTo>
                    <a:pt x="89" y="14"/>
                    <a:pt x="89" y="14"/>
                    <a:pt x="89" y="14"/>
                  </a:cubicBezTo>
                  <a:lnTo>
                    <a:pt x="83" y="26"/>
                  </a:lnTo>
                  <a:close/>
                  <a:moveTo>
                    <a:pt x="53" y="7"/>
                  </a:moveTo>
                  <a:cubicBezTo>
                    <a:pt x="55" y="4"/>
                    <a:pt x="58" y="2"/>
                    <a:pt x="61" y="0"/>
                  </a:cubicBezTo>
                  <a:cubicBezTo>
                    <a:pt x="36" y="0"/>
                    <a:pt x="36" y="0"/>
                    <a:pt x="36" y="0"/>
                  </a:cubicBezTo>
                  <a:cubicBezTo>
                    <a:pt x="35" y="1"/>
                    <a:pt x="34" y="2"/>
                    <a:pt x="34" y="2"/>
                  </a:cubicBezTo>
                  <a:cubicBezTo>
                    <a:pt x="34" y="2"/>
                    <a:pt x="34" y="2"/>
                    <a:pt x="34" y="2"/>
                  </a:cubicBezTo>
                  <a:cubicBezTo>
                    <a:pt x="20" y="27"/>
                    <a:pt x="20" y="27"/>
                    <a:pt x="20" y="27"/>
                  </a:cubicBezTo>
                  <a:cubicBezTo>
                    <a:pt x="35" y="37"/>
                    <a:pt x="35" y="37"/>
                    <a:pt x="35" y="37"/>
                  </a:cubicBezTo>
                  <a:cubicBezTo>
                    <a:pt x="36" y="35"/>
                    <a:pt x="38" y="33"/>
                    <a:pt x="39" y="31"/>
                  </a:cubicBezTo>
                  <a:cubicBezTo>
                    <a:pt x="48" y="15"/>
                    <a:pt x="48" y="15"/>
                    <a:pt x="48" y="15"/>
                  </a:cubicBezTo>
                  <a:cubicBezTo>
                    <a:pt x="48" y="15"/>
                    <a:pt x="49" y="13"/>
                    <a:pt x="50" y="12"/>
                  </a:cubicBezTo>
                  <a:cubicBezTo>
                    <a:pt x="50" y="12"/>
                    <a:pt x="50" y="12"/>
                    <a:pt x="50" y="12"/>
                  </a:cubicBezTo>
                  <a:cubicBezTo>
                    <a:pt x="50" y="11"/>
                    <a:pt x="50" y="11"/>
                    <a:pt x="50" y="11"/>
                  </a:cubicBezTo>
                  <a:cubicBezTo>
                    <a:pt x="51" y="10"/>
                    <a:pt x="52" y="9"/>
                    <a:pt x="53" y="7"/>
                  </a:cubicBezTo>
                  <a:close/>
                  <a:moveTo>
                    <a:pt x="66" y="108"/>
                  </a:moveTo>
                  <a:cubicBezTo>
                    <a:pt x="65" y="97"/>
                    <a:pt x="65" y="97"/>
                    <a:pt x="65" y="97"/>
                  </a:cubicBezTo>
                  <a:cubicBezTo>
                    <a:pt x="81" y="97"/>
                    <a:pt x="81" y="97"/>
                    <a:pt x="81" y="97"/>
                  </a:cubicBezTo>
                  <a:cubicBezTo>
                    <a:pt x="85" y="96"/>
                    <a:pt x="87" y="95"/>
                    <a:pt x="89" y="93"/>
                  </a:cubicBezTo>
                  <a:cubicBezTo>
                    <a:pt x="91" y="90"/>
                    <a:pt x="90" y="85"/>
                    <a:pt x="88" y="81"/>
                  </a:cubicBezTo>
                  <a:cubicBezTo>
                    <a:pt x="88" y="79"/>
                    <a:pt x="87" y="77"/>
                    <a:pt x="86" y="76"/>
                  </a:cubicBezTo>
                  <a:cubicBezTo>
                    <a:pt x="85" y="76"/>
                    <a:pt x="84" y="76"/>
                    <a:pt x="82" y="76"/>
                  </a:cubicBezTo>
                  <a:cubicBezTo>
                    <a:pt x="77" y="76"/>
                    <a:pt x="71" y="76"/>
                    <a:pt x="63" y="75"/>
                  </a:cubicBezTo>
                  <a:cubicBezTo>
                    <a:pt x="62" y="64"/>
                    <a:pt x="62" y="64"/>
                    <a:pt x="62" y="64"/>
                  </a:cubicBezTo>
                  <a:cubicBezTo>
                    <a:pt x="58" y="75"/>
                    <a:pt x="58" y="75"/>
                    <a:pt x="58" y="75"/>
                  </a:cubicBezTo>
                  <a:cubicBezTo>
                    <a:pt x="57" y="76"/>
                    <a:pt x="57" y="76"/>
                    <a:pt x="57" y="76"/>
                  </a:cubicBezTo>
                  <a:cubicBezTo>
                    <a:pt x="57" y="77"/>
                    <a:pt x="57" y="77"/>
                    <a:pt x="57" y="77"/>
                  </a:cubicBezTo>
                  <a:cubicBezTo>
                    <a:pt x="53" y="87"/>
                    <a:pt x="53" y="87"/>
                    <a:pt x="53" y="87"/>
                  </a:cubicBezTo>
                  <a:cubicBezTo>
                    <a:pt x="58" y="96"/>
                    <a:pt x="58" y="96"/>
                    <a:pt x="58" y="96"/>
                  </a:cubicBezTo>
                  <a:cubicBezTo>
                    <a:pt x="59" y="97"/>
                    <a:pt x="59" y="97"/>
                    <a:pt x="59" y="97"/>
                  </a:cubicBezTo>
                  <a:lnTo>
                    <a:pt x="66" y="108"/>
                  </a:lnTo>
                  <a:close/>
                  <a:moveTo>
                    <a:pt x="90" y="80"/>
                  </a:moveTo>
                  <a:cubicBezTo>
                    <a:pt x="91" y="83"/>
                    <a:pt x="92" y="87"/>
                    <a:pt x="92" y="91"/>
                  </a:cubicBezTo>
                  <a:cubicBezTo>
                    <a:pt x="104" y="69"/>
                    <a:pt x="104" y="69"/>
                    <a:pt x="104" y="69"/>
                  </a:cubicBezTo>
                  <a:cubicBezTo>
                    <a:pt x="104" y="67"/>
                    <a:pt x="104" y="67"/>
                    <a:pt x="104" y="66"/>
                  </a:cubicBezTo>
                  <a:cubicBezTo>
                    <a:pt x="104" y="66"/>
                    <a:pt x="104" y="66"/>
                    <a:pt x="104" y="66"/>
                  </a:cubicBezTo>
                  <a:cubicBezTo>
                    <a:pt x="90" y="42"/>
                    <a:pt x="90" y="42"/>
                    <a:pt x="90" y="42"/>
                  </a:cubicBezTo>
                  <a:cubicBezTo>
                    <a:pt x="73" y="50"/>
                    <a:pt x="73" y="50"/>
                    <a:pt x="73" y="50"/>
                  </a:cubicBezTo>
                  <a:cubicBezTo>
                    <a:pt x="74" y="52"/>
                    <a:pt x="76" y="54"/>
                    <a:pt x="77" y="56"/>
                  </a:cubicBezTo>
                  <a:cubicBezTo>
                    <a:pt x="86" y="72"/>
                    <a:pt x="86" y="72"/>
                    <a:pt x="86" y="72"/>
                  </a:cubicBezTo>
                  <a:cubicBezTo>
                    <a:pt x="86" y="72"/>
                    <a:pt x="87" y="73"/>
                    <a:pt x="88" y="75"/>
                  </a:cubicBezTo>
                  <a:cubicBezTo>
                    <a:pt x="88" y="75"/>
                    <a:pt x="88" y="75"/>
                    <a:pt x="88" y="75"/>
                  </a:cubicBezTo>
                  <a:cubicBezTo>
                    <a:pt x="88" y="76"/>
                    <a:pt x="88" y="76"/>
                    <a:pt x="88" y="76"/>
                  </a:cubicBezTo>
                  <a:cubicBezTo>
                    <a:pt x="89" y="77"/>
                    <a:pt x="89" y="78"/>
                    <a:pt x="90" y="80"/>
                  </a:cubicBezTo>
                  <a:close/>
                  <a:moveTo>
                    <a:pt x="0" y="44"/>
                  </a:moveTo>
                  <a:cubicBezTo>
                    <a:pt x="10" y="48"/>
                    <a:pt x="10" y="48"/>
                    <a:pt x="10" y="48"/>
                  </a:cubicBezTo>
                  <a:cubicBezTo>
                    <a:pt x="2" y="62"/>
                    <a:pt x="2" y="62"/>
                    <a:pt x="2" y="62"/>
                  </a:cubicBezTo>
                  <a:cubicBezTo>
                    <a:pt x="0" y="66"/>
                    <a:pt x="0" y="68"/>
                    <a:pt x="1" y="70"/>
                  </a:cubicBezTo>
                  <a:cubicBezTo>
                    <a:pt x="3" y="74"/>
                    <a:pt x="8" y="75"/>
                    <a:pt x="12" y="76"/>
                  </a:cubicBezTo>
                  <a:cubicBezTo>
                    <a:pt x="14" y="76"/>
                    <a:pt x="16" y="77"/>
                    <a:pt x="17" y="77"/>
                  </a:cubicBezTo>
                  <a:cubicBezTo>
                    <a:pt x="18" y="76"/>
                    <a:pt x="19" y="75"/>
                    <a:pt x="20" y="73"/>
                  </a:cubicBezTo>
                  <a:cubicBezTo>
                    <a:pt x="22" y="69"/>
                    <a:pt x="26" y="63"/>
                    <a:pt x="29" y="57"/>
                  </a:cubicBezTo>
                  <a:cubicBezTo>
                    <a:pt x="39" y="62"/>
                    <a:pt x="39" y="62"/>
                    <a:pt x="39" y="62"/>
                  </a:cubicBezTo>
                  <a:cubicBezTo>
                    <a:pt x="32" y="52"/>
                    <a:pt x="32" y="52"/>
                    <a:pt x="32" y="52"/>
                  </a:cubicBezTo>
                  <a:cubicBezTo>
                    <a:pt x="32" y="52"/>
                    <a:pt x="32" y="52"/>
                    <a:pt x="32" y="52"/>
                  </a:cubicBezTo>
                  <a:cubicBezTo>
                    <a:pt x="31" y="51"/>
                    <a:pt x="31" y="51"/>
                    <a:pt x="31" y="51"/>
                  </a:cubicBezTo>
                  <a:cubicBezTo>
                    <a:pt x="25" y="42"/>
                    <a:pt x="25" y="42"/>
                    <a:pt x="25" y="42"/>
                  </a:cubicBezTo>
                  <a:cubicBezTo>
                    <a:pt x="14" y="43"/>
                    <a:pt x="14" y="43"/>
                    <a:pt x="14" y="43"/>
                  </a:cubicBezTo>
                  <a:cubicBezTo>
                    <a:pt x="13" y="43"/>
                    <a:pt x="13" y="43"/>
                    <a:pt x="13" y="43"/>
                  </a:cubicBezTo>
                  <a:lnTo>
                    <a:pt x="0" y="44"/>
                  </a:lnTo>
                  <a:close/>
                  <a:moveTo>
                    <a:pt x="12" y="78"/>
                  </a:moveTo>
                  <a:cubicBezTo>
                    <a:pt x="8" y="78"/>
                    <a:pt x="5" y="77"/>
                    <a:pt x="2" y="74"/>
                  </a:cubicBezTo>
                  <a:cubicBezTo>
                    <a:pt x="15" y="96"/>
                    <a:pt x="15" y="96"/>
                    <a:pt x="15" y="96"/>
                  </a:cubicBezTo>
                  <a:cubicBezTo>
                    <a:pt x="16" y="97"/>
                    <a:pt x="17" y="97"/>
                    <a:pt x="17" y="97"/>
                  </a:cubicBezTo>
                  <a:cubicBezTo>
                    <a:pt x="17" y="97"/>
                    <a:pt x="17" y="97"/>
                    <a:pt x="17" y="97"/>
                  </a:cubicBezTo>
                  <a:cubicBezTo>
                    <a:pt x="46" y="97"/>
                    <a:pt x="46" y="97"/>
                    <a:pt x="46" y="97"/>
                  </a:cubicBezTo>
                  <a:cubicBezTo>
                    <a:pt x="46" y="78"/>
                    <a:pt x="46" y="78"/>
                    <a:pt x="46" y="78"/>
                  </a:cubicBezTo>
                  <a:cubicBezTo>
                    <a:pt x="44" y="79"/>
                    <a:pt x="42" y="78"/>
                    <a:pt x="39" y="78"/>
                  </a:cubicBezTo>
                  <a:cubicBezTo>
                    <a:pt x="21" y="78"/>
                    <a:pt x="21" y="78"/>
                    <a:pt x="21" y="78"/>
                  </a:cubicBezTo>
                  <a:cubicBezTo>
                    <a:pt x="21" y="79"/>
                    <a:pt x="19" y="79"/>
                    <a:pt x="18" y="79"/>
                  </a:cubicBezTo>
                  <a:cubicBezTo>
                    <a:pt x="18" y="79"/>
                    <a:pt x="18" y="79"/>
                    <a:pt x="18" y="79"/>
                  </a:cubicBezTo>
                  <a:cubicBezTo>
                    <a:pt x="17" y="79"/>
                    <a:pt x="17" y="79"/>
                    <a:pt x="17" y="79"/>
                  </a:cubicBezTo>
                  <a:cubicBezTo>
                    <a:pt x="16" y="79"/>
                    <a:pt x="14" y="78"/>
                    <a:pt x="12" y="78"/>
                  </a:cubicBezTo>
                  <a:close/>
                </a:path>
              </a:pathLst>
            </a:custGeom>
            <a:solidFill>
              <a:srgbClr val="FFFFFF"/>
            </a:solidFill>
            <a:ln>
              <a:solidFill>
                <a:schemeClr val="accent3"/>
              </a:solidFill>
            </a:ln>
          </p:spPr>
          <p:txBody>
            <a:bodyPr vert="horz" wrap="square" lIns="91440" tIns="45720" rIns="91440" bIns="45720" numCol="1" anchor="t" anchorCtr="0" compatLnSpc="1"/>
            <a:lstStyle/>
            <a:p>
              <a:endParaRPr lang="zh-CN" altLang="en-US"/>
            </a:p>
          </p:txBody>
        </p:sp>
      </p:grpSp>
      <p:grpSp>
        <p:nvGrpSpPr>
          <p:cNvPr id="18" name="组合 33"/>
          <p:cNvGrpSpPr/>
          <p:nvPr/>
        </p:nvGrpSpPr>
        <p:grpSpPr>
          <a:xfrm>
            <a:off x="4878293" y="1209638"/>
            <a:ext cx="815501" cy="823306"/>
            <a:chOff x="813868" y="4236532"/>
            <a:chExt cx="1087335" cy="1097403"/>
          </a:xfrm>
        </p:grpSpPr>
        <p:sp>
          <p:nvSpPr>
            <p:cNvPr id="35" name="Freeform 7"/>
            <p:cNvSpPr>
              <a:spLocks noEditPoints="1"/>
            </p:cNvSpPr>
            <p:nvPr/>
          </p:nvSpPr>
          <p:spPr bwMode="auto">
            <a:xfrm>
              <a:off x="813868" y="4236532"/>
              <a:ext cx="1087335" cy="1097403"/>
            </a:xfrm>
            <a:custGeom>
              <a:avLst/>
              <a:gdLst>
                <a:gd name="T0" fmla="*/ 151 w 228"/>
                <a:gd name="T1" fmla="*/ 15 h 230"/>
                <a:gd name="T2" fmla="*/ 219 w 228"/>
                <a:gd name="T3" fmla="*/ 134 h 230"/>
                <a:gd name="T4" fmla="*/ 95 w 228"/>
                <a:gd name="T5" fmla="*/ 220 h 230"/>
                <a:gd name="T6" fmla="*/ 78 w 228"/>
                <a:gd name="T7" fmla="*/ 215 h 230"/>
                <a:gd name="T8" fmla="*/ 9 w 228"/>
                <a:gd name="T9" fmla="*/ 96 h 230"/>
                <a:gd name="T10" fmla="*/ 133 w 228"/>
                <a:gd name="T11" fmla="*/ 10 h 230"/>
                <a:gd name="T12" fmla="*/ 151 w 228"/>
                <a:gd name="T13" fmla="*/ 15 h 230"/>
                <a:gd name="T14" fmla="*/ 78 w 228"/>
                <a:gd name="T15" fmla="*/ 213 h 230"/>
                <a:gd name="T16" fmla="*/ 95 w 228"/>
                <a:gd name="T17" fmla="*/ 218 h 230"/>
                <a:gd name="T18" fmla="*/ 217 w 228"/>
                <a:gd name="T19" fmla="*/ 134 h 230"/>
                <a:gd name="T20" fmla="*/ 150 w 228"/>
                <a:gd name="T21" fmla="*/ 17 h 230"/>
                <a:gd name="T22" fmla="*/ 133 w 228"/>
                <a:gd name="T23" fmla="*/ 13 h 230"/>
                <a:gd name="T24" fmla="*/ 12 w 228"/>
                <a:gd name="T25" fmla="*/ 96 h 230"/>
                <a:gd name="T26" fmla="*/ 78 w 228"/>
                <a:gd name="T27" fmla="*/ 2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0">
                  <a:moveTo>
                    <a:pt x="151" y="15"/>
                  </a:moveTo>
                  <a:cubicBezTo>
                    <a:pt x="200" y="33"/>
                    <a:pt x="228" y="83"/>
                    <a:pt x="219" y="134"/>
                  </a:cubicBezTo>
                  <a:cubicBezTo>
                    <a:pt x="208" y="192"/>
                    <a:pt x="153" y="230"/>
                    <a:pt x="95" y="220"/>
                  </a:cubicBezTo>
                  <a:cubicBezTo>
                    <a:pt x="89" y="219"/>
                    <a:pt x="83" y="217"/>
                    <a:pt x="78" y="215"/>
                  </a:cubicBezTo>
                  <a:cubicBezTo>
                    <a:pt x="29" y="197"/>
                    <a:pt x="0" y="147"/>
                    <a:pt x="9" y="96"/>
                  </a:cubicBezTo>
                  <a:cubicBezTo>
                    <a:pt x="20" y="38"/>
                    <a:pt x="75" y="0"/>
                    <a:pt x="133" y="10"/>
                  </a:cubicBezTo>
                  <a:cubicBezTo>
                    <a:pt x="139" y="11"/>
                    <a:pt x="145" y="13"/>
                    <a:pt x="151" y="15"/>
                  </a:cubicBezTo>
                  <a:close/>
                  <a:moveTo>
                    <a:pt x="78" y="213"/>
                  </a:moveTo>
                  <a:cubicBezTo>
                    <a:pt x="84" y="215"/>
                    <a:pt x="90" y="216"/>
                    <a:pt x="95" y="218"/>
                  </a:cubicBezTo>
                  <a:cubicBezTo>
                    <a:pt x="152" y="228"/>
                    <a:pt x="206" y="190"/>
                    <a:pt x="217" y="134"/>
                  </a:cubicBezTo>
                  <a:cubicBezTo>
                    <a:pt x="226" y="84"/>
                    <a:pt x="198" y="35"/>
                    <a:pt x="150" y="17"/>
                  </a:cubicBezTo>
                  <a:cubicBezTo>
                    <a:pt x="144" y="15"/>
                    <a:pt x="139" y="14"/>
                    <a:pt x="133" y="13"/>
                  </a:cubicBezTo>
                  <a:cubicBezTo>
                    <a:pt x="76" y="2"/>
                    <a:pt x="22" y="40"/>
                    <a:pt x="12" y="96"/>
                  </a:cubicBezTo>
                  <a:cubicBezTo>
                    <a:pt x="2" y="147"/>
                    <a:pt x="30" y="196"/>
                    <a:pt x="78" y="213"/>
                  </a:cubicBezTo>
                  <a:close/>
                </a:path>
              </a:pathLst>
            </a:custGeom>
            <a:solidFill>
              <a:srgbClr val="00B0F0"/>
            </a:solidFill>
            <a:ln>
              <a:solidFill>
                <a:schemeClr val="accent2"/>
              </a:solidFill>
            </a:ln>
          </p:spPr>
          <p:txBody>
            <a:bodyPr vert="horz" wrap="square" lIns="91440" tIns="45720" rIns="91440" bIns="45720" numCol="1" anchor="t" anchorCtr="0" compatLnSpc="1"/>
            <a:lstStyle/>
            <a:p>
              <a:endParaRPr lang="zh-CN" altLang="en-US"/>
            </a:p>
          </p:txBody>
        </p:sp>
        <p:sp>
          <p:nvSpPr>
            <p:cNvPr id="36" name="Freeform 8"/>
            <p:cNvSpPr/>
            <p:nvPr/>
          </p:nvSpPr>
          <p:spPr bwMode="auto">
            <a:xfrm>
              <a:off x="858167" y="4282844"/>
              <a:ext cx="998737" cy="1002765"/>
            </a:xfrm>
            <a:custGeom>
              <a:avLst/>
              <a:gdLst>
                <a:gd name="T0" fmla="*/ 10 w 210"/>
                <a:gd name="T1" fmla="*/ 88 h 210"/>
                <a:gd name="T2" fmla="*/ 122 w 210"/>
                <a:gd name="T3" fmla="*/ 10 h 210"/>
                <a:gd name="T4" fmla="*/ 200 w 210"/>
                <a:gd name="T5" fmla="*/ 122 h 210"/>
                <a:gd name="T6" fmla="*/ 88 w 210"/>
                <a:gd name="T7" fmla="*/ 200 h 210"/>
                <a:gd name="T8" fmla="*/ 10 w 210"/>
                <a:gd name="T9" fmla="*/ 88 h 210"/>
              </a:gdLst>
              <a:ahLst/>
              <a:cxnLst>
                <a:cxn ang="0">
                  <a:pos x="T0" y="T1"/>
                </a:cxn>
                <a:cxn ang="0">
                  <a:pos x="T2" y="T3"/>
                </a:cxn>
                <a:cxn ang="0">
                  <a:pos x="T4" y="T5"/>
                </a:cxn>
                <a:cxn ang="0">
                  <a:pos x="T6" y="T7"/>
                </a:cxn>
                <a:cxn ang="0">
                  <a:pos x="T8" y="T9"/>
                </a:cxn>
              </a:cxnLst>
              <a:rect l="0" t="0" r="r" b="b"/>
              <a:pathLst>
                <a:path w="210" h="210">
                  <a:moveTo>
                    <a:pt x="10" y="88"/>
                  </a:moveTo>
                  <a:cubicBezTo>
                    <a:pt x="20" y="35"/>
                    <a:pt x="70" y="0"/>
                    <a:pt x="122" y="10"/>
                  </a:cubicBezTo>
                  <a:cubicBezTo>
                    <a:pt x="175" y="20"/>
                    <a:pt x="210" y="70"/>
                    <a:pt x="200" y="122"/>
                  </a:cubicBezTo>
                  <a:cubicBezTo>
                    <a:pt x="191" y="175"/>
                    <a:pt x="140" y="210"/>
                    <a:pt x="88" y="200"/>
                  </a:cubicBezTo>
                  <a:cubicBezTo>
                    <a:pt x="35" y="191"/>
                    <a:pt x="0" y="140"/>
                    <a:pt x="10" y="88"/>
                  </a:cubicBezTo>
                  <a:close/>
                </a:path>
              </a:pathLst>
            </a:custGeom>
            <a:solidFill>
              <a:schemeClr val="accent2"/>
            </a:solidFill>
            <a:ln>
              <a:solidFill>
                <a:schemeClr val="accent2"/>
              </a:solidFill>
            </a:ln>
            <a:effectLst/>
          </p:spPr>
          <p:txBody>
            <a:bodyPr vert="horz" wrap="square" lIns="91440" tIns="45720" rIns="91440" bIns="45720" numCol="1" anchor="t" anchorCtr="0" compatLnSpc="1"/>
            <a:lstStyle/>
            <a:p>
              <a:endParaRPr lang="zh-CN" altLang="en-US"/>
            </a:p>
          </p:txBody>
        </p:sp>
        <p:sp>
          <p:nvSpPr>
            <p:cNvPr id="37" name="Freeform 29"/>
            <p:cNvSpPr/>
            <p:nvPr/>
          </p:nvSpPr>
          <p:spPr bwMode="auto">
            <a:xfrm>
              <a:off x="1266924"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solidFill>
                <a:schemeClr val="accent2"/>
              </a:solidFill>
            </a:ln>
          </p:spPr>
          <p:txBody>
            <a:bodyPr vert="horz" wrap="square" lIns="91440" tIns="45720" rIns="91440" bIns="45720" numCol="1" anchor="t" anchorCtr="0" compatLnSpc="1"/>
            <a:lstStyle/>
            <a:p>
              <a:endParaRPr lang="zh-CN" altLang="en-US"/>
            </a:p>
          </p:txBody>
        </p:sp>
        <p:sp>
          <p:nvSpPr>
            <p:cNvPr id="38" name="Freeform 30"/>
            <p:cNvSpPr/>
            <p:nvPr/>
          </p:nvSpPr>
          <p:spPr bwMode="auto">
            <a:xfrm>
              <a:off x="1409889"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solidFill>
                <a:schemeClr val="accent2"/>
              </a:solidFill>
            </a:ln>
          </p:spPr>
          <p:txBody>
            <a:bodyPr vert="horz" wrap="square" lIns="91440" tIns="45720" rIns="91440" bIns="45720" numCol="1" anchor="t" anchorCtr="0" compatLnSpc="1"/>
            <a:lstStyle/>
            <a:p>
              <a:endParaRPr lang="zh-CN" altLang="en-US"/>
            </a:p>
          </p:txBody>
        </p:sp>
        <p:sp>
          <p:nvSpPr>
            <p:cNvPr id="39" name="Freeform 31"/>
            <p:cNvSpPr/>
            <p:nvPr/>
          </p:nvSpPr>
          <p:spPr bwMode="auto">
            <a:xfrm>
              <a:off x="1224639" y="4623140"/>
              <a:ext cx="289956" cy="261766"/>
            </a:xfrm>
            <a:custGeom>
              <a:avLst/>
              <a:gdLst>
                <a:gd name="T0" fmla="*/ 54 w 61"/>
                <a:gd name="T1" fmla="*/ 0 h 55"/>
                <a:gd name="T2" fmla="*/ 8 w 61"/>
                <a:gd name="T3" fmla="*/ 0 h 55"/>
                <a:gd name="T4" fmla="*/ 0 w 61"/>
                <a:gd name="T5" fmla="*/ 0 h 55"/>
                <a:gd name="T6" fmla="*/ 0 w 61"/>
                <a:gd name="T7" fmla="*/ 8 h 55"/>
                <a:gd name="T8" fmla="*/ 0 w 61"/>
                <a:gd name="T9" fmla="*/ 17 h 55"/>
                <a:gd name="T10" fmla="*/ 0 w 61"/>
                <a:gd name="T11" fmla="*/ 42 h 55"/>
                <a:gd name="T12" fmla="*/ 8 w 61"/>
                <a:gd name="T13" fmla="*/ 50 h 55"/>
                <a:gd name="T14" fmla="*/ 18 w 61"/>
                <a:gd name="T15" fmla="*/ 50 h 55"/>
                <a:gd name="T16" fmla="*/ 25 w 61"/>
                <a:gd name="T17" fmla="*/ 55 h 55"/>
                <a:gd name="T18" fmla="*/ 38 w 61"/>
                <a:gd name="T19" fmla="*/ 55 h 55"/>
                <a:gd name="T20" fmla="*/ 45 w 61"/>
                <a:gd name="T21" fmla="*/ 50 h 55"/>
                <a:gd name="T22" fmla="*/ 54 w 61"/>
                <a:gd name="T23" fmla="*/ 50 h 55"/>
                <a:gd name="T24" fmla="*/ 61 w 61"/>
                <a:gd name="T25" fmla="*/ 42 h 55"/>
                <a:gd name="T26" fmla="*/ 61 w 61"/>
                <a:gd name="T27" fmla="*/ 17 h 55"/>
                <a:gd name="T28" fmla="*/ 61 w 61"/>
                <a:gd name="T29" fmla="*/ 8 h 55"/>
                <a:gd name="T30" fmla="*/ 61 w 61"/>
                <a:gd name="T31" fmla="*/ 0 h 55"/>
                <a:gd name="T32" fmla="*/ 54 w 61"/>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55">
                  <a:moveTo>
                    <a:pt x="54" y="0"/>
                  </a:moveTo>
                  <a:cubicBezTo>
                    <a:pt x="8" y="0"/>
                    <a:pt x="8" y="0"/>
                    <a:pt x="8" y="0"/>
                  </a:cubicBezTo>
                  <a:cubicBezTo>
                    <a:pt x="0" y="0"/>
                    <a:pt x="0" y="0"/>
                    <a:pt x="0" y="0"/>
                  </a:cubicBezTo>
                  <a:cubicBezTo>
                    <a:pt x="0" y="8"/>
                    <a:pt x="0" y="8"/>
                    <a:pt x="0" y="8"/>
                  </a:cubicBezTo>
                  <a:cubicBezTo>
                    <a:pt x="0" y="17"/>
                    <a:pt x="0" y="17"/>
                    <a:pt x="0" y="17"/>
                  </a:cubicBezTo>
                  <a:cubicBezTo>
                    <a:pt x="0" y="42"/>
                    <a:pt x="0" y="42"/>
                    <a:pt x="0" y="42"/>
                  </a:cubicBezTo>
                  <a:cubicBezTo>
                    <a:pt x="0" y="46"/>
                    <a:pt x="4" y="50"/>
                    <a:pt x="8" y="50"/>
                  </a:cubicBezTo>
                  <a:cubicBezTo>
                    <a:pt x="18" y="50"/>
                    <a:pt x="18" y="50"/>
                    <a:pt x="18" y="50"/>
                  </a:cubicBezTo>
                  <a:cubicBezTo>
                    <a:pt x="19" y="53"/>
                    <a:pt x="21" y="55"/>
                    <a:pt x="25" y="55"/>
                  </a:cubicBezTo>
                  <a:cubicBezTo>
                    <a:pt x="38" y="55"/>
                    <a:pt x="38" y="55"/>
                    <a:pt x="38" y="55"/>
                  </a:cubicBezTo>
                  <a:cubicBezTo>
                    <a:pt x="41" y="55"/>
                    <a:pt x="44" y="53"/>
                    <a:pt x="45" y="50"/>
                  </a:cubicBezTo>
                  <a:cubicBezTo>
                    <a:pt x="54" y="50"/>
                    <a:pt x="54" y="50"/>
                    <a:pt x="54" y="50"/>
                  </a:cubicBezTo>
                  <a:cubicBezTo>
                    <a:pt x="58" y="50"/>
                    <a:pt x="61" y="46"/>
                    <a:pt x="61" y="42"/>
                  </a:cubicBezTo>
                  <a:cubicBezTo>
                    <a:pt x="61" y="17"/>
                    <a:pt x="61" y="17"/>
                    <a:pt x="61" y="17"/>
                  </a:cubicBezTo>
                  <a:cubicBezTo>
                    <a:pt x="61" y="8"/>
                    <a:pt x="61" y="8"/>
                    <a:pt x="61" y="8"/>
                  </a:cubicBezTo>
                  <a:cubicBezTo>
                    <a:pt x="61" y="0"/>
                    <a:pt x="61" y="0"/>
                    <a:pt x="61" y="0"/>
                  </a:cubicBezTo>
                  <a:lnTo>
                    <a:pt x="54" y="0"/>
                  </a:lnTo>
                  <a:close/>
                </a:path>
              </a:pathLst>
            </a:custGeom>
            <a:solidFill>
              <a:srgbClr val="FFFFFF"/>
            </a:solidFill>
            <a:ln>
              <a:solidFill>
                <a:schemeClr val="accent2"/>
              </a:solidFill>
            </a:ln>
          </p:spPr>
          <p:txBody>
            <a:bodyPr vert="horz" wrap="square" lIns="91440" tIns="45720" rIns="91440" bIns="45720" numCol="1" anchor="t" anchorCtr="0" compatLnSpc="1"/>
            <a:lstStyle/>
            <a:p>
              <a:endParaRPr lang="zh-CN" altLang="en-US"/>
            </a:p>
          </p:txBody>
        </p:sp>
        <p:sp>
          <p:nvSpPr>
            <p:cNvPr id="40" name="Freeform 32"/>
            <p:cNvSpPr/>
            <p:nvPr/>
          </p:nvSpPr>
          <p:spPr bwMode="auto">
            <a:xfrm>
              <a:off x="1039389" y="4874838"/>
              <a:ext cx="356404" cy="201358"/>
            </a:xfrm>
            <a:custGeom>
              <a:avLst/>
              <a:gdLst>
                <a:gd name="T0" fmla="*/ 70 w 75"/>
                <a:gd name="T1" fmla="*/ 4 h 42"/>
                <a:gd name="T2" fmla="*/ 66 w 75"/>
                <a:gd name="T3" fmla="*/ 8 h 42"/>
                <a:gd name="T4" fmla="*/ 66 w 75"/>
                <a:gd name="T5" fmla="*/ 21 h 42"/>
                <a:gd name="T6" fmla="*/ 54 w 75"/>
                <a:gd name="T7" fmla="*/ 33 h 42"/>
                <a:gd name="T8" fmla="*/ 42 w 75"/>
                <a:gd name="T9" fmla="*/ 21 h 42"/>
                <a:gd name="T10" fmla="*/ 21 w 75"/>
                <a:gd name="T11" fmla="*/ 0 h 42"/>
                <a:gd name="T12" fmla="*/ 0 w 75"/>
                <a:gd name="T13" fmla="*/ 21 h 42"/>
                <a:gd name="T14" fmla="*/ 4 w 75"/>
                <a:gd name="T15" fmla="*/ 25 h 42"/>
                <a:gd name="T16" fmla="*/ 9 w 75"/>
                <a:gd name="T17" fmla="*/ 21 h 42"/>
                <a:gd name="T18" fmla="*/ 21 w 75"/>
                <a:gd name="T19" fmla="*/ 9 h 42"/>
                <a:gd name="T20" fmla="*/ 33 w 75"/>
                <a:gd name="T21" fmla="*/ 21 h 42"/>
                <a:gd name="T22" fmla="*/ 54 w 75"/>
                <a:gd name="T23" fmla="*/ 42 h 42"/>
                <a:gd name="T24" fmla="*/ 75 w 75"/>
                <a:gd name="T25" fmla="*/ 21 h 42"/>
                <a:gd name="T26" fmla="*/ 75 w 75"/>
                <a:gd name="T27" fmla="*/ 8 h 42"/>
                <a:gd name="T28" fmla="*/ 70 w 75"/>
                <a:gd name="T2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2">
                  <a:moveTo>
                    <a:pt x="70" y="4"/>
                  </a:moveTo>
                  <a:cubicBezTo>
                    <a:pt x="68" y="4"/>
                    <a:pt x="66" y="6"/>
                    <a:pt x="66" y="8"/>
                  </a:cubicBezTo>
                  <a:cubicBezTo>
                    <a:pt x="66" y="21"/>
                    <a:pt x="66" y="21"/>
                    <a:pt x="66" y="21"/>
                  </a:cubicBezTo>
                  <a:cubicBezTo>
                    <a:pt x="66" y="28"/>
                    <a:pt x="61" y="33"/>
                    <a:pt x="54" y="33"/>
                  </a:cubicBezTo>
                  <a:cubicBezTo>
                    <a:pt x="47" y="33"/>
                    <a:pt x="42" y="28"/>
                    <a:pt x="42" y="21"/>
                  </a:cubicBezTo>
                  <a:cubicBezTo>
                    <a:pt x="42" y="9"/>
                    <a:pt x="33" y="0"/>
                    <a:pt x="21" y="0"/>
                  </a:cubicBezTo>
                  <a:cubicBezTo>
                    <a:pt x="9" y="0"/>
                    <a:pt x="0" y="9"/>
                    <a:pt x="0" y="21"/>
                  </a:cubicBezTo>
                  <a:cubicBezTo>
                    <a:pt x="0" y="23"/>
                    <a:pt x="2" y="25"/>
                    <a:pt x="4" y="25"/>
                  </a:cubicBezTo>
                  <a:cubicBezTo>
                    <a:pt x="7" y="25"/>
                    <a:pt x="9" y="23"/>
                    <a:pt x="9" y="21"/>
                  </a:cubicBezTo>
                  <a:cubicBezTo>
                    <a:pt x="9" y="14"/>
                    <a:pt x="14" y="9"/>
                    <a:pt x="21" y="9"/>
                  </a:cubicBezTo>
                  <a:cubicBezTo>
                    <a:pt x="28" y="9"/>
                    <a:pt x="33" y="14"/>
                    <a:pt x="33" y="21"/>
                  </a:cubicBezTo>
                  <a:cubicBezTo>
                    <a:pt x="33" y="33"/>
                    <a:pt x="42" y="42"/>
                    <a:pt x="54" y="42"/>
                  </a:cubicBezTo>
                  <a:cubicBezTo>
                    <a:pt x="66" y="42"/>
                    <a:pt x="75" y="33"/>
                    <a:pt x="75" y="21"/>
                  </a:cubicBezTo>
                  <a:cubicBezTo>
                    <a:pt x="75" y="8"/>
                    <a:pt x="75" y="8"/>
                    <a:pt x="75" y="8"/>
                  </a:cubicBezTo>
                  <a:cubicBezTo>
                    <a:pt x="75" y="6"/>
                    <a:pt x="73" y="4"/>
                    <a:pt x="70" y="4"/>
                  </a:cubicBezTo>
                  <a:close/>
                </a:path>
              </a:pathLst>
            </a:custGeom>
            <a:solidFill>
              <a:srgbClr val="FFFFFF"/>
            </a:solidFill>
            <a:ln>
              <a:solidFill>
                <a:schemeClr val="accent2"/>
              </a:solidFill>
            </a:ln>
          </p:spPr>
          <p:txBody>
            <a:bodyPr vert="horz" wrap="square" lIns="91440" tIns="45720" rIns="91440" bIns="45720" numCol="1" anchor="t" anchorCtr="0" compatLnSpc="1"/>
            <a:lstStyle/>
            <a:p>
              <a:endParaRPr lang="zh-CN" altLang="en-US"/>
            </a:p>
          </p:txBody>
        </p:sp>
      </p:grpSp>
      <p:grpSp>
        <p:nvGrpSpPr>
          <p:cNvPr id="19" name="组合 41"/>
          <p:cNvGrpSpPr/>
          <p:nvPr/>
        </p:nvGrpSpPr>
        <p:grpSpPr>
          <a:xfrm>
            <a:off x="4880271" y="3438713"/>
            <a:ext cx="813992" cy="826328"/>
            <a:chOff x="7813085" y="2675586"/>
            <a:chExt cx="1085322" cy="1101430"/>
          </a:xfrm>
        </p:grpSpPr>
        <p:sp>
          <p:nvSpPr>
            <p:cNvPr id="43" name="Freeform 19"/>
            <p:cNvSpPr>
              <a:spLocks noEditPoints="1"/>
            </p:cNvSpPr>
            <p:nvPr/>
          </p:nvSpPr>
          <p:spPr bwMode="auto">
            <a:xfrm>
              <a:off x="7813085" y="2675586"/>
              <a:ext cx="1085322" cy="1101430"/>
            </a:xfrm>
            <a:custGeom>
              <a:avLst/>
              <a:gdLst>
                <a:gd name="T0" fmla="*/ 151 w 228"/>
                <a:gd name="T1" fmla="*/ 15 h 231"/>
                <a:gd name="T2" fmla="*/ 219 w 228"/>
                <a:gd name="T3" fmla="*/ 134 h 231"/>
                <a:gd name="T4" fmla="*/ 95 w 228"/>
                <a:gd name="T5" fmla="*/ 220 h 231"/>
                <a:gd name="T6" fmla="*/ 78 w 228"/>
                <a:gd name="T7" fmla="*/ 215 h 231"/>
                <a:gd name="T8" fmla="*/ 9 w 228"/>
                <a:gd name="T9" fmla="*/ 96 h 231"/>
                <a:gd name="T10" fmla="*/ 133 w 228"/>
                <a:gd name="T11" fmla="*/ 10 h 231"/>
                <a:gd name="T12" fmla="*/ 151 w 228"/>
                <a:gd name="T13" fmla="*/ 15 h 231"/>
                <a:gd name="T14" fmla="*/ 79 w 228"/>
                <a:gd name="T15" fmla="*/ 213 h 231"/>
                <a:gd name="T16" fmla="*/ 95 w 228"/>
                <a:gd name="T17" fmla="*/ 218 h 231"/>
                <a:gd name="T18" fmla="*/ 217 w 228"/>
                <a:gd name="T19" fmla="*/ 134 h 231"/>
                <a:gd name="T20" fmla="*/ 150 w 228"/>
                <a:gd name="T21" fmla="*/ 17 h 231"/>
                <a:gd name="T22" fmla="*/ 133 w 228"/>
                <a:gd name="T23" fmla="*/ 13 h 231"/>
                <a:gd name="T24" fmla="*/ 12 w 228"/>
                <a:gd name="T25" fmla="*/ 96 h 231"/>
                <a:gd name="T26" fmla="*/ 79 w 228"/>
                <a:gd name="T27" fmla="*/ 21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5"/>
                  </a:moveTo>
                  <a:cubicBezTo>
                    <a:pt x="200" y="33"/>
                    <a:pt x="228" y="83"/>
                    <a:pt x="219" y="134"/>
                  </a:cubicBezTo>
                  <a:cubicBezTo>
                    <a:pt x="208" y="192"/>
                    <a:pt x="153" y="231"/>
                    <a:pt x="95" y="220"/>
                  </a:cubicBezTo>
                  <a:cubicBezTo>
                    <a:pt x="89" y="219"/>
                    <a:pt x="83" y="217"/>
                    <a:pt x="78" y="215"/>
                  </a:cubicBezTo>
                  <a:cubicBezTo>
                    <a:pt x="29" y="197"/>
                    <a:pt x="0" y="147"/>
                    <a:pt x="9" y="96"/>
                  </a:cubicBezTo>
                  <a:cubicBezTo>
                    <a:pt x="20" y="38"/>
                    <a:pt x="76" y="0"/>
                    <a:pt x="133" y="10"/>
                  </a:cubicBezTo>
                  <a:cubicBezTo>
                    <a:pt x="139" y="12"/>
                    <a:pt x="145" y="13"/>
                    <a:pt x="151" y="15"/>
                  </a:cubicBezTo>
                  <a:close/>
                  <a:moveTo>
                    <a:pt x="79" y="213"/>
                  </a:moveTo>
                  <a:cubicBezTo>
                    <a:pt x="84" y="215"/>
                    <a:pt x="90" y="217"/>
                    <a:pt x="95" y="218"/>
                  </a:cubicBezTo>
                  <a:cubicBezTo>
                    <a:pt x="152" y="228"/>
                    <a:pt x="206" y="190"/>
                    <a:pt x="217" y="134"/>
                  </a:cubicBezTo>
                  <a:cubicBezTo>
                    <a:pt x="226" y="84"/>
                    <a:pt x="198" y="35"/>
                    <a:pt x="150" y="17"/>
                  </a:cubicBezTo>
                  <a:cubicBezTo>
                    <a:pt x="145" y="15"/>
                    <a:pt x="139" y="14"/>
                    <a:pt x="133" y="13"/>
                  </a:cubicBezTo>
                  <a:cubicBezTo>
                    <a:pt x="77" y="2"/>
                    <a:pt x="22" y="40"/>
                    <a:pt x="12" y="96"/>
                  </a:cubicBezTo>
                  <a:cubicBezTo>
                    <a:pt x="3" y="147"/>
                    <a:pt x="31" y="196"/>
                    <a:pt x="79" y="213"/>
                  </a:cubicBezTo>
                  <a:close/>
                </a:path>
              </a:pathLst>
            </a:custGeom>
            <a:solidFill>
              <a:srgbClr val="EAE05E"/>
            </a:solidFill>
            <a:ln>
              <a:solidFill>
                <a:schemeClr val="accent4"/>
              </a:solidFill>
            </a:ln>
          </p:spPr>
          <p:txBody>
            <a:bodyPr vert="horz" wrap="square" lIns="91440" tIns="45720" rIns="91440" bIns="45720" numCol="1" anchor="t" anchorCtr="0" compatLnSpc="1"/>
            <a:lstStyle/>
            <a:p>
              <a:endParaRPr lang="zh-CN" altLang="en-US"/>
            </a:p>
          </p:txBody>
        </p:sp>
        <p:sp>
          <p:nvSpPr>
            <p:cNvPr id="44" name="Freeform 20"/>
            <p:cNvSpPr/>
            <p:nvPr/>
          </p:nvSpPr>
          <p:spPr bwMode="auto">
            <a:xfrm>
              <a:off x="7859397" y="2742453"/>
              <a:ext cx="996724" cy="996724"/>
            </a:xfrm>
            <a:custGeom>
              <a:avLst/>
              <a:gdLst>
                <a:gd name="T0" fmla="*/ 9 w 209"/>
                <a:gd name="T1" fmla="*/ 87 h 209"/>
                <a:gd name="T2" fmla="*/ 122 w 209"/>
                <a:gd name="T3" fmla="*/ 9 h 209"/>
                <a:gd name="T4" fmla="*/ 199 w 209"/>
                <a:gd name="T5" fmla="*/ 122 h 209"/>
                <a:gd name="T6" fmla="*/ 87 w 209"/>
                <a:gd name="T7" fmla="*/ 199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4"/>
                    <a:pt x="69" y="0"/>
                    <a:pt x="122" y="9"/>
                  </a:cubicBezTo>
                  <a:cubicBezTo>
                    <a:pt x="174" y="19"/>
                    <a:pt x="209" y="69"/>
                    <a:pt x="199" y="122"/>
                  </a:cubicBezTo>
                  <a:cubicBezTo>
                    <a:pt x="190" y="174"/>
                    <a:pt x="139" y="209"/>
                    <a:pt x="87" y="199"/>
                  </a:cubicBezTo>
                  <a:cubicBezTo>
                    <a:pt x="34" y="190"/>
                    <a:pt x="0" y="139"/>
                    <a:pt x="9" y="87"/>
                  </a:cubicBezTo>
                  <a:close/>
                </a:path>
              </a:pathLst>
            </a:custGeom>
            <a:solidFill>
              <a:schemeClr val="accent4"/>
            </a:solidFill>
            <a:ln>
              <a:solidFill>
                <a:schemeClr val="accent4"/>
              </a:solidFill>
            </a:ln>
            <a:effectLst/>
          </p:spPr>
          <p:txBody>
            <a:bodyPr vert="horz" wrap="square" lIns="91440" tIns="45720" rIns="91440" bIns="45720" numCol="1" anchor="t" anchorCtr="0" compatLnSpc="1"/>
            <a:lstStyle/>
            <a:p>
              <a:endParaRPr lang="zh-CN" altLang="en-US"/>
            </a:p>
          </p:txBody>
        </p:sp>
        <p:sp>
          <p:nvSpPr>
            <p:cNvPr id="45" name="Rectangle 47"/>
            <p:cNvSpPr>
              <a:spLocks noChangeArrowheads="1"/>
            </p:cNvSpPr>
            <p:nvPr/>
          </p:nvSpPr>
          <p:spPr bwMode="auto">
            <a:xfrm>
              <a:off x="8107068" y="3471370"/>
              <a:ext cx="400703" cy="38258"/>
            </a:xfrm>
            <a:prstGeom prst="rect">
              <a:avLst/>
            </a:prstGeom>
            <a:solidFill>
              <a:srgbClr val="FFFFFF"/>
            </a:solidFill>
            <a:ln>
              <a:solidFill>
                <a:schemeClr val="accent4"/>
              </a:solidFill>
            </a:ln>
          </p:spPr>
          <p:txBody>
            <a:bodyPr vert="horz" wrap="square" lIns="91440" tIns="45720" rIns="91440" bIns="45720" numCol="1" anchor="t" anchorCtr="0" compatLnSpc="1"/>
            <a:lstStyle/>
            <a:p>
              <a:endParaRPr lang="zh-CN" altLang="en-US"/>
            </a:p>
          </p:txBody>
        </p:sp>
        <p:sp>
          <p:nvSpPr>
            <p:cNvPr id="46" name="Freeform 48"/>
            <p:cNvSpPr/>
            <p:nvPr/>
          </p:nvSpPr>
          <p:spPr bwMode="auto">
            <a:xfrm>
              <a:off x="8503744" y="2969988"/>
              <a:ext cx="104706" cy="167127"/>
            </a:xfrm>
            <a:custGeom>
              <a:avLst/>
              <a:gdLst>
                <a:gd name="T0" fmla="*/ 21 w 22"/>
                <a:gd name="T1" fmla="*/ 15 h 35"/>
                <a:gd name="T2" fmla="*/ 20 w 22"/>
                <a:gd name="T3" fmla="*/ 12 h 35"/>
                <a:gd name="T4" fmla="*/ 8 w 22"/>
                <a:gd name="T5" fmla="*/ 2 h 35"/>
                <a:gd name="T6" fmla="*/ 2 w 22"/>
                <a:gd name="T7" fmla="*/ 2 h 35"/>
                <a:gd name="T8" fmla="*/ 2 w 22"/>
                <a:gd name="T9" fmla="*/ 9 h 35"/>
                <a:gd name="T10" fmla="*/ 12 w 22"/>
                <a:gd name="T11" fmla="*/ 18 h 35"/>
                <a:gd name="T12" fmla="*/ 13 w 22"/>
                <a:gd name="T13" fmla="*/ 31 h 35"/>
                <a:gd name="T14" fmla="*/ 17 w 22"/>
                <a:gd name="T15" fmla="*/ 35 h 35"/>
                <a:gd name="T16" fmla="*/ 22 w 22"/>
                <a:gd name="T17" fmla="*/ 30 h 35"/>
                <a:gd name="T18" fmla="*/ 21 w 22"/>
                <a:gd name="T19" fmla="*/ 15 h 35"/>
                <a:gd name="T20" fmla="*/ 21 w 22"/>
                <a:gd name="T2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5">
                  <a:moveTo>
                    <a:pt x="21" y="15"/>
                  </a:moveTo>
                  <a:cubicBezTo>
                    <a:pt x="21" y="14"/>
                    <a:pt x="20" y="13"/>
                    <a:pt x="20" y="12"/>
                  </a:cubicBezTo>
                  <a:cubicBezTo>
                    <a:pt x="8" y="2"/>
                    <a:pt x="8" y="2"/>
                    <a:pt x="8" y="2"/>
                  </a:cubicBezTo>
                  <a:cubicBezTo>
                    <a:pt x="6" y="0"/>
                    <a:pt x="4" y="0"/>
                    <a:pt x="2" y="2"/>
                  </a:cubicBezTo>
                  <a:cubicBezTo>
                    <a:pt x="0" y="4"/>
                    <a:pt x="0" y="7"/>
                    <a:pt x="2" y="9"/>
                  </a:cubicBezTo>
                  <a:cubicBezTo>
                    <a:pt x="12" y="18"/>
                    <a:pt x="12" y="18"/>
                    <a:pt x="12" y="18"/>
                  </a:cubicBezTo>
                  <a:cubicBezTo>
                    <a:pt x="13" y="31"/>
                    <a:pt x="13" y="31"/>
                    <a:pt x="13" y="31"/>
                  </a:cubicBezTo>
                  <a:cubicBezTo>
                    <a:pt x="13" y="33"/>
                    <a:pt x="15" y="35"/>
                    <a:pt x="17" y="35"/>
                  </a:cubicBezTo>
                  <a:cubicBezTo>
                    <a:pt x="20" y="35"/>
                    <a:pt x="22" y="33"/>
                    <a:pt x="22" y="30"/>
                  </a:cubicBezTo>
                  <a:cubicBezTo>
                    <a:pt x="21" y="15"/>
                    <a:pt x="21" y="15"/>
                    <a:pt x="21" y="15"/>
                  </a:cubicBezTo>
                  <a:cubicBezTo>
                    <a:pt x="21" y="15"/>
                    <a:pt x="21" y="15"/>
                    <a:pt x="21" y="15"/>
                  </a:cubicBezTo>
                  <a:close/>
                </a:path>
              </a:pathLst>
            </a:custGeom>
            <a:solidFill>
              <a:srgbClr val="FFFFFF"/>
            </a:solidFill>
            <a:ln>
              <a:solidFill>
                <a:schemeClr val="accent4"/>
              </a:solidFill>
            </a:ln>
          </p:spPr>
          <p:txBody>
            <a:bodyPr vert="horz" wrap="square" lIns="91440" tIns="45720" rIns="91440" bIns="45720" numCol="1" anchor="t" anchorCtr="0" compatLnSpc="1"/>
            <a:lstStyle/>
            <a:p>
              <a:endParaRPr lang="zh-CN" altLang="en-US"/>
            </a:p>
          </p:txBody>
        </p:sp>
        <p:sp>
          <p:nvSpPr>
            <p:cNvPr id="47" name="Freeform 49"/>
            <p:cNvSpPr/>
            <p:nvPr/>
          </p:nvSpPr>
          <p:spPr bwMode="auto">
            <a:xfrm>
              <a:off x="8507771" y="3167319"/>
              <a:ext cx="100679" cy="285929"/>
            </a:xfrm>
            <a:custGeom>
              <a:avLst/>
              <a:gdLst>
                <a:gd name="T0" fmla="*/ 15 w 21"/>
                <a:gd name="T1" fmla="*/ 0 h 60"/>
                <a:gd name="T2" fmla="*/ 15 w 21"/>
                <a:gd name="T3" fmla="*/ 50 h 60"/>
                <a:gd name="T4" fmla="*/ 10 w 21"/>
                <a:gd name="T5" fmla="*/ 55 h 60"/>
                <a:gd name="T6" fmla="*/ 5 w 21"/>
                <a:gd name="T7" fmla="*/ 50 h 60"/>
                <a:gd name="T8" fmla="*/ 5 w 21"/>
                <a:gd name="T9" fmla="*/ 13 h 60"/>
                <a:gd name="T10" fmla="*/ 0 w 21"/>
                <a:gd name="T11" fmla="*/ 13 h 60"/>
                <a:gd name="T12" fmla="*/ 0 w 21"/>
                <a:gd name="T13" fmla="*/ 50 h 60"/>
                <a:gd name="T14" fmla="*/ 10 w 21"/>
                <a:gd name="T15" fmla="*/ 60 h 60"/>
                <a:gd name="T16" fmla="*/ 21 w 21"/>
                <a:gd name="T17" fmla="*/ 50 h 60"/>
                <a:gd name="T18" fmla="*/ 21 w 21"/>
                <a:gd name="T19" fmla="*/ 0 h 60"/>
                <a:gd name="T20" fmla="*/ 15 w 21"/>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60">
                  <a:moveTo>
                    <a:pt x="15" y="0"/>
                  </a:moveTo>
                  <a:cubicBezTo>
                    <a:pt x="15" y="50"/>
                    <a:pt x="15" y="50"/>
                    <a:pt x="15" y="50"/>
                  </a:cubicBezTo>
                  <a:cubicBezTo>
                    <a:pt x="15" y="53"/>
                    <a:pt x="13" y="55"/>
                    <a:pt x="10" y="55"/>
                  </a:cubicBezTo>
                  <a:cubicBezTo>
                    <a:pt x="7" y="55"/>
                    <a:pt x="5" y="53"/>
                    <a:pt x="5" y="50"/>
                  </a:cubicBezTo>
                  <a:cubicBezTo>
                    <a:pt x="5" y="13"/>
                    <a:pt x="5" y="13"/>
                    <a:pt x="5" y="13"/>
                  </a:cubicBezTo>
                  <a:cubicBezTo>
                    <a:pt x="0" y="13"/>
                    <a:pt x="0" y="13"/>
                    <a:pt x="0" y="13"/>
                  </a:cubicBezTo>
                  <a:cubicBezTo>
                    <a:pt x="0" y="50"/>
                    <a:pt x="0" y="50"/>
                    <a:pt x="0" y="50"/>
                  </a:cubicBezTo>
                  <a:cubicBezTo>
                    <a:pt x="0" y="56"/>
                    <a:pt x="4" y="60"/>
                    <a:pt x="10" y="60"/>
                  </a:cubicBezTo>
                  <a:cubicBezTo>
                    <a:pt x="16" y="60"/>
                    <a:pt x="21" y="56"/>
                    <a:pt x="21" y="50"/>
                  </a:cubicBezTo>
                  <a:cubicBezTo>
                    <a:pt x="21" y="0"/>
                    <a:pt x="21" y="0"/>
                    <a:pt x="21" y="0"/>
                  </a:cubicBezTo>
                  <a:lnTo>
                    <a:pt x="15" y="0"/>
                  </a:lnTo>
                  <a:close/>
                </a:path>
              </a:pathLst>
            </a:custGeom>
            <a:solidFill>
              <a:srgbClr val="FFFFFF"/>
            </a:solidFill>
            <a:ln>
              <a:solidFill>
                <a:schemeClr val="accent4"/>
              </a:solidFill>
            </a:ln>
          </p:spPr>
          <p:txBody>
            <a:bodyPr vert="horz" wrap="square" lIns="91440" tIns="45720" rIns="91440" bIns="45720" numCol="1" anchor="t" anchorCtr="0" compatLnSpc="1"/>
            <a:lstStyle/>
            <a:p>
              <a:endParaRPr lang="zh-CN" altLang="en-US"/>
            </a:p>
          </p:txBody>
        </p:sp>
        <p:sp>
          <p:nvSpPr>
            <p:cNvPr id="48" name="Freeform 50"/>
            <p:cNvSpPr>
              <a:spLocks noEditPoints="1"/>
            </p:cNvSpPr>
            <p:nvPr/>
          </p:nvSpPr>
          <p:spPr bwMode="auto">
            <a:xfrm>
              <a:off x="8151367" y="2931730"/>
              <a:ext cx="328214" cy="511450"/>
            </a:xfrm>
            <a:custGeom>
              <a:avLst/>
              <a:gdLst>
                <a:gd name="T0" fmla="*/ 60 w 69"/>
                <a:gd name="T1" fmla="*/ 0 h 107"/>
                <a:gd name="T2" fmla="*/ 9 w 69"/>
                <a:gd name="T3" fmla="*/ 0 h 107"/>
                <a:gd name="T4" fmla="*/ 0 w 69"/>
                <a:gd name="T5" fmla="*/ 9 h 107"/>
                <a:gd name="T6" fmla="*/ 0 w 69"/>
                <a:gd name="T7" fmla="*/ 76 h 107"/>
                <a:gd name="T8" fmla="*/ 0 w 69"/>
                <a:gd name="T9" fmla="*/ 90 h 107"/>
                <a:gd name="T10" fmla="*/ 0 w 69"/>
                <a:gd name="T11" fmla="*/ 107 h 107"/>
                <a:gd name="T12" fmla="*/ 69 w 69"/>
                <a:gd name="T13" fmla="*/ 107 h 107"/>
                <a:gd name="T14" fmla="*/ 69 w 69"/>
                <a:gd name="T15" fmla="*/ 90 h 107"/>
                <a:gd name="T16" fmla="*/ 69 w 69"/>
                <a:gd name="T17" fmla="*/ 76 h 107"/>
                <a:gd name="T18" fmla="*/ 69 w 69"/>
                <a:gd name="T19" fmla="*/ 9 h 107"/>
                <a:gd name="T20" fmla="*/ 60 w 69"/>
                <a:gd name="T21" fmla="*/ 0 h 107"/>
                <a:gd name="T22" fmla="*/ 10 w 69"/>
                <a:gd name="T23" fmla="*/ 22 h 107"/>
                <a:gd name="T24" fmla="*/ 19 w 69"/>
                <a:gd name="T25" fmla="*/ 13 h 107"/>
                <a:gd name="T26" fmla="*/ 47 w 69"/>
                <a:gd name="T27" fmla="*/ 13 h 107"/>
                <a:gd name="T28" fmla="*/ 56 w 69"/>
                <a:gd name="T29" fmla="*/ 22 h 107"/>
                <a:gd name="T30" fmla="*/ 56 w 69"/>
                <a:gd name="T31" fmla="*/ 27 h 107"/>
                <a:gd name="T32" fmla="*/ 47 w 69"/>
                <a:gd name="T33" fmla="*/ 36 h 107"/>
                <a:gd name="T34" fmla="*/ 19 w 69"/>
                <a:gd name="T35" fmla="*/ 36 h 107"/>
                <a:gd name="T36" fmla="*/ 10 w 69"/>
                <a:gd name="T37" fmla="*/ 27 h 107"/>
                <a:gd name="T38" fmla="*/ 10 w 69"/>
                <a:gd name="T39" fmla="*/ 2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07">
                  <a:moveTo>
                    <a:pt x="60" y="0"/>
                  </a:moveTo>
                  <a:cubicBezTo>
                    <a:pt x="9" y="0"/>
                    <a:pt x="9" y="0"/>
                    <a:pt x="9" y="0"/>
                  </a:cubicBezTo>
                  <a:cubicBezTo>
                    <a:pt x="4" y="0"/>
                    <a:pt x="0" y="4"/>
                    <a:pt x="0" y="9"/>
                  </a:cubicBezTo>
                  <a:cubicBezTo>
                    <a:pt x="0" y="76"/>
                    <a:pt x="0" y="76"/>
                    <a:pt x="0" y="76"/>
                  </a:cubicBezTo>
                  <a:cubicBezTo>
                    <a:pt x="0" y="90"/>
                    <a:pt x="0" y="90"/>
                    <a:pt x="0" y="90"/>
                  </a:cubicBezTo>
                  <a:cubicBezTo>
                    <a:pt x="0" y="107"/>
                    <a:pt x="0" y="107"/>
                    <a:pt x="0" y="107"/>
                  </a:cubicBezTo>
                  <a:cubicBezTo>
                    <a:pt x="69" y="107"/>
                    <a:pt x="69" y="107"/>
                    <a:pt x="69" y="107"/>
                  </a:cubicBezTo>
                  <a:cubicBezTo>
                    <a:pt x="69" y="90"/>
                    <a:pt x="69" y="90"/>
                    <a:pt x="69" y="90"/>
                  </a:cubicBezTo>
                  <a:cubicBezTo>
                    <a:pt x="69" y="76"/>
                    <a:pt x="69" y="76"/>
                    <a:pt x="69" y="76"/>
                  </a:cubicBezTo>
                  <a:cubicBezTo>
                    <a:pt x="69" y="9"/>
                    <a:pt x="69" y="9"/>
                    <a:pt x="69" y="9"/>
                  </a:cubicBezTo>
                  <a:cubicBezTo>
                    <a:pt x="69" y="4"/>
                    <a:pt x="65" y="0"/>
                    <a:pt x="60" y="0"/>
                  </a:cubicBezTo>
                  <a:close/>
                  <a:moveTo>
                    <a:pt x="10" y="22"/>
                  </a:moveTo>
                  <a:cubicBezTo>
                    <a:pt x="10" y="17"/>
                    <a:pt x="14" y="13"/>
                    <a:pt x="19" y="13"/>
                  </a:cubicBezTo>
                  <a:cubicBezTo>
                    <a:pt x="47" y="13"/>
                    <a:pt x="47" y="13"/>
                    <a:pt x="47" y="13"/>
                  </a:cubicBezTo>
                  <a:cubicBezTo>
                    <a:pt x="52" y="13"/>
                    <a:pt x="56" y="17"/>
                    <a:pt x="56" y="22"/>
                  </a:cubicBezTo>
                  <a:cubicBezTo>
                    <a:pt x="56" y="27"/>
                    <a:pt x="56" y="27"/>
                    <a:pt x="56" y="27"/>
                  </a:cubicBezTo>
                  <a:cubicBezTo>
                    <a:pt x="56" y="32"/>
                    <a:pt x="52" y="36"/>
                    <a:pt x="47" y="36"/>
                  </a:cubicBezTo>
                  <a:cubicBezTo>
                    <a:pt x="19" y="36"/>
                    <a:pt x="19" y="36"/>
                    <a:pt x="19" y="36"/>
                  </a:cubicBezTo>
                  <a:cubicBezTo>
                    <a:pt x="14" y="36"/>
                    <a:pt x="10" y="32"/>
                    <a:pt x="10" y="27"/>
                  </a:cubicBezTo>
                  <a:lnTo>
                    <a:pt x="10" y="22"/>
                  </a:lnTo>
                  <a:close/>
                </a:path>
              </a:pathLst>
            </a:custGeom>
            <a:solidFill>
              <a:srgbClr val="FFFFFF"/>
            </a:solidFill>
            <a:ln>
              <a:solidFill>
                <a:schemeClr val="accent4"/>
              </a:solidFill>
            </a:ln>
          </p:spPr>
          <p:txBody>
            <a:bodyPr vert="horz" wrap="square" lIns="91440" tIns="45720" rIns="91440" bIns="45720" numCol="1" anchor="t" anchorCtr="0" compatLnSpc="1"/>
            <a:lstStyle/>
            <a:p>
              <a:endParaRPr lang="zh-CN" altLang="en-US"/>
            </a:p>
          </p:txBody>
        </p:sp>
      </p:grpSp>
      <p:sp>
        <p:nvSpPr>
          <p:cNvPr id="50" name="矩形 49"/>
          <p:cNvSpPr/>
          <p:nvPr/>
        </p:nvSpPr>
        <p:spPr>
          <a:xfrm>
            <a:off x="5811756" y="1209638"/>
            <a:ext cx="2231007" cy="1152623"/>
          </a:xfrm>
          <a:prstGeom prst="rect">
            <a:avLst/>
          </a:prstGeom>
        </p:spPr>
        <p:txBody>
          <a:bodyPr wrap="square" lIns="68580" tIns="34290" rIns="68580" bIns="34290">
            <a:spAutoFit/>
          </a:bodyPr>
          <a:lstStyle/>
          <a:p>
            <a:pPr>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单击输入标题</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5848302" y="3382309"/>
            <a:ext cx="2231007" cy="1152623"/>
          </a:xfrm>
          <a:prstGeom prst="rect">
            <a:avLst/>
          </a:prstGeom>
        </p:spPr>
        <p:txBody>
          <a:bodyPr wrap="square" lIns="68580" tIns="34290" rIns="68580" bIns="34290">
            <a:spAutoFit/>
          </a:bodyPr>
          <a:lstStyle/>
          <a:p>
            <a:pPr>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单击输入标题</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35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50"/>
                                        </p:tgtEl>
                                        <p:attrNameLst>
                                          <p:attrName>ppt_y</p:attrName>
                                        </p:attrNameLst>
                                      </p:cBhvr>
                                      <p:tavLst>
                                        <p:tav tm="0">
                                          <p:val>
                                            <p:strVal val="#ppt_y"/>
                                          </p:val>
                                        </p:tav>
                                        <p:tav tm="100000">
                                          <p:val>
                                            <p:strVal val="#ppt_y"/>
                                          </p:val>
                                        </p:tav>
                                      </p:tavLst>
                                    </p:anim>
                                    <p:anim calcmode="lin" valueType="num">
                                      <p:cBhvr>
                                        <p:cTn id="53"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50"/>
                                        </p:tgtEl>
                                      </p:cBhvr>
                                    </p:animEffect>
                                  </p:childTnLst>
                                </p:cTn>
                              </p:par>
                            </p:childTnLst>
                          </p:cTn>
                        </p:par>
                        <p:par>
                          <p:cTn id="56" fill="hold">
                            <p:stCondLst>
                              <p:cond delay="64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7"/>
                                        </p:tgtEl>
                                        <p:attrNameLst>
                                          <p:attrName>ppt_y</p:attrName>
                                        </p:attrNameLst>
                                      </p:cBhvr>
                                      <p:tavLst>
                                        <p:tav tm="0">
                                          <p:val>
                                            <p:strVal val="#ppt_y"/>
                                          </p:val>
                                        </p:tav>
                                        <p:tav tm="100000">
                                          <p:val>
                                            <p:strVal val="#ppt_y"/>
                                          </p:val>
                                        </p:tav>
                                      </p:tavLst>
                                    </p:anim>
                                    <p:anim calcmode="lin" valueType="num">
                                      <p:cBhvr>
                                        <p:cTn id="6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7"/>
                                        </p:tgtEl>
                                      </p:cBhvr>
                                    </p:animEffect>
                                  </p:childTnLst>
                                </p:cTn>
                              </p:par>
                            </p:childTnLst>
                          </p:cTn>
                        </p:par>
                        <p:par>
                          <p:cTn id="64" fill="hold">
                            <p:stCondLst>
                              <p:cond delay="93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51"/>
                                        </p:tgtEl>
                                        <p:attrNameLst>
                                          <p:attrName>style.visibility</p:attrName>
                                        </p:attrNameLst>
                                      </p:cBhvr>
                                      <p:to>
                                        <p:strVal val="visible"/>
                                      </p:to>
                                    </p:set>
                                    <p:anim calcmode="lin" valueType="num">
                                      <p:cBhvr>
                                        <p:cTn id="67"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51"/>
                                        </p:tgtEl>
                                        <p:attrNameLst>
                                          <p:attrName>ppt_y</p:attrName>
                                        </p:attrNameLst>
                                      </p:cBhvr>
                                      <p:tavLst>
                                        <p:tav tm="0">
                                          <p:val>
                                            <p:strVal val="#ppt_y"/>
                                          </p:val>
                                        </p:tav>
                                        <p:tav tm="100000">
                                          <p:val>
                                            <p:strVal val="#ppt_y"/>
                                          </p:val>
                                        </p:tav>
                                      </p:tavLst>
                                    </p:anim>
                                    <p:anim calcmode="lin" valueType="num">
                                      <p:cBhvr>
                                        <p:cTn id="69"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5"/>
          <p:cNvSpPr/>
          <p:nvPr/>
        </p:nvSpPr>
        <p:spPr>
          <a:xfrm>
            <a:off x="5957272" y="763905"/>
            <a:ext cx="939600" cy="1669115"/>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1" fmla="*/ 486712 w 974023"/>
              <a:gd name="connsiteY0-2" fmla="*/ 0 h 1429331"/>
              <a:gd name="connsiteX1-3" fmla="*/ 973423 w 974023"/>
              <a:gd name="connsiteY1-4" fmla="*/ 409289 h 1429331"/>
              <a:gd name="connsiteX2-5" fmla="*/ 974023 w 974023"/>
              <a:gd name="connsiteY2-6" fmla="*/ 409289 h 1429331"/>
              <a:gd name="connsiteX3-7" fmla="*/ 907353 w 974023"/>
              <a:gd name="connsiteY3-8" fmla="*/ 1429331 h 1429331"/>
              <a:gd name="connsiteX4-9" fmla="*/ 972895 w 974023"/>
              <a:gd name="connsiteY4-10" fmla="*/ 1266120 h 1429331"/>
              <a:gd name="connsiteX5-11" fmla="*/ 973403 w 974023"/>
              <a:gd name="connsiteY5-12" fmla="*/ 1224136 h 1429331"/>
              <a:gd name="connsiteX6-13" fmla="*/ 836204 w 974023"/>
              <a:gd name="connsiteY6-14" fmla="*/ 1372735 h 1429331"/>
              <a:gd name="connsiteX7-15" fmla="*/ 0 w 974023"/>
              <a:gd name="connsiteY7-16" fmla="*/ 1373875 h 1429331"/>
              <a:gd name="connsiteX8-17" fmla="*/ 0 w 974023"/>
              <a:gd name="connsiteY8-18" fmla="*/ 409289 h 1429331"/>
              <a:gd name="connsiteX9-19" fmla="*/ 486712 w 974023"/>
              <a:gd name="connsiteY9-20" fmla="*/ 0 h 1429331"/>
              <a:gd name="connsiteX0-21" fmla="*/ 486712 w 974023"/>
              <a:gd name="connsiteY0-22" fmla="*/ 0 h 1373875"/>
              <a:gd name="connsiteX1-23" fmla="*/ 973423 w 974023"/>
              <a:gd name="connsiteY1-24" fmla="*/ 409289 h 1373875"/>
              <a:gd name="connsiteX2-25" fmla="*/ 974023 w 974023"/>
              <a:gd name="connsiteY2-26" fmla="*/ 409289 h 1373875"/>
              <a:gd name="connsiteX3-27" fmla="*/ 972895 w 974023"/>
              <a:gd name="connsiteY3-28" fmla="*/ 1266120 h 1373875"/>
              <a:gd name="connsiteX4-29" fmla="*/ 973403 w 974023"/>
              <a:gd name="connsiteY4-30" fmla="*/ 1224136 h 1373875"/>
              <a:gd name="connsiteX5-31" fmla="*/ 836204 w 974023"/>
              <a:gd name="connsiteY5-32" fmla="*/ 1372735 h 1373875"/>
              <a:gd name="connsiteX6-33" fmla="*/ 0 w 974023"/>
              <a:gd name="connsiteY6-34" fmla="*/ 1373875 h 1373875"/>
              <a:gd name="connsiteX7-35" fmla="*/ 0 w 974023"/>
              <a:gd name="connsiteY7-36" fmla="*/ 409289 h 1373875"/>
              <a:gd name="connsiteX8-37" fmla="*/ 486712 w 974023"/>
              <a:gd name="connsiteY8-38" fmla="*/ 0 h 1373875"/>
              <a:gd name="connsiteX0-39" fmla="*/ 486712 w 974023"/>
              <a:gd name="connsiteY0-40" fmla="*/ 0 h 1373875"/>
              <a:gd name="connsiteX1-41" fmla="*/ 973423 w 974023"/>
              <a:gd name="connsiteY1-42" fmla="*/ 409289 h 1373875"/>
              <a:gd name="connsiteX2-43" fmla="*/ 974023 w 974023"/>
              <a:gd name="connsiteY2-44" fmla="*/ 409289 h 1373875"/>
              <a:gd name="connsiteX3-45" fmla="*/ 973403 w 974023"/>
              <a:gd name="connsiteY3-46" fmla="*/ 1224136 h 1373875"/>
              <a:gd name="connsiteX4-47" fmla="*/ 836204 w 974023"/>
              <a:gd name="connsiteY4-48" fmla="*/ 1372735 h 1373875"/>
              <a:gd name="connsiteX5-49" fmla="*/ 0 w 974023"/>
              <a:gd name="connsiteY5-50" fmla="*/ 1373875 h 1373875"/>
              <a:gd name="connsiteX6-51" fmla="*/ 0 w 974023"/>
              <a:gd name="connsiteY6-52" fmla="*/ 409289 h 1373875"/>
              <a:gd name="connsiteX7-53" fmla="*/ 486712 w 974023"/>
              <a:gd name="connsiteY7-54" fmla="*/ 0 h 1373875"/>
              <a:gd name="connsiteX0-55" fmla="*/ 486712 w 974023"/>
              <a:gd name="connsiteY0-56" fmla="*/ 0 h 1206104"/>
              <a:gd name="connsiteX1-57" fmla="*/ 973423 w 974023"/>
              <a:gd name="connsiteY1-58" fmla="*/ 241518 h 1206104"/>
              <a:gd name="connsiteX2-59" fmla="*/ 974023 w 974023"/>
              <a:gd name="connsiteY2-60" fmla="*/ 241518 h 1206104"/>
              <a:gd name="connsiteX3-61" fmla="*/ 973403 w 974023"/>
              <a:gd name="connsiteY3-62" fmla="*/ 1056365 h 1206104"/>
              <a:gd name="connsiteX4-63" fmla="*/ 836204 w 974023"/>
              <a:gd name="connsiteY4-64" fmla="*/ 1204964 h 1206104"/>
              <a:gd name="connsiteX5-65" fmla="*/ 0 w 974023"/>
              <a:gd name="connsiteY5-66" fmla="*/ 1206104 h 1206104"/>
              <a:gd name="connsiteX6-67" fmla="*/ 0 w 974023"/>
              <a:gd name="connsiteY6-68" fmla="*/ 241518 h 1206104"/>
              <a:gd name="connsiteX7-69" fmla="*/ 486712 w 974023"/>
              <a:gd name="connsiteY7-70" fmla="*/ 0 h 12061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74023" h="1206104">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solidFill>
            <a:schemeClr val="accent4"/>
          </a:solidFill>
          <a:ln>
            <a:noFill/>
          </a:ln>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prstClr val="white"/>
              </a:solidFill>
            </a:endParaRPr>
          </a:p>
        </p:txBody>
      </p:sp>
      <p:sp>
        <p:nvSpPr>
          <p:cNvPr id="3" name="矩形 15"/>
          <p:cNvSpPr/>
          <p:nvPr/>
        </p:nvSpPr>
        <p:spPr>
          <a:xfrm flipH="1" flipV="1">
            <a:off x="2423616" y="3376192"/>
            <a:ext cx="940240" cy="1669856"/>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1" fmla="*/ 486712 w 974023"/>
              <a:gd name="connsiteY0-2" fmla="*/ 0 h 1429331"/>
              <a:gd name="connsiteX1-3" fmla="*/ 973423 w 974023"/>
              <a:gd name="connsiteY1-4" fmla="*/ 409289 h 1429331"/>
              <a:gd name="connsiteX2-5" fmla="*/ 974023 w 974023"/>
              <a:gd name="connsiteY2-6" fmla="*/ 409289 h 1429331"/>
              <a:gd name="connsiteX3-7" fmla="*/ 907353 w 974023"/>
              <a:gd name="connsiteY3-8" fmla="*/ 1429331 h 1429331"/>
              <a:gd name="connsiteX4-9" fmla="*/ 972895 w 974023"/>
              <a:gd name="connsiteY4-10" fmla="*/ 1266120 h 1429331"/>
              <a:gd name="connsiteX5-11" fmla="*/ 973403 w 974023"/>
              <a:gd name="connsiteY5-12" fmla="*/ 1224136 h 1429331"/>
              <a:gd name="connsiteX6-13" fmla="*/ 836204 w 974023"/>
              <a:gd name="connsiteY6-14" fmla="*/ 1372735 h 1429331"/>
              <a:gd name="connsiteX7-15" fmla="*/ 0 w 974023"/>
              <a:gd name="connsiteY7-16" fmla="*/ 1373875 h 1429331"/>
              <a:gd name="connsiteX8-17" fmla="*/ 0 w 974023"/>
              <a:gd name="connsiteY8-18" fmla="*/ 409289 h 1429331"/>
              <a:gd name="connsiteX9-19" fmla="*/ 486712 w 974023"/>
              <a:gd name="connsiteY9-20" fmla="*/ 0 h 1429331"/>
              <a:gd name="connsiteX0-21" fmla="*/ 486712 w 974023"/>
              <a:gd name="connsiteY0-22" fmla="*/ 0 h 1373875"/>
              <a:gd name="connsiteX1-23" fmla="*/ 973423 w 974023"/>
              <a:gd name="connsiteY1-24" fmla="*/ 409289 h 1373875"/>
              <a:gd name="connsiteX2-25" fmla="*/ 974023 w 974023"/>
              <a:gd name="connsiteY2-26" fmla="*/ 409289 h 1373875"/>
              <a:gd name="connsiteX3-27" fmla="*/ 972895 w 974023"/>
              <a:gd name="connsiteY3-28" fmla="*/ 1266120 h 1373875"/>
              <a:gd name="connsiteX4-29" fmla="*/ 973403 w 974023"/>
              <a:gd name="connsiteY4-30" fmla="*/ 1224136 h 1373875"/>
              <a:gd name="connsiteX5-31" fmla="*/ 836204 w 974023"/>
              <a:gd name="connsiteY5-32" fmla="*/ 1372735 h 1373875"/>
              <a:gd name="connsiteX6-33" fmla="*/ 0 w 974023"/>
              <a:gd name="connsiteY6-34" fmla="*/ 1373875 h 1373875"/>
              <a:gd name="connsiteX7-35" fmla="*/ 0 w 974023"/>
              <a:gd name="connsiteY7-36" fmla="*/ 409289 h 1373875"/>
              <a:gd name="connsiteX8-37" fmla="*/ 486712 w 974023"/>
              <a:gd name="connsiteY8-38" fmla="*/ 0 h 1373875"/>
              <a:gd name="connsiteX0-39" fmla="*/ 486712 w 974023"/>
              <a:gd name="connsiteY0-40" fmla="*/ 0 h 1373875"/>
              <a:gd name="connsiteX1-41" fmla="*/ 973423 w 974023"/>
              <a:gd name="connsiteY1-42" fmla="*/ 409289 h 1373875"/>
              <a:gd name="connsiteX2-43" fmla="*/ 974023 w 974023"/>
              <a:gd name="connsiteY2-44" fmla="*/ 409289 h 1373875"/>
              <a:gd name="connsiteX3-45" fmla="*/ 973403 w 974023"/>
              <a:gd name="connsiteY3-46" fmla="*/ 1224136 h 1373875"/>
              <a:gd name="connsiteX4-47" fmla="*/ 836204 w 974023"/>
              <a:gd name="connsiteY4-48" fmla="*/ 1372735 h 1373875"/>
              <a:gd name="connsiteX5-49" fmla="*/ 0 w 974023"/>
              <a:gd name="connsiteY5-50" fmla="*/ 1373875 h 1373875"/>
              <a:gd name="connsiteX6-51" fmla="*/ 0 w 974023"/>
              <a:gd name="connsiteY6-52" fmla="*/ 409289 h 1373875"/>
              <a:gd name="connsiteX7-53" fmla="*/ 486712 w 974023"/>
              <a:gd name="connsiteY7-54" fmla="*/ 0 h 1373875"/>
              <a:gd name="connsiteX0-55" fmla="*/ 499868 w 974023"/>
              <a:gd name="connsiteY0-56" fmla="*/ 0 h 1224788"/>
              <a:gd name="connsiteX1-57" fmla="*/ 973423 w 974023"/>
              <a:gd name="connsiteY1-58" fmla="*/ 260202 h 1224788"/>
              <a:gd name="connsiteX2-59" fmla="*/ 974023 w 974023"/>
              <a:gd name="connsiteY2-60" fmla="*/ 260202 h 1224788"/>
              <a:gd name="connsiteX3-61" fmla="*/ 973403 w 974023"/>
              <a:gd name="connsiteY3-62" fmla="*/ 1075049 h 1224788"/>
              <a:gd name="connsiteX4-63" fmla="*/ 836204 w 974023"/>
              <a:gd name="connsiteY4-64" fmla="*/ 1223648 h 1224788"/>
              <a:gd name="connsiteX5-65" fmla="*/ 0 w 974023"/>
              <a:gd name="connsiteY5-66" fmla="*/ 1224788 h 1224788"/>
              <a:gd name="connsiteX6-67" fmla="*/ 0 w 974023"/>
              <a:gd name="connsiteY6-68" fmla="*/ 260202 h 1224788"/>
              <a:gd name="connsiteX7-69" fmla="*/ 499868 w 974023"/>
              <a:gd name="connsiteY7-70" fmla="*/ 0 h 12247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74023" h="1224788">
                <a:moveTo>
                  <a:pt x="499868" y="0"/>
                </a:moveTo>
                <a:lnTo>
                  <a:pt x="973423" y="260202"/>
                </a:lnTo>
                <a:lnTo>
                  <a:pt x="974023" y="260202"/>
                </a:lnTo>
                <a:cubicBezTo>
                  <a:pt x="973816" y="531818"/>
                  <a:pt x="973610" y="803433"/>
                  <a:pt x="973403" y="1075049"/>
                </a:cubicBezTo>
                <a:cubicBezTo>
                  <a:pt x="956461" y="1161082"/>
                  <a:pt x="918838" y="1220855"/>
                  <a:pt x="836204" y="1223648"/>
                </a:cubicBezTo>
                <a:lnTo>
                  <a:pt x="0" y="1224788"/>
                </a:lnTo>
                <a:lnTo>
                  <a:pt x="0" y="260202"/>
                </a:lnTo>
                <a:lnTo>
                  <a:pt x="499868" y="0"/>
                </a:lnTo>
                <a:close/>
              </a:path>
            </a:pathLst>
          </a:custGeom>
          <a:solidFill>
            <a:schemeClr val="accent1"/>
          </a:solidFill>
          <a:ln>
            <a:solidFill>
              <a:schemeClr val="bg1"/>
            </a:solidFill>
          </a:ln>
          <a:effectLst>
            <a:outerShdw blurRad="50800" dist="38100" dir="18900000" algn="bl" rotWithShape="0">
              <a:prstClr val="black">
                <a:alpha val="7000"/>
              </a:prstClr>
            </a:outerShdw>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prstClr val="white"/>
              </a:solidFill>
            </a:endParaRPr>
          </a:p>
        </p:txBody>
      </p:sp>
      <p:grpSp>
        <p:nvGrpSpPr>
          <p:cNvPr id="4" name="组合 3"/>
          <p:cNvGrpSpPr/>
          <p:nvPr/>
        </p:nvGrpSpPr>
        <p:grpSpPr>
          <a:xfrm>
            <a:off x="3098063" y="3326762"/>
            <a:ext cx="2931262" cy="1273565"/>
            <a:chOff x="3186898" y="3036417"/>
            <a:chExt cx="2333998" cy="1273172"/>
          </a:xfrm>
          <a:solidFill>
            <a:schemeClr val="accent2"/>
          </a:solidFill>
        </p:grpSpPr>
        <p:sp>
          <p:nvSpPr>
            <p:cNvPr id="5" name="矩形 15"/>
            <p:cNvSpPr/>
            <p:nvPr/>
          </p:nvSpPr>
          <p:spPr>
            <a:xfrm flipH="1" flipV="1">
              <a:off x="3186898" y="3397927"/>
              <a:ext cx="687614" cy="911662"/>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1" fmla="*/ 486712 w 974023"/>
                <a:gd name="connsiteY0-2" fmla="*/ 0 h 1429331"/>
                <a:gd name="connsiteX1-3" fmla="*/ 973423 w 974023"/>
                <a:gd name="connsiteY1-4" fmla="*/ 409289 h 1429331"/>
                <a:gd name="connsiteX2-5" fmla="*/ 974023 w 974023"/>
                <a:gd name="connsiteY2-6" fmla="*/ 409289 h 1429331"/>
                <a:gd name="connsiteX3-7" fmla="*/ 907353 w 974023"/>
                <a:gd name="connsiteY3-8" fmla="*/ 1429331 h 1429331"/>
                <a:gd name="connsiteX4-9" fmla="*/ 972895 w 974023"/>
                <a:gd name="connsiteY4-10" fmla="*/ 1266120 h 1429331"/>
                <a:gd name="connsiteX5-11" fmla="*/ 973403 w 974023"/>
                <a:gd name="connsiteY5-12" fmla="*/ 1224136 h 1429331"/>
                <a:gd name="connsiteX6-13" fmla="*/ 836204 w 974023"/>
                <a:gd name="connsiteY6-14" fmla="*/ 1372735 h 1429331"/>
                <a:gd name="connsiteX7-15" fmla="*/ 0 w 974023"/>
                <a:gd name="connsiteY7-16" fmla="*/ 1373875 h 1429331"/>
                <a:gd name="connsiteX8-17" fmla="*/ 0 w 974023"/>
                <a:gd name="connsiteY8-18" fmla="*/ 409289 h 1429331"/>
                <a:gd name="connsiteX9-19" fmla="*/ 486712 w 974023"/>
                <a:gd name="connsiteY9-20" fmla="*/ 0 h 1429331"/>
                <a:gd name="connsiteX0-21" fmla="*/ 486712 w 974023"/>
                <a:gd name="connsiteY0-22" fmla="*/ 0 h 1373875"/>
                <a:gd name="connsiteX1-23" fmla="*/ 973423 w 974023"/>
                <a:gd name="connsiteY1-24" fmla="*/ 409289 h 1373875"/>
                <a:gd name="connsiteX2-25" fmla="*/ 974023 w 974023"/>
                <a:gd name="connsiteY2-26" fmla="*/ 409289 h 1373875"/>
                <a:gd name="connsiteX3-27" fmla="*/ 972895 w 974023"/>
                <a:gd name="connsiteY3-28" fmla="*/ 1266120 h 1373875"/>
                <a:gd name="connsiteX4-29" fmla="*/ 973403 w 974023"/>
                <a:gd name="connsiteY4-30" fmla="*/ 1224136 h 1373875"/>
                <a:gd name="connsiteX5-31" fmla="*/ 836204 w 974023"/>
                <a:gd name="connsiteY5-32" fmla="*/ 1372735 h 1373875"/>
                <a:gd name="connsiteX6-33" fmla="*/ 0 w 974023"/>
                <a:gd name="connsiteY6-34" fmla="*/ 1373875 h 1373875"/>
                <a:gd name="connsiteX7-35" fmla="*/ 0 w 974023"/>
                <a:gd name="connsiteY7-36" fmla="*/ 409289 h 1373875"/>
                <a:gd name="connsiteX8-37" fmla="*/ 486712 w 974023"/>
                <a:gd name="connsiteY8-38" fmla="*/ 0 h 1373875"/>
                <a:gd name="connsiteX0-39" fmla="*/ 486712 w 974023"/>
                <a:gd name="connsiteY0-40" fmla="*/ 0 h 1373875"/>
                <a:gd name="connsiteX1-41" fmla="*/ 973423 w 974023"/>
                <a:gd name="connsiteY1-42" fmla="*/ 409289 h 1373875"/>
                <a:gd name="connsiteX2-43" fmla="*/ 974023 w 974023"/>
                <a:gd name="connsiteY2-44" fmla="*/ 409289 h 1373875"/>
                <a:gd name="connsiteX3-45" fmla="*/ 973403 w 974023"/>
                <a:gd name="connsiteY3-46" fmla="*/ 1224136 h 1373875"/>
                <a:gd name="connsiteX4-47" fmla="*/ 836204 w 974023"/>
                <a:gd name="connsiteY4-48" fmla="*/ 1372735 h 1373875"/>
                <a:gd name="connsiteX5-49" fmla="*/ 0 w 974023"/>
                <a:gd name="connsiteY5-50" fmla="*/ 1373875 h 1373875"/>
                <a:gd name="connsiteX6-51" fmla="*/ 0 w 974023"/>
                <a:gd name="connsiteY6-52" fmla="*/ 409289 h 1373875"/>
                <a:gd name="connsiteX7-53" fmla="*/ 486712 w 974023"/>
                <a:gd name="connsiteY7-54" fmla="*/ 0 h 13738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74023" h="1373875">
                  <a:moveTo>
                    <a:pt x="486712" y="0"/>
                  </a:moveTo>
                  <a:lnTo>
                    <a:pt x="973423" y="409289"/>
                  </a:lnTo>
                  <a:lnTo>
                    <a:pt x="974023" y="409289"/>
                  </a:lnTo>
                  <a:cubicBezTo>
                    <a:pt x="973816" y="680905"/>
                    <a:pt x="973610" y="952520"/>
                    <a:pt x="973403" y="1224136"/>
                  </a:cubicBezTo>
                  <a:cubicBezTo>
                    <a:pt x="956461" y="1310169"/>
                    <a:pt x="918838" y="1369942"/>
                    <a:pt x="836204" y="1372735"/>
                  </a:cubicBezTo>
                  <a:lnTo>
                    <a:pt x="0" y="1373875"/>
                  </a:lnTo>
                  <a:lnTo>
                    <a:pt x="0" y="409289"/>
                  </a:lnTo>
                  <a:lnTo>
                    <a:pt x="486712" y="0"/>
                  </a:lnTo>
                  <a:close/>
                </a:path>
              </a:pathLst>
            </a:custGeom>
            <a:grpFill/>
            <a:ln w="3175">
              <a:noFill/>
            </a:ln>
            <a:effectLst>
              <a:outerShdw blurRad="50800" dist="38100" dir="8100000" algn="tr" rotWithShape="0">
                <a:prstClr val="black">
                  <a:alpha val="40000"/>
                </a:prstClr>
              </a:outerShdw>
            </a:effectLst>
            <a:scene3d>
              <a:camera prst="orthographicFront"/>
              <a:lightRig rig="threePt" dir="t"/>
            </a:scene3d>
            <a:sp3d>
              <a:bevelT w="6350" h="12700" prst="coolSlant"/>
              <a:bevelB w="9525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6" name="平行四边形 1"/>
            <p:cNvSpPr/>
            <p:nvPr/>
          </p:nvSpPr>
          <p:spPr>
            <a:xfrm rot="10800000">
              <a:off x="3202969" y="3036417"/>
              <a:ext cx="2317927" cy="472542"/>
            </a:xfrm>
            <a:custGeom>
              <a:avLst/>
              <a:gdLst>
                <a:gd name="connsiteX0" fmla="*/ 0 w 2058564"/>
                <a:gd name="connsiteY0" fmla="*/ 205154 h 206260"/>
                <a:gd name="connsiteX1" fmla="*/ 182672 w 2058564"/>
                <a:gd name="connsiteY1" fmla="*/ 90987 h 206260"/>
                <a:gd name="connsiteX2" fmla="*/ 1976816 w 2058564"/>
                <a:gd name="connsiteY2" fmla="*/ 88541 h 206260"/>
                <a:gd name="connsiteX3" fmla="*/ 2058564 w 2058564"/>
                <a:gd name="connsiteY3" fmla="*/ 0 h 206260"/>
                <a:gd name="connsiteX4" fmla="*/ 2058262 w 2058564"/>
                <a:gd name="connsiteY4" fmla="*/ 25016 h 206260"/>
                <a:gd name="connsiteX5" fmla="*/ 2019209 w 2058564"/>
                <a:gd name="connsiteY5" fmla="*/ 122264 h 206260"/>
                <a:gd name="connsiteX6" fmla="*/ 1783862 w 2058564"/>
                <a:gd name="connsiteY6" fmla="*/ 206260 h 206260"/>
                <a:gd name="connsiteX7" fmla="*/ 0 w 2058564"/>
                <a:gd name="connsiteY7" fmla="*/ 205154 h 206260"/>
                <a:gd name="connsiteX0-1" fmla="*/ 0 w 2061866"/>
                <a:gd name="connsiteY0-2" fmla="*/ 205154 h 206260"/>
                <a:gd name="connsiteX1-3" fmla="*/ 182672 w 2061866"/>
                <a:gd name="connsiteY1-4" fmla="*/ 90987 h 206260"/>
                <a:gd name="connsiteX2-5" fmla="*/ 1976816 w 2061866"/>
                <a:gd name="connsiteY2-6" fmla="*/ 88541 h 206260"/>
                <a:gd name="connsiteX3-7" fmla="*/ 2058564 w 2061866"/>
                <a:gd name="connsiteY3-8" fmla="*/ 0 h 206260"/>
                <a:gd name="connsiteX4-9" fmla="*/ 2019209 w 2061866"/>
                <a:gd name="connsiteY4-10" fmla="*/ 122264 h 206260"/>
                <a:gd name="connsiteX5-11" fmla="*/ 1783862 w 2061866"/>
                <a:gd name="connsiteY5-12" fmla="*/ 206260 h 206260"/>
                <a:gd name="connsiteX6-13" fmla="*/ 0 w 2061866"/>
                <a:gd name="connsiteY6-14" fmla="*/ 205154 h 206260"/>
                <a:gd name="connsiteX0-15" fmla="*/ 0 w 2048077"/>
                <a:gd name="connsiteY0-16" fmla="*/ 144613 h 145719"/>
                <a:gd name="connsiteX1-17" fmla="*/ 182672 w 2048077"/>
                <a:gd name="connsiteY1-18" fmla="*/ 30446 h 145719"/>
                <a:gd name="connsiteX2-19" fmla="*/ 1976816 w 2048077"/>
                <a:gd name="connsiteY2-20" fmla="*/ 28000 h 145719"/>
                <a:gd name="connsiteX3-21" fmla="*/ 2037286 w 2048077"/>
                <a:gd name="connsiteY3-22" fmla="*/ 0 h 145719"/>
                <a:gd name="connsiteX4-23" fmla="*/ 2019209 w 2048077"/>
                <a:gd name="connsiteY4-24" fmla="*/ 61723 h 145719"/>
                <a:gd name="connsiteX5-25" fmla="*/ 1783862 w 2048077"/>
                <a:gd name="connsiteY5-26" fmla="*/ 145719 h 145719"/>
                <a:gd name="connsiteX6-27" fmla="*/ 0 w 2048077"/>
                <a:gd name="connsiteY6-28" fmla="*/ 144613 h 145719"/>
                <a:gd name="connsiteX0-29" fmla="*/ 0 w 2048077"/>
                <a:gd name="connsiteY0-30" fmla="*/ 144613 h 145719"/>
                <a:gd name="connsiteX1-31" fmla="*/ 182672 w 2048077"/>
                <a:gd name="connsiteY1-32" fmla="*/ 30446 h 145719"/>
                <a:gd name="connsiteX2-33" fmla="*/ 1976816 w 2048077"/>
                <a:gd name="connsiteY2-34" fmla="*/ 28000 h 145719"/>
                <a:gd name="connsiteX3-35" fmla="*/ 2037286 w 2048077"/>
                <a:gd name="connsiteY3-36" fmla="*/ 0 h 145719"/>
                <a:gd name="connsiteX4-37" fmla="*/ 2019209 w 2048077"/>
                <a:gd name="connsiteY4-38" fmla="*/ 61723 h 145719"/>
                <a:gd name="connsiteX5-39" fmla="*/ 1783862 w 2048077"/>
                <a:gd name="connsiteY5-40" fmla="*/ 145719 h 145719"/>
                <a:gd name="connsiteX6-41" fmla="*/ 0 w 2048077"/>
                <a:gd name="connsiteY6-42" fmla="*/ 144613 h 145719"/>
                <a:gd name="connsiteX0-43" fmla="*/ 0 w 2048077"/>
                <a:gd name="connsiteY0-44" fmla="*/ 144613 h 145719"/>
                <a:gd name="connsiteX1-45" fmla="*/ 182672 w 2048077"/>
                <a:gd name="connsiteY1-46" fmla="*/ 30446 h 145719"/>
                <a:gd name="connsiteX2-47" fmla="*/ 1976816 w 2048077"/>
                <a:gd name="connsiteY2-48" fmla="*/ 28000 h 145719"/>
                <a:gd name="connsiteX3-49" fmla="*/ 2037286 w 2048077"/>
                <a:gd name="connsiteY3-50" fmla="*/ 0 h 145719"/>
                <a:gd name="connsiteX4-51" fmla="*/ 2019209 w 2048077"/>
                <a:gd name="connsiteY4-52" fmla="*/ 61723 h 145719"/>
                <a:gd name="connsiteX5-53" fmla="*/ 1783862 w 2048077"/>
                <a:gd name="connsiteY5-54" fmla="*/ 145719 h 145719"/>
                <a:gd name="connsiteX6-55" fmla="*/ 0 w 2048077"/>
                <a:gd name="connsiteY6-56" fmla="*/ 144613 h 145719"/>
                <a:gd name="connsiteX0-57" fmla="*/ 0 w 2048077"/>
                <a:gd name="connsiteY0-58" fmla="*/ 144613 h 145719"/>
                <a:gd name="connsiteX1-59" fmla="*/ 182672 w 2048077"/>
                <a:gd name="connsiteY1-60" fmla="*/ 30446 h 145719"/>
                <a:gd name="connsiteX2-61" fmla="*/ 1976816 w 2048077"/>
                <a:gd name="connsiteY2-62" fmla="*/ 28000 h 145719"/>
                <a:gd name="connsiteX3-63" fmla="*/ 2037286 w 2048077"/>
                <a:gd name="connsiteY3-64" fmla="*/ 0 h 145719"/>
                <a:gd name="connsiteX4-65" fmla="*/ 2019209 w 2048077"/>
                <a:gd name="connsiteY4-66" fmla="*/ 61723 h 145719"/>
                <a:gd name="connsiteX5-67" fmla="*/ 1783862 w 2048077"/>
                <a:gd name="connsiteY5-68" fmla="*/ 145719 h 145719"/>
                <a:gd name="connsiteX6-69" fmla="*/ 0 w 2048077"/>
                <a:gd name="connsiteY6-70" fmla="*/ 144613 h 145719"/>
                <a:gd name="connsiteX0-71" fmla="*/ 0 w 2257519"/>
                <a:gd name="connsiteY0-72" fmla="*/ 145260 h 146366"/>
                <a:gd name="connsiteX1-73" fmla="*/ 182672 w 2257519"/>
                <a:gd name="connsiteY1-74" fmla="*/ 31093 h 146366"/>
                <a:gd name="connsiteX2-75" fmla="*/ 1976816 w 2257519"/>
                <a:gd name="connsiteY2-76" fmla="*/ 28647 h 146366"/>
                <a:gd name="connsiteX3-77" fmla="*/ 2037286 w 2257519"/>
                <a:gd name="connsiteY3-78" fmla="*/ 647 h 146366"/>
                <a:gd name="connsiteX4-79" fmla="*/ 2019209 w 2257519"/>
                <a:gd name="connsiteY4-80" fmla="*/ 62370 h 146366"/>
                <a:gd name="connsiteX5-81" fmla="*/ 1783862 w 2257519"/>
                <a:gd name="connsiteY5-82" fmla="*/ 146366 h 146366"/>
                <a:gd name="connsiteX6-83" fmla="*/ 0 w 2257519"/>
                <a:gd name="connsiteY6-84" fmla="*/ 145260 h 146366"/>
                <a:gd name="connsiteX0-85" fmla="*/ 0 w 2048077"/>
                <a:gd name="connsiteY0-86" fmla="*/ 145195 h 146301"/>
                <a:gd name="connsiteX1-87" fmla="*/ 182672 w 2048077"/>
                <a:gd name="connsiteY1-88" fmla="*/ 31028 h 146301"/>
                <a:gd name="connsiteX2-89" fmla="*/ 1976816 w 2048077"/>
                <a:gd name="connsiteY2-90" fmla="*/ 28582 h 146301"/>
                <a:gd name="connsiteX3-91" fmla="*/ 2037286 w 2048077"/>
                <a:gd name="connsiteY3-92" fmla="*/ 582 h 146301"/>
                <a:gd name="connsiteX4-93" fmla="*/ 2019209 w 2048077"/>
                <a:gd name="connsiteY4-94" fmla="*/ 62305 h 146301"/>
                <a:gd name="connsiteX5-95" fmla="*/ 1783862 w 2048077"/>
                <a:gd name="connsiteY5-96" fmla="*/ 146301 h 146301"/>
                <a:gd name="connsiteX6-97" fmla="*/ 0 w 2048077"/>
                <a:gd name="connsiteY6-98" fmla="*/ 145195 h 146301"/>
                <a:gd name="connsiteX0-99" fmla="*/ 0 w 2048077"/>
                <a:gd name="connsiteY0-100" fmla="*/ 145225 h 146331"/>
                <a:gd name="connsiteX1-101" fmla="*/ 182672 w 2048077"/>
                <a:gd name="connsiteY1-102" fmla="*/ 31058 h 146331"/>
                <a:gd name="connsiteX2-103" fmla="*/ 1976816 w 2048077"/>
                <a:gd name="connsiteY2-104" fmla="*/ 28612 h 146331"/>
                <a:gd name="connsiteX3-105" fmla="*/ 2037286 w 2048077"/>
                <a:gd name="connsiteY3-106" fmla="*/ 612 h 146331"/>
                <a:gd name="connsiteX4-107" fmla="*/ 2019209 w 2048077"/>
                <a:gd name="connsiteY4-108" fmla="*/ 62335 h 146331"/>
                <a:gd name="connsiteX5-109" fmla="*/ 1783862 w 2048077"/>
                <a:gd name="connsiteY5-110" fmla="*/ 146331 h 146331"/>
                <a:gd name="connsiteX6-111" fmla="*/ 0 w 2048077"/>
                <a:gd name="connsiteY6-112" fmla="*/ 145225 h 146331"/>
                <a:gd name="connsiteX0-113" fmla="*/ 0 w 2041883"/>
                <a:gd name="connsiteY0-114" fmla="*/ 145225 h 146331"/>
                <a:gd name="connsiteX1-115" fmla="*/ 182672 w 2041883"/>
                <a:gd name="connsiteY1-116" fmla="*/ 31058 h 146331"/>
                <a:gd name="connsiteX2-117" fmla="*/ 1976816 w 2041883"/>
                <a:gd name="connsiteY2-118" fmla="*/ 28612 h 146331"/>
                <a:gd name="connsiteX3-119" fmla="*/ 2037286 w 2041883"/>
                <a:gd name="connsiteY3-120" fmla="*/ 612 h 146331"/>
                <a:gd name="connsiteX4-121" fmla="*/ 2019209 w 2041883"/>
                <a:gd name="connsiteY4-122" fmla="*/ 62335 h 146331"/>
                <a:gd name="connsiteX5-123" fmla="*/ 1783862 w 2041883"/>
                <a:gd name="connsiteY5-124" fmla="*/ 146331 h 146331"/>
                <a:gd name="connsiteX6-125" fmla="*/ 0 w 2041883"/>
                <a:gd name="connsiteY6-126" fmla="*/ 145225 h 146331"/>
                <a:gd name="connsiteX0-127" fmla="*/ 0 w 2139750"/>
                <a:gd name="connsiteY0-128" fmla="*/ 139791 h 140897"/>
                <a:gd name="connsiteX1-129" fmla="*/ 182672 w 2139750"/>
                <a:gd name="connsiteY1-130" fmla="*/ 25624 h 140897"/>
                <a:gd name="connsiteX2-131" fmla="*/ 1976816 w 2139750"/>
                <a:gd name="connsiteY2-132" fmla="*/ 23178 h 140897"/>
                <a:gd name="connsiteX3-133" fmla="*/ 2061224 w 2139750"/>
                <a:gd name="connsiteY3-134" fmla="*/ 854 h 140897"/>
                <a:gd name="connsiteX4-135" fmla="*/ 2019209 w 2139750"/>
                <a:gd name="connsiteY4-136" fmla="*/ 56901 h 140897"/>
                <a:gd name="connsiteX5-137" fmla="*/ 1783862 w 2139750"/>
                <a:gd name="connsiteY5-138" fmla="*/ 140897 h 140897"/>
                <a:gd name="connsiteX6-139" fmla="*/ 0 w 2139750"/>
                <a:gd name="connsiteY6-140" fmla="*/ 139791 h 140897"/>
                <a:gd name="connsiteX0-141" fmla="*/ 0 w 2139750"/>
                <a:gd name="connsiteY0-142" fmla="*/ 139791 h 140897"/>
                <a:gd name="connsiteX1-143" fmla="*/ 182672 w 2139750"/>
                <a:gd name="connsiteY1-144" fmla="*/ 25624 h 140897"/>
                <a:gd name="connsiteX2-145" fmla="*/ 1976816 w 2139750"/>
                <a:gd name="connsiteY2-146" fmla="*/ 23178 h 140897"/>
                <a:gd name="connsiteX3-147" fmla="*/ 2061224 w 2139750"/>
                <a:gd name="connsiteY3-148" fmla="*/ 854 h 140897"/>
                <a:gd name="connsiteX4-149" fmla="*/ 2019209 w 2139750"/>
                <a:gd name="connsiteY4-150" fmla="*/ 56901 h 140897"/>
                <a:gd name="connsiteX5-151" fmla="*/ 1783862 w 2139750"/>
                <a:gd name="connsiteY5-152" fmla="*/ 140897 h 140897"/>
                <a:gd name="connsiteX6-153" fmla="*/ 0 w 2139750"/>
                <a:gd name="connsiteY6-154" fmla="*/ 139791 h 140897"/>
                <a:gd name="connsiteX0-155" fmla="*/ 0 w 2098418"/>
                <a:gd name="connsiteY0-156" fmla="*/ 139681 h 140787"/>
                <a:gd name="connsiteX1-157" fmla="*/ 182672 w 2098418"/>
                <a:gd name="connsiteY1-158" fmla="*/ 25514 h 140787"/>
                <a:gd name="connsiteX2-159" fmla="*/ 1976816 w 2098418"/>
                <a:gd name="connsiteY2-160" fmla="*/ 23068 h 140787"/>
                <a:gd name="connsiteX3-161" fmla="*/ 2061224 w 2098418"/>
                <a:gd name="connsiteY3-162" fmla="*/ 744 h 140787"/>
                <a:gd name="connsiteX4-163" fmla="*/ 2019209 w 2098418"/>
                <a:gd name="connsiteY4-164" fmla="*/ 56791 h 140787"/>
                <a:gd name="connsiteX5-165" fmla="*/ 1783862 w 2098418"/>
                <a:gd name="connsiteY5-166" fmla="*/ 140787 h 140787"/>
                <a:gd name="connsiteX6-167" fmla="*/ 0 w 2098418"/>
                <a:gd name="connsiteY6-168" fmla="*/ 139681 h 140787"/>
                <a:gd name="connsiteX0-169" fmla="*/ 0 w 2073051"/>
                <a:gd name="connsiteY0-170" fmla="*/ 139681 h 140787"/>
                <a:gd name="connsiteX1-171" fmla="*/ 182672 w 2073051"/>
                <a:gd name="connsiteY1-172" fmla="*/ 25514 h 140787"/>
                <a:gd name="connsiteX2-173" fmla="*/ 1976816 w 2073051"/>
                <a:gd name="connsiteY2-174" fmla="*/ 23068 h 140787"/>
                <a:gd name="connsiteX3-175" fmla="*/ 2061224 w 2073051"/>
                <a:gd name="connsiteY3-176" fmla="*/ 744 h 140787"/>
                <a:gd name="connsiteX4-177" fmla="*/ 2019209 w 2073051"/>
                <a:gd name="connsiteY4-178" fmla="*/ 56791 h 140787"/>
                <a:gd name="connsiteX5-179" fmla="*/ 1783862 w 2073051"/>
                <a:gd name="connsiteY5-180" fmla="*/ 140787 h 140787"/>
                <a:gd name="connsiteX6-181" fmla="*/ 0 w 2073051"/>
                <a:gd name="connsiteY6-182" fmla="*/ 139681 h 140787"/>
                <a:gd name="connsiteX0-183" fmla="*/ 0 w 2063279"/>
                <a:gd name="connsiteY0-184" fmla="*/ 139681 h 140787"/>
                <a:gd name="connsiteX1-185" fmla="*/ 182672 w 2063279"/>
                <a:gd name="connsiteY1-186" fmla="*/ 25514 h 140787"/>
                <a:gd name="connsiteX2-187" fmla="*/ 1976816 w 2063279"/>
                <a:gd name="connsiteY2-188" fmla="*/ 23068 h 140787"/>
                <a:gd name="connsiteX3-189" fmla="*/ 2061224 w 2063279"/>
                <a:gd name="connsiteY3-190" fmla="*/ 744 h 140787"/>
                <a:gd name="connsiteX4-191" fmla="*/ 2019209 w 2063279"/>
                <a:gd name="connsiteY4-192" fmla="*/ 56791 h 140787"/>
                <a:gd name="connsiteX5-193" fmla="*/ 1783862 w 2063279"/>
                <a:gd name="connsiteY5-194" fmla="*/ 140787 h 140787"/>
                <a:gd name="connsiteX6-195" fmla="*/ 0 w 2063279"/>
                <a:gd name="connsiteY6-196" fmla="*/ 139681 h 140787"/>
                <a:gd name="connsiteX0-197" fmla="*/ 0 w 2061224"/>
                <a:gd name="connsiteY0-198" fmla="*/ 139681 h 140787"/>
                <a:gd name="connsiteX1-199" fmla="*/ 182672 w 2061224"/>
                <a:gd name="connsiteY1-200" fmla="*/ 25514 h 140787"/>
                <a:gd name="connsiteX2-201" fmla="*/ 1976816 w 2061224"/>
                <a:gd name="connsiteY2-202" fmla="*/ 23068 h 140787"/>
                <a:gd name="connsiteX3-203" fmla="*/ 2061224 w 2061224"/>
                <a:gd name="connsiteY3-204" fmla="*/ 744 h 140787"/>
                <a:gd name="connsiteX4-205" fmla="*/ 2019209 w 2061224"/>
                <a:gd name="connsiteY4-206" fmla="*/ 56791 h 140787"/>
                <a:gd name="connsiteX5-207" fmla="*/ 1783862 w 2061224"/>
                <a:gd name="connsiteY5-208" fmla="*/ 140787 h 140787"/>
                <a:gd name="connsiteX6-209" fmla="*/ 0 w 2061224"/>
                <a:gd name="connsiteY6-210" fmla="*/ 139681 h 140787"/>
                <a:gd name="connsiteX0-211" fmla="*/ 0 w 2061224"/>
                <a:gd name="connsiteY0-212" fmla="*/ 139681 h 139681"/>
                <a:gd name="connsiteX1-213" fmla="*/ 182672 w 2061224"/>
                <a:gd name="connsiteY1-214" fmla="*/ 25514 h 139681"/>
                <a:gd name="connsiteX2-215" fmla="*/ 1976816 w 2061224"/>
                <a:gd name="connsiteY2-216" fmla="*/ 23068 h 139681"/>
                <a:gd name="connsiteX3-217" fmla="*/ 2061224 w 2061224"/>
                <a:gd name="connsiteY3-218" fmla="*/ 744 h 139681"/>
                <a:gd name="connsiteX4-219" fmla="*/ 2019209 w 2061224"/>
                <a:gd name="connsiteY4-220" fmla="*/ 56791 h 139681"/>
                <a:gd name="connsiteX5-221" fmla="*/ 1858336 w 2061224"/>
                <a:gd name="connsiteY5-222" fmla="*/ 137003 h 139681"/>
                <a:gd name="connsiteX6-223" fmla="*/ 0 w 2061224"/>
                <a:gd name="connsiteY6-224" fmla="*/ 139681 h 139681"/>
                <a:gd name="connsiteX0-225" fmla="*/ 0 w 2061224"/>
                <a:gd name="connsiteY0-226" fmla="*/ 139681 h 140787"/>
                <a:gd name="connsiteX1-227" fmla="*/ 182672 w 2061224"/>
                <a:gd name="connsiteY1-228" fmla="*/ 25514 h 140787"/>
                <a:gd name="connsiteX2-229" fmla="*/ 1976816 w 2061224"/>
                <a:gd name="connsiteY2-230" fmla="*/ 23068 h 140787"/>
                <a:gd name="connsiteX3-231" fmla="*/ 2061224 w 2061224"/>
                <a:gd name="connsiteY3-232" fmla="*/ 744 h 140787"/>
                <a:gd name="connsiteX4-233" fmla="*/ 2019209 w 2061224"/>
                <a:gd name="connsiteY4-234" fmla="*/ 56791 h 140787"/>
                <a:gd name="connsiteX5-235" fmla="*/ 1879614 w 2061224"/>
                <a:gd name="connsiteY5-236" fmla="*/ 140787 h 140787"/>
                <a:gd name="connsiteX6-237" fmla="*/ 0 w 2061224"/>
                <a:gd name="connsiteY6-238" fmla="*/ 139681 h 140787"/>
                <a:gd name="connsiteX0-239" fmla="*/ 0 w 2061224"/>
                <a:gd name="connsiteY0-240" fmla="*/ 139681 h 140787"/>
                <a:gd name="connsiteX1-241" fmla="*/ 182672 w 2061224"/>
                <a:gd name="connsiteY1-242" fmla="*/ 25514 h 140787"/>
                <a:gd name="connsiteX2-243" fmla="*/ 1976816 w 2061224"/>
                <a:gd name="connsiteY2-244" fmla="*/ 23068 h 140787"/>
                <a:gd name="connsiteX3-245" fmla="*/ 2061224 w 2061224"/>
                <a:gd name="connsiteY3-246" fmla="*/ 744 h 140787"/>
                <a:gd name="connsiteX4-247" fmla="*/ 2019209 w 2061224"/>
                <a:gd name="connsiteY4-248" fmla="*/ 56791 h 140787"/>
                <a:gd name="connsiteX5-249" fmla="*/ 1879614 w 2061224"/>
                <a:gd name="connsiteY5-250" fmla="*/ 140787 h 140787"/>
                <a:gd name="connsiteX6-251" fmla="*/ 0 w 2061224"/>
                <a:gd name="connsiteY6-252" fmla="*/ 139681 h 140787"/>
                <a:gd name="connsiteX0-253" fmla="*/ 0 w 2061224"/>
                <a:gd name="connsiteY0-254" fmla="*/ 139681 h 140787"/>
                <a:gd name="connsiteX1-255" fmla="*/ 182672 w 2061224"/>
                <a:gd name="connsiteY1-256" fmla="*/ 25514 h 140787"/>
                <a:gd name="connsiteX2-257" fmla="*/ 1976816 w 2061224"/>
                <a:gd name="connsiteY2-258" fmla="*/ 23068 h 140787"/>
                <a:gd name="connsiteX3-259" fmla="*/ 2061224 w 2061224"/>
                <a:gd name="connsiteY3-260" fmla="*/ 744 h 140787"/>
                <a:gd name="connsiteX4-261" fmla="*/ 2019209 w 2061224"/>
                <a:gd name="connsiteY4-262" fmla="*/ 56791 h 140787"/>
                <a:gd name="connsiteX5-263" fmla="*/ 1879614 w 2061224"/>
                <a:gd name="connsiteY5-264" fmla="*/ 140787 h 140787"/>
                <a:gd name="connsiteX6-265" fmla="*/ 0 w 2061224"/>
                <a:gd name="connsiteY6-266" fmla="*/ 139681 h 140787"/>
                <a:gd name="connsiteX0-267" fmla="*/ 239260 w 2300484"/>
                <a:gd name="connsiteY0-268" fmla="*/ 139681 h 140787"/>
                <a:gd name="connsiteX1-269" fmla="*/ 421932 w 2300484"/>
                <a:gd name="connsiteY1-270" fmla="*/ 25514 h 140787"/>
                <a:gd name="connsiteX2-271" fmla="*/ 2216076 w 2300484"/>
                <a:gd name="connsiteY2-272" fmla="*/ 23068 h 140787"/>
                <a:gd name="connsiteX3-273" fmla="*/ 2300484 w 2300484"/>
                <a:gd name="connsiteY3-274" fmla="*/ 744 h 140787"/>
                <a:gd name="connsiteX4-275" fmla="*/ 2258469 w 2300484"/>
                <a:gd name="connsiteY4-276" fmla="*/ 56791 h 140787"/>
                <a:gd name="connsiteX5-277" fmla="*/ 2118874 w 2300484"/>
                <a:gd name="connsiteY5-278" fmla="*/ 140787 h 140787"/>
                <a:gd name="connsiteX6-279" fmla="*/ 239260 w 2300484"/>
                <a:gd name="connsiteY6-280" fmla="*/ 139681 h 140787"/>
                <a:gd name="connsiteX0-281" fmla="*/ 124942 w 2186166"/>
                <a:gd name="connsiteY0-282" fmla="*/ 139681 h 140787"/>
                <a:gd name="connsiteX1-283" fmla="*/ 307614 w 2186166"/>
                <a:gd name="connsiteY1-284" fmla="*/ 25514 h 140787"/>
                <a:gd name="connsiteX2-285" fmla="*/ 2101758 w 2186166"/>
                <a:gd name="connsiteY2-286" fmla="*/ 23068 h 140787"/>
                <a:gd name="connsiteX3-287" fmla="*/ 2186166 w 2186166"/>
                <a:gd name="connsiteY3-288" fmla="*/ 744 h 140787"/>
                <a:gd name="connsiteX4-289" fmla="*/ 2144151 w 2186166"/>
                <a:gd name="connsiteY4-290" fmla="*/ 56791 h 140787"/>
                <a:gd name="connsiteX5-291" fmla="*/ 2004556 w 2186166"/>
                <a:gd name="connsiteY5-292" fmla="*/ 140787 h 140787"/>
                <a:gd name="connsiteX6-293" fmla="*/ 124942 w 2186166"/>
                <a:gd name="connsiteY6-294" fmla="*/ 139681 h 140787"/>
                <a:gd name="connsiteX0-295" fmla="*/ 0 w 2061224"/>
                <a:gd name="connsiteY0-296" fmla="*/ 139681 h 140787"/>
                <a:gd name="connsiteX1-297" fmla="*/ 182672 w 2061224"/>
                <a:gd name="connsiteY1-298" fmla="*/ 25514 h 140787"/>
                <a:gd name="connsiteX2-299" fmla="*/ 1976816 w 2061224"/>
                <a:gd name="connsiteY2-300" fmla="*/ 23068 h 140787"/>
                <a:gd name="connsiteX3-301" fmla="*/ 2061224 w 2061224"/>
                <a:gd name="connsiteY3-302" fmla="*/ 744 h 140787"/>
                <a:gd name="connsiteX4-303" fmla="*/ 2019209 w 2061224"/>
                <a:gd name="connsiteY4-304" fmla="*/ 56791 h 140787"/>
                <a:gd name="connsiteX5-305" fmla="*/ 1879614 w 2061224"/>
                <a:gd name="connsiteY5-306" fmla="*/ 140787 h 140787"/>
                <a:gd name="connsiteX6-307" fmla="*/ 0 w 2061224"/>
                <a:gd name="connsiteY6-308" fmla="*/ 139681 h 140787"/>
                <a:gd name="connsiteX0-309" fmla="*/ 0 w 2061224"/>
                <a:gd name="connsiteY0-310" fmla="*/ 139681 h 140787"/>
                <a:gd name="connsiteX1-311" fmla="*/ 182672 w 2061224"/>
                <a:gd name="connsiteY1-312" fmla="*/ 25514 h 140787"/>
                <a:gd name="connsiteX2-313" fmla="*/ 1976816 w 2061224"/>
                <a:gd name="connsiteY2-314" fmla="*/ 23068 h 140787"/>
                <a:gd name="connsiteX3-315" fmla="*/ 2061224 w 2061224"/>
                <a:gd name="connsiteY3-316" fmla="*/ 744 h 140787"/>
                <a:gd name="connsiteX4-317" fmla="*/ 2019209 w 2061224"/>
                <a:gd name="connsiteY4-318" fmla="*/ 56791 h 140787"/>
                <a:gd name="connsiteX5-319" fmla="*/ 1879614 w 2061224"/>
                <a:gd name="connsiteY5-320" fmla="*/ 140787 h 140787"/>
                <a:gd name="connsiteX6-321" fmla="*/ 0 w 2061224"/>
                <a:gd name="connsiteY6-322" fmla="*/ 139681 h 1407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61224" h="140787">
                  <a:moveTo>
                    <a:pt x="0" y="139681"/>
                  </a:moveTo>
                  <a:cubicBezTo>
                    <a:pt x="123799" y="67496"/>
                    <a:pt x="142671" y="30585"/>
                    <a:pt x="182672" y="25514"/>
                  </a:cubicBezTo>
                  <a:cubicBezTo>
                    <a:pt x="222673" y="20443"/>
                    <a:pt x="1378768" y="23883"/>
                    <a:pt x="1976816" y="23068"/>
                  </a:cubicBezTo>
                  <a:cubicBezTo>
                    <a:pt x="2048534" y="23197"/>
                    <a:pt x="2054159" y="-4876"/>
                    <a:pt x="2061224" y="744"/>
                  </a:cubicBezTo>
                  <a:cubicBezTo>
                    <a:pt x="2041692" y="35688"/>
                    <a:pt x="2049477" y="33451"/>
                    <a:pt x="2019209" y="56791"/>
                  </a:cubicBezTo>
                  <a:cubicBezTo>
                    <a:pt x="1988941" y="80131"/>
                    <a:pt x="1933682" y="117597"/>
                    <a:pt x="1879614" y="140787"/>
                  </a:cubicBezTo>
                  <a:lnTo>
                    <a:pt x="0" y="139681"/>
                  </a:lnTo>
                  <a:close/>
                </a:path>
              </a:pathLst>
            </a:custGeom>
            <a:grpFill/>
            <a:ln>
              <a:noFill/>
            </a:ln>
            <a:effectLst>
              <a:outerShdw blurRad="50800" dist="38100" dir="8100000" algn="tr" rotWithShape="0">
                <a:prstClr val="black">
                  <a:alpha val="40000"/>
                </a:prstClr>
              </a:outerShdw>
            </a:effectLst>
            <a:scene3d>
              <a:camera prst="orthographicFront"/>
              <a:lightRig rig="threePt" dir="t"/>
            </a:scene3d>
            <a:sp3d prstMaterial="matte">
              <a:bevelT w="6350" h="6350"/>
              <a:bevelB w="95250"/>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defTabSz="914400"/>
              <a:endParaRPr lang="zh-CN" altLang="en-US" sz="1800">
                <a:solidFill>
                  <a:prstClr val="white"/>
                </a:solidFill>
              </a:endParaRPr>
            </a:p>
          </p:txBody>
        </p:sp>
      </p:grpSp>
      <p:sp>
        <p:nvSpPr>
          <p:cNvPr id="7" name="矩形 15"/>
          <p:cNvSpPr/>
          <p:nvPr/>
        </p:nvSpPr>
        <p:spPr>
          <a:xfrm>
            <a:off x="5655860" y="1889940"/>
            <a:ext cx="1241013" cy="540288"/>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1" fmla="*/ 486712 w 974023"/>
              <a:gd name="connsiteY0-2" fmla="*/ 0 h 1429331"/>
              <a:gd name="connsiteX1-3" fmla="*/ 973423 w 974023"/>
              <a:gd name="connsiteY1-4" fmla="*/ 409289 h 1429331"/>
              <a:gd name="connsiteX2-5" fmla="*/ 974023 w 974023"/>
              <a:gd name="connsiteY2-6" fmla="*/ 409289 h 1429331"/>
              <a:gd name="connsiteX3-7" fmla="*/ 907353 w 974023"/>
              <a:gd name="connsiteY3-8" fmla="*/ 1429331 h 1429331"/>
              <a:gd name="connsiteX4-9" fmla="*/ 972895 w 974023"/>
              <a:gd name="connsiteY4-10" fmla="*/ 1266120 h 1429331"/>
              <a:gd name="connsiteX5-11" fmla="*/ 973403 w 974023"/>
              <a:gd name="connsiteY5-12" fmla="*/ 1224136 h 1429331"/>
              <a:gd name="connsiteX6-13" fmla="*/ 836204 w 974023"/>
              <a:gd name="connsiteY6-14" fmla="*/ 1372735 h 1429331"/>
              <a:gd name="connsiteX7-15" fmla="*/ 0 w 974023"/>
              <a:gd name="connsiteY7-16" fmla="*/ 1373875 h 1429331"/>
              <a:gd name="connsiteX8-17" fmla="*/ 0 w 974023"/>
              <a:gd name="connsiteY8-18" fmla="*/ 409289 h 1429331"/>
              <a:gd name="connsiteX9-19" fmla="*/ 486712 w 974023"/>
              <a:gd name="connsiteY9-20" fmla="*/ 0 h 1429331"/>
              <a:gd name="connsiteX0-21" fmla="*/ 486712 w 974023"/>
              <a:gd name="connsiteY0-22" fmla="*/ 0 h 1373875"/>
              <a:gd name="connsiteX1-23" fmla="*/ 973423 w 974023"/>
              <a:gd name="connsiteY1-24" fmla="*/ 409289 h 1373875"/>
              <a:gd name="connsiteX2-25" fmla="*/ 974023 w 974023"/>
              <a:gd name="connsiteY2-26" fmla="*/ 409289 h 1373875"/>
              <a:gd name="connsiteX3-27" fmla="*/ 972895 w 974023"/>
              <a:gd name="connsiteY3-28" fmla="*/ 1266120 h 1373875"/>
              <a:gd name="connsiteX4-29" fmla="*/ 973403 w 974023"/>
              <a:gd name="connsiteY4-30" fmla="*/ 1224136 h 1373875"/>
              <a:gd name="connsiteX5-31" fmla="*/ 836204 w 974023"/>
              <a:gd name="connsiteY5-32" fmla="*/ 1372735 h 1373875"/>
              <a:gd name="connsiteX6-33" fmla="*/ 0 w 974023"/>
              <a:gd name="connsiteY6-34" fmla="*/ 1373875 h 1373875"/>
              <a:gd name="connsiteX7-35" fmla="*/ 0 w 974023"/>
              <a:gd name="connsiteY7-36" fmla="*/ 409289 h 1373875"/>
              <a:gd name="connsiteX8-37" fmla="*/ 486712 w 974023"/>
              <a:gd name="connsiteY8-38" fmla="*/ 0 h 1373875"/>
              <a:gd name="connsiteX0-39" fmla="*/ 486712 w 974023"/>
              <a:gd name="connsiteY0-40" fmla="*/ 0 h 1373875"/>
              <a:gd name="connsiteX1-41" fmla="*/ 973423 w 974023"/>
              <a:gd name="connsiteY1-42" fmla="*/ 409289 h 1373875"/>
              <a:gd name="connsiteX2-43" fmla="*/ 974023 w 974023"/>
              <a:gd name="connsiteY2-44" fmla="*/ 409289 h 1373875"/>
              <a:gd name="connsiteX3-45" fmla="*/ 973403 w 974023"/>
              <a:gd name="connsiteY3-46" fmla="*/ 1224136 h 1373875"/>
              <a:gd name="connsiteX4-47" fmla="*/ 836204 w 974023"/>
              <a:gd name="connsiteY4-48" fmla="*/ 1372735 h 1373875"/>
              <a:gd name="connsiteX5-49" fmla="*/ 0 w 974023"/>
              <a:gd name="connsiteY5-50" fmla="*/ 1373875 h 1373875"/>
              <a:gd name="connsiteX6-51" fmla="*/ 0 w 974023"/>
              <a:gd name="connsiteY6-52" fmla="*/ 409289 h 1373875"/>
              <a:gd name="connsiteX7-53" fmla="*/ 486712 w 974023"/>
              <a:gd name="connsiteY7-54" fmla="*/ 0 h 1373875"/>
              <a:gd name="connsiteX0-55" fmla="*/ 486712 w 974023"/>
              <a:gd name="connsiteY0-56" fmla="*/ 0 h 1206104"/>
              <a:gd name="connsiteX1-57" fmla="*/ 973423 w 974023"/>
              <a:gd name="connsiteY1-58" fmla="*/ 241518 h 1206104"/>
              <a:gd name="connsiteX2-59" fmla="*/ 974023 w 974023"/>
              <a:gd name="connsiteY2-60" fmla="*/ 241518 h 1206104"/>
              <a:gd name="connsiteX3-61" fmla="*/ 973403 w 974023"/>
              <a:gd name="connsiteY3-62" fmla="*/ 1056365 h 1206104"/>
              <a:gd name="connsiteX4-63" fmla="*/ 836204 w 974023"/>
              <a:gd name="connsiteY4-64" fmla="*/ 1204964 h 1206104"/>
              <a:gd name="connsiteX5-65" fmla="*/ 0 w 974023"/>
              <a:gd name="connsiteY5-66" fmla="*/ 1206104 h 1206104"/>
              <a:gd name="connsiteX6-67" fmla="*/ 0 w 974023"/>
              <a:gd name="connsiteY6-68" fmla="*/ 241518 h 1206104"/>
              <a:gd name="connsiteX7-69" fmla="*/ 486712 w 974023"/>
              <a:gd name="connsiteY7-70" fmla="*/ 0 h 12061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74023" h="1206104">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gradFill flip="none" rotWithShape="1">
            <a:gsLst>
              <a:gs pos="4000">
                <a:schemeClr val="bg1">
                  <a:alpha val="0"/>
                </a:schemeClr>
              </a:gs>
              <a:gs pos="74000">
                <a:schemeClr val="tx1">
                  <a:alpha val="22000"/>
                </a:schemeClr>
              </a:gs>
            </a:gsLst>
            <a:lin ang="5400000" scaled="1"/>
            <a:tileRect/>
          </a:gradFill>
          <a:ln>
            <a:noFill/>
          </a:ln>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prstClr val="white"/>
              </a:solidFill>
            </a:endParaRPr>
          </a:p>
        </p:txBody>
      </p:sp>
      <p:grpSp>
        <p:nvGrpSpPr>
          <p:cNvPr id="8" name="组合 7"/>
          <p:cNvGrpSpPr/>
          <p:nvPr/>
        </p:nvGrpSpPr>
        <p:grpSpPr>
          <a:xfrm flipH="1" flipV="1">
            <a:off x="3761216" y="1242815"/>
            <a:ext cx="2560823" cy="1200611"/>
            <a:chOff x="2587569" y="2361304"/>
            <a:chExt cx="1843891" cy="929252"/>
          </a:xfrm>
          <a:effectLst>
            <a:outerShdw blurRad="50800" dist="38100" dir="8100000" algn="tr" rotWithShape="0">
              <a:prstClr val="black">
                <a:alpha val="40000"/>
              </a:prstClr>
            </a:outerShdw>
          </a:effectLst>
        </p:grpSpPr>
        <p:sp>
          <p:nvSpPr>
            <p:cNvPr id="9" name="矩形 15"/>
            <p:cNvSpPr/>
            <p:nvPr/>
          </p:nvSpPr>
          <p:spPr>
            <a:xfrm flipH="1" flipV="1">
              <a:off x="2587720" y="2584001"/>
              <a:ext cx="622113" cy="706555"/>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1" fmla="*/ 486712 w 974023"/>
                <a:gd name="connsiteY0-2" fmla="*/ 0 h 1429331"/>
                <a:gd name="connsiteX1-3" fmla="*/ 973423 w 974023"/>
                <a:gd name="connsiteY1-4" fmla="*/ 409289 h 1429331"/>
                <a:gd name="connsiteX2-5" fmla="*/ 974023 w 974023"/>
                <a:gd name="connsiteY2-6" fmla="*/ 409289 h 1429331"/>
                <a:gd name="connsiteX3-7" fmla="*/ 907353 w 974023"/>
                <a:gd name="connsiteY3-8" fmla="*/ 1429331 h 1429331"/>
                <a:gd name="connsiteX4-9" fmla="*/ 972895 w 974023"/>
                <a:gd name="connsiteY4-10" fmla="*/ 1266120 h 1429331"/>
                <a:gd name="connsiteX5-11" fmla="*/ 973403 w 974023"/>
                <a:gd name="connsiteY5-12" fmla="*/ 1224136 h 1429331"/>
                <a:gd name="connsiteX6-13" fmla="*/ 836204 w 974023"/>
                <a:gd name="connsiteY6-14" fmla="*/ 1372735 h 1429331"/>
                <a:gd name="connsiteX7-15" fmla="*/ 0 w 974023"/>
                <a:gd name="connsiteY7-16" fmla="*/ 1373875 h 1429331"/>
                <a:gd name="connsiteX8-17" fmla="*/ 0 w 974023"/>
                <a:gd name="connsiteY8-18" fmla="*/ 409289 h 1429331"/>
                <a:gd name="connsiteX9-19" fmla="*/ 486712 w 974023"/>
                <a:gd name="connsiteY9-20" fmla="*/ 0 h 1429331"/>
                <a:gd name="connsiteX0-21" fmla="*/ 486712 w 974023"/>
                <a:gd name="connsiteY0-22" fmla="*/ 0 h 1373875"/>
                <a:gd name="connsiteX1-23" fmla="*/ 973423 w 974023"/>
                <a:gd name="connsiteY1-24" fmla="*/ 409289 h 1373875"/>
                <a:gd name="connsiteX2-25" fmla="*/ 974023 w 974023"/>
                <a:gd name="connsiteY2-26" fmla="*/ 409289 h 1373875"/>
                <a:gd name="connsiteX3-27" fmla="*/ 972895 w 974023"/>
                <a:gd name="connsiteY3-28" fmla="*/ 1266120 h 1373875"/>
                <a:gd name="connsiteX4-29" fmla="*/ 973403 w 974023"/>
                <a:gd name="connsiteY4-30" fmla="*/ 1224136 h 1373875"/>
                <a:gd name="connsiteX5-31" fmla="*/ 836204 w 974023"/>
                <a:gd name="connsiteY5-32" fmla="*/ 1372735 h 1373875"/>
                <a:gd name="connsiteX6-33" fmla="*/ 0 w 974023"/>
                <a:gd name="connsiteY6-34" fmla="*/ 1373875 h 1373875"/>
                <a:gd name="connsiteX7-35" fmla="*/ 0 w 974023"/>
                <a:gd name="connsiteY7-36" fmla="*/ 409289 h 1373875"/>
                <a:gd name="connsiteX8-37" fmla="*/ 486712 w 974023"/>
                <a:gd name="connsiteY8-38" fmla="*/ 0 h 1373875"/>
                <a:gd name="connsiteX0-39" fmla="*/ 486712 w 974023"/>
                <a:gd name="connsiteY0-40" fmla="*/ 0 h 1373875"/>
                <a:gd name="connsiteX1-41" fmla="*/ 973423 w 974023"/>
                <a:gd name="connsiteY1-42" fmla="*/ 409289 h 1373875"/>
                <a:gd name="connsiteX2-43" fmla="*/ 974023 w 974023"/>
                <a:gd name="connsiteY2-44" fmla="*/ 409289 h 1373875"/>
                <a:gd name="connsiteX3-45" fmla="*/ 973403 w 974023"/>
                <a:gd name="connsiteY3-46" fmla="*/ 1224136 h 1373875"/>
                <a:gd name="connsiteX4-47" fmla="*/ 836204 w 974023"/>
                <a:gd name="connsiteY4-48" fmla="*/ 1372735 h 1373875"/>
                <a:gd name="connsiteX5-49" fmla="*/ 0 w 974023"/>
                <a:gd name="connsiteY5-50" fmla="*/ 1373875 h 1373875"/>
                <a:gd name="connsiteX6-51" fmla="*/ 0 w 974023"/>
                <a:gd name="connsiteY6-52" fmla="*/ 409289 h 1373875"/>
                <a:gd name="connsiteX7-53" fmla="*/ 486712 w 974023"/>
                <a:gd name="connsiteY7-54" fmla="*/ 0 h 13738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74023" h="1373875">
                  <a:moveTo>
                    <a:pt x="486712" y="0"/>
                  </a:moveTo>
                  <a:lnTo>
                    <a:pt x="973423" y="409289"/>
                  </a:lnTo>
                  <a:lnTo>
                    <a:pt x="974023" y="409289"/>
                  </a:lnTo>
                  <a:cubicBezTo>
                    <a:pt x="973816" y="680905"/>
                    <a:pt x="973610" y="952520"/>
                    <a:pt x="973403" y="1224136"/>
                  </a:cubicBezTo>
                  <a:cubicBezTo>
                    <a:pt x="956461" y="1310169"/>
                    <a:pt x="918838" y="1369942"/>
                    <a:pt x="836204" y="1372735"/>
                  </a:cubicBezTo>
                  <a:lnTo>
                    <a:pt x="0" y="1373875"/>
                  </a:lnTo>
                  <a:lnTo>
                    <a:pt x="0" y="409289"/>
                  </a:lnTo>
                  <a:lnTo>
                    <a:pt x="486712" y="0"/>
                  </a:lnTo>
                  <a:close/>
                </a:path>
              </a:pathLst>
            </a:custGeom>
            <a:solidFill>
              <a:schemeClr val="accent3"/>
            </a:solidFill>
            <a:ln w="6350">
              <a:solidFill>
                <a:schemeClr val="bg1"/>
              </a:solidFill>
            </a:ln>
            <a:effectLst>
              <a:outerShdw blurRad="50800" dist="38100" dir="2700000" algn="tl" rotWithShape="0">
                <a:prstClr val="black">
                  <a:alpha val="10000"/>
                </a:prstClr>
              </a:outerShdw>
            </a:effectLst>
            <a:scene3d>
              <a:camera prst="orthographicFront"/>
              <a:lightRig rig="threePt" dir="t"/>
            </a:scene3d>
            <a:sp3d>
              <a:bevelT w="6350" h="12700" prst="coolSlant"/>
              <a:bevelB w="9525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0" name="平行四边形 1"/>
            <p:cNvSpPr/>
            <p:nvPr/>
          </p:nvSpPr>
          <p:spPr>
            <a:xfrm rot="10800000">
              <a:off x="2587569" y="2361304"/>
              <a:ext cx="1843891" cy="445737"/>
            </a:xfrm>
            <a:custGeom>
              <a:avLst/>
              <a:gdLst>
                <a:gd name="connsiteX0" fmla="*/ 0 w 2144515"/>
                <a:gd name="connsiteY0" fmla="*/ 205154 h 205154"/>
                <a:gd name="connsiteX1" fmla="*/ 268623 w 2144515"/>
                <a:gd name="connsiteY1" fmla="*/ 90987 h 205154"/>
                <a:gd name="connsiteX2" fmla="*/ 2062767 w 2144515"/>
                <a:gd name="connsiteY2" fmla="*/ 88541 h 205154"/>
                <a:gd name="connsiteX3" fmla="*/ 2144515 w 2144515"/>
                <a:gd name="connsiteY3" fmla="*/ 0 h 205154"/>
                <a:gd name="connsiteX4" fmla="*/ 2144213 w 2144515"/>
                <a:gd name="connsiteY4" fmla="*/ 25016 h 205154"/>
                <a:gd name="connsiteX5" fmla="*/ 2105160 w 2144515"/>
                <a:gd name="connsiteY5" fmla="*/ 122264 h 205154"/>
                <a:gd name="connsiteX6" fmla="*/ 2050677 w 2144515"/>
                <a:gd name="connsiteY6" fmla="*/ 202476 h 205154"/>
                <a:gd name="connsiteX7" fmla="*/ 0 w 2144515"/>
                <a:gd name="connsiteY7" fmla="*/ 205154 h 20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4515" h="205154">
                  <a:moveTo>
                    <a:pt x="0" y="205154"/>
                  </a:moveTo>
                  <a:cubicBezTo>
                    <a:pt x="63674" y="118910"/>
                    <a:pt x="189059" y="94854"/>
                    <a:pt x="268623" y="90987"/>
                  </a:cubicBezTo>
                  <a:lnTo>
                    <a:pt x="2062767" y="88541"/>
                  </a:lnTo>
                  <a:cubicBezTo>
                    <a:pt x="2112003" y="86877"/>
                    <a:pt x="2134420" y="51262"/>
                    <a:pt x="2144515" y="0"/>
                  </a:cubicBezTo>
                  <a:cubicBezTo>
                    <a:pt x="2144414" y="8339"/>
                    <a:pt x="2144313" y="16677"/>
                    <a:pt x="2144213" y="25016"/>
                  </a:cubicBezTo>
                  <a:cubicBezTo>
                    <a:pt x="2143132" y="44467"/>
                    <a:pt x="2139739" y="78589"/>
                    <a:pt x="2105160" y="122264"/>
                  </a:cubicBezTo>
                  <a:lnTo>
                    <a:pt x="2050677" y="202476"/>
                  </a:lnTo>
                  <a:lnTo>
                    <a:pt x="0" y="205154"/>
                  </a:lnTo>
                  <a:close/>
                </a:path>
              </a:pathLst>
            </a:custGeom>
            <a:gradFill flip="none" rotWithShape="1">
              <a:gsLst>
                <a:gs pos="50000">
                  <a:srgbClr val="D9D9D9"/>
                </a:gs>
                <a:gs pos="100000">
                  <a:schemeClr val="bg1"/>
                </a:gs>
                <a:gs pos="0">
                  <a:schemeClr val="bg1">
                    <a:lumMod val="100000"/>
                  </a:schemeClr>
                </a:gs>
              </a:gsLst>
              <a:lin ang="1800000" scaled="0"/>
              <a:tileRect/>
            </a:gradFill>
            <a:ln w="3175">
              <a:solidFill>
                <a:schemeClr val="bg1"/>
              </a:solidFill>
            </a:ln>
            <a:effectLst/>
            <a:scene3d>
              <a:camera prst="orthographicFront"/>
              <a:lightRig rig="threePt" dir="t"/>
            </a:scene3d>
            <a:sp3d prstMaterial="matte">
              <a:bevelT w="6350" h="6350"/>
              <a:bevelB w="95250"/>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defTabSz="914400"/>
              <a:endParaRPr lang="zh-CN" altLang="en-US" sz="1800">
                <a:solidFill>
                  <a:prstClr val="white"/>
                </a:solidFill>
              </a:endParaRPr>
            </a:p>
          </p:txBody>
        </p:sp>
      </p:grpSp>
      <p:sp>
        <p:nvSpPr>
          <p:cNvPr id="11" name="矩形 15"/>
          <p:cNvSpPr/>
          <p:nvPr/>
        </p:nvSpPr>
        <p:spPr>
          <a:xfrm>
            <a:off x="5429713" y="1564215"/>
            <a:ext cx="881609" cy="540288"/>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1" fmla="*/ 486712 w 974023"/>
              <a:gd name="connsiteY0-2" fmla="*/ 0 h 1429331"/>
              <a:gd name="connsiteX1-3" fmla="*/ 973423 w 974023"/>
              <a:gd name="connsiteY1-4" fmla="*/ 409289 h 1429331"/>
              <a:gd name="connsiteX2-5" fmla="*/ 974023 w 974023"/>
              <a:gd name="connsiteY2-6" fmla="*/ 409289 h 1429331"/>
              <a:gd name="connsiteX3-7" fmla="*/ 907353 w 974023"/>
              <a:gd name="connsiteY3-8" fmla="*/ 1429331 h 1429331"/>
              <a:gd name="connsiteX4-9" fmla="*/ 972895 w 974023"/>
              <a:gd name="connsiteY4-10" fmla="*/ 1266120 h 1429331"/>
              <a:gd name="connsiteX5-11" fmla="*/ 973403 w 974023"/>
              <a:gd name="connsiteY5-12" fmla="*/ 1224136 h 1429331"/>
              <a:gd name="connsiteX6-13" fmla="*/ 836204 w 974023"/>
              <a:gd name="connsiteY6-14" fmla="*/ 1372735 h 1429331"/>
              <a:gd name="connsiteX7-15" fmla="*/ 0 w 974023"/>
              <a:gd name="connsiteY7-16" fmla="*/ 1373875 h 1429331"/>
              <a:gd name="connsiteX8-17" fmla="*/ 0 w 974023"/>
              <a:gd name="connsiteY8-18" fmla="*/ 409289 h 1429331"/>
              <a:gd name="connsiteX9-19" fmla="*/ 486712 w 974023"/>
              <a:gd name="connsiteY9-20" fmla="*/ 0 h 1429331"/>
              <a:gd name="connsiteX0-21" fmla="*/ 486712 w 974023"/>
              <a:gd name="connsiteY0-22" fmla="*/ 0 h 1373875"/>
              <a:gd name="connsiteX1-23" fmla="*/ 973423 w 974023"/>
              <a:gd name="connsiteY1-24" fmla="*/ 409289 h 1373875"/>
              <a:gd name="connsiteX2-25" fmla="*/ 974023 w 974023"/>
              <a:gd name="connsiteY2-26" fmla="*/ 409289 h 1373875"/>
              <a:gd name="connsiteX3-27" fmla="*/ 972895 w 974023"/>
              <a:gd name="connsiteY3-28" fmla="*/ 1266120 h 1373875"/>
              <a:gd name="connsiteX4-29" fmla="*/ 973403 w 974023"/>
              <a:gd name="connsiteY4-30" fmla="*/ 1224136 h 1373875"/>
              <a:gd name="connsiteX5-31" fmla="*/ 836204 w 974023"/>
              <a:gd name="connsiteY5-32" fmla="*/ 1372735 h 1373875"/>
              <a:gd name="connsiteX6-33" fmla="*/ 0 w 974023"/>
              <a:gd name="connsiteY6-34" fmla="*/ 1373875 h 1373875"/>
              <a:gd name="connsiteX7-35" fmla="*/ 0 w 974023"/>
              <a:gd name="connsiteY7-36" fmla="*/ 409289 h 1373875"/>
              <a:gd name="connsiteX8-37" fmla="*/ 486712 w 974023"/>
              <a:gd name="connsiteY8-38" fmla="*/ 0 h 1373875"/>
              <a:gd name="connsiteX0-39" fmla="*/ 486712 w 974023"/>
              <a:gd name="connsiteY0-40" fmla="*/ 0 h 1373875"/>
              <a:gd name="connsiteX1-41" fmla="*/ 973423 w 974023"/>
              <a:gd name="connsiteY1-42" fmla="*/ 409289 h 1373875"/>
              <a:gd name="connsiteX2-43" fmla="*/ 974023 w 974023"/>
              <a:gd name="connsiteY2-44" fmla="*/ 409289 h 1373875"/>
              <a:gd name="connsiteX3-45" fmla="*/ 973403 w 974023"/>
              <a:gd name="connsiteY3-46" fmla="*/ 1224136 h 1373875"/>
              <a:gd name="connsiteX4-47" fmla="*/ 836204 w 974023"/>
              <a:gd name="connsiteY4-48" fmla="*/ 1372735 h 1373875"/>
              <a:gd name="connsiteX5-49" fmla="*/ 0 w 974023"/>
              <a:gd name="connsiteY5-50" fmla="*/ 1373875 h 1373875"/>
              <a:gd name="connsiteX6-51" fmla="*/ 0 w 974023"/>
              <a:gd name="connsiteY6-52" fmla="*/ 409289 h 1373875"/>
              <a:gd name="connsiteX7-53" fmla="*/ 486712 w 974023"/>
              <a:gd name="connsiteY7-54" fmla="*/ 0 h 1373875"/>
              <a:gd name="connsiteX0-55" fmla="*/ 486712 w 974023"/>
              <a:gd name="connsiteY0-56" fmla="*/ 0 h 1206104"/>
              <a:gd name="connsiteX1-57" fmla="*/ 973423 w 974023"/>
              <a:gd name="connsiteY1-58" fmla="*/ 241518 h 1206104"/>
              <a:gd name="connsiteX2-59" fmla="*/ 974023 w 974023"/>
              <a:gd name="connsiteY2-60" fmla="*/ 241518 h 1206104"/>
              <a:gd name="connsiteX3-61" fmla="*/ 973403 w 974023"/>
              <a:gd name="connsiteY3-62" fmla="*/ 1056365 h 1206104"/>
              <a:gd name="connsiteX4-63" fmla="*/ 836204 w 974023"/>
              <a:gd name="connsiteY4-64" fmla="*/ 1204964 h 1206104"/>
              <a:gd name="connsiteX5-65" fmla="*/ 0 w 974023"/>
              <a:gd name="connsiteY5-66" fmla="*/ 1206104 h 1206104"/>
              <a:gd name="connsiteX6-67" fmla="*/ 0 w 974023"/>
              <a:gd name="connsiteY6-68" fmla="*/ 241518 h 1206104"/>
              <a:gd name="connsiteX7-69" fmla="*/ 486712 w 974023"/>
              <a:gd name="connsiteY7-70" fmla="*/ 0 h 12061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74023" h="1206104">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noFill/>
          <a:ln>
            <a:noFill/>
          </a:ln>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prstClr val="white"/>
              </a:solidFill>
            </a:endParaRPr>
          </a:p>
        </p:txBody>
      </p:sp>
      <p:sp>
        <p:nvSpPr>
          <p:cNvPr id="13" name="矩形 15"/>
          <p:cNvSpPr/>
          <p:nvPr/>
        </p:nvSpPr>
        <p:spPr>
          <a:xfrm rot="10800000">
            <a:off x="3106733" y="3741545"/>
            <a:ext cx="851409" cy="540288"/>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1" fmla="*/ 486712 w 974023"/>
              <a:gd name="connsiteY0-2" fmla="*/ 0 h 1429331"/>
              <a:gd name="connsiteX1-3" fmla="*/ 973423 w 974023"/>
              <a:gd name="connsiteY1-4" fmla="*/ 409289 h 1429331"/>
              <a:gd name="connsiteX2-5" fmla="*/ 974023 w 974023"/>
              <a:gd name="connsiteY2-6" fmla="*/ 409289 h 1429331"/>
              <a:gd name="connsiteX3-7" fmla="*/ 907353 w 974023"/>
              <a:gd name="connsiteY3-8" fmla="*/ 1429331 h 1429331"/>
              <a:gd name="connsiteX4-9" fmla="*/ 972895 w 974023"/>
              <a:gd name="connsiteY4-10" fmla="*/ 1266120 h 1429331"/>
              <a:gd name="connsiteX5-11" fmla="*/ 973403 w 974023"/>
              <a:gd name="connsiteY5-12" fmla="*/ 1224136 h 1429331"/>
              <a:gd name="connsiteX6-13" fmla="*/ 836204 w 974023"/>
              <a:gd name="connsiteY6-14" fmla="*/ 1372735 h 1429331"/>
              <a:gd name="connsiteX7-15" fmla="*/ 0 w 974023"/>
              <a:gd name="connsiteY7-16" fmla="*/ 1373875 h 1429331"/>
              <a:gd name="connsiteX8-17" fmla="*/ 0 w 974023"/>
              <a:gd name="connsiteY8-18" fmla="*/ 409289 h 1429331"/>
              <a:gd name="connsiteX9-19" fmla="*/ 486712 w 974023"/>
              <a:gd name="connsiteY9-20" fmla="*/ 0 h 1429331"/>
              <a:gd name="connsiteX0-21" fmla="*/ 486712 w 974023"/>
              <a:gd name="connsiteY0-22" fmla="*/ 0 h 1373875"/>
              <a:gd name="connsiteX1-23" fmla="*/ 973423 w 974023"/>
              <a:gd name="connsiteY1-24" fmla="*/ 409289 h 1373875"/>
              <a:gd name="connsiteX2-25" fmla="*/ 974023 w 974023"/>
              <a:gd name="connsiteY2-26" fmla="*/ 409289 h 1373875"/>
              <a:gd name="connsiteX3-27" fmla="*/ 972895 w 974023"/>
              <a:gd name="connsiteY3-28" fmla="*/ 1266120 h 1373875"/>
              <a:gd name="connsiteX4-29" fmla="*/ 973403 w 974023"/>
              <a:gd name="connsiteY4-30" fmla="*/ 1224136 h 1373875"/>
              <a:gd name="connsiteX5-31" fmla="*/ 836204 w 974023"/>
              <a:gd name="connsiteY5-32" fmla="*/ 1372735 h 1373875"/>
              <a:gd name="connsiteX6-33" fmla="*/ 0 w 974023"/>
              <a:gd name="connsiteY6-34" fmla="*/ 1373875 h 1373875"/>
              <a:gd name="connsiteX7-35" fmla="*/ 0 w 974023"/>
              <a:gd name="connsiteY7-36" fmla="*/ 409289 h 1373875"/>
              <a:gd name="connsiteX8-37" fmla="*/ 486712 w 974023"/>
              <a:gd name="connsiteY8-38" fmla="*/ 0 h 1373875"/>
              <a:gd name="connsiteX0-39" fmla="*/ 486712 w 974023"/>
              <a:gd name="connsiteY0-40" fmla="*/ 0 h 1373875"/>
              <a:gd name="connsiteX1-41" fmla="*/ 973423 w 974023"/>
              <a:gd name="connsiteY1-42" fmla="*/ 409289 h 1373875"/>
              <a:gd name="connsiteX2-43" fmla="*/ 974023 w 974023"/>
              <a:gd name="connsiteY2-44" fmla="*/ 409289 h 1373875"/>
              <a:gd name="connsiteX3-45" fmla="*/ 973403 w 974023"/>
              <a:gd name="connsiteY3-46" fmla="*/ 1224136 h 1373875"/>
              <a:gd name="connsiteX4-47" fmla="*/ 836204 w 974023"/>
              <a:gd name="connsiteY4-48" fmla="*/ 1372735 h 1373875"/>
              <a:gd name="connsiteX5-49" fmla="*/ 0 w 974023"/>
              <a:gd name="connsiteY5-50" fmla="*/ 1373875 h 1373875"/>
              <a:gd name="connsiteX6-51" fmla="*/ 0 w 974023"/>
              <a:gd name="connsiteY6-52" fmla="*/ 409289 h 1373875"/>
              <a:gd name="connsiteX7-53" fmla="*/ 486712 w 974023"/>
              <a:gd name="connsiteY7-54" fmla="*/ 0 h 1373875"/>
              <a:gd name="connsiteX0-55" fmla="*/ 486712 w 974023"/>
              <a:gd name="connsiteY0-56" fmla="*/ 0 h 1206104"/>
              <a:gd name="connsiteX1-57" fmla="*/ 973423 w 974023"/>
              <a:gd name="connsiteY1-58" fmla="*/ 241518 h 1206104"/>
              <a:gd name="connsiteX2-59" fmla="*/ 974023 w 974023"/>
              <a:gd name="connsiteY2-60" fmla="*/ 241518 h 1206104"/>
              <a:gd name="connsiteX3-61" fmla="*/ 973403 w 974023"/>
              <a:gd name="connsiteY3-62" fmla="*/ 1056365 h 1206104"/>
              <a:gd name="connsiteX4-63" fmla="*/ 836204 w 974023"/>
              <a:gd name="connsiteY4-64" fmla="*/ 1204964 h 1206104"/>
              <a:gd name="connsiteX5-65" fmla="*/ 0 w 974023"/>
              <a:gd name="connsiteY5-66" fmla="*/ 1206104 h 1206104"/>
              <a:gd name="connsiteX6-67" fmla="*/ 0 w 974023"/>
              <a:gd name="connsiteY6-68" fmla="*/ 241518 h 1206104"/>
              <a:gd name="connsiteX7-69" fmla="*/ 486712 w 974023"/>
              <a:gd name="connsiteY7-70" fmla="*/ 0 h 12061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74023" h="1206104">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gradFill flip="none" rotWithShape="1">
            <a:gsLst>
              <a:gs pos="4000">
                <a:schemeClr val="bg1">
                  <a:alpha val="0"/>
                </a:schemeClr>
              </a:gs>
              <a:gs pos="74000">
                <a:schemeClr val="tx1">
                  <a:alpha val="22000"/>
                </a:schemeClr>
              </a:gs>
            </a:gsLst>
            <a:lin ang="5400000" scaled="1"/>
            <a:tileRect/>
          </a:gradFill>
          <a:ln>
            <a:noFill/>
          </a:ln>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prstClr val="white"/>
              </a:solidFill>
            </a:endParaRPr>
          </a:p>
        </p:txBody>
      </p:sp>
      <p:sp>
        <p:nvSpPr>
          <p:cNvPr id="14" name="矩形 3"/>
          <p:cNvSpPr/>
          <p:nvPr/>
        </p:nvSpPr>
        <p:spPr>
          <a:xfrm rot="7378695">
            <a:off x="2181989" y="3390031"/>
            <a:ext cx="1308839" cy="956891"/>
          </a:xfrm>
          <a:custGeom>
            <a:avLst/>
            <a:gdLst>
              <a:gd name="connsiteX0" fmla="*/ 0 w 1011748"/>
              <a:gd name="connsiteY0" fmla="*/ 0 h 992538"/>
              <a:gd name="connsiteX1" fmla="*/ 1011748 w 1011748"/>
              <a:gd name="connsiteY1" fmla="*/ 0 h 992538"/>
              <a:gd name="connsiteX2" fmla="*/ 1011748 w 1011748"/>
              <a:gd name="connsiteY2" fmla="*/ 992538 h 992538"/>
              <a:gd name="connsiteX3" fmla="*/ 0 w 1011748"/>
              <a:gd name="connsiteY3" fmla="*/ 992538 h 992538"/>
              <a:gd name="connsiteX4" fmla="*/ 0 w 1011748"/>
              <a:gd name="connsiteY4" fmla="*/ 0 h 992538"/>
              <a:gd name="connsiteX0-1" fmla="*/ 0 w 1011748"/>
              <a:gd name="connsiteY0-2" fmla="*/ 0 h 992538"/>
              <a:gd name="connsiteX1-3" fmla="*/ 1011748 w 1011748"/>
              <a:gd name="connsiteY1-4" fmla="*/ 0 h 992538"/>
              <a:gd name="connsiteX2-5" fmla="*/ 1011748 w 1011748"/>
              <a:gd name="connsiteY2-6" fmla="*/ 992538 h 992538"/>
              <a:gd name="connsiteX3-7" fmla="*/ 479425 w 1011748"/>
              <a:gd name="connsiteY3-8" fmla="*/ 782988 h 992538"/>
              <a:gd name="connsiteX4-9" fmla="*/ 0 w 1011748"/>
              <a:gd name="connsiteY4-10" fmla="*/ 0 h 992538"/>
              <a:gd name="connsiteX0-11" fmla="*/ 0 w 1011748"/>
              <a:gd name="connsiteY0-12" fmla="*/ 0 h 951263"/>
              <a:gd name="connsiteX1-13" fmla="*/ 1011748 w 1011748"/>
              <a:gd name="connsiteY1-14" fmla="*/ 0 h 951263"/>
              <a:gd name="connsiteX2-15" fmla="*/ 1011748 w 1011748"/>
              <a:gd name="connsiteY2-16" fmla="*/ 951263 h 951263"/>
              <a:gd name="connsiteX3-17" fmla="*/ 479425 w 1011748"/>
              <a:gd name="connsiteY3-18" fmla="*/ 782988 h 951263"/>
              <a:gd name="connsiteX4-19" fmla="*/ 0 w 1011748"/>
              <a:gd name="connsiteY4-20" fmla="*/ 0 h 951263"/>
              <a:gd name="connsiteX0-21" fmla="*/ 0 w 1011748"/>
              <a:gd name="connsiteY0-22" fmla="*/ 0 h 951375"/>
              <a:gd name="connsiteX1-23" fmla="*/ 1011748 w 1011748"/>
              <a:gd name="connsiteY1-24" fmla="*/ 0 h 951375"/>
              <a:gd name="connsiteX2-25" fmla="*/ 1011748 w 1011748"/>
              <a:gd name="connsiteY2-26" fmla="*/ 951263 h 951375"/>
              <a:gd name="connsiteX3-27" fmla="*/ 479425 w 1011748"/>
              <a:gd name="connsiteY3-28" fmla="*/ 782988 h 951375"/>
              <a:gd name="connsiteX4-29" fmla="*/ 0 w 1011748"/>
              <a:gd name="connsiteY4-30" fmla="*/ 0 h 951375"/>
              <a:gd name="connsiteX0-31" fmla="*/ 0 w 1011748"/>
              <a:gd name="connsiteY0-32" fmla="*/ 0 h 951410"/>
              <a:gd name="connsiteX1-33" fmla="*/ 1011748 w 1011748"/>
              <a:gd name="connsiteY1-34" fmla="*/ 0 h 951410"/>
              <a:gd name="connsiteX2-35" fmla="*/ 1011748 w 1011748"/>
              <a:gd name="connsiteY2-36" fmla="*/ 951263 h 951410"/>
              <a:gd name="connsiteX3-37" fmla="*/ 479425 w 1011748"/>
              <a:gd name="connsiteY3-38" fmla="*/ 782988 h 951410"/>
              <a:gd name="connsiteX4-39" fmla="*/ 0 w 1011748"/>
              <a:gd name="connsiteY4-40" fmla="*/ 0 h 951410"/>
              <a:gd name="connsiteX0-41" fmla="*/ 0 w 1011748"/>
              <a:gd name="connsiteY0-42" fmla="*/ 0 h 951410"/>
              <a:gd name="connsiteX1-43" fmla="*/ 1011748 w 1011748"/>
              <a:gd name="connsiteY1-44" fmla="*/ 0 h 951410"/>
              <a:gd name="connsiteX2-45" fmla="*/ 1011748 w 1011748"/>
              <a:gd name="connsiteY2-46" fmla="*/ 951263 h 951410"/>
              <a:gd name="connsiteX3-47" fmla="*/ 479425 w 1011748"/>
              <a:gd name="connsiteY3-48" fmla="*/ 782988 h 951410"/>
              <a:gd name="connsiteX4-49" fmla="*/ 0 w 1011748"/>
              <a:gd name="connsiteY4-50" fmla="*/ 0 h 951410"/>
              <a:gd name="connsiteX0-51" fmla="*/ 0 w 1043498"/>
              <a:gd name="connsiteY0-52" fmla="*/ 0 h 951410"/>
              <a:gd name="connsiteX1-53" fmla="*/ 1043498 w 1043498"/>
              <a:gd name="connsiteY1-54" fmla="*/ 0 h 951410"/>
              <a:gd name="connsiteX2-55" fmla="*/ 1043498 w 1043498"/>
              <a:gd name="connsiteY2-56" fmla="*/ 951263 h 951410"/>
              <a:gd name="connsiteX3-57" fmla="*/ 511175 w 1043498"/>
              <a:gd name="connsiteY3-58" fmla="*/ 782988 h 951410"/>
              <a:gd name="connsiteX4-59" fmla="*/ 0 w 1043498"/>
              <a:gd name="connsiteY4-60" fmla="*/ 0 h 951410"/>
              <a:gd name="connsiteX0-61" fmla="*/ 0 w 1043498"/>
              <a:gd name="connsiteY0-62" fmla="*/ 0 h 951410"/>
              <a:gd name="connsiteX1-63" fmla="*/ 1043498 w 1043498"/>
              <a:gd name="connsiteY1-64" fmla="*/ 0 h 951410"/>
              <a:gd name="connsiteX2-65" fmla="*/ 1043498 w 1043498"/>
              <a:gd name="connsiteY2-66" fmla="*/ 951263 h 951410"/>
              <a:gd name="connsiteX3-67" fmla="*/ 511175 w 1043498"/>
              <a:gd name="connsiteY3-68" fmla="*/ 782988 h 951410"/>
              <a:gd name="connsiteX4-69" fmla="*/ 0 w 1043498"/>
              <a:gd name="connsiteY4-70" fmla="*/ 0 h 951410"/>
              <a:gd name="connsiteX0-71" fmla="*/ 0 w 1043498"/>
              <a:gd name="connsiteY0-72" fmla="*/ 0 h 951410"/>
              <a:gd name="connsiteX1-73" fmla="*/ 1043498 w 1043498"/>
              <a:gd name="connsiteY1-74" fmla="*/ 0 h 951410"/>
              <a:gd name="connsiteX2-75" fmla="*/ 1043498 w 1043498"/>
              <a:gd name="connsiteY2-76" fmla="*/ 951263 h 951410"/>
              <a:gd name="connsiteX3-77" fmla="*/ 511175 w 1043498"/>
              <a:gd name="connsiteY3-78" fmla="*/ 782988 h 951410"/>
              <a:gd name="connsiteX4-79" fmla="*/ 0 w 1043498"/>
              <a:gd name="connsiteY4-80" fmla="*/ 0 h 951410"/>
              <a:gd name="connsiteX0-81" fmla="*/ 0 w 1043498"/>
              <a:gd name="connsiteY0-82" fmla="*/ 0 h 951396"/>
              <a:gd name="connsiteX1-83" fmla="*/ 1043498 w 1043498"/>
              <a:gd name="connsiteY1-84" fmla="*/ 0 h 951396"/>
              <a:gd name="connsiteX2-85" fmla="*/ 1043498 w 1043498"/>
              <a:gd name="connsiteY2-86" fmla="*/ 951263 h 951396"/>
              <a:gd name="connsiteX3-87" fmla="*/ 511175 w 1043498"/>
              <a:gd name="connsiteY3-88" fmla="*/ 773463 h 951396"/>
              <a:gd name="connsiteX4-89" fmla="*/ 0 w 1043498"/>
              <a:gd name="connsiteY4-90" fmla="*/ 0 h 951396"/>
              <a:gd name="connsiteX0-91" fmla="*/ 0 w 1043498"/>
              <a:gd name="connsiteY0-92" fmla="*/ 0 h 951420"/>
              <a:gd name="connsiteX1-93" fmla="*/ 1043498 w 1043498"/>
              <a:gd name="connsiteY1-94" fmla="*/ 0 h 951420"/>
              <a:gd name="connsiteX2-95" fmla="*/ 1043498 w 1043498"/>
              <a:gd name="connsiteY2-96" fmla="*/ 951263 h 951420"/>
              <a:gd name="connsiteX3-97" fmla="*/ 511175 w 1043498"/>
              <a:gd name="connsiteY3-98" fmla="*/ 773463 h 951420"/>
              <a:gd name="connsiteX4-99" fmla="*/ 0 w 1043498"/>
              <a:gd name="connsiteY4-100" fmla="*/ 0 h 951420"/>
              <a:gd name="connsiteX0-101" fmla="*/ 0 w 1043498"/>
              <a:gd name="connsiteY0-102" fmla="*/ 0 h 951420"/>
              <a:gd name="connsiteX1-103" fmla="*/ 1007370 w 1043498"/>
              <a:gd name="connsiteY1-104" fmla="*/ 513 h 951420"/>
              <a:gd name="connsiteX2-105" fmla="*/ 1043498 w 1043498"/>
              <a:gd name="connsiteY2-106" fmla="*/ 0 h 951420"/>
              <a:gd name="connsiteX3-107" fmla="*/ 1043498 w 1043498"/>
              <a:gd name="connsiteY3-108" fmla="*/ 951263 h 951420"/>
              <a:gd name="connsiteX4-109" fmla="*/ 511175 w 1043498"/>
              <a:gd name="connsiteY4-110" fmla="*/ 773463 h 951420"/>
              <a:gd name="connsiteX5" fmla="*/ 0 w 1043498"/>
              <a:gd name="connsiteY5" fmla="*/ 0 h 951420"/>
              <a:gd name="connsiteX0-111" fmla="*/ 0 w 1043498"/>
              <a:gd name="connsiteY0-112" fmla="*/ 0 h 951420"/>
              <a:gd name="connsiteX1-113" fmla="*/ 931170 w 1043498"/>
              <a:gd name="connsiteY1-114" fmla="*/ 513 h 951420"/>
              <a:gd name="connsiteX2-115" fmla="*/ 1043498 w 1043498"/>
              <a:gd name="connsiteY2-116" fmla="*/ 0 h 951420"/>
              <a:gd name="connsiteX3-117" fmla="*/ 1043498 w 1043498"/>
              <a:gd name="connsiteY3-118" fmla="*/ 951263 h 951420"/>
              <a:gd name="connsiteX4-119" fmla="*/ 511175 w 1043498"/>
              <a:gd name="connsiteY4-120" fmla="*/ 773463 h 951420"/>
              <a:gd name="connsiteX5-121" fmla="*/ 0 w 1043498"/>
              <a:gd name="connsiteY5-122" fmla="*/ 0 h 951420"/>
              <a:gd name="connsiteX0-123" fmla="*/ 0 w 1043498"/>
              <a:gd name="connsiteY0-124" fmla="*/ 0 h 951420"/>
              <a:gd name="connsiteX1-125" fmla="*/ 931170 w 1043498"/>
              <a:gd name="connsiteY1-126" fmla="*/ 513 h 951420"/>
              <a:gd name="connsiteX2-127" fmla="*/ 1040323 w 1043498"/>
              <a:gd name="connsiteY2-128" fmla="*/ 149225 h 951420"/>
              <a:gd name="connsiteX3-129" fmla="*/ 1043498 w 1043498"/>
              <a:gd name="connsiteY3-130" fmla="*/ 951263 h 951420"/>
              <a:gd name="connsiteX4-131" fmla="*/ 511175 w 1043498"/>
              <a:gd name="connsiteY4-132" fmla="*/ 773463 h 951420"/>
              <a:gd name="connsiteX5-133" fmla="*/ 0 w 1043498"/>
              <a:gd name="connsiteY5-134" fmla="*/ 0 h 951420"/>
              <a:gd name="connsiteX0-135" fmla="*/ 0 w 1043498"/>
              <a:gd name="connsiteY0-136" fmla="*/ 0 h 951420"/>
              <a:gd name="connsiteX1-137" fmla="*/ 931170 w 1043498"/>
              <a:gd name="connsiteY1-138" fmla="*/ 513 h 951420"/>
              <a:gd name="connsiteX2-139" fmla="*/ 1040323 w 1043498"/>
              <a:gd name="connsiteY2-140" fmla="*/ 149225 h 951420"/>
              <a:gd name="connsiteX3-141" fmla="*/ 1043498 w 1043498"/>
              <a:gd name="connsiteY3-142" fmla="*/ 951263 h 951420"/>
              <a:gd name="connsiteX4-143" fmla="*/ 511175 w 1043498"/>
              <a:gd name="connsiteY4-144" fmla="*/ 773463 h 951420"/>
              <a:gd name="connsiteX5-145" fmla="*/ 0 w 1043498"/>
              <a:gd name="connsiteY5-146" fmla="*/ 0 h 951420"/>
              <a:gd name="connsiteX0-147" fmla="*/ 0 w 1043498"/>
              <a:gd name="connsiteY0-148" fmla="*/ 0 h 951420"/>
              <a:gd name="connsiteX1-149" fmla="*/ 931170 w 1043498"/>
              <a:gd name="connsiteY1-150" fmla="*/ 513 h 951420"/>
              <a:gd name="connsiteX2-151" fmla="*/ 1040323 w 1043498"/>
              <a:gd name="connsiteY2-152" fmla="*/ 149225 h 951420"/>
              <a:gd name="connsiteX3-153" fmla="*/ 1043498 w 1043498"/>
              <a:gd name="connsiteY3-154" fmla="*/ 951263 h 951420"/>
              <a:gd name="connsiteX4-155" fmla="*/ 511175 w 1043498"/>
              <a:gd name="connsiteY4-156" fmla="*/ 773463 h 951420"/>
              <a:gd name="connsiteX5-157" fmla="*/ 0 w 1043498"/>
              <a:gd name="connsiteY5-158" fmla="*/ 0 h 951420"/>
              <a:gd name="connsiteX0-159" fmla="*/ 0 w 1043498"/>
              <a:gd name="connsiteY0-160" fmla="*/ 0 h 951384"/>
              <a:gd name="connsiteX1-161" fmla="*/ 931170 w 1043498"/>
              <a:gd name="connsiteY1-162" fmla="*/ 513 h 951384"/>
              <a:gd name="connsiteX2-163" fmla="*/ 1040323 w 1043498"/>
              <a:gd name="connsiteY2-164" fmla="*/ 149225 h 951384"/>
              <a:gd name="connsiteX3-165" fmla="*/ 1043498 w 1043498"/>
              <a:gd name="connsiteY3-166" fmla="*/ 951263 h 951384"/>
              <a:gd name="connsiteX4-167" fmla="*/ 469900 w 1043498"/>
              <a:gd name="connsiteY4-168" fmla="*/ 748063 h 951384"/>
              <a:gd name="connsiteX5-169" fmla="*/ 0 w 1043498"/>
              <a:gd name="connsiteY5-170" fmla="*/ 0 h 951384"/>
              <a:gd name="connsiteX0-171" fmla="*/ 0 w 1043498"/>
              <a:gd name="connsiteY0-172" fmla="*/ 0 h 951420"/>
              <a:gd name="connsiteX1-173" fmla="*/ 931170 w 1043498"/>
              <a:gd name="connsiteY1-174" fmla="*/ 513 h 951420"/>
              <a:gd name="connsiteX2-175" fmla="*/ 1040323 w 1043498"/>
              <a:gd name="connsiteY2-176" fmla="*/ 149225 h 951420"/>
              <a:gd name="connsiteX3-177" fmla="*/ 1043498 w 1043498"/>
              <a:gd name="connsiteY3-178" fmla="*/ 951263 h 951420"/>
              <a:gd name="connsiteX4-179" fmla="*/ 469900 w 1043498"/>
              <a:gd name="connsiteY4-180" fmla="*/ 748063 h 951420"/>
              <a:gd name="connsiteX5-181" fmla="*/ 0 w 1043498"/>
              <a:gd name="connsiteY5-182" fmla="*/ 0 h 951420"/>
              <a:gd name="connsiteX0-183" fmla="*/ 0 w 1043498"/>
              <a:gd name="connsiteY0-184" fmla="*/ 0 h 951420"/>
              <a:gd name="connsiteX1-185" fmla="*/ 931170 w 1043498"/>
              <a:gd name="connsiteY1-186" fmla="*/ 513 h 951420"/>
              <a:gd name="connsiteX2-187" fmla="*/ 1040323 w 1043498"/>
              <a:gd name="connsiteY2-188" fmla="*/ 149225 h 951420"/>
              <a:gd name="connsiteX3-189" fmla="*/ 1043498 w 1043498"/>
              <a:gd name="connsiteY3-190" fmla="*/ 951263 h 951420"/>
              <a:gd name="connsiteX4-191" fmla="*/ 469900 w 1043498"/>
              <a:gd name="connsiteY4-192" fmla="*/ 748063 h 951420"/>
              <a:gd name="connsiteX5-193" fmla="*/ 0 w 1043498"/>
              <a:gd name="connsiteY5-194" fmla="*/ 0 h 951420"/>
              <a:gd name="connsiteX0-195" fmla="*/ 0 w 1043498"/>
              <a:gd name="connsiteY0-196" fmla="*/ 0 h 951420"/>
              <a:gd name="connsiteX1-197" fmla="*/ 931170 w 1043498"/>
              <a:gd name="connsiteY1-198" fmla="*/ 513 h 951420"/>
              <a:gd name="connsiteX2-199" fmla="*/ 1011748 w 1043498"/>
              <a:gd name="connsiteY2-200" fmla="*/ 101600 h 951420"/>
              <a:gd name="connsiteX3-201" fmla="*/ 1043498 w 1043498"/>
              <a:gd name="connsiteY3-202" fmla="*/ 951263 h 951420"/>
              <a:gd name="connsiteX4-203" fmla="*/ 469900 w 1043498"/>
              <a:gd name="connsiteY4-204" fmla="*/ 748063 h 951420"/>
              <a:gd name="connsiteX5-205" fmla="*/ 0 w 1043498"/>
              <a:gd name="connsiteY5-206" fmla="*/ 0 h 951420"/>
              <a:gd name="connsiteX0-207" fmla="*/ 0 w 1043498"/>
              <a:gd name="connsiteY0-208" fmla="*/ 0 h 951420"/>
              <a:gd name="connsiteX1-209" fmla="*/ 931170 w 1043498"/>
              <a:gd name="connsiteY1-210" fmla="*/ 513 h 951420"/>
              <a:gd name="connsiteX2-211" fmla="*/ 1011748 w 1043498"/>
              <a:gd name="connsiteY2-212" fmla="*/ 101600 h 951420"/>
              <a:gd name="connsiteX3-213" fmla="*/ 1043498 w 1043498"/>
              <a:gd name="connsiteY3-214" fmla="*/ 951263 h 951420"/>
              <a:gd name="connsiteX4-215" fmla="*/ 469900 w 1043498"/>
              <a:gd name="connsiteY4-216" fmla="*/ 748063 h 951420"/>
              <a:gd name="connsiteX5-217" fmla="*/ 0 w 1043498"/>
              <a:gd name="connsiteY5-218" fmla="*/ 0 h 951420"/>
              <a:gd name="connsiteX0-219" fmla="*/ 0 w 1043498"/>
              <a:gd name="connsiteY0-220" fmla="*/ 0 h 951420"/>
              <a:gd name="connsiteX1-221" fmla="*/ 931170 w 1043498"/>
              <a:gd name="connsiteY1-222" fmla="*/ 513 h 951420"/>
              <a:gd name="connsiteX2-223" fmla="*/ 1011748 w 1043498"/>
              <a:gd name="connsiteY2-224" fmla="*/ 101600 h 951420"/>
              <a:gd name="connsiteX3-225" fmla="*/ 1043498 w 1043498"/>
              <a:gd name="connsiteY3-226" fmla="*/ 951263 h 951420"/>
              <a:gd name="connsiteX4-227" fmla="*/ 469900 w 1043498"/>
              <a:gd name="connsiteY4-228" fmla="*/ 748063 h 951420"/>
              <a:gd name="connsiteX5-229" fmla="*/ 0 w 1043498"/>
              <a:gd name="connsiteY5-230" fmla="*/ 0 h 951420"/>
              <a:gd name="connsiteX0-231" fmla="*/ 0 w 1050641"/>
              <a:gd name="connsiteY0-232" fmla="*/ 0 h 949043"/>
              <a:gd name="connsiteX1-233" fmla="*/ 931170 w 1050641"/>
              <a:gd name="connsiteY1-234" fmla="*/ 513 h 949043"/>
              <a:gd name="connsiteX2-235" fmla="*/ 1011748 w 1050641"/>
              <a:gd name="connsiteY2-236" fmla="*/ 101600 h 949043"/>
              <a:gd name="connsiteX3-237" fmla="*/ 1050641 w 1050641"/>
              <a:gd name="connsiteY3-238" fmla="*/ 948882 h 949043"/>
              <a:gd name="connsiteX4-239" fmla="*/ 469900 w 1050641"/>
              <a:gd name="connsiteY4-240" fmla="*/ 748063 h 949043"/>
              <a:gd name="connsiteX5-241" fmla="*/ 0 w 1050641"/>
              <a:gd name="connsiteY5-242" fmla="*/ 0 h 949043"/>
              <a:gd name="connsiteX0-243" fmla="*/ 0 w 1033972"/>
              <a:gd name="connsiteY0-244" fmla="*/ 0 h 951424"/>
              <a:gd name="connsiteX1-245" fmla="*/ 914501 w 1033972"/>
              <a:gd name="connsiteY1-246" fmla="*/ 2894 h 951424"/>
              <a:gd name="connsiteX2-247" fmla="*/ 995079 w 1033972"/>
              <a:gd name="connsiteY2-248" fmla="*/ 103981 h 951424"/>
              <a:gd name="connsiteX3-249" fmla="*/ 1033972 w 1033972"/>
              <a:gd name="connsiteY3-250" fmla="*/ 951263 h 951424"/>
              <a:gd name="connsiteX4-251" fmla="*/ 453231 w 1033972"/>
              <a:gd name="connsiteY4-252" fmla="*/ 750444 h 951424"/>
              <a:gd name="connsiteX5-253" fmla="*/ 0 w 1033972"/>
              <a:gd name="connsiteY5-254" fmla="*/ 0 h 951424"/>
              <a:gd name="connsiteX0-255" fmla="*/ 0 w 1033972"/>
              <a:gd name="connsiteY0-256" fmla="*/ 0 h 951424"/>
              <a:gd name="connsiteX1-257" fmla="*/ 914501 w 1033972"/>
              <a:gd name="connsiteY1-258" fmla="*/ 2894 h 951424"/>
              <a:gd name="connsiteX2-259" fmla="*/ 995079 w 1033972"/>
              <a:gd name="connsiteY2-260" fmla="*/ 103981 h 951424"/>
              <a:gd name="connsiteX3-261" fmla="*/ 1033972 w 1033972"/>
              <a:gd name="connsiteY3-262" fmla="*/ 951263 h 951424"/>
              <a:gd name="connsiteX4-263" fmla="*/ 453231 w 1033972"/>
              <a:gd name="connsiteY4-264" fmla="*/ 750444 h 951424"/>
              <a:gd name="connsiteX5-265" fmla="*/ 0 w 1033972"/>
              <a:gd name="connsiteY5-266" fmla="*/ 0 h 951424"/>
              <a:gd name="connsiteX0-267" fmla="*/ 0 w 1033972"/>
              <a:gd name="connsiteY0-268" fmla="*/ 0 h 951424"/>
              <a:gd name="connsiteX1-269" fmla="*/ 914501 w 1033972"/>
              <a:gd name="connsiteY1-270" fmla="*/ 2894 h 951424"/>
              <a:gd name="connsiteX2-271" fmla="*/ 995079 w 1033972"/>
              <a:gd name="connsiteY2-272" fmla="*/ 103981 h 951424"/>
              <a:gd name="connsiteX3-273" fmla="*/ 1033972 w 1033972"/>
              <a:gd name="connsiteY3-274" fmla="*/ 951263 h 951424"/>
              <a:gd name="connsiteX4-275" fmla="*/ 453231 w 1033972"/>
              <a:gd name="connsiteY4-276" fmla="*/ 750444 h 951424"/>
              <a:gd name="connsiteX5-277" fmla="*/ 0 w 1033972"/>
              <a:gd name="connsiteY5-278" fmla="*/ 0 h 951424"/>
              <a:gd name="connsiteX0-279" fmla="*/ 0 w 1033972"/>
              <a:gd name="connsiteY0-280" fmla="*/ 0 h 951404"/>
              <a:gd name="connsiteX1-281" fmla="*/ 914501 w 1033972"/>
              <a:gd name="connsiteY1-282" fmla="*/ 2894 h 951404"/>
              <a:gd name="connsiteX2-283" fmla="*/ 995079 w 1033972"/>
              <a:gd name="connsiteY2-284" fmla="*/ 103981 h 951404"/>
              <a:gd name="connsiteX3-285" fmla="*/ 1033972 w 1033972"/>
              <a:gd name="connsiteY3-286" fmla="*/ 951263 h 951404"/>
              <a:gd name="connsiteX4-287" fmla="*/ 467518 w 1033972"/>
              <a:gd name="connsiteY4-288" fmla="*/ 738537 h 951404"/>
              <a:gd name="connsiteX5-289" fmla="*/ 0 w 1033972"/>
              <a:gd name="connsiteY5-290" fmla="*/ 0 h 951404"/>
              <a:gd name="connsiteX0-291" fmla="*/ 0 w 1033972"/>
              <a:gd name="connsiteY0-292" fmla="*/ 0 h 951404"/>
              <a:gd name="connsiteX1-293" fmla="*/ 914501 w 1033972"/>
              <a:gd name="connsiteY1-294" fmla="*/ 2894 h 951404"/>
              <a:gd name="connsiteX2-295" fmla="*/ 995079 w 1033972"/>
              <a:gd name="connsiteY2-296" fmla="*/ 103981 h 951404"/>
              <a:gd name="connsiteX3-297" fmla="*/ 1033972 w 1033972"/>
              <a:gd name="connsiteY3-298" fmla="*/ 951263 h 951404"/>
              <a:gd name="connsiteX4-299" fmla="*/ 467518 w 1033972"/>
              <a:gd name="connsiteY4-300" fmla="*/ 738537 h 951404"/>
              <a:gd name="connsiteX5-301" fmla="*/ 0 w 1033972"/>
              <a:gd name="connsiteY5-302" fmla="*/ 0 h 951404"/>
              <a:gd name="connsiteX0-303" fmla="*/ 0 w 1033972"/>
              <a:gd name="connsiteY0-304" fmla="*/ 60021 h 1011425"/>
              <a:gd name="connsiteX1-305" fmla="*/ 383560 w 1033972"/>
              <a:gd name="connsiteY1-306" fmla="*/ 11 h 1011425"/>
              <a:gd name="connsiteX2-307" fmla="*/ 995079 w 1033972"/>
              <a:gd name="connsiteY2-308" fmla="*/ 164002 h 1011425"/>
              <a:gd name="connsiteX3-309" fmla="*/ 1033972 w 1033972"/>
              <a:gd name="connsiteY3-310" fmla="*/ 1011284 h 1011425"/>
              <a:gd name="connsiteX4-311" fmla="*/ 467518 w 1033972"/>
              <a:gd name="connsiteY4-312" fmla="*/ 798558 h 1011425"/>
              <a:gd name="connsiteX5-313" fmla="*/ 0 w 1033972"/>
              <a:gd name="connsiteY5-314" fmla="*/ 60021 h 1011425"/>
              <a:gd name="connsiteX0-315" fmla="*/ 0 w 1033972"/>
              <a:gd name="connsiteY0-316" fmla="*/ 61023 h 1012427"/>
              <a:gd name="connsiteX1-317" fmla="*/ 383560 w 1033972"/>
              <a:gd name="connsiteY1-318" fmla="*/ 1013 h 1012427"/>
              <a:gd name="connsiteX2-319" fmla="*/ 995079 w 1033972"/>
              <a:gd name="connsiteY2-320" fmla="*/ 165004 h 1012427"/>
              <a:gd name="connsiteX3-321" fmla="*/ 1033972 w 1033972"/>
              <a:gd name="connsiteY3-322" fmla="*/ 1012286 h 1012427"/>
              <a:gd name="connsiteX4-323" fmla="*/ 467518 w 1033972"/>
              <a:gd name="connsiteY4-324" fmla="*/ 799560 h 1012427"/>
              <a:gd name="connsiteX5-325" fmla="*/ 0 w 1033972"/>
              <a:gd name="connsiteY5-326" fmla="*/ 61023 h 1012427"/>
              <a:gd name="connsiteX0-327" fmla="*/ 0 w 1063969"/>
              <a:gd name="connsiteY0-328" fmla="*/ 17142 h 1013823"/>
              <a:gd name="connsiteX1-329" fmla="*/ 413557 w 1063969"/>
              <a:gd name="connsiteY1-330" fmla="*/ 2409 h 1013823"/>
              <a:gd name="connsiteX2-331" fmla="*/ 1025076 w 1063969"/>
              <a:gd name="connsiteY2-332" fmla="*/ 166400 h 1013823"/>
              <a:gd name="connsiteX3-333" fmla="*/ 1063969 w 1063969"/>
              <a:gd name="connsiteY3-334" fmla="*/ 1013682 h 1013823"/>
              <a:gd name="connsiteX4-335" fmla="*/ 497515 w 1063969"/>
              <a:gd name="connsiteY4-336" fmla="*/ 800956 h 1013823"/>
              <a:gd name="connsiteX5-337" fmla="*/ 0 w 1063969"/>
              <a:gd name="connsiteY5-338" fmla="*/ 17142 h 1013823"/>
              <a:gd name="connsiteX0-339" fmla="*/ 0 w 1063969"/>
              <a:gd name="connsiteY0-340" fmla="*/ 17142 h 1013752"/>
              <a:gd name="connsiteX1-341" fmla="*/ 413557 w 1063969"/>
              <a:gd name="connsiteY1-342" fmla="*/ 2409 h 1013752"/>
              <a:gd name="connsiteX2-343" fmla="*/ 1025076 w 1063969"/>
              <a:gd name="connsiteY2-344" fmla="*/ 166400 h 1013752"/>
              <a:gd name="connsiteX3-345" fmla="*/ 1063969 w 1063969"/>
              <a:gd name="connsiteY3-346" fmla="*/ 1013682 h 1013752"/>
              <a:gd name="connsiteX4-347" fmla="*/ 373147 w 1063969"/>
              <a:gd name="connsiteY4-348" fmla="*/ 704633 h 1013752"/>
              <a:gd name="connsiteX5-349" fmla="*/ 0 w 1063969"/>
              <a:gd name="connsiteY5-350" fmla="*/ 17142 h 1013752"/>
              <a:gd name="connsiteX0-351" fmla="*/ 0 w 1063969"/>
              <a:gd name="connsiteY0-352" fmla="*/ 17142 h 1013752"/>
              <a:gd name="connsiteX1-353" fmla="*/ 413557 w 1063969"/>
              <a:gd name="connsiteY1-354" fmla="*/ 2409 h 1013752"/>
              <a:gd name="connsiteX2-355" fmla="*/ 1025076 w 1063969"/>
              <a:gd name="connsiteY2-356" fmla="*/ 166400 h 1013752"/>
              <a:gd name="connsiteX3-357" fmla="*/ 1063969 w 1063969"/>
              <a:gd name="connsiteY3-358" fmla="*/ 1013682 h 1013752"/>
              <a:gd name="connsiteX4-359" fmla="*/ 373147 w 1063969"/>
              <a:gd name="connsiteY4-360" fmla="*/ 704633 h 1013752"/>
              <a:gd name="connsiteX5-361" fmla="*/ 0 w 1063969"/>
              <a:gd name="connsiteY5-362" fmla="*/ 17142 h 1013752"/>
              <a:gd name="connsiteX0-363" fmla="*/ 0 w 1106604"/>
              <a:gd name="connsiteY0-364" fmla="*/ 17142 h 723731"/>
              <a:gd name="connsiteX1-365" fmla="*/ 413557 w 1106604"/>
              <a:gd name="connsiteY1-366" fmla="*/ 2409 h 723731"/>
              <a:gd name="connsiteX2-367" fmla="*/ 1025076 w 1106604"/>
              <a:gd name="connsiteY2-368" fmla="*/ 166400 h 723731"/>
              <a:gd name="connsiteX3-369" fmla="*/ 1106604 w 1106604"/>
              <a:gd name="connsiteY3-370" fmla="*/ 288358 h 723731"/>
              <a:gd name="connsiteX4-371" fmla="*/ 373147 w 1106604"/>
              <a:gd name="connsiteY4-372" fmla="*/ 704633 h 723731"/>
              <a:gd name="connsiteX5-373" fmla="*/ 0 w 1106604"/>
              <a:gd name="connsiteY5-374" fmla="*/ 17142 h 723731"/>
              <a:gd name="connsiteX0-375" fmla="*/ 0 w 1106604"/>
              <a:gd name="connsiteY0-376" fmla="*/ 335008 h 1041597"/>
              <a:gd name="connsiteX1-377" fmla="*/ 413557 w 1106604"/>
              <a:gd name="connsiteY1-378" fmla="*/ 320275 h 1041597"/>
              <a:gd name="connsiteX2-379" fmla="*/ 850627 w 1106604"/>
              <a:gd name="connsiteY2-380" fmla="*/ 5255 h 1041597"/>
              <a:gd name="connsiteX3-381" fmla="*/ 1106604 w 1106604"/>
              <a:gd name="connsiteY3-382" fmla="*/ 606224 h 1041597"/>
              <a:gd name="connsiteX4-383" fmla="*/ 373147 w 1106604"/>
              <a:gd name="connsiteY4-384" fmla="*/ 1022499 h 1041597"/>
              <a:gd name="connsiteX5-385" fmla="*/ 0 w 1106604"/>
              <a:gd name="connsiteY5-386" fmla="*/ 335008 h 1041597"/>
              <a:gd name="connsiteX0-387" fmla="*/ 0 w 1141269"/>
              <a:gd name="connsiteY0-388" fmla="*/ 335008 h 1039666"/>
              <a:gd name="connsiteX1-389" fmla="*/ 413557 w 1141269"/>
              <a:gd name="connsiteY1-390" fmla="*/ 320275 h 1039666"/>
              <a:gd name="connsiteX2-391" fmla="*/ 850627 w 1141269"/>
              <a:gd name="connsiteY2-392" fmla="*/ 5255 h 1039666"/>
              <a:gd name="connsiteX3-393" fmla="*/ 1141269 w 1141269"/>
              <a:gd name="connsiteY3-394" fmla="*/ 536074 h 1039666"/>
              <a:gd name="connsiteX4-395" fmla="*/ 373147 w 1141269"/>
              <a:gd name="connsiteY4-396" fmla="*/ 1022499 h 1039666"/>
              <a:gd name="connsiteX5-397" fmla="*/ 0 w 1141269"/>
              <a:gd name="connsiteY5-398" fmla="*/ 335008 h 1039666"/>
              <a:gd name="connsiteX0-399" fmla="*/ 0 w 1141269"/>
              <a:gd name="connsiteY0-400" fmla="*/ 335008 h 1043049"/>
              <a:gd name="connsiteX1-401" fmla="*/ 413557 w 1141269"/>
              <a:gd name="connsiteY1-402" fmla="*/ 320275 h 1043049"/>
              <a:gd name="connsiteX2-403" fmla="*/ 850627 w 1141269"/>
              <a:gd name="connsiteY2-404" fmla="*/ 5255 h 1043049"/>
              <a:gd name="connsiteX3-405" fmla="*/ 1141269 w 1141269"/>
              <a:gd name="connsiteY3-406" fmla="*/ 536074 h 1043049"/>
              <a:gd name="connsiteX4-407" fmla="*/ 373147 w 1141269"/>
              <a:gd name="connsiteY4-408" fmla="*/ 1022499 h 1043049"/>
              <a:gd name="connsiteX5-409" fmla="*/ 0 w 1141269"/>
              <a:gd name="connsiteY5-410" fmla="*/ 335008 h 1043049"/>
              <a:gd name="connsiteX0-411" fmla="*/ 0 w 1102347"/>
              <a:gd name="connsiteY0-412" fmla="*/ 335008 h 1041497"/>
              <a:gd name="connsiteX1-413" fmla="*/ 413557 w 1102347"/>
              <a:gd name="connsiteY1-414" fmla="*/ 320275 h 1041497"/>
              <a:gd name="connsiteX2-415" fmla="*/ 850627 w 1102347"/>
              <a:gd name="connsiteY2-416" fmla="*/ 5255 h 1041497"/>
              <a:gd name="connsiteX3-417" fmla="*/ 1102347 w 1102347"/>
              <a:gd name="connsiteY3-418" fmla="*/ 488293 h 1041497"/>
              <a:gd name="connsiteX4-419" fmla="*/ 373147 w 1102347"/>
              <a:gd name="connsiteY4-420" fmla="*/ 1022499 h 1041497"/>
              <a:gd name="connsiteX5-421" fmla="*/ 0 w 1102347"/>
              <a:gd name="connsiteY5-422" fmla="*/ 335008 h 1041497"/>
              <a:gd name="connsiteX0-423" fmla="*/ 0 w 1102347"/>
              <a:gd name="connsiteY0-424" fmla="*/ 335008 h 1041497"/>
              <a:gd name="connsiteX1-425" fmla="*/ 413557 w 1102347"/>
              <a:gd name="connsiteY1-426" fmla="*/ 320275 h 1041497"/>
              <a:gd name="connsiteX2-427" fmla="*/ 850627 w 1102347"/>
              <a:gd name="connsiteY2-428" fmla="*/ 5255 h 1041497"/>
              <a:gd name="connsiteX3-429" fmla="*/ 1102347 w 1102347"/>
              <a:gd name="connsiteY3-430" fmla="*/ 488293 h 1041497"/>
              <a:gd name="connsiteX4-431" fmla="*/ 373147 w 1102347"/>
              <a:gd name="connsiteY4-432" fmla="*/ 1022499 h 1041497"/>
              <a:gd name="connsiteX5-433" fmla="*/ 0 w 1102347"/>
              <a:gd name="connsiteY5-434" fmla="*/ 335008 h 1041497"/>
              <a:gd name="connsiteX0-435" fmla="*/ 0 w 1102347"/>
              <a:gd name="connsiteY0-436" fmla="*/ 335008 h 1041497"/>
              <a:gd name="connsiteX1-437" fmla="*/ 413557 w 1102347"/>
              <a:gd name="connsiteY1-438" fmla="*/ 320275 h 1041497"/>
              <a:gd name="connsiteX2-439" fmla="*/ 850627 w 1102347"/>
              <a:gd name="connsiteY2-440" fmla="*/ 5255 h 1041497"/>
              <a:gd name="connsiteX3-441" fmla="*/ 1102347 w 1102347"/>
              <a:gd name="connsiteY3-442" fmla="*/ 488293 h 1041497"/>
              <a:gd name="connsiteX4-443" fmla="*/ 373147 w 1102347"/>
              <a:gd name="connsiteY4-444" fmla="*/ 1022499 h 1041497"/>
              <a:gd name="connsiteX5-445" fmla="*/ 0 w 1102347"/>
              <a:gd name="connsiteY5-446" fmla="*/ 335008 h 1041497"/>
              <a:gd name="connsiteX0-447" fmla="*/ 0 w 1102347"/>
              <a:gd name="connsiteY0-448" fmla="*/ 335008 h 1029391"/>
              <a:gd name="connsiteX1-449" fmla="*/ 413557 w 1102347"/>
              <a:gd name="connsiteY1-450" fmla="*/ 320275 h 1029391"/>
              <a:gd name="connsiteX2-451" fmla="*/ 850627 w 1102347"/>
              <a:gd name="connsiteY2-452" fmla="*/ 5255 h 1029391"/>
              <a:gd name="connsiteX3-453" fmla="*/ 1102347 w 1102347"/>
              <a:gd name="connsiteY3-454" fmla="*/ 488293 h 1029391"/>
              <a:gd name="connsiteX4-455" fmla="*/ 373147 w 1102347"/>
              <a:gd name="connsiteY4-456" fmla="*/ 1022499 h 1029391"/>
              <a:gd name="connsiteX5-457" fmla="*/ 0 w 1102347"/>
              <a:gd name="connsiteY5-458" fmla="*/ 335008 h 1029391"/>
              <a:gd name="connsiteX0-459" fmla="*/ 0 w 1107924"/>
              <a:gd name="connsiteY0-460" fmla="*/ 335008 h 1029412"/>
              <a:gd name="connsiteX1-461" fmla="*/ 413557 w 1107924"/>
              <a:gd name="connsiteY1-462" fmla="*/ 320275 h 1029412"/>
              <a:gd name="connsiteX2-463" fmla="*/ 850627 w 1107924"/>
              <a:gd name="connsiteY2-464" fmla="*/ 5255 h 1029412"/>
              <a:gd name="connsiteX3-465" fmla="*/ 1107924 w 1107924"/>
              <a:gd name="connsiteY3-466" fmla="*/ 489859 h 1029412"/>
              <a:gd name="connsiteX4-467" fmla="*/ 373147 w 1107924"/>
              <a:gd name="connsiteY4-468" fmla="*/ 1022499 h 1029412"/>
              <a:gd name="connsiteX5-469" fmla="*/ 0 w 1107924"/>
              <a:gd name="connsiteY5-470" fmla="*/ 335008 h 1029412"/>
              <a:gd name="connsiteX0-471" fmla="*/ 0 w 1107924"/>
              <a:gd name="connsiteY0-472" fmla="*/ 337059 h 1031463"/>
              <a:gd name="connsiteX1-473" fmla="*/ 413557 w 1107924"/>
              <a:gd name="connsiteY1-474" fmla="*/ 322326 h 1031463"/>
              <a:gd name="connsiteX2-475" fmla="*/ 850627 w 1107924"/>
              <a:gd name="connsiteY2-476" fmla="*/ 7306 h 1031463"/>
              <a:gd name="connsiteX3-477" fmla="*/ 1107924 w 1107924"/>
              <a:gd name="connsiteY3-478" fmla="*/ 491910 h 1031463"/>
              <a:gd name="connsiteX4-479" fmla="*/ 373147 w 1107924"/>
              <a:gd name="connsiteY4-480" fmla="*/ 1024550 h 1031463"/>
              <a:gd name="connsiteX5-481" fmla="*/ 0 w 1107924"/>
              <a:gd name="connsiteY5-482" fmla="*/ 337059 h 1031463"/>
              <a:gd name="connsiteX0-483" fmla="*/ 0 w 1107924"/>
              <a:gd name="connsiteY0-484" fmla="*/ 379235 h 1073639"/>
              <a:gd name="connsiteX1-485" fmla="*/ 413557 w 1107924"/>
              <a:gd name="connsiteY1-486" fmla="*/ 364502 h 1073639"/>
              <a:gd name="connsiteX2-487" fmla="*/ 834255 w 1107924"/>
              <a:gd name="connsiteY2-488" fmla="*/ 6490 h 1073639"/>
              <a:gd name="connsiteX3-489" fmla="*/ 1107924 w 1107924"/>
              <a:gd name="connsiteY3-490" fmla="*/ 534086 h 1073639"/>
              <a:gd name="connsiteX4-491" fmla="*/ 373147 w 1107924"/>
              <a:gd name="connsiteY4-492" fmla="*/ 1066726 h 1073639"/>
              <a:gd name="connsiteX5-493" fmla="*/ 0 w 1107924"/>
              <a:gd name="connsiteY5-494" fmla="*/ 379235 h 1073639"/>
              <a:gd name="connsiteX0-495" fmla="*/ 0 w 1107924"/>
              <a:gd name="connsiteY0-496" fmla="*/ 372798 h 1067202"/>
              <a:gd name="connsiteX1-497" fmla="*/ 413557 w 1107924"/>
              <a:gd name="connsiteY1-498" fmla="*/ 358065 h 1067202"/>
              <a:gd name="connsiteX2-499" fmla="*/ 834255 w 1107924"/>
              <a:gd name="connsiteY2-500" fmla="*/ 53 h 1067202"/>
              <a:gd name="connsiteX3-501" fmla="*/ 1107924 w 1107924"/>
              <a:gd name="connsiteY3-502" fmla="*/ 527649 h 1067202"/>
              <a:gd name="connsiteX4-503" fmla="*/ 373147 w 1107924"/>
              <a:gd name="connsiteY4-504" fmla="*/ 1060289 h 1067202"/>
              <a:gd name="connsiteX5-505" fmla="*/ 0 w 1107924"/>
              <a:gd name="connsiteY5-506" fmla="*/ 372798 h 1067202"/>
              <a:gd name="connsiteX0-507" fmla="*/ 0 w 1107924"/>
              <a:gd name="connsiteY0-508" fmla="*/ 372794 h 1067198"/>
              <a:gd name="connsiteX1-509" fmla="*/ 347268 w 1107924"/>
              <a:gd name="connsiteY1-510" fmla="*/ 389388 h 1067198"/>
              <a:gd name="connsiteX2-511" fmla="*/ 834255 w 1107924"/>
              <a:gd name="connsiteY2-512" fmla="*/ 49 h 1067198"/>
              <a:gd name="connsiteX3-513" fmla="*/ 1107924 w 1107924"/>
              <a:gd name="connsiteY3-514" fmla="*/ 527645 h 1067198"/>
              <a:gd name="connsiteX4-515" fmla="*/ 373147 w 1107924"/>
              <a:gd name="connsiteY4-516" fmla="*/ 1060285 h 1067198"/>
              <a:gd name="connsiteX5-517" fmla="*/ 0 w 1107924"/>
              <a:gd name="connsiteY5-518" fmla="*/ 372794 h 1067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21" y="connsiteY5-122"/>
              </a:cxn>
            </a:cxnLst>
            <a:rect l="l" t="t" r="r" b="b"/>
            <a:pathLst>
              <a:path w="1107924" h="1067198">
                <a:moveTo>
                  <a:pt x="0" y="372794"/>
                </a:moveTo>
                <a:cubicBezTo>
                  <a:pt x="304834" y="373759"/>
                  <a:pt x="337819" y="379114"/>
                  <a:pt x="347268" y="389388"/>
                </a:cubicBezTo>
                <a:cubicBezTo>
                  <a:pt x="419216" y="315437"/>
                  <a:pt x="780052" y="-4469"/>
                  <a:pt x="834255" y="49"/>
                </a:cubicBezTo>
                <a:cubicBezTo>
                  <a:pt x="930839" y="195885"/>
                  <a:pt x="937295" y="212737"/>
                  <a:pt x="1107924" y="527645"/>
                </a:cubicBezTo>
                <a:cubicBezTo>
                  <a:pt x="953727" y="650950"/>
                  <a:pt x="538993" y="1130105"/>
                  <a:pt x="373147" y="1060285"/>
                </a:cubicBezTo>
                <a:cubicBezTo>
                  <a:pt x="309820" y="1004579"/>
                  <a:pt x="147108" y="652840"/>
                  <a:pt x="0" y="372794"/>
                </a:cubicBezTo>
                <a:close/>
              </a:path>
            </a:pathLst>
          </a:custGeom>
          <a:gradFill flip="none" rotWithShape="1">
            <a:gsLst>
              <a:gs pos="92000">
                <a:srgbClr val="69595C"/>
              </a:gs>
              <a:gs pos="57000">
                <a:srgbClr val="B2A9A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prstClr val="white"/>
              </a:solidFill>
            </a:endParaRPr>
          </a:p>
        </p:txBody>
      </p:sp>
      <p:sp>
        <p:nvSpPr>
          <p:cNvPr id="15" name="平行四边形 1"/>
          <p:cNvSpPr/>
          <p:nvPr/>
        </p:nvSpPr>
        <p:spPr>
          <a:xfrm rot="10800000" flipH="1" flipV="1">
            <a:off x="2427071" y="2265139"/>
            <a:ext cx="4458113" cy="1290599"/>
          </a:xfrm>
          <a:custGeom>
            <a:avLst/>
            <a:gdLst>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3531686 w 6423317"/>
              <a:gd name="connsiteY7" fmla="*/ 1126043 h 1289582"/>
              <a:gd name="connsiteX8" fmla="*/ 3280602 w 6423317"/>
              <a:gd name="connsiteY8" fmla="*/ 1127594 h 1289582"/>
              <a:gd name="connsiteX9" fmla="*/ 2808312 w 6423317"/>
              <a:gd name="connsiteY9" fmla="*/ 1127247 h 1289582"/>
              <a:gd name="connsiteX10" fmla="*/ 2808328 w 6423317"/>
              <a:gd name="connsiteY10" fmla="*/ 1124863 h 1289582"/>
              <a:gd name="connsiteX11" fmla="*/ 224832 w 6423317"/>
              <a:gd name="connsiteY11" fmla="*/ 1120652 h 1289582"/>
              <a:gd name="connsiteX12" fmla="*/ 0 w 6423317"/>
              <a:gd name="connsiteY12" fmla="*/ 1289582 h 1289582"/>
              <a:gd name="connsiteX13" fmla="*/ 832 w 6423317"/>
              <a:gd name="connsiteY13" fmla="*/ 1241854 h 1289582"/>
              <a:gd name="connsiteX14" fmla="*/ 108239 w 6423317"/>
              <a:gd name="connsiteY14" fmla="*/ 1056312 h 1289582"/>
              <a:gd name="connsiteX15" fmla="*/ 519791 w 6423317"/>
              <a:gd name="connsiteY15" fmla="*/ 635986 h 1289582"/>
              <a:gd name="connsiteX16" fmla="*/ 1264072 w 6423317"/>
              <a:gd name="connsiteY16" fmla="*/ 173596 h 1289582"/>
              <a:gd name="connsiteX17" fmla="*/ 2814658 w 6423317"/>
              <a:gd name="connsiteY17" fmla="*/ 164015 h 1289582"/>
              <a:gd name="connsiteX18" fmla="*/ 2814662 w 6423317"/>
              <a:gd name="connsiteY18" fmla="*/ 163414 h 1289582"/>
              <a:gd name="connsiteX19" fmla="*/ 3142715 w 6423317"/>
              <a:gd name="connsiteY19" fmla="*/ 161988 h 1289582"/>
              <a:gd name="connsiteX20" fmla="*/ 3615005 w 6423317"/>
              <a:gd name="connsiteY20" fmla="*/ 162335 h 1289582"/>
              <a:gd name="connsiteX21" fmla="*/ 3614990 w 6423317"/>
              <a:gd name="connsiteY21" fmla="*/ 164719 h 1289582"/>
              <a:gd name="connsiteX22" fmla="*/ 6198485 w 6423317"/>
              <a:gd name="connsiteY22" fmla="*/ 168930 h 1289582"/>
              <a:gd name="connsiteX23" fmla="*/ 6423317 w 6423317"/>
              <a:gd name="connsiteY23" fmla="*/ 0 h 1289582"/>
              <a:gd name="connsiteX0-1" fmla="*/ 6423317 w 6423317"/>
              <a:gd name="connsiteY0-2" fmla="*/ 0 h 1289582"/>
              <a:gd name="connsiteX1-3" fmla="*/ 6422485 w 6423317"/>
              <a:gd name="connsiteY1-4" fmla="*/ 47728 h 1289582"/>
              <a:gd name="connsiteX2-5" fmla="*/ 6315078 w 6423317"/>
              <a:gd name="connsiteY2-6" fmla="*/ 233270 h 1289582"/>
              <a:gd name="connsiteX3-7" fmla="*/ 5903526 w 6423317"/>
              <a:gd name="connsiteY3-8" fmla="*/ 653596 h 1289582"/>
              <a:gd name="connsiteX4-9" fmla="*/ 5159245 w 6423317"/>
              <a:gd name="connsiteY4-10" fmla="*/ 1115986 h 1289582"/>
              <a:gd name="connsiteX5-11" fmla="*/ 3608659 w 6423317"/>
              <a:gd name="connsiteY5-12" fmla="*/ 1125567 h 1289582"/>
              <a:gd name="connsiteX6-13" fmla="*/ 3608655 w 6423317"/>
              <a:gd name="connsiteY6-14" fmla="*/ 1126168 h 1289582"/>
              <a:gd name="connsiteX7-15" fmla="*/ 3531686 w 6423317"/>
              <a:gd name="connsiteY7-16" fmla="*/ 1126043 h 1289582"/>
              <a:gd name="connsiteX8-17" fmla="*/ 3280602 w 6423317"/>
              <a:gd name="connsiteY8-18" fmla="*/ 1127594 h 1289582"/>
              <a:gd name="connsiteX9-19" fmla="*/ 2808312 w 6423317"/>
              <a:gd name="connsiteY9-20" fmla="*/ 1127247 h 1289582"/>
              <a:gd name="connsiteX10-21" fmla="*/ 2808328 w 6423317"/>
              <a:gd name="connsiteY10-22" fmla="*/ 1124863 h 1289582"/>
              <a:gd name="connsiteX11-23" fmla="*/ 224832 w 6423317"/>
              <a:gd name="connsiteY11-24" fmla="*/ 1120652 h 1289582"/>
              <a:gd name="connsiteX12-25" fmla="*/ 0 w 6423317"/>
              <a:gd name="connsiteY12-26" fmla="*/ 1289582 h 1289582"/>
              <a:gd name="connsiteX13-27" fmla="*/ 832 w 6423317"/>
              <a:gd name="connsiteY13-28" fmla="*/ 1241854 h 1289582"/>
              <a:gd name="connsiteX14-29" fmla="*/ 108239 w 6423317"/>
              <a:gd name="connsiteY14-30" fmla="*/ 1056312 h 1289582"/>
              <a:gd name="connsiteX15-31" fmla="*/ 519791 w 6423317"/>
              <a:gd name="connsiteY15-32" fmla="*/ 635986 h 1289582"/>
              <a:gd name="connsiteX16-33" fmla="*/ 1264072 w 6423317"/>
              <a:gd name="connsiteY16-34" fmla="*/ 173596 h 1289582"/>
              <a:gd name="connsiteX17-35" fmla="*/ 2814658 w 6423317"/>
              <a:gd name="connsiteY17-36" fmla="*/ 164015 h 1289582"/>
              <a:gd name="connsiteX18-37" fmla="*/ 3142715 w 6423317"/>
              <a:gd name="connsiteY18-38" fmla="*/ 161988 h 1289582"/>
              <a:gd name="connsiteX19-39" fmla="*/ 3615005 w 6423317"/>
              <a:gd name="connsiteY19-40" fmla="*/ 162335 h 1289582"/>
              <a:gd name="connsiteX20-41" fmla="*/ 3614990 w 6423317"/>
              <a:gd name="connsiteY20-42" fmla="*/ 164719 h 1289582"/>
              <a:gd name="connsiteX21-43" fmla="*/ 6198485 w 6423317"/>
              <a:gd name="connsiteY21-44" fmla="*/ 168930 h 1289582"/>
              <a:gd name="connsiteX22-45" fmla="*/ 6423317 w 6423317"/>
              <a:gd name="connsiteY22-46" fmla="*/ 0 h 1289582"/>
              <a:gd name="connsiteX0-47" fmla="*/ 6423317 w 6423317"/>
              <a:gd name="connsiteY0-48" fmla="*/ 0 h 1289582"/>
              <a:gd name="connsiteX1-49" fmla="*/ 6422485 w 6423317"/>
              <a:gd name="connsiteY1-50" fmla="*/ 47728 h 1289582"/>
              <a:gd name="connsiteX2-51" fmla="*/ 6315078 w 6423317"/>
              <a:gd name="connsiteY2-52" fmla="*/ 233270 h 1289582"/>
              <a:gd name="connsiteX3-53" fmla="*/ 5903526 w 6423317"/>
              <a:gd name="connsiteY3-54" fmla="*/ 653596 h 1289582"/>
              <a:gd name="connsiteX4-55" fmla="*/ 5159245 w 6423317"/>
              <a:gd name="connsiteY4-56" fmla="*/ 1115986 h 1289582"/>
              <a:gd name="connsiteX5-57" fmla="*/ 3608659 w 6423317"/>
              <a:gd name="connsiteY5-58" fmla="*/ 1125567 h 1289582"/>
              <a:gd name="connsiteX6-59" fmla="*/ 3608655 w 6423317"/>
              <a:gd name="connsiteY6-60" fmla="*/ 1126168 h 1289582"/>
              <a:gd name="connsiteX7-61" fmla="*/ 3531686 w 6423317"/>
              <a:gd name="connsiteY7-62" fmla="*/ 1126043 h 1289582"/>
              <a:gd name="connsiteX8-63" fmla="*/ 3280602 w 6423317"/>
              <a:gd name="connsiteY8-64" fmla="*/ 1127594 h 1289582"/>
              <a:gd name="connsiteX9-65" fmla="*/ 2808312 w 6423317"/>
              <a:gd name="connsiteY9-66" fmla="*/ 1127247 h 1289582"/>
              <a:gd name="connsiteX10-67" fmla="*/ 2808328 w 6423317"/>
              <a:gd name="connsiteY10-68" fmla="*/ 1124863 h 1289582"/>
              <a:gd name="connsiteX11-69" fmla="*/ 224832 w 6423317"/>
              <a:gd name="connsiteY11-70" fmla="*/ 1120652 h 1289582"/>
              <a:gd name="connsiteX12-71" fmla="*/ 0 w 6423317"/>
              <a:gd name="connsiteY12-72" fmla="*/ 1289582 h 1289582"/>
              <a:gd name="connsiteX13-73" fmla="*/ 832 w 6423317"/>
              <a:gd name="connsiteY13-74" fmla="*/ 1241854 h 1289582"/>
              <a:gd name="connsiteX14-75" fmla="*/ 108239 w 6423317"/>
              <a:gd name="connsiteY14-76" fmla="*/ 1056312 h 1289582"/>
              <a:gd name="connsiteX15-77" fmla="*/ 519791 w 6423317"/>
              <a:gd name="connsiteY15-78" fmla="*/ 635986 h 1289582"/>
              <a:gd name="connsiteX16-79" fmla="*/ 1264072 w 6423317"/>
              <a:gd name="connsiteY16-80" fmla="*/ 173596 h 1289582"/>
              <a:gd name="connsiteX17-81" fmla="*/ 3142715 w 6423317"/>
              <a:gd name="connsiteY17-82" fmla="*/ 161988 h 1289582"/>
              <a:gd name="connsiteX18-83" fmla="*/ 3615005 w 6423317"/>
              <a:gd name="connsiteY18-84" fmla="*/ 162335 h 1289582"/>
              <a:gd name="connsiteX19-85" fmla="*/ 3614990 w 6423317"/>
              <a:gd name="connsiteY19-86" fmla="*/ 164719 h 1289582"/>
              <a:gd name="connsiteX20-87" fmla="*/ 6198485 w 6423317"/>
              <a:gd name="connsiteY20-88" fmla="*/ 168930 h 1289582"/>
              <a:gd name="connsiteX21-89" fmla="*/ 6423317 w 6423317"/>
              <a:gd name="connsiteY21-90" fmla="*/ 0 h 1289582"/>
              <a:gd name="connsiteX0-91" fmla="*/ 6423317 w 6423317"/>
              <a:gd name="connsiteY0-92" fmla="*/ 0 h 1289582"/>
              <a:gd name="connsiteX1-93" fmla="*/ 6422485 w 6423317"/>
              <a:gd name="connsiteY1-94" fmla="*/ 47728 h 1289582"/>
              <a:gd name="connsiteX2-95" fmla="*/ 6315078 w 6423317"/>
              <a:gd name="connsiteY2-96" fmla="*/ 233270 h 1289582"/>
              <a:gd name="connsiteX3-97" fmla="*/ 5903526 w 6423317"/>
              <a:gd name="connsiteY3-98" fmla="*/ 653596 h 1289582"/>
              <a:gd name="connsiteX4-99" fmla="*/ 5159245 w 6423317"/>
              <a:gd name="connsiteY4-100" fmla="*/ 1115986 h 1289582"/>
              <a:gd name="connsiteX5-101" fmla="*/ 3608659 w 6423317"/>
              <a:gd name="connsiteY5-102" fmla="*/ 1125567 h 1289582"/>
              <a:gd name="connsiteX6-103" fmla="*/ 3608655 w 6423317"/>
              <a:gd name="connsiteY6-104" fmla="*/ 1126168 h 1289582"/>
              <a:gd name="connsiteX7-105" fmla="*/ 3531686 w 6423317"/>
              <a:gd name="connsiteY7-106" fmla="*/ 1126043 h 1289582"/>
              <a:gd name="connsiteX8-107" fmla="*/ 3280602 w 6423317"/>
              <a:gd name="connsiteY8-108" fmla="*/ 1127594 h 1289582"/>
              <a:gd name="connsiteX9-109" fmla="*/ 2808312 w 6423317"/>
              <a:gd name="connsiteY9-110" fmla="*/ 1127247 h 1289582"/>
              <a:gd name="connsiteX10-111" fmla="*/ 2808328 w 6423317"/>
              <a:gd name="connsiteY10-112" fmla="*/ 1124863 h 1289582"/>
              <a:gd name="connsiteX11-113" fmla="*/ 224832 w 6423317"/>
              <a:gd name="connsiteY11-114" fmla="*/ 1120652 h 1289582"/>
              <a:gd name="connsiteX12-115" fmla="*/ 0 w 6423317"/>
              <a:gd name="connsiteY12-116" fmla="*/ 1289582 h 1289582"/>
              <a:gd name="connsiteX13-117" fmla="*/ 832 w 6423317"/>
              <a:gd name="connsiteY13-118" fmla="*/ 1241854 h 1289582"/>
              <a:gd name="connsiteX14-119" fmla="*/ 108239 w 6423317"/>
              <a:gd name="connsiteY14-120" fmla="*/ 1056312 h 1289582"/>
              <a:gd name="connsiteX15-121" fmla="*/ 519791 w 6423317"/>
              <a:gd name="connsiteY15-122" fmla="*/ 635986 h 1289582"/>
              <a:gd name="connsiteX16-123" fmla="*/ 1264072 w 6423317"/>
              <a:gd name="connsiteY16-124" fmla="*/ 173596 h 1289582"/>
              <a:gd name="connsiteX17-125" fmla="*/ 3615005 w 6423317"/>
              <a:gd name="connsiteY17-126" fmla="*/ 162335 h 1289582"/>
              <a:gd name="connsiteX18-127" fmla="*/ 3614990 w 6423317"/>
              <a:gd name="connsiteY18-128" fmla="*/ 164719 h 1289582"/>
              <a:gd name="connsiteX19-129" fmla="*/ 6198485 w 6423317"/>
              <a:gd name="connsiteY19-130" fmla="*/ 168930 h 1289582"/>
              <a:gd name="connsiteX20-131" fmla="*/ 6423317 w 6423317"/>
              <a:gd name="connsiteY20-132" fmla="*/ 0 h 1289582"/>
              <a:gd name="connsiteX0-133" fmla="*/ 6423317 w 6423317"/>
              <a:gd name="connsiteY0-134" fmla="*/ 0 h 1289582"/>
              <a:gd name="connsiteX1-135" fmla="*/ 6422485 w 6423317"/>
              <a:gd name="connsiteY1-136" fmla="*/ 47728 h 1289582"/>
              <a:gd name="connsiteX2-137" fmla="*/ 6315078 w 6423317"/>
              <a:gd name="connsiteY2-138" fmla="*/ 233270 h 1289582"/>
              <a:gd name="connsiteX3-139" fmla="*/ 5903526 w 6423317"/>
              <a:gd name="connsiteY3-140" fmla="*/ 653596 h 1289582"/>
              <a:gd name="connsiteX4-141" fmla="*/ 5159245 w 6423317"/>
              <a:gd name="connsiteY4-142" fmla="*/ 1115986 h 1289582"/>
              <a:gd name="connsiteX5-143" fmla="*/ 3608659 w 6423317"/>
              <a:gd name="connsiteY5-144" fmla="*/ 1125567 h 1289582"/>
              <a:gd name="connsiteX6-145" fmla="*/ 3608655 w 6423317"/>
              <a:gd name="connsiteY6-146" fmla="*/ 1126168 h 1289582"/>
              <a:gd name="connsiteX7-147" fmla="*/ 3531686 w 6423317"/>
              <a:gd name="connsiteY7-148" fmla="*/ 1126043 h 1289582"/>
              <a:gd name="connsiteX8-149" fmla="*/ 3280602 w 6423317"/>
              <a:gd name="connsiteY8-150" fmla="*/ 1127594 h 1289582"/>
              <a:gd name="connsiteX9-151" fmla="*/ 2808312 w 6423317"/>
              <a:gd name="connsiteY9-152" fmla="*/ 1127247 h 1289582"/>
              <a:gd name="connsiteX10-153" fmla="*/ 2808328 w 6423317"/>
              <a:gd name="connsiteY10-154" fmla="*/ 1124863 h 1289582"/>
              <a:gd name="connsiteX11-155" fmla="*/ 224832 w 6423317"/>
              <a:gd name="connsiteY11-156" fmla="*/ 1120652 h 1289582"/>
              <a:gd name="connsiteX12-157" fmla="*/ 0 w 6423317"/>
              <a:gd name="connsiteY12-158" fmla="*/ 1289582 h 1289582"/>
              <a:gd name="connsiteX13-159" fmla="*/ 832 w 6423317"/>
              <a:gd name="connsiteY13-160" fmla="*/ 1241854 h 1289582"/>
              <a:gd name="connsiteX14-161" fmla="*/ 108239 w 6423317"/>
              <a:gd name="connsiteY14-162" fmla="*/ 1056312 h 1289582"/>
              <a:gd name="connsiteX15-163" fmla="*/ 519791 w 6423317"/>
              <a:gd name="connsiteY15-164" fmla="*/ 635986 h 1289582"/>
              <a:gd name="connsiteX16-165" fmla="*/ 1264072 w 6423317"/>
              <a:gd name="connsiteY16-166" fmla="*/ 173596 h 1289582"/>
              <a:gd name="connsiteX17-167" fmla="*/ 3615005 w 6423317"/>
              <a:gd name="connsiteY17-168" fmla="*/ 162335 h 1289582"/>
              <a:gd name="connsiteX18-169" fmla="*/ 6198485 w 6423317"/>
              <a:gd name="connsiteY18-170" fmla="*/ 168930 h 1289582"/>
              <a:gd name="connsiteX19-171" fmla="*/ 6423317 w 6423317"/>
              <a:gd name="connsiteY19-172" fmla="*/ 0 h 1289582"/>
              <a:gd name="connsiteX0-173" fmla="*/ 6423317 w 6423317"/>
              <a:gd name="connsiteY0-174" fmla="*/ 0 h 1289582"/>
              <a:gd name="connsiteX1-175" fmla="*/ 6422485 w 6423317"/>
              <a:gd name="connsiteY1-176" fmla="*/ 47728 h 1289582"/>
              <a:gd name="connsiteX2-177" fmla="*/ 6315078 w 6423317"/>
              <a:gd name="connsiteY2-178" fmla="*/ 233270 h 1289582"/>
              <a:gd name="connsiteX3-179" fmla="*/ 5903526 w 6423317"/>
              <a:gd name="connsiteY3-180" fmla="*/ 653596 h 1289582"/>
              <a:gd name="connsiteX4-181" fmla="*/ 5159245 w 6423317"/>
              <a:gd name="connsiteY4-182" fmla="*/ 1115986 h 1289582"/>
              <a:gd name="connsiteX5-183" fmla="*/ 3608659 w 6423317"/>
              <a:gd name="connsiteY5-184" fmla="*/ 1125567 h 1289582"/>
              <a:gd name="connsiteX6-185" fmla="*/ 3608655 w 6423317"/>
              <a:gd name="connsiteY6-186" fmla="*/ 1126168 h 1289582"/>
              <a:gd name="connsiteX7-187" fmla="*/ 3531686 w 6423317"/>
              <a:gd name="connsiteY7-188" fmla="*/ 1126043 h 1289582"/>
              <a:gd name="connsiteX8-189" fmla="*/ 3280602 w 6423317"/>
              <a:gd name="connsiteY8-190" fmla="*/ 1127594 h 1289582"/>
              <a:gd name="connsiteX9-191" fmla="*/ 2808312 w 6423317"/>
              <a:gd name="connsiteY9-192" fmla="*/ 1127247 h 1289582"/>
              <a:gd name="connsiteX10-193" fmla="*/ 224832 w 6423317"/>
              <a:gd name="connsiteY10-194" fmla="*/ 1120652 h 1289582"/>
              <a:gd name="connsiteX11-195" fmla="*/ 0 w 6423317"/>
              <a:gd name="connsiteY11-196" fmla="*/ 1289582 h 1289582"/>
              <a:gd name="connsiteX12-197" fmla="*/ 832 w 6423317"/>
              <a:gd name="connsiteY12-198" fmla="*/ 1241854 h 1289582"/>
              <a:gd name="connsiteX13-199" fmla="*/ 108239 w 6423317"/>
              <a:gd name="connsiteY13-200" fmla="*/ 1056312 h 1289582"/>
              <a:gd name="connsiteX14-201" fmla="*/ 519791 w 6423317"/>
              <a:gd name="connsiteY14-202" fmla="*/ 635986 h 1289582"/>
              <a:gd name="connsiteX15-203" fmla="*/ 1264072 w 6423317"/>
              <a:gd name="connsiteY15-204" fmla="*/ 173596 h 1289582"/>
              <a:gd name="connsiteX16-205" fmla="*/ 3615005 w 6423317"/>
              <a:gd name="connsiteY16-206" fmla="*/ 162335 h 1289582"/>
              <a:gd name="connsiteX17-207" fmla="*/ 6198485 w 6423317"/>
              <a:gd name="connsiteY17-208" fmla="*/ 168930 h 1289582"/>
              <a:gd name="connsiteX18-209" fmla="*/ 6423317 w 6423317"/>
              <a:gd name="connsiteY18-210" fmla="*/ 0 h 1289582"/>
              <a:gd name="connsiteX0-211" fmla="*/ 6423317 w 6423317"/>
              <a:gd name="connsiteY0-212" fmla="*/ 0 h 1289582"/>
              <a:gd name="connsiteX1-213" fmla="*/ 6422485 w 6423317"/>
              <a:gd name="connsiteY1-214" fmla="*/ 47728 h 1289582"/>
              <a:gd name="connsiteX2-215" fmla="*/ 6315078 w 6423317"/>
              <a:gd name="connsiteY2-216" fmla="*/ 233270 h 1289582"/>
              <a:gd name="connsiteX3-217" fmla="*/ 5903526 w 6423317"/>
              <a:gd name="connsiteY3-218" fmla="*/ 653596 h 1289582"/>
              <a:gd name="connsiteX4-219" fmla="*/ 5159245 w 6423317"/>
              <a:gd name="connsiteY4-220" fmla="*/ 1115986 h 1289582"/>
              <a:gd name="connsiteX5-221" fmla="*/ 3608659 w 6423317"/>
              <a:gd name="connsiteY5-222" fmla="*/ 1125567 h 1289582"/>
              <a:gd name="connsiteX6-223" fmla="*/ 3608655 w 6423317"/>
              <a:gd name="connsiteY6-224" fmla="*/ 1126168 h 1289582"/>
              <a:gd name="connsiteX7-225" fmla="*/ 3531686 w 6423317"/>
              <a:gd name="connsiteY7-226" fmla="*/ 1126043 h 1289582"/>
              <a:gd name="connsiteX8-227" fmla="*/ 3280602 w 6423317"/>
              <a:gd name="connsiteY8-228" fmla="*/ 1127594 h 1289582"/>
              <a:gd name="connsiteX9-229" fmla="*/ 224832 w 6423317"/>
              <a:gd name="connsiteY9-230" fmla="*/ 1120652 h 1289582"/>
              <a:gd name="connsiteX10-231" fmla="*/ 0 w 6423317"/>
              <a:gd name="connsiteY10-232" fmla="*/ 1289582 h 1289582"/>
              <a:gd name="connsiteX11-233" fmla="*/ 832 w 6423317"/>
              <a:gd name="connsiteY11-234" fmla="*/ 1241854 h 1289582"/>
              <a:gd name="connsiteX12-235" fmla="*/ 108239 w 6423317"/>
              <a:gd name="connsiteY12-236" fmla="*/ 1056312 h 1289582"/>
              <a:gd name="connsiteX13-237" fmla="*/ 519791 w 6423317"/>
              <a:gd name="connsiteY13-238" fmla="*/ 635986 h 1289582"/>
              <a:gd name="connsiteX14-239" fmla="*/ 1264072 w 6423317"/>
              <a:gd name="connsiteY14-240" fmla="*/ 173596 h 1289582"/>
              <a:gd name="connsiteX15-241" fmla="*/ 3615005 w 6423317"/>
              <a:gd name="connsiteY15-242" fmla="*/ 162335 h 1289582"/>
              <a:gd name="connsiteX16-243" fmla="*/ 6198485 w 6423317"/>
              <a:gd name="connsiteY16-244" fmla="*/ 168930 h 1289582"/>
              <a:gd name="connsiteX17-245" fmla="*/ 6423317 w 6423317"/>
              <a:gd name="connsiteY17-246" fmla="*/ 0 h 1289582"/>
              <a:gd name="connsiteX0-247" fmla="*/ 6423317 w 6423317"/>
              <a:gd name="connsiteY0-248" fmla="*/ 0 h 1289582"/>
              <a:gd name="connsiteX1-249" fmla="*/ 6422485 w 6423317"/>
              <a:gd name="connsiteY1-250" fmla="*/ 47728 h 1289582"/>
              <a:gd name="connsiteX2-251" fmla="*/ 6315078 w 6423317"/>
              <a:gd name="connsiteY2-252" fmla="*/ 233270 h 1289582"/>
              <a:gd name="connsiteX3-253" fmla="*/ 5903526 w 6423317"/>
              <a:gd name="connsiteY3-254" fmla="*/ 653596 h 1289582"/>
              <a:gd name="connsiteX4-255" fmla="*/ 5159245 w 6423317"/>
              <a:gd name="connsiteY4-256" fmla="*/ 1115986 h 1289582"/>
              <a:gd name="connsiteX5-257" fmla="*/ 3608659 w 6423317"/>
              <a:gd name="connsiteY5-258" fmla="*/ 1125567 h 1289582"/>
              <a:gd name="connsiteX6-259" fmla="*/ 3608655 w 6423317"/>
              <a:gd name="connsiteY6-260" fmla="*/ 1126168 h 1289582"/>
              <a:gd name="connsiteX7-261" fmla="*/ 3531686 w 6423317"/>
              <a:gd name="connsiteY7-262" fmla="*/ 1126043 h 1289582"/>
              <a:gd name="connsiteX8-263" fmla="*/ 224832 w 6423317"/>
              <a:gd name="connsiteY8-264" fmla="*/ 1120652 h 1289582"/>
              <a:gd name="connsiteX9-265" fmla="*/ 0 w 6423317"/>
              <a:gd name="connsiteY9-266" fmla="*/ 1289582 h 1289582"/>
              <a:gd name="connsiteX10-267" fmla="*/ 832 w 6423317"/>
              <a:gd name="connsiteY10-268" fmla="*/ 1241854 h 1289582"/>
              <a:gd name="connsiteX11-269" fmla="*/ 108239 w 6423317"/>
              <a:gd name="connsiteY11-270" fmla="*/ 1056312 h 1289582"/>
              <a:gd name="connsiteX12-271" fmla="*/ 519791 w 6423317"/>
              <a:gd name="connsiteY12-272" fmla="*/ 635986 h 1289582"/>
              <a:gd name="connsiteX13-273" fmla="*/ 1264072 w 6423317"/>
              <a:gd name="connsiteY13-274" fmla="*/ 173596 h 1289582"/>
              <a:gd name="connsiteX14-275" fmla="*/ 3615005 w 6423317"/>
              <a:gd name="connsiteY14-276" fmla="*/ 162335 h 1289582"/>
              <a:gd name="connsiteX15-277" fmla="*/ 6198485 w 6423317"/>
              <a:gd name="connsiteY15-278" fmla="*/ 168930 h 1289582"/>
              <a:gd name="connsiteX16-279" fmla="*/ 6423317 w 6423317"/>
              <a:gd name="connsiteY16-280" fmla="*/ 0 h 1289582"/>
              <a:gd name="connsiteX0-281" fmla="*/ 6423317 w 6423317"/>
              <a:gd name="connsiteY0-282" fmla="*/ 0 h 1289582"/>
              <a:gd name="connsiteX1-283" fmla="*/ 6422485 w 6423317"/>
              <a:gd name="connsiteY1-284" fmla="*/ 47728 h 1289582"/>
              <a:gd name="connsiteX2-285" fmla="*/ 6315078 w 6423317"/>
              <a:gd name="connsiteY2-286" fmla="*/ 233270 h 1289582"/>
              <a:gd name="connsiteX3-287" fmla="*/ 5903526 w 6423317"/>
              <a:gd name="connsiteY3-288" fmla="*/ 653596 h 1289582"/>
              <a:gd name="connsiteX4-289" fmla="*/ 5159245 w 6423317"/>
              <a:gd name="connsiteY4-290" fmla="*/ 1115986 h 1289582"/>
              <a:gd name="connsiteX5-291" fmla="*/ 3608659 w 6423317"/>
              <a:gd name="connsiteY5-292" fmla="*/ 1125567 h 1289582"/>
              <a:gd name="connsiteX6-293" fmla="*/ 3608655 w 6423317"/>
              <a:gd name="connsiteY6-294" fmla="*/ 1126168 h 1289582"/>
              <a:gd name="connsiteX7-295" fmla="*/ 224832 w 6423317"/>
              <a:gd name="connsiteY7-296" fmla="*/ 1120652 h 1289582"/>
              <a:gd name="connsiteX8-297" fmla="*/ 0 w 6423317"/>
              <a:gd name="connsiteY8-298" fmla="*/ 1289582 h 1289582"/>
              <a:gd name="connsiteX9-299" fmla="*/ 832 w 6423317"/>
              <a:gd name="connsiteY9-300" fmla="*/ 1241854 h 1289582"/>
              <a:gd name="connsiteX10-301" fmla="*/ 108239 w 6423317"/>
              <a:gd name="connsiteY10-302" fmla="*/ 1056312 h 1289582"/>
              <a:gd name="connsiteX11-303" fmla="*/ 519791 w 6423317"/>
              <a:gd name="connsiteY11-304" fmla="*/ 635986 h 1289582"/>
              <a:gd name="connsiteX12-305" fmla="*/ 1264072 w 6423317"/>
              <a:gd name="connsiteY12-306" fmla="*/ 173596 h 1289582"/>
              <a:gd name="connsiteX13-307" fmla="*/ 3615005 w 6423317"/>
              <a:gd name="connsiteY13-308" fmla="*/ 162335 h 1289582"/>
              <a:gd name="connsiteX14-309" fmla="*/ 6198485 w 6423317"/>
              <a:gd name="connsiteY14-310" fmla="*/ 168930 h 1289582"/>
              <a:gd name="connsiteX15-311" fmla="*/ 6423317 w 6423317"/>
              <a:gd name="connsiteY15-312" fmla="*/ 0 h 1289582"/>
              <a:gd name="connsiteX0-313" fmla="*/ 6423317 w 6423317"/>
              <a:gd name="connsiteY0-314" fmla="*/ 0 h 1289582"/>
              <a:gd name="connsiteX1-315" fmla="*/ 6422485 w 6423317"/>
              <a:gd name="connsiteY1-316" fmla="*/ 47728 h 1289582"/>
              <a:gd name="connsiteX2-317" fmla="*/ 6315078 w 6423317"/>
              <a:gd name="connsiteY2-318" fmla="*/ 233270 h 1289582"/>
              <a:gd name="connsiteX3-319" fmla="*/ 5903526 w 6423317"/>
              <a:gd name="connsiteY3-320" fmla="*/ 653596 h 1289582"/>
              <a:gd name="connsiteX4-321" fmla="*/ 5159245 w 6423317"/>
              <a:gd name="connsiteY4-322" fmla="*/ 1115986 h 1289582"/>
              <a:gd name="connsiteX5-323" fmla="*/ 3608659 w 6423317"/>
              <a:gd name="connsiteY5-324" fmla="*/ 1125567 h 1289582"/>
              <a:gd name="connsiteX6-325" fmla="*/ 224832 w 6423317"/>
              <a:gd name="connsiteY6-326" fmla="*/ 1120652 h 1289582"/>
              <a:gd name="connsiteX7-327" fmla="*/ 0 w 6423317"/>
              <a:gd name="connsiteY7-328" fmla="*/ 1289582 h 1289582"/>
              <a:gd name="connsiteX8-329" fmla="*/ 832 w 6423317"/>
              <a:gd name="connsiteY8-330" fmla="*/ 1241854 h 1289582"/>
              <a:gd name="connsiteX9-331" fmla="*/ 108239 w 6423317"/>
              <a:gd name="connsiteY9-332" fmla="*/ 1056312 h 1289582"/>
              <a:gd name="connsiteX10-333" fmla="*/ 519791 w 6423317"/>
              <a:gd name="connsiteY10-334" fmla="*/ 635986 h 1289582"/>
              <a:gd name="connsiteX11-335" fmla="*/ 1264072 w 6423317"/>
              <a:gd name="connsiteY11-336" fmla="*/ 173596 h 1289582"/>
              <a:gd name="connsiteX12-337" fmla="*/ 3615005 w 6423317"/>
              <a:gd name="connsiteY12-338" fmla="*/ 162335 h 1289582"/>
              <a:gd name="connsiteX13-339" fmla="*/ 6198485 w 6423317"/>
              <a:gd name="connsiteY13-340" fmla="*/ 168930 h 1289582"/>
              <a:gd name="connsiteX14-341" fmla="*/ 6423317 w 6423317"/>
              <a:gd name="connsiteY14-342" fmla="*/ 0 h 1289582"/>
              <a:gd name="connsiteX0-343" fmla="*/ 6423317 w 6423317"/>
              <a:gd name="connsiteY0-344" fmla="*/ 0 h 1289582"/>
              <a:gd name="connsiteX1-345" fmla="*/ 6422485 w 6423317"/>
              <a:gd name="connsiteY1-346" fmla="*/ 47728 h 1289582"/>
              <a:gd name="connsiteX2-347" fmla="*/ 6315078 w 6423317"/>
              <a:gd name="connsiteY2-348" fmla="*/ 233270 h 1289582"/>
              <a:gd name="connsiteX3-349" fmla="*/ 5903526 w 6423317"/>
              <a:gd name="connsiteY3-350" fmla="*/ 653596 h 1289582"/>
              <a:gd name="connsiteX4-351" fmla="*/ 5159245 w 6423317"/>
              <a:gd name="connsiteY4-352" fmla="*/ 1115986 h 1289582"/>
              <a:gd name="connsiteX5-353" fmla="*/ 224832 w 6423317"/>
              <a:gd name="connsiteY5-354" fmla="*/ 1120652 h 1289582"/>
              <a:gd name="connsiteX6-355" fmla="*/ 0 w 6423317"/>
              <a:gd name="connsiteY6-356" fmla="*/ 1289582 h 1289582"/>
              <a:gd name="connsiteX7-357" fmla="*/ 832 w 6423317"/>
              <a:gd name="connsiteY7-358" fmla="*/ 1241854 h 1289582"/>
              <a:gd name="connsiteX8-359" fmla="*/ 108239 w 6423317"/>
              <a:gd name="connsiteY8-360" fmla="*/ 1056312 h 1289582"/>
              <a:gd name="connsiteX9-361" fmla="*/ 519791 w 6423317"/>
              <a:gd name="connsiteY9-362" fmla="*/ 635986 h 1289582"/>
              <a:gd name="connsiteX10-363" fmla="*/ 1264072 w 6423317"/>
              <a:gd name="connsiteY10-364" fmla="*/ 173596 h 1289582"/>
              <a:gd name="connsiteX11-365" fmla="*/ 3615005 w 6423317"/>
              <a:gd name="connsiteY11-366" fmla="*/ 162335 h 1289582"/>
              <a:gd name="connsiteX12-367" fmla="*/ 6198485 w 6423317"/>
              <a:gd name="connsiteY12-368" fmla="*/ 168930 h 1289582"/>
              <a:gd name="connsiteX13-369" fmla="*/ 6423317 w 6423317"/>
              <a:gd name="connsiteY13-370" fmla="*/ 0 h 1289582"/>
              <a:gd name="connsiteX0-371" fmla="*/ 6423317 w 6423317"/>
              <a:gd name="connsiteY0-372" fmla="*/ 0 h 1289582"/>
              <a:gd name="connsiteX1-373" fmla="*/ 6422485 w 6423317"/>
              <a:gd name="connsiteY1-374" fmla="*/ 47728 h 1289582"/>
              <a:gd name="connsiteX2-375" fmla="*/ 6315078 w 6423317"/>
              <a:gd name="connsiteY2-376" fmla="*/ 233270 h 1289582"/>
              <a:gd name="connsiteX3-377" fmla="*/ 5903526 w 6423317"/>
              <a:gd name="connsiteY3-378" fmla="*/ 653596 h 1289582"/>
              <a:gd name="connsiteX4-379" fmla="*/ 5159245 w 6423317"/>
              <a:gd name="connsiteY4-380" fmla="*/ 1115986 h 1289582"/>
              <a:gd name="connsiteX5-381" fmla="*/ 224832 w 6423317"/>
              <a:gd name="connsiteY5-382" fmla="*/ 1120652 h 1289582"/>
              <a:gd name="connsiteX6-383" fmla="*/ 0 w 6423317"/>
              <a:gd name="connsiteY6-384" fmla="*/ 1289582 h 1289582"/>
              <a:gd name="connsiteX7-385" fmla="*/ 832 w 6423317"/>
              <a:gd name="connsiteY7-386" fmla="*/ 1241854 h 1289582"/>
              <a:gd name="connsiteX8-387" fmla="*/ 108239 w 6423317"/>
              <a:gd name="connsiteY8-388" fmla="*/ 1056312 h 1289582"/>
              <a:gd name="connsiteX9-389" fmla="*/ 519791 w 6423317"/>
              <a:gd name="connsiteY9-390" fmla="*/ 635986 h 1289582"/>
              <a:gd name="connsiteX10-391" fmla="*/ 1264072 w 6423317"/>
              <a:gd name="connsiteY10-392" fmla="*/ 173596 h 1289582"/>
              <a:gd name="connsiteX11-393" fmla="*/ 6198485 w 6423317"/>
              <a:gd name="connsiteY11-394" fmla="*/ 168930 h 1289582"/>
              <a:gd name="connsiteX12-395" fmla="*/ 6423317 w 6423317"/>
              <a:gd name="connsiteY12-396" fmla="*/ 0 h 1289582"/>
              <a:gd name="connsiteX0-397" fmla="*/ 6423317 w 6423317"/>
              <a:gd name="connsiteY0-398" fmla="*/ 0 h 1289582"/>
              <a:gd name="connsiteX1-399" fmla="*/ 6422485 w 6423317"/>
              <a:gd name="connsiteY1-400" fmla="*/ 47728 h 1289582"/>
              <a:gd name="connsiteX2-401" fmla="*/ 6315078 w 6423317"/>
              <a:gd name="connsiteY2-402" fmla="*/ 233270 h 1289582"/>
              <a:gd name="connsiteX3-403" fmla="*/ 5903526 w 6423317"/>
              <a:gd name="connsiteY3-404" fmla="*/ 653596 h 1289582"/>
              <a:gd name="connsiteX4-405" fmla="*/ 5159245 w 6423317"/>
              <a:gd name="connsiteY4-406" fmla="*/ 1115986 h 1289582"/>
              <a:gd name="connsiteX5-407" fmla="*/ 191895 w 6423317"/>
              <a:gd name="connsiteY5-408" fmla="*/ 1120652 h 1289582"/>
              <a:gd name="connsiteX6-409" fmla="*/ 0 w 6423317"/>
              <a:gd name="connsiteY6-410" fmla="*/ 1289582 h 1289582"/>
              <a:gd name="connsiteX7-411" fmla="*/ 832 w 6423317"/>
              <a:gd name="connsiteY7-412" fmla="*/ 1241854 h 1289582"/>
              <a:gd name="connsiteX8-413" fmla="*/ 108239 w 6423317"/>
              <a:gd name="connsiteY8-414" fmla="*/ 1056312 h 1289582"/>
              <a:gd name="connsiteX9-415" fmla="*/ 519791 w 6423317"/>
              <a:gd name="connsiteY9-416" fmla="*/ 635986 h 1289582"/>
              <a:gd name="connsiteX10-417" fmla="*/ 1264072 w 6423317"/>
              <a:gd name="connsiteY10-418" fmla="*/ 173596 h 1289582"/>
              <a:gd name="connsiteX11-419" fmla="*/ 6198485 w 6423317"/>
              <a:gd name="connsiteY11-420" fmla="*/ 168930 h 1289582"/>
              <a:gd name="connsiteX12-421" fmla="*/ 6423317 w 6423317"/>
              <a:gd name="connsiteY12-422" fmla="*/ 0 h 1289582"/>
              <a:gd name="connsiteX0-423" fmla="*/ 6423317 w 6423317"/>
              <a:gd name="connsiteY0-424" fmla="*/ 0 h 1289582"/>
              <a:gd name="connsiteX1-425" fmla="*/ 6422485 w 6423317"/>
              <a:gd name="connsiteY1-426" fmla="*/ 47728 h 1289582"/>
              <a:gd name="connsiteX2-427" fmla="*/ 6315078 w 6423317"/>
              <a:gd name="connsiteY2-428" fmla="*/ 233270 h 1289582"/>
              <a:gd name="connsiteX3-429" fmla="*/ 5903526 w 6423317"/>
              <a:gd name="connsiteY3-430" fmla="*/ 653596 h 1289582"/>
              <a:gd name="connsiteX4-431" fmla="*/ 5159245 w 6423317"/>
              <a:gd name="connsiteY4-432" fmla="*/ 1115986 h 1289582"/>
              <a:gd name="connsiteX5-433" fmla="*/ 191895 w 6423317"/>
              <a:gd name="connsiteY5-434" fmla="*/ 1120652 h 1289582"/>
              <a:gd name="connsiteX6-435" fmla="*/ 0 w 6423317"/>
              <a:gd name="connsiteY6-436" fmla="*/ 1289582 h 1289582"/>
              <a:gd name="connsiteX7-437" fmla="*/ 832 w 6423317"/>
              <a:gd name="connsiteY7-438" fmla="*/ 1241854 h 1289582"/>
              <a:gd name="connsiteX8-439" fmla="*/ 108239 w 6423317"/>
              <a:gd name="connsiteY8-440" fmla="*/ 1056312 h 1289582"/>
              <a:gd name="connsiteX9-441" fmla="*/ 519791 w 6423317"/>
              <a:gd name="connsiteY9-442" fmla="*/ 635986 h 1289582"/>
              <a:gd name="connsiteX10-443" fmla="*/ 1264072 w 6423317"/>
              <a:gd name="connsiteY10-444" fmla="*/ 173596 h 1289582"/>
              <a:gd name="connsiteX11-445" fmla="*/ 6198485 w 6423317"/>
              <a:gd name="connsiteY11-446" fmla="*/ 168930 h 1289582"/>
              <a:gd name="connsiteX12-447" fmla="*/ 6423317 w 6423317"/>
              <a:gd name="connsiteY12-448" fmla="*/ 0 h 1289582"/>
              <a:gd name="connsiteX0-449" fmla="*/ 6423317 w 6423317"/>
              <a:gd name="connsiteY0-450" fmla="*/ 0 h 1289582"/>
              <a:gd name="connsiteX1-451" fmla="*/ 6422485 w 6423317"/>
              <a:gd name="connsiteY1-452" fmla="*/ 47728 h 1289582"/>
              <a:gd name="connsiteX2-453" fmla="*/ 6315078 w 6423317"/>
              <a:gd name="connsiteY2-454" fmla="*/ 233270 h 1289582"/>
              <a:gd name="connsiteX3-455" fmla="*/ 5903526 w 6423317"/>
              <a:gd name="connsiteY3-456" fmla="*/ 653596 h 1289582"/>
              <a:gd name="connsiteX4-457" fmla="*/ 5159245 w 6423317"/>
              <a:gd name="connsiteY4-458" fmla="*/ 1115986 h 1289582"/>
              <a:gd name="connsiteX5-459" fmla="*/ 198756 w 6423317"/>
              <a:gd name="connsiteY5-460" fmla="*/ 1127793 h 1289582"/>
              <a:gd name="connsiteX6-461" fmla="*/ 0 w 6423317"/>
              <a:gd name="connsiteY6-462" fmla="*/ 1289582 h 1289582"/>
              <a:gd name="connsiteX7-463" fmla="*/ 832 w 6423317"/>
              <a:gd name="connsiteY7-464" fmla="*/ 1241854 h 1289582"/>
              <a:gd name="connsiteX8-465" fmla="*/ 108239 w 6423317"/>
              <a:gd name="connsiteY8-466" fmla="*/ 1056312 h 1289582"/>
              <a:gd name="connsiteX9-467" fmla="*/ 519791 w 6423317"/>
              <a:gd name="connsiteY9-468" fmla="*/ 635986 h 1289582"/>
              <a:gd name="connsiteX10-469" fmla="*/ 1264072 w 6423317"/>
              <a:gd name="connsiteY10-470" fmla="*/ 173596 h 1289582"/>
              <a:gd name="connsiteX11-471" fmla="*/ 6198485 w 6423317"/>
              <a:gd name="connsiteY11-472" fmla="*/ 168930 h 1289582"/>
              <a:gd name="connsiteX12-473" fmla="*/ 6423317 w 6423317"/>
              <a:gd name="connsiteY12-474" fmla="*/ 0 h 1289582"/>
              <a:gd name="connsiteX0-475" fmla="*/ 6423317 w 6423317"/>
              <a:gd name="connsiteY0-476" fmla="*/ 0 h 1289582"/>
              <a:gd name="connsiteX1-477" fmla="*/ 6422485 w 6423317"/>
              <a:gd name="connsiteY1-478" fmla="*/ 47728 h 1289582"/>
              <a:gd name="connsiteX2-479" fmla="*/ 6315078 w 6423317"/>
              <a:gd name="connsiteY2-480" fmla="*/ 233270 h 1289582"/>
              <a:gd name="connsiteX3-481" fmla="*/ 5903526 w 6423317"/>
              <a:gd name="connsiteY3-482" fmla="*/ 653596 h 1289582"/>
              <a:gd name="connsiteX4-483" fmla="*/ 5159245 w 6423317"/>
              <a:gd name="connsiteY4-484" fmla="*/ 1115986 h 1289582"/>
              <a:gd name="connsiteX5-485" fmla="*/ 198756 w 6423317"/>
              <a:gd name="connsiteY5-486" fmla="*/ 1127793 h 1289582"/>
              <a:gd name="connsiteX6-487" fmla="*/ 0 w 6423317"/>
              <a:gd name="connsiteY6-488" fmla="*/ 1289582 h 1289582"/>
              <a:gd name="connsiteX7-489" fmla="*/ 832 w 6423317"/>
              <a:gd name="connsiteY7-490" fmla="*/ 1241854 h 1289582"/>
              <a:gd name="connsiteX8-491" fmla="*/ 108239 w 6423317"/>
              <a:gd name="connsiteY8-492" fmla="*/ 1056312 h 1289582"/>
              <a:gd name="connsiteX9-493" fmla="*/ 519791 w 6423317"/>
              <a:gd name="connsiteY9-494" fmla="*/ 635986 h 1289582"/>
              <a:gd name="connsiteX10-495" fmla="*/ 1264072 w 6423317"/>
              <a:gd name="connsiteY10-496" fmla="*/ 173596 h 1289582"/>
              <a:gd name="connsiteX11-497" fmla="*/ 6198485 w 6423317"/>
              <a:gd name="connsiteY11-498" fmla="*/ 168930 h 1289582"/>
              <a:gd name="connsiteX12-499" fmla="*/ 6423317 w 6423317"/>
              <a:gd name="connsiteY12-500" fmla="*/ 0 h 12895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423317" h="1289582">
                <a:moveTo>
                  <a:pt x="6423317" y="0"/>
                </a:moveTo>
                <a:cubicBezTo>
                  <a:pt x="6423040" y="15909"/>
                  <a:pt x="6422762" y="31819"/>
                  <a:pt x="6422485" y="47728"/>
                </a:cubicBezTo>
                <a:cubicBezTo>
                  <a:pt x="6419512" y="84840"/>
                  <a:pt x="6410180" y="149941"/>
                  <a:pt x="6315078" y="233270"/>
                </a:cubicBezTo>
                <a:lnTo>
                  <a:pt x="5903526" y="653596"/>
                </a:lnTo>
                <a:cubicBezTo>
                  <a:pt x="5553355" y="1021954"/>
                  <a:pt x="5461783" y="1105785"/>
                  <a:pt x="5159245" y="1115986"/>
                </a:cubicBezTo>
                <a:lnTo>
                  <a:pt x="198756" y="1127793"/>
                </a:lnTo>
                <a:cubicBezTo>
                  <a:pt x="138823" y="1126208"/>
                  <a:pt x="27764" y="1191778"/>
                  <a:pt x="0" y="1289582"/>
                </a:cubicBezTo>
                <a:cubicBezTo>
                  <a:pt x="277" y="1273673"/>
                  <a:pt x="555" y="1257763"/>
                  <a:pt x="832" y="1241854"/>
                </a:cubicBezTo>
                <a:cubicBezTo>
                  <a:pt x="3805" y="1204742"/>
                  <a:pt x="13137" y="1139641"/>
                  <a:pt x="108239" y="1056312"/>
                </a:cubicBezTo>
                <a:lnTo>
                  <a:pt x="519791" y="635986"/>
                </a:lnTo>
                <a:cubicBezTo>
                  <a:pt x="869962" y="267628"/>
                  <a:pt x="961534" y="183797"/>
                  <a:pt x="1264072" y="173596"/>
                </a:cubicBezTo>
                <a:lnTo>
                  <a:pt x="6198485" y="168930"/>
                </a:lnTo>
                <a:cubicBezTo>
                  <a:pt x="6333899" y="165755"/>
                  <a:pt x="6395553" y="97804"/>
                  <a:pt x="6423317" y="0"/>
                </a:cubicBezTo>
                <a:close/>
              </a:path>
            </a:pathLst>
          </a:custGeom>
          <a:gradFill flip="none" rotWithShape="1">
            <a:gsLst>
              <a:gs pos="50000">
                <a:srgbClr val="D9D9D9"/>
              </a:gs>
              <a:gs pos="100000">
                <a:schemeClr val="bg1"/>
              </a:gs>
              <a:gs pos="0">
                <a:schemeClr val="bg1">
                  <a:lumMod val="100000"/>
                </a:schemeClr>
              </a:gs>
            </a:gsLst>
            <a:lin ang="1800000" scaled="0"/>
            <a:tileRect/>
          </a:gradFill>
          <a:ln w="3175">
            <a:solidFill>
              <a:schemeClr val="accent2"/>
            </a:solidFill>
          </a:ln>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zh-CN" altLang="en-US" sz="1800">
              <a:solidFill>
                <a:prstClr val="white"/>
              </a:solidFill>
            </a:endParaRPr>
          </a:p>
        </p:txBody>
      </p:sp>
      <p:sp>
        <p:nvSpPr>
          <p:cNvPr id="17" name="文本框 16"/>
          <p:cNvSpPr txBox="1"/>
          <p:nvPr/>
        </p:nvSpPr>
        <p:spPr>
          <a:xfrm>
            <a:off x="7110788" y="1273451"/>
            <a:ext cx="1516960" cy="210314"/>
          </a:xfrm>
          <a:prstGeom prst="rect">
            <a:avLst/>
          </a:prstGeom>
          <a:noFill/>
        </p:spPr>
        <p:txBody>
          <a:bodyPr wrap="square" lIns="68580" tIns="34290" rIns="68580" bIns="34290" rtlCol="0">
            <a:spAutoFit/>
          </a:bodyPr>
          <a:lstStyle/>
          <a:p>
            <a:pPr algn="ctr" defTabSz="914400">
              <a:lnSpc>
                <a:spcPts val="1125"/>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请输入标题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41"/>
          <p:cNvSpPr/>
          <p:nvPr/>
        </p:nvSpPr>
        <p:spPr>
          <a:xfrm>
            <a:off x="2843808" y="1464262"/>
            <a:ext cx="2268252" cy="828432"/>
          </a:xfrm>
          <a:custGeom>
            <a:avLst/>
            <a:gdLst>
              <a:gd name="connsiteX0" fmla="*/ 0 w 1132122"/>
              <a:gd name="connsiteY0" fmla="*/ 0 h 392415"/>
              <a:gd name="connsiteX1" fmla="*/ 1132122 w 1132122"/>
              <a:gd name="connsiteY1" fmla="*/ 0 h 392415"/>
              <a:gd name="connsiteX2" fmla="*/ 1132122 w 1132122"/>
              <a:gd name="connsiteY2" fmla="*/ 392415 h 392415"/>
              <a:gd name="connsiteX3" fmla="*/ 0 w 1132122"/>
              <a:gd name="connsiteY3" fmla="*/ 392415 h 392415"/>
              <a:gd name="connsiteX4" fmla="*/ 0 w 1132122"/>
              <a:gd name="connsiteY4" fmla="*/ 0 h 392415"/>
              <a:gd name="connsiteX0-1" fmla="*/ 174172 w 1306294"/>
              <a:gd name="connsiteY0-2" fmla="*/ 0 h 406930"/>
              <a:gd name="connsiteX1-3" fmla="*/ 1306294 w 1306294"/>
              <a:gd name="connsiteY1-4" fmla="*/ 0 h 406930"/>
              <a:gd name="connsiteX2-5" fmla="*/ 1306294 w 1306294"/>
              <a:gd name="connsiteY2-6" fmla="*/ 392415 h 406930"/>
              <a:gd name="connsiteX3-7" fmla="*/ 0 w 1306294"/>
              <a:gd name="connsiteY3-8" fmla="*/ 406930 h 406930"/>
              <a:gd name="connsiteX4-9" fmla="*/ 174172 w 1306294"/>
              <a:gd name="connsiteY4-10" fmla="*/ 0 h 4069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06294" h="406930">
                <a:moveTo>
                  <a:pt x="174172" y="0"/>
                </a:moveTo>
                <a:lnTo>
                  <a:pt x="1306294" y="0"/>
                </a:lnTo>
                <a:lnTo>
                  <a:pt x="1306294" y="392415"/>
                </a:lnTo>
                <a:lnTo>
                  <a:pt x="0" y="406930"/>
                </a:lnTo>
                <a:lnTo>
                  <a:pt x="174172" y="0"/>
                </a:lnTo>
                <a:close/>
              </a:path>
            </a:pathLst>
          </a:custGeom>
        </p:spPr>
        <p:txBody>
          <a:bodyPr wrap="square" lIns="68580" tIns="34290" rIns="68580" bIns="34290">
            <a:spAutoFit/>
          </a:bodyPr>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212465" y="1007911"/>
            <a:ext cx="529632" cy="530915"/>
          </a:xfrm>
          <a:prstGeom prst="rect">
            <a:avLst/>
          </a:prstGeom>
          <a:noFill/>
          <a:ln>
            <a:noFill/>
          </a:ln>
          <a:scene3d>
            <a:camera prst="orthographicFront"/>
            <a:lightRig rig="threePt" dir="t"/>
          </a:scene3d>
          <a:sp3d extrusionH="317500">
            <a:bevelT prst="slope"/>
            <a:extrusionClr>
              <a:schemeClr val="bg1"/>
            </a:extrusionClr>
          </a:sp3d>
        </p:spPr>
        <p:txBody>
          <a:bodyPr wrap="none" lIns="68580" tIns="34290" rIns="68580" bIns="34290">
            <a:spAutoFit/>
            <a:sp3d>
              <a:bevelB w="38100" h="38100" prst="slope"/>
            </a:sp3d>
          </a:bodyPr>
          <a:lstStyle/>
          <a:p>
            <a:pPr algn="ctr" defTabSz="914400"/>
            <a:r>
              <a:rPr lang="en-US" altLang="zh-CN" sz="3000" b="1" dirty="0">
                <a:ln w="0"/>
                <a:solidFill>
                  <a:schemeClr val="bg1"/>
                </a:solidFill>
                <a:effectLst>
                  <a:outerShdw blurRad="38100" dist="25400" dir="4200000" algn="ctr" rotWithShape="0">
                    <a:prstClr val="white">
                      <a:alpha val="43000"/>
                    </a:prstClr>
                  </a:outerShdw>
                </a:effectLst>
              </a:rPr>
              <a:t>02</a:t>
            </a:r>
            <a:endParaRPr lang="zh-CN" altLang="en-US" sz="3000" b="1" dirty="0">
              <a:ln w="0"/>
              <a:solidFill>
                <a:schemeClr val="bg1"/>
              </a:solidFill>
              <a:effectLst>
                <a:outerShdw blurRad="38100" dist="25400" dir="4200000" algn="ctr" rotWithShape="0">
                  <a:prstClr val="white">
                    <a:alpha val="43000"/>
                  </a:prstClr>
                </a:outerShdw>
              </a:effectLst>
            </a:endParaRPr>
          </a:p>
        </p:txBody>
      </p:sp>
      <p:sp>
        <p:nvSpPr>
          <p:cNvPr id="24" name="矩形 23"/>
          <p:cNvSpPr/>
          <p:nvPr/>
        </p:nvSpPr>
        <p:spPr>
          <a:xfrm>
            <a:off x="2493269" y="4211120"/>
            <a:ext cx="725383" cy="531079"/>
          </a:xfrm>
          <a:prstGeom prst="rect">
            <a:avLst/>
          </a:prstGeom>
          <a:noFill/>
          <a:ln>
            <a:noFill/>
          </a:ln>
          <a:scene3d>
            <a:camera prst="orthographicFront"/>
            <a:lightRig rig="threePt" dir="t"/>
          </a:scene3d>
          <a:sp3d extrusionH="317500">
            <a:bevelT prst="slope"/>
            <a:extrusionClr>
              <a:schemeClr val="bg1"/>
            </a:extrusionClr>
          </a:sp3d>
        </p:spPr>
        <p:txBody>
          <a:bodyPr wrap="square" lIns="68580" tIns="34290" rIns="68580" bIns="34290">
            <a:spAutoFit/>
            <a:sp3d>
              <a:bevelB w="38100" h="38100" prst="slope"/>
            </a:sp3d>
          </a:bodyPr>
          <a:lstStyle/>
          <a:p>
            <a:pPr algn="ctr" defTabSz="914400"/>
            <a:r>
              <a:rPr lang="en-US" altLang="zh-CN" sz="3000" b="1" dirty="0">
                <a:ln w="0"/>
                <a:solidFill>
                  <a:schemeClr val="bg1"/>
                </a:solidFill>
                <a:effectLst>
                  <a:outerShdw blurRad="38100" dist="25400" dir="4200000" algn="ctr" rotWithShape="0">
                    <a:prstClr val="white">
                      <a:alpha val="43000"/>
                    </a:prstClr>
                  </a:outerShdw>
                </a:effectLst>
              </a:rPr>
              <a:t>01</a:t>
            </a:r>
            <a:endParaRPr lang="zh-CN" altLang="en-US" sz="3000" b="1" dirty="0">
              <a:ln w="0"/>
              <a:solidFill>
                <a:schemeClr val="bg1"/>
              </a:solidFill>
              <a:effectLst>
                <a:outerShdw blurRad="38100" dist="25400" dir="4200000" algn="ctr" rotWithShape="0">
                  <a:prstClr val="white">
                    <a:alpha val="43000"/>
                  </a:prstClr>
                </a:outerShdw>
              </a:effectLst>
            </a:endParaRPr>
          </a:p>
        </p:txBody>
      </p:sp>
      <p:sp>
        <p:nvSpPr>
          <p:cNvPr id="26" name="文本框 25"/>
          <p:cNvSpPr txBox="1"/>
          <p:nvPr/>
        </p:nvSpPr>
        <p:spPr>
          <a:xfrm>
            <a:off x="848299" y="4162430"/>
            <a:ext cx="1327366" cy="210314"/>
          </a:xfrm>
          <a:prstGeom prst="rect">
            <a:avLst/>
          </a:prstGeom>
          <a:noFill/>
        </p:spPr>
        <p:txBody>
          <a:bodyPr wrap="square" lIns="68580" tIns="34290" rIns="68580" bIns="34290" rtlCol="0">
            <a:spAutoFit/>
          </a:bodyPr>
          <a:lstStyle/>
          <a:p>
            <a:pPr algn="ctr" defTabSz="914400">
              <a:lnSpc>
                <a:spcPts val="1125"/>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请输入标题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41"/>
          <p:cNvSpPr/>
          <p:nvPr/>
        </p:nvSpPr>
        <p:spPr>
          <a:xfrm>
            <a:off x="4198664" y="3853078"/>
            <a:ext cx="2327927" cy="828432"/>
          </a:xfrm>
          <a:custGeom>
            <a:avLst/>
            <a:gdLst>
              <a:gd name="connsiteX0" fmla="*/ 0 w 1132122"/>
              <a:gd name="connsiteY0" fmla="*/ 0 h 392415"/>
              <a:gd name="connsiteX1" fmla="*/ 1132122 w 1132122"/>
              <a:gd name="connsiteY1" fmla="*/ 0 h 392415"/>
              <a:gd name="connsiteX2" fmla="*/ 1132122 w 1132122"/>
              <a:gd name="connsiteY2" fmla="*/ 392415 h 392415"/>
              <a:gd name="connsiteX3" fmla="*/ 0 w 1132122"/>
              <a:gd name="connsiteY3" fmla="*/ 392415 h 392415"/>
              <a:gd name="connsiteX4" fmla="*/ 0 w 1132122"/>
              <a:gd name="connsiteY4" fmla="*/ 0 h 392415"/>
              <a:gd name="connsiteX0-1" fmla="*/ 174172 w 1306294"/>
              <a:gd name="connsiteY0-2" fmla="*/ 0 h 406930"/>
              <a:gd name="connsiteX1-3" fmla="*/ 1306294 w 1306294"/>
              <a:gd name="connsiteY1-4" fmla="*/ 0 h 406930"/>
              <a:gd name="connsiteX2-5" fmla="*/ 1306294 w 1306294"/>
              <a:gd name="connsiteY2-6" fmla="*/ 392415 h 406930"/>
              <a:gd name="connsiteX3-7" fmla="*/ 0 w 1306294"/>
              <a:gd name="connsiteY3-8" fmla="*/ 406930 h 406930"/>
              <a:gd name="connsiteX4-9" fmla="*/ 174172 w 1306294"/>
              <a:gd name="connsiteY4-10" fmla="*/ 0 h 4069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06294" h="406930">
                <a:moveTo>
                  <a:pt x="174172" y="0"/>
                </a:moveTo>
                <a:lnTo>
                  <a:pt x="1306294" y="0"/>
                </a:lnTo>
                <a:lnTo>
                  <a:pt x="1306294" y="392415"/>
                </a:lnTo>
                <a:lnTo>
                  <a:pt x="0" y="406930"/>
                </a:lnTo>
                <a:lnTo>
                  <a:pt x="174172" y="0"/>
                </a:lnTo>
                <a:close/>
              </a:path>
            </a:pathLst>
          </a:custGeom>
        </p:spPr>
        <p:txBody>
          <a:bodyPr wrap="square" lIns="68580" tIns="34290" rIns="68580" bIns="34290">
            <a:spAutoFit/>
          </a:bodyPr>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Freeform 89"/>
          <p:cNvSpPr>
            <a:spLocks noEditPoints="1"/>
          </p:cNvSpPr>
          <p:nvPr/>
        </p:nvSpPr>
        <p:spPr bwMode="black">
          <a:xfrm>
            <a:off x="5616993" y="1549645"/>
            <a:ext cx="534683" cy="328166"/>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bg1"/>
          </a:solidFill>
          <a:ln>
            <a:noFill/>
          </a:ln>
        </p:spPr>
        <p:txBody>
          <a:bodyPr vert="horz" wrap="square" lIns="61735" tIns="30867" rIns="61735" bIns="30867" numCol="1" anchor="t" anchorCtr="0" compatLnSpc="1"/>
          <a:lstStyle/>
          <a:p>
            <a:pPr defTabSz="914400"/>
            <a:endParaRPr lang="en-US" sz="900">
              <a:solidFill>
                <a:prstClr val="black"/>
              </a:solidFill>
            </a:endParaRPr>
          </a:p>
        </p:txBody>
      </p:sp>
      <p:pic>
        <p:nvPicPr>
          <p:cNvPr id="40" name="Picture 7" descr="C:\Documents and Settings\tdz\桌面\10012-120405002K820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200292" y="1132384"/>
            <a:ext cx="1391874" cy="19526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 name="Picture 8" descr="C:\Documents and Settings\tdz\桌面\xpic5234.jpg"/>
          <p:cNvPicPr>
            <a:picLocks noChangeAspect="1" noChangeArrowheads="1"/>
          </p:cNvPicPr>
          <p:nvPr/>
        </p:nvPicPr>
        <p:blipFill>
          <a:blip r:embed="rId2" cstate="print">
            <a:extLst>
              <a:ext uri="{28A0092B-C50C-407E-A947-70E740481C1C}">
                <a14:useLocalDpi xmlns:a14="http://schemas.microsoft.com/office/drawing/2010/main" val="0"/>
              </a:ext>
            </a:extLst>
          </a:blip>
          <a:srcRect l="33304"/>
          <a:stretch>
            <a:fillRect/>
          </a:stretch>
        </p:blipFill>
        <p:spPr bwMode="auto">
          <a:xfrm>
            <a:off x="863588" y="1996480"/>
            <a:ext cx="1392886" cy="19547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文本框 19"/>
          <p:cNvSpPr txBox="1"/>
          <p:nvPr/>
        </p:nvSpPr>
        <p:spPr>
          <a:xfrm>
            <a:off x="4037796" y="2867673"/>
            <a:ext cx="1334992" cy="213586"/>
          </a:xfrm>
          <a:prstGeom prst="rect">
            <a:avLst/>
          </a:prstGeom>
          <a:noFill/>
        </p:spPr>
        <p:txBody>
          <a:bodyPr wrap="square" lIns="68580" tIns="34290" rIns="68580" bIns="34290" rtlCol="0">
            <a:spAutoFit/>
          </a:bodyPr>
          <a:lstStyle/>
          <a:p>
            <a:pPr defTabSz="914400">
              <a:lnSpc>
                <a:spcPts val="1125"/>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请输入标题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nodePh="1">
                                  <p:stCondLst>
                                    <p:cond delay="0"/>
                                  </p:stCondLst>
                                  <p:endCondLst>
                                    <p:cond evt="begin" delay="0">
                                      <p:tn val="30"/>
                                    </p:cond>
                                  </p:end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left)">
                                      <p:cBhvr>
                                        <p:cTn id="73" dur="500"/>
                                        <p:tgtEl>
                                          <p:spTgt spid="22"/>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2000"/>
                            </p:stCondLst>
                            <p:childTnLst>
                              <p:par>
                                <p:cTn id="79" presetID="55" presetClass="entr" presetSubtype="0" fill="hold" nodeType="afterEffect">
                                  <p:stCondLst>
                                    <p:cond delay="0"/>
                                  </p:stCondLst>
                                  <p:childTnLst>
                                    <p:set>
                                      <p:cBhvr>
                                        <p:cTn id="80" dur="1" fill="hold">
                                          <p:stCondLst>
                                            <p:cond delay="0"/>
                                          </p:stCondLst>
                                        </p:cTn>
                                        <p:tgtEl>
                                          <p:spTgt spid="41"/>
                                        </p:tgtEl>
                                        <p:attrNameLst>
                                          <p:attrName>style.visibility</p:attrName>
                                        </p:attrNameLst>
                                      </p:cBhvr>
                                      <p:to>
                                        <p:strVal val="visible"/>
                                      </p:to>
                                    </p:set>
                                    <p:anim calcmode="lin" valueType="num">
                                      <p:cBhvr>
                                        <p:cTn id="81" dur="1000" fill="hold"/>
                                        <p:tgtEl>
                                          <p:spTgt spid="41"/>
                                        </p:tgtEl>
                                        <p:attrNameLst>
                                          <p:attrName>ppt_w</p:attrName>
                                        </p:attrNameLst>
                                      </p:cBhvr>
                                      <p:tavLst>
                                        <p:tav tm="0">
                                          <p:val>
                                            <p:strVal val="#ppt_w*0.70"/>
                                          </p:val>
                                        </p:tav>
                                        <p:tav tm="100000">
                                          <p:val>
                                            <p:strVal val="#ppt_w"/>
                                          </p:val>
                                        </p:tav>
                                      </p:tavLst>
                                    </p:anim>
                                    <p:anim calcmode="lin" valueType="num">
                                      <p:cBhvr>
                                        <p:cTn id="82" dur="1000" fill="hold"/>
                                        <p:tgtEl>
                                          <p:spTgt spid="41"/>
                                        </p:tgtEl>
                                        <p:attrNameLst>
                                          <p:attrName>ppt_h</p:attrName>
                                        </p:attrNameLst>
                                      </p:cBhvr>
                                      <p:tavLst>
                                        <p:tav tm="0">
                                          <p:val>
                                            <p:strVal val="#ppt_h"/>
                                          </p:val>
                                        </p:tav>
                                        <p:tav tm="100000">
                                          <p:val>
                                            <p:strVal val="#ppt_h"/>
                                          </p:val>
                                        </p:tav>
                                      </p:tavLst>
                                    </p:anim>
                                    <p:animEffect transition="in" filter="fade">
                                      <p:cBhvr>
                                        <p:cTn id="83" dur="1000"/>
                                        <p:tgtEl>
                                          <p:spTgt spid="41"/>
                                        </p:tgtEl>
                                      </p:cBhvr>
                                    </p:animEffect>
                                  </p:childTnLst>
                                </p:cTn>
                              </p:par>
                              <p:par>
                                <p:cTn id="84" presetID="55" presetClass="entr" presetSubtype="0" fill="hold" nodeType="withEffect">
                                  <p:stCondLst>
                                    <p:cond delay="0"/>
                                  </p:stCondLst>
                                  <p:childTnLst>
                                    <p:set>
                                      <p:cBhvr>
                                        <p:cTn id="85" dur="1" fill="hold">
                                          <p:stCondLst>
                                            <p:cond delay="0"/>
                                          </p:stCondLst>
                                        </p:cTn>
                                        <p:tgtEl>
                                          <p:spTgt spid="40"/>
                                        </p:tgtEl>
                                        <p:attrNameLst>
                                          <p:attrName>style.visibility</p:attrName>
                                        </p:attrNameLst>
                                      </p:cBhvr>
                                      <p:to>
                                        <p:strVal val="visible"/>
                                      </p:to>
                                    </p:set>
                                    <p:anim calcmode="lin" valueType="num">
                                      <p:cBhvr>
                                        <p:cTn id="86" dur="1000" fill="hold"/>
                                        <p:tgtEl>
                                          <p:spTgt spid="40"/>
                                        </p:tgtEl>
                                        <p:attrNameLst>
                                          <p:attrName>ppt_w</p:attrName>
                                        </p:attrNameLst>
                                      </p:cBhvr>
                                      <p:tavLst>
                                        <p:tav tm="0">
                                          <p:val>
                                            <p:strVal val="#ppt_w*0.70"/>
                                          </p:val>
                                        </p:tav>
                                        <p:tav tm="100000">
                                          <p:val>
                                            <p:strVal val="#ppt_w"/>
                                          </p:val>
                                        </p:tav>
                                      </p:tavLst>
                                    </p:anim>
                                    <p:anim calcmode="lin" valueType="num">
                                      <p:cBhvr>
                                        <p:cTn id="87" dur="1000" fill="hold"/>
                                        <p:tgtEl>
                                          <p:spTgt spid="40"/>
                                        </p:tgtEl>
                                        <p:attrNameLst>
                                          <p:attrName>ppt_h</p:attrName>
                                        </p:attrNameLst>
                                      </p:cBhvr>
                                      <p:tavLst>
                                        <p:tav tm="0">
                                          <p:val>
                                            <p:strVal val="#ppt_h"/>
                                          </p:val>
                                        </p:tav>
                                        <p:tav tm="100000">
                                          <p:val>
                                            <p:strVal val="#ppt_h"/>
                                          </p:val>
                                        </p:tav>
                                      </p:tavLst>
                                    </p:anim>
                                    <p:animEffect transition="in" filter="fade">
                                      <p:cBhvr>
                                        <p:cTn id="88" dur="1000"/>
                                        <p:tgtEl>
                                          <p:spTgt spid="40"/>
                                        </p:tgtEl>
                                      </p:cBhvr>
                                    </p:animEffect>
                                  </p:childTnLst>
                                </p:cTn>
                              </p:par>
                            </p:childTnLst>
                          </p:cTn>
                        </p:par>
                        <p:par>
                          <p:cTn id="89" fill="hold">
                            <p:stCondLst>
                              <p:cond delay="3000"/>
                            </p:stCondLst>
                            <p:childTnLst>
                              <p:par>
                                <p:cTn id="90" presetID="47" presetClass="entr" presetSubtype="0" fill="hold" grpId="0"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1000"/>
                                        <p:tgtEl>
                                          <p:spTgt spid="17"/>
                                        </p:tgtEl>
                                      </p:cBhvr>
                                    </p:animEffect>
                                    <p:anim calcmode="lin" valueType="num">
                                      <p:cBhvr>
                                        <p:cTn id="93" dur="1000" fill="hold"/>
                                        <p:tgtEl>
                                          <p:spTgt spid="17"/>
                                        </p:tgtEl>
                                        <p:attrNameLst>
                                          <p:attrName>ppt_x</p:attrName>
                                        </p:attrNameLst>
                                      </p:cBhvr>
                                      <p:tavLst>
                                        <p:tav tm="0">
                                          <p:val>
                                            <p:strVal val="#ppt_x"/>
                                          </p:val>
                                        </p:tav>
                                        <p:tav tm="100000">
                                          <p:val>
                                            <p:strVal val="#ppt_x"/>
                                          </p:val>
                                        </p:tav>
                                      </p:tavLst>
                                    </p:anim>
                                    <p:anim calcmode="lin" valueType="num">
                                      <p:cBhvr>
                                        <p:cTn id="94" dur="1000" fill="hold"/>
                                        <p:tgtEl>
                                          <p:spTgt spid="1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11" grpId="0"/>
      <p:bldP spid="13" grpId="0" animBg="1"/>
      <p:bldP spid="14" grpId="0" animBg="1"/>
      <p:bldP spid="15" grpId="0" animBg="1"/>
      <p:bldP spid="17" grpId="0"/>
      <p:bldP spid="22" grpId="0"/>
      <p:bldP spid="23" grpId="0"/>
      <p:bldP spid="24" grpId="0"/>
      <p:bldP spid="26" grpId="0"/>
      <p:bldP spid="27" grpId="0"/>
      <p:bldP spid="36"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1"/>
          <p:cNvSpPr/>
          <p:nvPr/>
        </p:nvSpPr>
        <p:spPr bwMode="auto">
          <a:xfrm>
            <a:off x="4960677" y="1274"/>
            <a:ext cx="4181071" cy="5143051"/>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blipFill dpi="0" rotWithShape="1">
            <a:blip r:embed="rId1" cstate="print"/>
            <a:srcRect/>
            <a:stretch>
              <a:fillRect/>
            </a:stretch>
          </a:blipFill>
          <a:ln>
            <a:noFill/>
          </a:ln>
          <a:effectLst/>
        </p:spPr>
        <p:txBody>
          <a:bodyPr vert="horz" wrap="square" lIns="32212" tIns="16107" rIns="32212" bIns="16107" numCol="1" anchor="t" anchorCtr="0" compatLnSpc="1"/>
          <a:lstStyle/>
          <a:p>
            <a:endParaRPr lang="zh-CN" altLang="en-US">
              <a:ea typeface="微软雅黑" panose="020B0503020204020204" pitchFamily="34" charset="-122"/>
            </a:endParaRPr>
          </a:p>
        </p:txBody>
      </p:sp>
      <p:grpSp>
        <p:nvGrpSpPr>
          <p:cNvPr id="2" name="Group 16"/>
          <p:cNvGrpSpPr/>
          <p:nvPr/>
        </p:nvGrpSpPr>
        <p:grpSpPr>
          <a:xfrm>
            <a:off x="2513" y="2342162"/>
            <a:ext cx="4401055" cy="115193"/>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240">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240">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 name="TextBox 5"/>
          <p:cNvSpPr txBox="1">
            <a:spLocks noChangeArrowheads="1"/>
          </p:cNvSpPr>
          <p:nvPr/>
        </p:nvSpPr>
        <p:spPr bwMode="auto">
          <a:xfrm>
            <a:off x="3253751" y="2624511"/>
            <a:ext cx="176971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defTabSz="685800"/>
            <a:r>
              <a:rPr lang="zh-CN" altLang="en-US" sz="2300" dirty="0" smtClean="0">
                <a:solidFill>
                  <a:schemeClr val="accent1"/>
                </a:solidFill>
                <a:latin typeface="方正正准黑简体" panose="02000000000000000000" pitchFamily="2" charset="-122"/>
                <a:ea typeface="方正正准黑简体" panose="02000000000000000000" pitchFamily="2" charset="-122"/>
                <a:cs typeface="+mn-ea"/>
                <a:sym typeface="+mn-lt"/>
              </a:rPr>
              <a:t>点击输入标题</a:t>
            </a:r>
            <a:endParaRPr lang="zh-CN" altLang="en-US" sz="2300" dirty="0">
              <a:solidFill>
                <a:schemeClr val="accent1"/>
              </a:solidFill>
              <a:latin typeface="方正正准黑简体" panose="02000000000000000000" pitchFamily="2" charset="-122"/>
              <a:ea typeface="方正正准黑简体" panose="02000000000000000000" pitchFamily="2" charset="-122"/>
              <a:cs typeface="+mn-ea"/>
              <a:sym typeface="+mn-lt"/>
            </a:endParaRPr>
          </a:p>
        </p:txBody>
      </p:sp>
      <p:sp>
        <p:nvSpPr>
          <p:cNvPr id="16" name="Text Placeholder 3"/>
          <p:cNvSpPr txBox="1"/>
          <p:nvPr/>
        </p:nvSpPr>
        <p:spPr>
          <a:xfrm>
            <a:off x="3253751" y="2916361"/>
            <a:ext cx="2418448" cy="692497"/>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50000"/>
              </a:lnSpc>
              <a:spcBef>
                <a:spcPct val="20000"/>
              </a:spcBef>
              <a:defRPr/>
            </a:pPr>
            <a:r>
              <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rPr>
              <a:t>There are many variations of passages but the majority </a:t>
            </a:r>
            <a:r>
              <a:rPr lang="en-US" sz="1000"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havesuffered</a:t>
            </a:r>
            <a:r>
              <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alteration in some form, by injected.</a:t>
            </a:r>
            <a:endPar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6"/>
          <p:cNvSpPr txBox="1">
            <a:spLocks noChangeArrowheads="1"/>
          </p:cNvSpPr>
          <p:nvPr/>
        </p:nvSpPr>
        <p:spPr bwMode="auto">
          <a:xfrm>
            <a:off x="2396143" y="2470067"/>
            <a:ext cx="741782" cy="68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en-US" altLang="zh-CN" sz="4000" dirty="0" smtClean="0">
                <a:solidFill>
                  <a:schemeClr val="accent1"/>
                </a:solidFill>
                <a:ea typeface="微软雅黑" panose="020B0503020204020204" pitchFamily="34" charset="-122"/>
                <a:sym typeface="Arial" panose="020B0604020202020204" pitchFamily="34" charset="0"/>
              </a:rPr>
              <a:t>03</a:t>
            </a:r>
            <a:endParaRPr lang="en-US" altLang="zh-CN" sz="4000" dirty="0">
              <a:solidFill>
                <a:schemeClr val="accent1"/>
              </a:solidFill>
              <a:ea typeface="微软雅黑" panose="020B0503020204020204" pitchFamily="34" charset="-122"/>
              <a:sym typeface="Arial" panose="020B0604020202020204" pitchFamily="34" charset="0"/>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750"/>
                                        <p:tgtEl>
                                          <p:spTgt spid="8"/>
                                        </p:tgtEl>
                                      </p:cBhvr>
                                    </p:animEffect>
                                    <p:anim calcmode="lin" valueType="num">
                                      <p:cBhvr>
                                        <p:cTn id="25" dur="750" fill="hold"/>
                                        <p:tgtEl>
                                          <p:spTgt spid="8"/>
                                        </p:tgtEl>
                                        <p:attrNameLst>
                                          <p:attrName>ppt_x</p:attrName>
                                        </p:attrNameLst>
                                      </p:cBhvr>
                                      <p:tavLst>
                                        <p:tav tm="0">
                                          <p:val>
                                            <p:strVal val="#ppt_x"/>
                                          </p:val>
                                        </p:tav>
                                        <p:tav tm="100000">
                                          <p:val>
                                            <p:strVal val="#ppt_x"/>
                                          </p:val>
                                        </p:tav>
                                      </p:tavLst>
                                    </p:anim>
                                    <p:anim calcmode="lin" valueType="num">
                                      <p:cBhvr>
                                        <p:cTn id="26"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1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5564871" y="2044793"/>
            <a:ext cx="940064" cy="2993886"/>
            <a:chOff x="5564871" y="2044162"/>
            <a:chExt cx="940064" cy="2992962"/>
          </a:xfrm>
          <a:solidFill>
            <a:schemeClr val="accent1"/>
          </a:solidFill>
        </p:grpSpPr>
        <p:sp>
          <p:nvSpPr>
            <p:cNvPr id="32" name="平行四边形 1"/>
            <p:cNvSpPr/>
            <p:nvPr/>
          </p:nvSpPr>
          <p:spPr>
            <a:xfrm rot="16200000" flipV="1">
              <a:off x="4307204" y="3301829"/>
              <a:ext cx="2990466" cy="475131"/>
            </a:xfrm>
            <a:custGeom>
              <a:avLst/>
              <a:gdLst>
                <a:gd name="connsiteX0" fmla="*/ 3794554 w 3794554"/>
                <a:gd name="connsiteY0" fmla="*/ 5128 h 450000"/>
                <a:gd name="connsiteX1" fmla="*/ 3794554 w 3794554"/>
                <a:gd name="connsiteY1" fmla="*/ 450000 h 450000"/>
                <a:gd name="connsiteX2" fmla="*/ 3794554 w 3794554"/>
                <a:gd name="connsiteY2" fmla="*/ 450000 h 450000"/>
                <a:gd name="connsiteX3" fmla="*/ 3794554 w 3794554"/>
                <a:gd name="connsiteY3" fmla="*/ 449892 h 450000"/>
                <a:gd name="connsiteX4" fmla="*/ 0 w 3794554"/>
                <a:gd name="connsiteY4" fmla="*/ 449892 h 450000"/>
                <a:gd name="connsiteX5" fmla="*/ 1829556 w 3794554"/>
                <a:gd name="connsiteY5" fmla="*/ 5942 h 450000"/>
                <a:gd name="connsiteX6" fmla="*/ 2640270 w 3794554"/>
                <a:gd name="connsiteY6" fmla="*/ 0 h 450000"/>
                <a:gd name="connsiteX7" fmla="*/ 3794554 w 3794554"/>
                <a:gd name="connsiteY7" fmla="*/ 5128 h 450000"/>
                <a:gd name="connsiteX0-1" fmla="*/ 2736067 w 2736067"/>
                <a:gd name="connsiteY0-2" fmla="*/ 5128 h 450000"/>
                <a:gd name="connsiteX1-3" fmla="*/ 2736067 w 2736067"/>
                <a:gd name="connsiteY1-4" fmla="*/ 450000 h 450000"/>
                <a:gd name="connsiteX2-5" fmla="*/ 2736067 w 2736067"/>
                <a:gd name="connsiteY2-6" fmla="*/ 450000 h 450000"/>
                <a:gd name="connsiteX3-7" fmla="*/ 2736067 w 2736067"/>
                <a:gd name="connsiteY3-8" fmla="*/ 449892 h 450000"/>
                <a:gd name="connsiteX4-9" fmla="*/ 0 w 2736067"/>
                <a:gd name="connsiteY4-10" fmla="*/ 443877 h 450000"/>
                <a:gd name="connsiteX5-11" fmla="*/ 771069 w 2736067"/>
                <a:gd name="connsiteY5-12" fmla="*/ 5942 h 450000"/>
                <a:gd name="connsiteX6-13" fmla="*/ 1581783 w 2736067"/>
                <a:gd name="connsiteY6-14" fmla="*/ 0 h 450000"/>
                <a:gd name="connsiteX7-15" fmla="*/ 2736067 w 2736067"/>
                <a:gd name="connsiteY7-16" fmla="*/ 5128 h 450000"/>
                <a:gd name="connsiteX0-17" fmla="*/ 2778166 w 2778166"/>
                <a:gd name="connsiteY0-18" fmla="*/ 5128 h 450000"/>
                <a:gd name="connsiteX1-19" fmla="*/ 2778166 w 2778166"/>
                <a:gd name="connsiteY1-20" fmla="*/ 450000 h 450000"/>
                <a:gd name="connsiteX2-21" fmla="*/ 2778166 w 2778166"/>
                <a:gd name="connsiteY2-22" fmla="*/ 450000 h 450000"/>
                <a:gd name="connsiteX3-23" fmla="*/ 2778166 w 2778166"/>
                <a:gd name="connsiteY3-24" fmla="*/ 449892 h 450000"/>
                <a:gd name="connsiteX4-25" fmla="*/ 0 w 2778166"/>
                <a:gd name="connsiteY4-26" fmla="*/ 443877 h 450000"/>
                <a:gd name="connsiteX5-27" fmla="*/ 813168 w 2778166"/>
                <a:gd name="connsiteY5-28" fmla="*/ 5942 h 450000"/>
                <a:gd name="connsiteX6-29" fmla="*/ 1623882 w 2778166"/>
                <a:gd name="connsiteY6-30" fmla="*/ 0 h 450000"/>
                <a:gd name="connsiteX7-31" fmla="*/ 2778166 w 2778166"/>
                <a:gd name="connsiteY7-32" fmla="*/ 5128 h 450000"/>
                <a:gd name="connsiteX0-33" fmla="*/ 2850336 w 2850336"/>
                <a:gd name="connsiteY0-34" fmla="*/ 5128 h 450000"/>
                <a:gd name="connsiteX1-35" fmla="*/ 2850336 w 2850336"/>
                <a:gd name="connsiteY1-36" fmla="*/ 450000 h 450000"/>
                <a:gd name="connsiteX2-37" fmla="*/ 2850336 w 2850336"/>
                <a:gd name="connsiteY2-38" fmla="*/ 450000 h 450000"/>
                <a:gd name="connsiteX3-39" fmla="*/ 2850336 w 2850336"/>
                <a:gd name="connsiteY3-40" fmla="*/ 449892 h 450000"/>
                <a:gd name="connsiteX4-41" fmla="*/ 0 w 2850336"/>
                <a:gd name="connsiteY4-42" fmla="*/ 443876 h 450000"/>
                <a:gd name="connsiteX5-43" fmla="*/ 885338 w 2850336"/>
                <a:gd name="connsiteY5-44" fmla="*/ 5942 h 450000"/>
                <a:gd name="connsiteX6-45" fmla="*/ 1696052 w 2850336"/>
                <a:gd name="connsiteY6-46" fmla="*/ 0 h 450000"/>
                <a:gd name="connsiteX7-47" fmla="*/ 2850336 w 2850336"/>
                <a:gd name="connsiteY7-48" fmla="*/ 5128 h 450000"/>
                <a:gd name="connsiteX0-49" fmla="*/ 2832294 w 2832294"/>
                <a:gd name="connsiteY0-50" fmla="*/ 5128 h 450000"/>
                <a:gd name="connsiteX1-51" fmla="*/ 2832294 w 2832294"/>
                <a:gd name="connsiteY1-52" fmla="*/ 450000 h 450000"/>
                <a:gd name="connsiteX2-53" fmla="*/ 2832294 w 2832294"/>
                <a:gd name="connsiteY2-54" fmla="*/ 450000 h 450000"/>
                <a:gd name="connsiteX3-55" fmla="*/ 2832294 w 2832294"/>
                <a:gd name="connsiteY3-56" fmla="*/ 449892 h 450000"/>
                <a:gd name="connsiteX4-57" fmla="*/ 0 w 2832294"/>
                <a:gd name="connsiteY4-58" fmla="*/ 449890 h 450000"/>
                <a:gd name="connsiteX5-59" fmla="*/ 867296 w 2832294"/>
                <a:gd name="connsiteY5-60" fmla="*/ 5942 h 450000"/>
                <a:gd name="connsiteX6-61" fmla="*/ 1678010 w 2832294"/>
                <a:gd name="connsiteY6-62" fmla="*/ 0 h 450000"/>
                <a:gd name="connsiteX7-63" fmla="*/ 2832294 w 2832294"/>
                <a:gd name="connsiteY7-64" fmla="*/ 5128 h 450000"/>
                <a:gd name="connsiteX0-65" fmla="*/ 2832294 w 2832294"/>
                <a:gd name="connsiteY0-66" fmla="*/ 5128 h 450000"/>
                <a:gd name="connsiteX1-67" fmla="*/ 2832294 w 2832294"/>
                <a:gd name="connsiteY1-68" fmla="*/ 450000 h 450000"/>
                <a:gd name="connsiteX2-69" fmla="*/ 2832294 w 2832294"/>
                <a:gd name="connsiteY2-70" fmla="*/ 450000 h 450000"/>
                <a:gd name="connsiteX3-71" fmla="*/ 2832294 w 2832294"/>
                <a:gd name="connsiteY3-72" fmla="*/ 449892 h 450000"/>
                <a:gd name="connsiteX4-73" fmla="*/ 0 w 2832294"/>
                <a:gd name="connsiteY4-74" fmla="*/ 449890 h 450000"/>
                <a:gd name="connsiteX5-75" fmla="*/ 698900 w 2832294"/>
                <a:gd name="connsiteY5-76" fmla="*/ 11957 h 450000"/>
                <a:gd name="connsiteX6-77" fmla="*/ 1678010 w 2832294"/>
                <a:gd name="connsiteY6-78" fmla="*/ 0 h 450000"/>
                <a:gd name="connsiteX7-79" fmla="*/ 2832294 w 2832294"/>
                <a:gd name="connsiteY7-80" fmla="*/ 5128 h 45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32294" h="450000">
                  <a:moveTo>
                    <a:pt x="2832294" y="5128"/>
                  </a:moveTo>
                  <a:lnTo>
                    <a:pt x="2832294" y="450000"/>
                  </a:lnTo>
                  <a:lnTo>
                    <a:pt x="2832294" y="450000"/>
                  </a:lnTo>
                  <a:lnTo>
                    <a:pt x="2832294" y="449892"/>
                  </a:lnTo>
                  <a:lnTo>
                    <a:pt x="0" y="449890"/>
                  </a:lnTo>
                  <a:cubicBezTo>
                    <a:pt x="331649" y="101015"/>
                    <a:pt x="412364" y="21618"/>
                    <a:pt x="698900" y="11957"/>
                  </a:cubicBezTo>
                  <a:lnTo>
                    <a:pt x="1678010" y="0"/>
                  </a:lnTo>
                  <a:lnTo>
                    <a:pt x="2832294" y="51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zh-CN" altLang="en-US" sz="1800">
                <a:solidFill>
                  <a:prstClr val="white"/>
                </a:solidFill>
              </a:endParaRPr>
            </a:p>
          </p:txBody>
        </p:sp>
        <p:sp>
          <p:nvSpPr>
            <p:cNvPr id="33" name="平行四边形 1"/>
            <p:cNvSpPr/>
            <p:nvPr/>
          </p:nvSpPr>
          <p:spPr>
            <a:xfrm rot="5400000" flipH="1" flipV="1">
              <a:off x="4781285" y="3313475"/>
              <a:ext cx="2977639" cy="469660"/>
            </a:xfrm>
            <a:custGeom>
              <a:avLst/>
              <a:gdLst>
                <a:gd name="connsiteX0" fmla="*/ 3782408 w 3794554"/>
                <a:gd name="connsiteY0" fmla="*/ 5074 h 449892"/>
                <a:gd name="connsiteX1" fmla="*/ 3782408 w 3794554"/>
                <a:gd name="connsiteY1" fmla="*/ 237060 h 449892"/>
                <a:gd name="connsiteX2" fmla="*/ 3622643 w 3794554"/>
                <a:gd name="connsiteY2" fmla="*/ 449892 h 449892"/>
                <a:gd name="connsiteX3" fmla="*/ 0 w 3794554"/>
                <a:gd name="connsiteY3" fmla="*/ 449892 h 449892"/>
                <a:gd name="connsiteX4" fmla="*/ 704914 w 3794554"/>
                <a:gd name="connsiteY4" fmla="*/ 11959 h 449892"/>
                <a:gd name="connsiteX5" fmla="*/ 2640270 w 3794554"/>
                <a:gd name="connsiteY5" fmla="*/ 0 h 449892"/>
                <a:gd name="connsiteX6" fmla="*/ 3782408 w 3794554"/>
                <a:gd name="connsiteY6" fmla="*/ 5074 h 449892"/>
                <a:gd name="connsiteX7" fmla="*/ 3794554 w 3794554"/>
                <a:gd name="connsiteY7" fmla="*/ 394915 h 449892"/>
                <a:gd name="connsiteX8" fmla="*/ 3628610 w 3794554"/>
                <a:gd name="connsiteY8" fmla="*/ 449892 h 449892"/>
                <a:gd name="connsiteX9" fmla="*/ 3667617 w 3794554"/>
                <a:gd name="connsiteY9" fmla="*/ 449212 h 449892"/>
                <a:gd name="connsiteX10" fmla="*/ 3794554 w 3794554"/>
                <a:gd name="connsiteY10" fmla="*/ 394915 h 449892"/>
                <a:gd name="connsiteX0-1" fmla="*/ 3782408 w 3782408"/>
                <a:gd name="connsiteY0-2" fmla="*/ 5074 h 449892"/>
                <a:gd name="connsiteX1-3" fmla="*/ 3782408 w 3782408"/>
                <a:gd name="connsiteY1-4" fmla="*/ 237060 h 449892"/>
                <a:gd name="connsiteX2-5" fmla="*/ 3622643 w 3782408"/>
                <a:gd name="connsiteY2-6" fmla="*/ 449892 h 449892"/>
                <a:gd name="connsiteX3-7" fmla="*/ 0 w 3782408"/>
                <a:gd name="connsiteY3-8" fmla="*/ 449892 h 449892"/>
                <a:gd name="connsiteX4-9" fmla="*/ 704914 w 3782408"/>
                <a:gd name="connsiteY4-10" fmla="*/ 11959 h 449892"/>
                <a:gd name="connsiteX5-11" fmla="*/ 2640270 w 3782408"/>
                <a:gd name="connsiteY5-12" fmla="*/ 0 h 449892"/>
                <a:gd name="connsiteX6-13" fmla="*/ 3782408 w 3782408"/>
                <a:gd name="connsiteY6-14" fmla="*/ 5074 h 449892"/>
                <a:gd name="connsiteX7-15" fmla="*/ 3667617 w 3782408"/>
                <a:gd name="connsiteY7-16" fmla="*/ 449212 h 449892"/>
                <a:gd name="connsiteX8-17" fmla="*/ 3628610 w 3782408"/>
                <a:gd name="connsiteY8-18" fmla="*/ 449892 h 449892"/>
                <a:gd name="connsiteX9-19" fmla="*/ 3667617 w 3782408"/>
                <a:gd name="connsiteY9-20" fmla="*/ 449212 h 449892"/>
                <a:gd name="connsiteX0-21" fmla="*/ 3782408 w 3782408"/>
                <a:gd name="connsiteY0-22" fmla="*/ 5074 h 449892"/>
                <a:gd name="connsiteX1-23" fmla="*/ 3782408 w 3782408"/>
                <a:gd name="connsiteY1-24" fmla="*/ 237060 h 449892"/>
                <a:gd name="connsiteX2-25" fmla="*/ 3622643 w 3782408"/>
                <a:gd name="connsiteY2-26" fmla="*/ 449892 h 449892"/>
                <a:gd name="connsiteX3-27" fmla="*/ 0 w 3782408"/>
                <a:gd name="connsiteY3-28" fmla="*/ 449892 h 449892"/>
                <a:gd name="connsiteX4-29" fmla="*/ 704914 w 3782408"/>
                <a:gd name="connsiteY4-30" fmla="*/ 11959 h 449892"/>
                <a:gd name="connsiteX5-31" fmla="*/ 2640270 w 3782408"/>
                <a:gd name="connsiteY5-32" fmla="*/ 0 h 449892"/>
                <a:gd name="connsiteX6-33" fmla="*/ 3782408 w 3782408"/>
                <a:gd name="connsiteY6-34" fmla="*/ 5074 h 449892"/>
                <a:gd name="connsiteX0-35" fmla="*/ 3782408 w 3782408"/>
                <a:gd name="connsiteY0-36" fmla="*/ 0 h 444818"/>
                <a:gd name="connsiteX1-37" fmla="*/ 3782408 w 3782408"/>
                <a:gd name="connsiteY1-38" fmla="*/ 231986 h 444818"/>
                <a:gd name="connsiteX2-39" fmla="*/ 3622643 w 3782408"/>
                <a:gd name="connsiteY2-40" fmla="*/ 444818 h 444818"/>
                <a:gd name="connsiteX3-41" fmla="*/ 0 w 3782408"/>
                <a:gd name="connsiteY3-42" fmla="*/ 444818 h 444818"/>
                <a:gd name="connsiteX4-43" fmla="*/ 704914 w 3782408"/>
                <a:gd name="connsiteY4-44" fmla="*/ 6885 h 444818"/>
                <a:gd name="connsiteX5-45" fmla="*/ 3782408 w 3782408"/>
                <a:gd name="connsiteY5-46" fmla="*/ 0 h 444818"/>
                <a:gd name="connsiteX0-47" fmla="*/ 3782408 w 3782408"/>
                <a:gd name="connsiteY0-48" fmla="*/ 0 h 444818"/>
                <a:gd name="connsiteX1-49" fmla="*/ 3782408 w 3782408"/>
                <a:gd name="connsiteY1-50" fmla="*/ 231986 h 444818"/>
                <a:gd name="connsiteX2-51" fmla="*/ 3622643 w 3782408"/>
                <a:gd name="connsiteY2-52" fmla="*/ 444818 h 444818"/>
                <a:gd name="connsiteX3-53" fmla="*/ 0 w 3782408"/>
                <a:gd name="connsiteY3-54" fmla="*/ 444818 h 444818"/>
                <a:gd name="connsiteX4-55" fmla="*/ 1576963 w 3782408"/>
                <a:gd name="connsiteY4-56" fmla="*/ 872 h 444818"/>
                <a:gd name="connsiteX5-57" fmla="*/ 3782408 w 3782408"/>
                <a:gd name="connsiteY5-58" fmla="*/ 0 h 444818"/>
                <a:gd name="connsiteX0-59" fmla="*/ 2820146 w 2820146"/>
                <a:gd name="connsiteY0-60" fmla="*/ 0 h 444818"/>
                <a:gd name="connsiteX1-61" fmla="*/ 2820146 w 2820146"/>
                <a:gd name="connsiteY1-62" fmla="*/ 231986 h 444818"/>
                <a:gd name="connsiteX2-63" fmla="*/ 2660381 w 2820146"/>
                <a:gd name="connsiteY2-64" fmla="*/ 444818 h 444818"/>
                <a:gd name="connsiteX3-65" fmla="*/ 0 w 2820146"/>
                <a:gd name="connsiteY3-66" fmla="*/ 444818 h 444818"/>
                <a:gd name="connsiteX4-67" fmla="*/ 614701 w 2820146"/>
                <a:gd name="connsiteY4-68" fmla="*/ 872 h 444818"/>
                <a:gd name="connsiteX5-69" fmla="*/ 2820146 w 2820146"/>
                <a:gd name="connsiteY5-70" fmla="*/ 0 h 4448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820146" h="444818">
                  <a:moveTo>
                    <a:pt x="2820146" y="0"/>
                  </a:moveTo>
                  <a:lnTo>
                    <a:pt x="2820146" y="231986"/>
                  </a:lnTo>
                  <a:cubicBezTo>
                    <a:pt x="2820146" y="333086"/>
                    <a:pt x="2752899" y="418482"/>
                    <a:pt x="2660381" y="444818"/>
                  </a:cubicBezTo>
                  <a:lnTo>
                    <a:pt x="0" y="444818"/>
                  </a:lnTo>
                  <a:cubicBezTo>
                    <a:pt x="331649" y="95943"/>
                    <a:pt x="328165" y="10533"/>
                    <a:pt x="614701" y="872"/>
                  </a:cubicBezTo>
                  <a:lnTo>
                    <a:pt x="2820146" y="0"/>
                  </a:lnTo>
                  <a:close/>
                </a:path>
              </a:pathLst>
            </a:custGeom>
            <a:grp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zh-CN" altLang="en-US" sz="1800">
                <a:solidFill>
                  <a:prstClr val="white"/>
                </a:solidFill>
              </a:endParaRPr>
            </a:p>
          </p:txBody>
        </p:sp>
      </p:grpSp>
      <p:grpSp>
        <p:nvGrpSpPr>
          <p:cNvPr id="3" name="组合 3"/>
          <p:cNvGrpSpPr/>
          <p:nvPr/>
        </p:nvGrpSpPr>
        <p:grpSpPr>
          <a:xfrm>
            <a:off x="2890493" y="1116636"/>
            <a:ext cx="3617626" cy="1647726"/>
            <a:chOff x="2890493" y="1116291"/>
            <a:chExt cx="3617626" cy="1647217"/>
          </a:xfrm>
        </p:grpSpPr>
        <p:sp>
          <p:nvSpPr>
            <p:cNvPr id="34" name="平行四边形 1"/>
            <p:cNvSpPr/>
            <p:nvPr/>
          </p:nvSpPr>
          <p:spPr>
            <a:xfrm rot="10800000" flipV="1">
              <a:off x="2890493" y="1116291"/>
              <a:ext cx="3095214" cy="1647217"/>
            </a:xfrm>
            <a:custGeom>
              <a:avLst/>
              <a:gdLst>
                <a:gd name="connsiteX0" fmla="*/ 2931499 w 3794554"/>
                <a:gd name="connsiteY0" fmla="*/ 0 h 3782408"/>
                <a:gd name="connsiteX1" fmla="*/ 2484190 w 3794554"/>
                <a:gd name="connsiteY1" fmla="*/ 2222316 h 3782408"/>
                <a:gd name="connsiteX2" fmla="*/ 704914 w 3794554"/>
                <a:gd name="connsiteY2" fmla="*/ 2233310 h 3782408"/>
                <a:gd name="connsiteX3" fmla="*/ 0 w 3794554"/>
                <a:gd name="connsiteY3" fmla="*/ 2671243 h 3782408"/>
                <a:gd name="connsiteX4" fmla="*/ 2481745 w 3794554"/>
                <a:gd name="connsiteY4" fmla="*/ 2671243 h 3782408"/>
                <a:gd name="connsiteX5" fmla="*/ 2486681 w 3794554"/>
                <a:gd name="connsiteY5" fmla="*/ 3782408 h 3782408"/>
                <a:gd name="connsiteX6" fmla="*/ 2718667 w 3794554"/>
                <a:gd name="connsiteY6" fmla="*/ 3782408 h 3782408"/>
                <a:gd name="connsiteX7" fmla="*/ 2931499 w 3794554"/>
                <a:gd name="connsiteY7" fmla="*/ 3622643 h 3782408"/>
                <a:gd name="connsiteX8" fmla="*/ 2931499 w 3794554"/>
                <a:gd name="connsiteY8" fmla="*/ 2671243 h 3782408"/>
                <a:gd name="connsiteX9" fmla="*/ 3794554 w 3794554"/>
                <a:gd name="connsiteY9" fmla="*/ 2671243 h 3782408"/>
                <a:gd name="connsiteX10" fmla="*/ 3794554 w 3794554"/>
                <a:gd name="connsiteY10" fmla="*/ 2226479 h 3782408"/>
                <a:gd name="connsiteX11" fmla="*/ 2931499 w 3794554"/>
                <a:gd name="connsiteY11" fmla="*/ 2222645 h 3782408"/>
                <a:gd name="connsiteX12" fmla="*/ 2931499 w 3794554"/>
                <a:gd name="connsiteY12" fmla="*/ 0 h 3782408"/>
                <a:gd name="connsiteX0-1" fmla="*/ 2931499 w 3794554"/>
                <a:gd name="connsiteY0-2" fmla="*/ 329 h 1560092"/>
                <a:gd name="connsiteX1-3" fmla="*/ 2484190 w 3794554"/>
                <a:gd name="connsiteY1-4" fmla="*/ 0 h 1560092"/>
                <a:gd name="connsiteX2-5" fmla="*/ 704914 w 3794554"/>
                <a:gd name="connsiteY2-6" fmla="*/ 10994 h 1560092"/>
                <a:gd name="connsiteX3-7" fmla="*/ 0 w 3794554"/>
                <a:gd name="connsiteY3-8" fmla="*/ 448927 h 1560092"/>
                <a:gd name="connsiteX4-9" fmla="*/ 2481745 w 3794554"/>
                <a:gd name="connsiteY4-10" fmla="*/ 448927 h 1560092"/>
                <a:gd name="connsiteX5-11" fmla="*/ 2486681 w 3794554"/>
                <a:gd name="connsiteY5-12" fmla="*/ 1560092 h 1560092"/>
                <a:gd name="connsiteX6-13" fmla="*/ 2718667 w 3794554"/>
                <a:gd name="connsiteY6-14" fmla="*/ 1560092 h 1560092"/>
                <a:gd name="connsiteX7-15" fmla="*/ 2931499 w 3794554"/>
                <a:gd name="connsiteY7-16" fmla="*/ 1400327 h 1560092"/>
                <a:gd name="connsiteX8-17" fmla="*/ 2931499 w 3794554"/>
                <a:gd name="connsiteY8-18" fmla="*/ 448927 h 1560092"/>
                <a:gd name="connsiteX9-19" fmla="*/ 3794554 w 3794554"/>
                <a:gd name="connsiteY9-20" fmla="*/ 448927 h 1560092"/>
                <a:gd name="connsiteX10-21" fmla="*/ 3794554 w 3794554"/>
                <a:gd name="connsiteY10-22" fmla="*/ 4163 h 1560092"/>
                <a:gd name="connsiteX11-23" fmla="*/ 2931499 w 3794554"/>
                <a:gd name="connsiteY11-24" fmla="*/ 329 h 1560092"/>
                <a:gd name="connsiteX0-25" fmla="*/ 2931499 w 3794554"/>
                <a:gd name="connsiteY0-26" fmla="*/ 329 h 1560092"/>
                <a:gd name="connsiteX1-27" fmla="*/ 2484190 w 3794554"/>
                <a:gd name="connsiteY1-28" fmla="*/ 0 h 1560092"/>
                <a:gd name="connsiteX2-29" fmla="*/ 704914 w 3794554"/>
                <a:gd name="connsiteY2-30" fmla="*/ 10994 h 1560092"/>
                <a:gd name="connsiteX3-31" fmla="*/ 0 w 3794554"/>
                <a:gd name="connsiteY3-32" fmla="*/ 448927 h 1560092"/>
                <a:gd name="connsiteX4-33" fmla="*/ 2481745 w 3794554"/>
                <a:gd name="connsiteY4-34" fmla="*/ 448927 h 1560092"/>
                <a:gd name="connsiteX5-35" fmla="*/ 2486681 w 3794554"/>
                <a:gd name="connsiteY5-36" fmla="*/ 1560092 h 1560092"/>
                <a:gd name="connsiteX6-37" fmla="*/ 2718667 w 3794554"/>
                <a:gd name="connsiteY6-38" fmla="*/ 1560092 h 1560092"/>
                <a:gd name="connsiteX7-39" fmla="*/ 2931499 w 3794554"/>
                <a:gd name="connsiteY7-40" fmla="*/ 1400327 h 1560092"/>
                <a:gd name="connsiteX8-41" fmla="*/ 2931499 w 3794554"/>
                <a:gd name="connsiteY8-42" fmla="*/ 448927 h 1560092"/>
                <a:gd name="connsiteX9-43" fmla="*/ 3794554 w 3794554"/>
                <a:gd name="connsiteY9-44" fmla="*/ 448927 h 1560092"/>
                <a:gd name="connsiteX10-45" fmla="*/ 2931499 w 3794554"/>
                <a:gd name="connsiteY10-46" fmla="*/ 329 h 1560092"/>
                <a:gd name="connsiteX0-47" fmla="*/ 2931499 w 2931499"/>
                <a:gd name="connsiteY0-48" fmla="*/ 329 h 1560092"/>
                <a:gd name="connsiteX1-49" fmla="*/ 2484190 w 2931499"/>
                <a:gd name="connsiteY1-50" fmla="*/ 0 h 1560092"/>
                <a:gd name="connsiteX2-51" fmla="*/ 704914 w 2931499"/>
                <a:gd name="connsiteY2-52" fmla="*/ 10994 h 1560092"/>
                <a:gd name="connsiteX3-53" fmla="*/ 0 w 2931499"/>
                <a:gd name="connsiteY3-54" fmla="*/ 448927 h 1560092"/>
                <a:gd name="connsiteX4-55" fmla="*/ 2481745 w 2931499"/>
                <a:gd name="connsiteY4-56" fmla="*/ 448927 h 1560092"/>
                <a:gd name="connsiteX5-57" fmla="*/ 2486681 w 2931499"/>
                <a:gd name="connsiteY5-58" fmla="*/ 1560092 h 1560092"/>
                <a:gd name="connsiteX6-59" fmla="*/ 2718667 w 2931499"/>
                <a:gd name="connsiteY6-60" fmla="*/ 1560092 h 1560092"/>
                <a:gd name="connsiteX7-61" fmla="*/ 2931499 w 2931499"/>
                <a:gd name="connsiteY7-62" fmla="*/ 1400327 h 1560092"/>
                <a:gd name="connsiteX8-63" fmla="*/ 2931499 w 2931499"/>
                <a:gd name="connsiteY8-64" fmla="*/ 448927 h 1560092"/>
                <a:gd name="connsiteX9-65" fmla="*/ 2931499 w 2931499"/>
                <a:gd name="connsiteY9-66" fmla="*/ 329 h 15600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31499" h="1560092">
                  <a:moveTo>
                    <a:pt x="2931499" y="329"/>
                  </a:moveTo>
                  <a:lnTo>
                    <a:pt x="2484190" y="0"/>
                  </a:lnTo>
                  <a:lnTo>
                    <a:pt x="704914" y="10994"/>
                  </a:lnTo>
                  <a:cubicBezTo>
                    <a:pt x="418378" y="20655"/>
                    <a:pt x="331649" y="100052"/>
                    <a:pt x="0" y="448927"/>
                  </a:cubicBezTo>
                  <a:lnTo>
                    <a:pt x="2481745" y="448927"/>
                  </a:lnTo>
                  <a:cubicBezTo>
                    <a:pt x="2483390" y="819315"/>
                    <a:pt x="2485036" y="1189704"/>
                    <a:pt x="2486681" y="1560092"/>
                  </a:cubicBezTo>
                  <a:lnTo>
                    <a:pt x="2718667" y="1560092"/>
                  </a:lnTo>
                  <a:cubicBezTo>
                    <a:pt x="2819767" y="1560092"/>
                    <a:pt x="2905163" y="1492845"/>
                    <a:pt x="2931499" y="1400327"/>
                  </a:cubicBezTo>
                  <a:lnTo>
                    <a:pt x="2931499" y="448927"/>
                  </a:lnTo>
                  <a:lnTo>
                    <a:pt x="2931499" y="329"/>
                  </a:lnTo>
                  <a:close/>
                </a:path>
              </a:pathLst>
            </a:custGeom>
            <a:solidFill>
              <a:schemeClr val="accent2"/>
            </a:solidFill>
            <a:ln>
              <a:noFill/>
            </a:ln>
            <a:effectLst>
              <a:outerShdw blurRad="101600" dist="63500" algn="l" rotWithShape="0">
                <a:prstClr val="black">
                  <a:alpha val="40000"/>
                </a:prstClr>
              </a:outerShdw>
            </a:effectLst>
            <a:scene3d>
              <a:camera prst="perspectiveFront"/>
              <a:lightRig rig="threePt" dir="t"/>
            </a:scene3d>
            <a:sp3d extrusionH="76200" contourW="12700">
              <a:extrusionClr>
                <a:schemeClr val="bg1">
                  <a:lumMod val="95000"/>
                </a:schemeClr>
              </a:extrusionClr>
              <a:contourClr>
                <a:srgbClr val="F0F0F0"/>
              </a:contourClr>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zh-CN" altLang="en-US" sz="1800">
                <a:solidFill>
                  <a:prstClr val="white"/>
                </a:solidFill>
              </a:endParaRPr>
            </a:p>
          </p:txBody>
        </p:sp>
        <p:sp>
          <p:nvSpPr>
            <p:cNvPr id="36" name="平行四边形 1"/>
            <p:cNvSpPr/>
            <p:nvPr/>
          </p:nvSpPr>
          <p:spPr>
            <a:xfrm rot="5400000">
              <a:off x="4339119" y="593919"/>
              <a:ext cx="1172231" cy="3165769"/>
            </a:xfrm>
            <a:custGeom>
              <a:avLst/>
              <a:gdLst/>
              <a:ahLst/>
              <a:cxnLst/>
              <a:rect l="l" t="t" r="r" b="b"/>
              <a:pathLst>
                <a:path w="1110229" h="2998322">
                  <a:moveTo>
                    <a:pt x="0" y="2998322"/>
                  </a:moveTo>
                  <a:lnTo>
                    <a:pt x="0" y="2549440"/>
                  </a:lnTo>
                  <a:lnTo>
                    <a:pt x="0" y="484622"/>
                  </a:lnTo>
                  <a:cubicBezTo>
                    <a:pt x="105878" y="383946"/>
                    <a:pt x="236594" y="260725"/>
                    <a:pt x="397716" y="102514"/>
                  </a:cubicBezTo>
                  <a:cubicBezTo>
                    <a:pt x="476638" y="12442"/>
                    <a:pt x="538295" y="3604"/>
                    <a:pt x="573444" y="788"/>
                  </a:cubicBezTo>
                  <a:lnTo>
                    <a:pt x="618648" y="0"/>
                  </a:lnTo>
                  <a:cubicBezTo>
                    <a:pt x="526017" y="26296"/>
                    <a:pt x="458653" y="111752"/>
                    <a:pt x="458653" y="212940"/>
                  </a:cubicBezTo>
                  <a:lnTo>
                    <a:pt x="458653" y="2549742"/>
                  </a:lnTo>
                  <a:lnTo>
                    <a:pt x="1110229" y="2553147"/>
                  </a:lnTo>
                  <a:lnTo>
                    <a:pt x="1110229" y="2998322"/>
                  </a:lnTo>
                  <a:lnTo>
                    <a:pt x="458653" y="2998322"/>
                  </a:lnTo>
                  <a:close/>
                </a:path>
              </a:pathLst>
            </a:custGeom>
            <a:solidFill>
              <a:schemeClr val="accent1"/>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zh-CN" altLang="en-US" sz="1800">
                <a:solidFill>
                  <a:srgbClr val="ED827A"/>
                </a:solidFill>
              </a:endParaRPr>
            </a:p>
          </p:txBody>
        </p:sp>
      </p:grpSp>
      <p:grpSp>
        <p:nvGrpSpPr>
          <p:cNvPr id="4" name="组合 37"/>
          <p:cNvGrpSpPr/>
          <p:nvPr/>
        </p:nvGrpSpPr>
        <p:grpSpPr>
          <a:xfrm>
            <a:off x="2914312" y="1695653"/>
            <a:ext cx="1796339" cy="338554"/>
            <a:chOff x="3151531" y="1191808"/>
            <a:chExt cx="1796339" cy="338449"/>
          </a:xfrm>
        </p:grpSpPr>
        <p:sp>
          <p:nvSpPr>
            <p:cNvPr id="39" name="矩形 38"/>
            <p:cNvSpPr/>
            <p:nvPr/>
          </p:nvSpPr>
          <p:spPr>
            <a:xfrm>
              <a:off x="3151531" y="1191808"/>
              <a:ext cx="457818" cy="338449"/>
            </a:xfrm>
            <a:prstGeom prst="rect">
              <a:avLst/>
            </a:prstGeom>
            <a:noFill/>
            <a:ln>
              <a:noFill/>
            </a:ln>
            <a:scene3d>
              <a:camera prst="orthographicFront"/>
              <a:lightRig rig="threePt" dir="t"/>
            </a:scene3d>
            <a:sp3d extrusionH="317500">
              <a:bevelT prst="slope"/>
              <a:extrusionClr>
                <a:schemeClr val="bg1"/>
              </a:extrusionClr>
            </a:sp3d>
          </p:spPr>
          <p:txBody>
            <a:bodyPr wrap="none" lIns="121920" tIns="60960" rIns="121920" bIns="60960" anchor="ctr" anchorCtr="1">
              <a:spAutoFit/>
            </a:bodyPr>
            <a:lstStyle/>
            <a:p>
              <a:pPr algn="ctr" defTabSz="914400"/>
              <a:r>
                <a:rPr lang="en-US" altLang="zh-CN" sz="1400" dirty="0">
                  <a:ln w="0"/>
                  <a:solidFill>
                    <a:schemeClr val="bg1">
                      <a:lumMod val="95000"/>
                    </a:schemeClr>
                  </a:solidFill>
                  <a:effectLst>
                    <a:outerShdw blurRad="38100" dist="25400" dir="5400000" algn="ctr" rotWithShape="0">
                      <a:prstClr val="white">
                        <a:alpha val="43000"/>
                      </a:prstClr>
                    </a:outerShdw>
                  </a:effectLst>
                  <a:latin typeface="微软雅黑" panose="020B0503020204020204" pitchFamily="34" charset="-122"/>
                  <a:ea typeface="微软雅黑" panose="020B0503020204020204" pitchFamily="34" charset="-122"/>
                </a:rPr>
                <a:t>01</a:t>
              </a:r>
              <a:endParaRPr lang="zh-CN" altLang="en-US" sz="1400" dirty="0">
                <a:ln w="0"/>
                <a:solidFill>
                  <a:schemeClr val="bg1">
                    <a:lumMod val="95000"/>
                  </a:schemeClr>
                </a:solidFill>
                <a:effectLst>
                  <a:outerShdw blurRad="38100" dist="25400" dir="5400000" algn="ctr" rotWithShape="0">
                    <a:prstClr val="white">
                      <a:alpha val="43000"/>
                    </a:prstClr>
                  </a:outerShdw>
                </a:effectLst>
                <a:latin typeface="微软雅黑" panose="020B0503020204020204" pitchFamily="34" charset="-122"/>
                <a:ea typeface="微软雅黑" panose="020B0503020204020204" pitchFamily="34" charset="-122"/>
              </a:endParaRPr>
            </a:p>
          </p:txBody>
        </p:sp>
        <p:sp>
          <p:nvSpPr>
            <p:cNvPr id="40" name="TextBox 39"/>
            <p:cNvSpPr txBox="1"/>
            <p:nvPr/>
          </p:nvSpPr>
          <p:spPr>
            <a:xfrm>
              <a:off x="3337781" y="1207195"/>
              <a:ext cx="1610089" cy="307682"/>
            </a:xfrm>
            <a:prstGeom prst="rect">
              <a:avLst/>
            </a:prstGeom>
            <a:noFill/>
          </p:spPr>
          <p:txBody>
            <a:bodyPr wrap="square" rtlCol="0" anchor="ctr" anchorCtr="1">
              <a:spAutoFit/>
            </a:bodyPr>
            <a:lstStyle/>
            <a:p>
              <a:pPr defTabSz="914400"/>
              <a:r>
                <a:rPr lang="zh-CN" altLang="en-US" sz="1400" dirty="0">
                  <a:solidFill>
                    <a:schemeClr val="bg1">
                      <a:lumMod val="95000"/>
                    </a:schemeClr>
                  </a:solidFill>
                  <a:latin typeface="微软雅黑" panose="020B0503020204020204" pitchFamily="34" charset="-122"/>
                  <a:ea typeface="微软雅黑" panose="020B0503020204020204" pitchFamily="34" charset="-122"/>
                </a:rPr>
                <a:t>请输入标题</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49" name="矩形 48"/>
          <p:cNvSpPr/>
          <p:nvPr/>
        </p:nvSpPr>
        <p:spPr>
          <a:xfrm>
            <a:off x="791580" y="1528428"/>
            <a:ext cx="2000721" cy="889987"/>
          </a:xfrm>
          <a:prstGeom prst="rect">
            <a:avLst/>
          </a:prstGeom>
        </p:spPr>
        <p:txBody>
          <a:bodyPr wrap="square" lIns="68580" tIns="34290" rIns="68580" bIns="34290">
            <a:spAutoFit/>
          </a:bodyPr>
          <a:lstStyle/>
          <a:p>
            <a:pPr>
              <a:spcBef>
                <a:spcPts val="840"/>
              </a:spcBef>
              <a:spcAft>
                <a:spcPts val="840"/>
              </a:spcAft>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 name="组合 2"/>
          <p:cNvGrpSpPr/>
          <p:nvPr/>
        </p:nvGrpSpPr>
        <p:grpSpPr>
          <a:xfrm>
            <a:off x="2890492" y="2579317"/>
            <a:ext cx="5380729" cy="1116045"/>
            <a:chOff x="2890491" y="2578520"/>
            <a:chExt cx="5380729" cy="1115701"/>
          </a:xfrm>
        </p:grpSpPr>
        <p:sp>
          <p:nvSpPr>
            <p:cNvPr id="35" name="平行四边形 1"/>
            <p:cNvSpPr/>
            <p:nvPr/>
          </p:nvSpPr>
          <p:spPr>
            <a:xfrm rot="10800000" flipH="1">
              <a:off x="3406345" y="3231716"/>
              <a:ext cx="4862572" cy="462505"/>
            </a:xfrm>
            <a:custGeom>
              <a:avLst/>
              <a:gdLst>
                <a:gd name="connsiteX0" fmla="*/ 982734 w 4605377"/>
                <a:gd name="connsiteY0" fmla="*/ 450001 h 450001"/>
                <a:gd name="connsiteX1" fmla="*/ 4605377 w 4605377"/>
                <a:gd name="connsiteY1" fmla="*/ 450001 h 450001"/>
                <a:gd name="connsiteX2" fmla="*/ 3900463 w 4605377"/>
                <a:gd name="connsiteY2" fmla="*/ 12068 h 450001"/>
                <a:gd name="connsiteX3" fmla="*/ 3794554 w 4605377"/>
                <a:gd name="connsiteY3" fmla="*/ 11414 h 450001"/>
                <a:gd name="connsiteX4" fmla="*/ 3794554 w 4605377"/>
                <a:gd name="connsiteY4" fmla="*/ 5128 h 450001"/>
                <a:gd name="connsiteX5" fmla="*/ 2640270 w 4605377"/>
                <a:gd name="connsiteY5" fmla="*/ 0 h 450001"/>
                <a:gd name="connsiteX6" fmla="*/ 1965107 w 4605377"/>
                <a:gd name="connsiteY6" fmla="*/ 109 h 450001"/>
                <a:gd name="connsiteX7" fmla="*/ 822969 w 4605377"/>
                <a:gd name="connsiteY7" fmla="*/ 5183 h 450001"/>
                <a:gd name="connsiteX8" fmla="*/ 822969 w 4605377"/>
                <a:gd name="connsiteY8" fmla="*/ 11230 h 450001"/>
                <a:gd name="connsiteX9" fmla="*/ 704914 w 4605377"/>
                <a:gd name="connsiteY9" fmla="*/ 11959 h 450001"/>
                <a:gd name="connsiteX10" fmla="*/ 0 w 4605377"/>
                <a:gd name="connsiteY10" fmla="*/ 449892 h 450001"/>
                <a:gd name="connsiteX11" fmla="*/ 982503 w 4605377"/>
                <a:gd name="connsiteY11" fmla="*/ 449892 h 450001"/>
                <a:gd name="connsiteX12" fmla="*/ 982734 w 4605377"/>
                <a:gd name="connsiteY12" fmla="*/ 450001 h 450001"/>
                <a:gd name="connsiteX0-1" fmla="*/ 982734 w 4605377"/>
                <a:gd name="connsiteY0-2" fmla="*/ 450001 h 450001"/>
                <a:gd name="connsiteX1-3" fmla="*/ 4605377 w 4605377"/>
                <a:gd name="connsiteY1-4" fmla="*/ 450001 h 450001"/>
                <a:gd name="connsiteX2-5" fmla="*/ 3900463 w 4605377"/>
                <a:gd name="connsiteY2-6" fmla="*/ 12068 h 450001"/>
                <a:gd name="connsiteX3-7" fmla="*/ 3794554 w 4605377"/>
                <a:gd name="connsiteY3-8" fmla="*/ 11414 h 450001"/>
                <a:gd name="connsiteX4-9" fmla="*/ 3794554 w 4605377"/>
                <a:gd name="connsiteY4-10" fmla="*/ 5128 h 450001"/>
                <a:gd name="connsiteX5-11" fmla="*/ 2640270 w 4605377"/>
                <a:gd name="connsiteY5-12" fmla="*/ 0 h 450001"/>
                <a:gd name="connsiteX6-13" fmla="*/ 822969 w 4605377"/>
                <a:gd name="connsiteY6-14" fmla="*/ 5183 h 450001"/>
                <a:gd name="connsiteX7-15" fmla="*/ 822969 w 4605377"/>
                <a:gd name="connsiteY7-16" fmla="*/ 11230 h 450001"/>
                <a:gd name="connsiteX8-17" fmla="*/ 704914 w 4605377"/>
                <a:gd name="connsiteY8-18" fmla="*/ 11959 h 450001"/>
                <a:gd name="connsiteX9-19" fmla="*/ 0 w 4605377"/>
                <a:gd name="connsiteY9-20" fmla="*/ 449892 h 450001"/>
                <a:gd name="connsiteX10-21" fmla="*/ 982503 w 4605377"/>
                <a:gd name="connsiteY10-22" fmla="*/ 449892 h 450001"/>
                <a:gd name="connsiteX11-23" fmla="*/ 982734 w 4605377"/>
                <a:gd name="connsiteY11-24" fmla="*/ 450001 h 450001"/>
                <a:gd name="connsiteX0-25" fmla="*/ 982734 w 4605377"/>
                <a:gd name="connsiteY0-26" fmla="*/ 444873 h 444873"/>
                <a:gd name="connsiteX1-27" fmla="*/ 4605377 w 4605377"/>
                <a:gd name="connsiteY1-28" fmla="*/ 444873 h 444873"/>
                <a:gd name="connsiteX2-29" fmla="*/ 3900463 w 4605377"/>
                <a:gd name="connsiteY2-30" fmla="*/ 6940 h 444873"/>
                <a:gd name="connsiteX3-31" fmla="*/ 3794554 w 4605377"/>
                <a:gd name="connsiteY3-32" fmla="*/ 6286 h 444873"/>
                <a:gd name="connsiteX4-33" fmla="*/ 3794554 w 4605377"/>
                <a:gd name="connsiteY4-34" fmla="*/ 0 h 444873"/>
                <a:gd name="connsiteX5-35" fmla="*/ 822969 w 4605377"/>
                <a:gd name="connsiteY5-36" fmla="*/ 55 h 444873"/>
                <a:gd name="connsiteX6-37" fmla="*/ 822969 w 4605377"/>
                <a:gd name="connsiteY6-38" fmla="*/ 6102 h 444873"/>
                <a:gd name="connsiteX7-39" fmla="*/ 704914 w 4605377"/>
                <a:gd name="connsiteY7-40" fmla="*/ 6831 h 444873"/>
                <a:gd name="connsiteX8-41" fmla="*/ 0 w 4605377"/>
                <a:gd name="connsiteY8-42" fmla="*/ 444764 h 444873"/>
                <a:gd name="connsiteX9-43" fmla="*/ 982503 w 4605377"/>
                <a:gd name="connsiteY9-44" fmla="*/ 444764 h 444873"/>
                <a:gd name="connsiteX10-45" fmla="*/ 982734 w 4605377"/>
                <a:gd name="connsiteY10-46" fmla="*/ 444873 h 444873"/>
                <a:gd name="connsiteX0-47" fmla="*/ 982734 w 4605377"/>
                <a:gd name="connsiteY0-48" fmla="*/ 444873 h 444873"/>
                <a:gd name="connsiteX1-49" fmla="*/ 4605377 w 4605377"/>
                <a:gd name="connsiteY1-50" fmla="*/ 444873 h 444873"/>
                <a:gd name="connsiteX2-51" fmla="*/ 3900463 w 4605377"/>
                <a:gd name="connsiteY2-52" fmla="*/ 6940 h 444873"/>
                <a:gd name="connsiteX3-53" fmla="*/ 3794554 w 4605377"/>
                <a:gd name="connsiteY3-54" fmla="*/ 6286 h 444873"/>
                <a:gd name="connsiteX4-55" fmla="*/ 3794554 w 4605377"/>
                <a:gd name="connsiteY4-56" fmla="*/ 0 h 444873"/>
                <a:gd name="connsiteX5-57" fmla="*/ 822969 w 4605377"/>
                <a:gd name="connsiteY5-58" fmla="*/ 55 h 444873"/>
                <a:gd name="connsiteX6-59" fmla="*/ 704914 w 4605377"/>
                <a:gd name="connsiteY6-60" fmla="*/ 6831 h 444873"/>
                <a:gd name="connsiteX7-61" fmla="*/ 0 w 4605377"/>
                <a:gd name="connsiteY7-62" fmla="*/ 444764 h 444873"/>
                <a:gd name="connsiteX8-63" fmla="*/ 982503 w 4605377"/>
                <a:gd name="connsiteY8-64" fmla="*/ 444764 h 444873"/>
                <a:gd name="connsiteX9-65" fmla="*/ 982734 w 4605377"/>
                <a:gd name="connsiteY9-66" fmla="*/ 444873 h 444873"/>
                <a:gd name="connsiteX0-67" fmla="*/ 982734 w 4605377"/>
                <a:gd name="connsiteY0-68" fmla="*/ 444818 h 444818"/>
                <a:gd name="connsiteX1-69" fmla="*/ 4605377 w 4605377"/>
                <a:gd name="connsiteY1-70" fmla="*/ 444818 h 444818"/>
                <a:gd name="connsiteX2-71" fmla="*/ 3900463 w 4605377"/>
                <a:gd name="connsiteY2-72" fmla="*/ 6885 h 444818"/>
                <a:gd name="connsiteX3-73" fmla="*/ 3794554 w 4605377"/>
                <a:gd name="connsiteY3-74" fmla="*/ 6231 h 444818"/>
                <a:gd name="connsiteX4-75" fmla="*/ 822969 w 4605377"/>
                <a:gd name="connsiteY4-76" fmla="*/ 0 h 444818"/>
                <a:gd name="connsiteX5-77" fmla="*/ 704914 w 4605377"/>
                <a:gd name="connsiteY5-78" fmla="*/ 6776 h 444818"/>
                <a:gd name="connsiteX6-79" fmla="*/ 0 w 4605377"/>
                <a:gd name="connsiteY6-80" fmla="*/ 444709 h 444818"/>
                <a:gd name="connsiteX7-81" fmla="*/ 982503 w 4605377"/>
                <a:gd name="connsiteY7-82" fmla="*/ 444709 h 444818"/>
                <a:gd name="connsiteX8-83" fmla="*/ 982734 w 4605377"/>
                <a:gd name="connsiteY8-84" fmla="*/ 444818 h 444818"/>
                <a:gd name="connsiteX0-85" fmla="*/ 982734 w 4605377"/>
                <a:gd name="connsiteY0-86" fmla="*/ 444818 h 444818"/>
                <a:gd name="connsiteX1-87" fmla="*/ 4605377 w 4605377"/>
                <a:gd name="connsiteY1-88" fmla="*/ 444818 h 444818"/>
                <a:gd name="connsiteX2-89" fmla="*/ 3900463 w 4605377"/>
                <a:gd name="connsiteY2-90" fmla="*/ 6885 h 444818"/>
                <a:gd name="connsiteX3-91" fmla="*/ 822969 w 4605377"/>
                <a:gd name="connsiteY3-92" fmla="*/ 0 h 444818"/>
                <a:gd name="connsiteX4-93" fmla="*/ 704914 w 4605377"/>
                <a:gd name="connsiteY4-94" fmla="*/ 6776 h 444818"/>
                <a:gd name="connsiteX5-95" fmla="*/ 0 w 4605377"/>
                <a:gd name="connsiteY5-96" fmla="*/ 444709 h 444818"/>
                <a:gd name="connsiteX6-97" fmla="*/ 982503 w 4605377"/>
                <a:gd name="connsiteY6-98" fmla="*/ 444709 h 444818"/>
                <a:gd name="connsiteX7-99" fmla="*/ 982734 w 4605377"/>
                <a:gd name="connsiteY7-100" fmla="*/ 444818 h 444818"/>
                <a:gd name="connsiteX0-101" fmla="*/ 982734 w 4605377"/>
                <a:gd name="connsiteY0-102" fmla="*/ 438042 h 438042"/>
                <a:gd name="connsiteX1-103" fmla="*/ 4605377 w 4605377"/>
                <a:gd name="connsiteY1-104" fmla="*/ 438042 h 438042"/>
                <a:gd name="connsiteX2-105" fmla="*/ 3900463 w 4605377"/>
                <a:gd name="connsiteY2-106" fmla="*/ 109 h 438042"/>
                <a:gd name="connsiteX3-107" fmla="*/ 704914 w 4605377"/>
                <a:gd name="connsiteY3-108" fmla="*/ 0 h 438042"/>
                <a:gd name="connsiteX4-109" fmla="*/ 0 w 4605377"/>
                <a:gd name="connsiteY4-110" fmla="*/ 437933 h 438042"/>
                <a:gd name="connsiteX5-111" fmla="*/ 982503 w 4605377"/>
                <a:gd name="connsiteY5-112" fmla="*/ 437933 h 438042"/>
                <a:gd name="connsiteX6-113" fmla="*/ 982734 w 4605377"/>
                <a:gd name="connsiteY6-114" fmla="*/ 438042 h 43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605377" h="438042">
                  <a:moveTo>
                    <a:pt x="982734" y="438042"/>
                  </a:moveTo>
                  <a:lnTo>
                    <a:pt x="4605377" y="438042"/>
                  </a:lnTo>
                  <a:cubicBezTo>
                    <a:pt x="4273728" y="89167"/>
                    <a:pt x="4186999" y="9770"/>
                    <a:pt x="3900463" y="109"/>
                  </a:cubicBezTo>
                  <a:lnTo>
                    <a:pt x="704914" y="0"/>
                  </a:lnTo>
                  <a:cubicBezTo>
                    <a:pt x="418378" y="9661"/>
                    <a:pt x="331649" y="89058"/>
                    <a:pt x="0" y="437933"/>
                  </a:cubicBezTo>
                  <a:lnTo>
                    <a:pt x="982503" y="437933"/>
                  </a:lnTo>
                  <a:cubicBezTo>
                    <a:pt x="982572" y="437996"/>
                    <a:pt x="982653" y="438019"/>
                    <a:pt x="982734" y="438042"/>
                  </a:cubicBezTo>
                  <a:close/>
                </a:path>
              </a:pathLst>
            </a:custGeom>
            <a:solidFill>
              <a:schemeClr val="accent1"/>
            </a:solidFill>
            <a:ln w="0">
              <a:solidFill>
                <a:schemeClr val="bg1">
                  <a:lumMod val="95000"/>
                  <a:alpha val="30000"/>
                </a:schemeClr>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zh-CN" altLang="en-US" sz="1800">
                <a:solidFill>
                  <a:prstClr val="white"/>
                </a:solidFill>
              </a:endParaRPr>
            </a:p>
          </p:txBody>
        </p:sp>
        <p:sp>
          <p:nvSpPr>
            <p:cNvPr id="37" name="平行四边形 1"/>
            <p:cNvSpPr/>
            <p:nvPr/>
          </p:nvSpPr>
          <p:spPr>
            <a:xfrm flipV="1">
              <a:off x="2890491" y="2578520"/>
              <a:ext cx="5380729" cy="653197"/>
            </a:xfrm>
            <a:custGeom>
              <a:avLst/>
              <a:gdLst>
                <a:gd name="connsiteX0" fmla="*/ 0 w 5096128"/>
                <a:gd name="connsiteY0" fmla="*/ 618648 h 618648"/>
                <a:gd name="connsiteX1" fmla="*/ 212940 w 5096128"/>
                <a:gd name="connsiteY1" fmla="*/ 458653 h 618648"/>
                <a:gd name="connsiteX2" fmla="*/ 4279232 w 5096128"/>
                <a:gd name="connsiteY2" fmla="*/ 438733 h 618648"/>
                <a:gd name="connsiteX3" fmla="*/ 4391214 w 5096128"/>
                <a:gd name="connsiteY3" fmla="*/ 438041 h 618648"/>
                <a:gd name="connsiteX4" fmla="*/ 5096128 w 5096128"/>
                <a:gd name="connsiteY4" fmla="*/ 108 h 618648"/>
                <a:gd name="connsiteX5" fmla="*/ 4279232 w 5096128"/>
                <a:gd name="connsiteY5" fmla="*/ 108 h 618648"/>
                <a:gd name="connsiteX6" fmla="*/ 4279232 w 5096128"/>
                <a:gd name="connsiteY6" fmla="*/ 0 h 618648"/>
                <a:gd name="connsiteX7" fmla="*/ 1301574 w 5096128"/>
                <a:gd name="connsiteY7" fmla="*/ 0 h 618648"/>
                <a:gd name="connsiteX8" fmla="*/ 484622 w 5096128"/>
                <a:gd name="connsiteY8" fmla="*/ 0 h 618648"/>
                <a:gd name="connsiteX9" fmla="*/ 102514 w 5096128"/>
                <a:gd name="connsiteY9" fmla="*/ 397716 h 618648"/>
                <a:gd name="connsiteX10" fmla="*/ 788 w 5096128"/>
                <a:gd name="connsiteY10" fmla="*/ 573444 h 618648"/>
                <a:gd name="connsiteX11" fmla="*/ 0 w 5096128"/>
                <a:gd name="connsiteY11" fmla="*/ 618648 h 61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6128" h="618648">
                  <a:moveTo>
                    <a:pt x="0" y="618648"/>
                  </a:moveTo>
                  <a:cubicBezTo>
                    <a:pt x="26296" y="526017"/>
                    <a:pt x="111752" y="458653"/>
                    <a:pt x="212940" y="458653"/>
                  </a:cubicBezTo>
                  <a:lnTo>
                    <a:pt x="4279232" y="438733"/>
                  </a:lnTo>
                  <a:lnTo>
                    <a:pt x="4391214" y="438041"/>
                  </a:lnTo>
                  <a:cubicBezTo>
                    <a:pt x="4677750" y="428380"/>
                    <a:pt x="4764479" y="348983"/>
                    <a:pt x="5096128" y="108"/>
                  </a:cubicBezTo>
                  <a:lnTo>
                    <a:pt x="4279232" y="108"/>
                  </a:lnTo>
                  <a:lnTo>
                    <a:pt x="4279232" y="0"/>
                  </a:lnTo>
                  <a:lnTo>
                    <a:pt x="1301574" y="0"/>
                  </a:lnTo>
                  <a:lnTo>
                    <a:pt x="484622" y="0"/>
                  </a:lnTo>
                  <a:cubicBezTo>
                    <a:pt x="383946" y="105878"/>
                    <a:pt x="260725" y="236594"/>
                    <a:pt x="102514" y="397716"/>
                  </a:cubicBezTo>
                  <a:cubicBezTo>
                    <a:pt x="12442" y="476638"/>
                    <a:pt x="3604" y="538295"/>
                    <a:pt x="788" y="573444"/>
                  </a:cubicBezTo>
                  <a:cubicBezTo>
                    <a:pt x="526" y="588512"/>
                    <a:pt x="263" y="603580"/>
                    <a:pt x="0" y="618648"/>
                  </a:cubicBezTo>
                  <a:close/>
                </a:path>
              </a:pathLst>
            </a:custGeom>
            <a:solidFill>
              <a:schemeClr val="accent4"/>
            </a:solidFill>
            <a:ln w="0">
              <a:solidFill>
                <a:schemeClr val="bg1">
                  <a:lumMod val="95000"/>
                  <a:alpha val="30000"/>
                </a:schemeClr>
              </a:solidFill>
            </a:ln>
            <a:effectLst>
              <a:outerShdw blurRad="139700" dir="15000000" sx="101000" sy="10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r>
                <a:rPr lang="en-US" altLang="zh-CN" sz="1800" dirty="0">
                  <a:solidFill>
                    <a:prstClr val="white"/>
                  </a:solidFill>
                </a:rPr>
                <a:t> </a:t>
              </a:r>
              <a:endParaRPr lang="zh-CN" altLang="en-US" sz="1800" dirty="0">
                <a:solidFill>
                  <a:prstClr val="white"/>
                </a:solidFill>
              </a:endParaRPr>
            </a:p>
          </p:txBody>
        </p:sp>
      </p:grpSp>
      <p:sp>
        <p:nvSpPr>
          <p:cNvPr id="51" name="矩形 50"/>
          <p:cNvSpPr/>
          <p:nvPr/>
        </p:nvSpPr>
        <p:spPr>
          <a:xfrm>
            <a:off x="6584926" y="2150609"/>
            <a:ext cx="1983518" cy="889987"/>
          </a:xfrm>
          <a:prstGeom prst="rect">
            <a:avLst/>
          </a:prstGeom>
        </p:spPr>
        <p:txBody>
          <a:bodyPr wrap="square" lIns="68580" tIns="34290" rIns="68580" bIns="34290">
            <a:spAutoFit/>
          </a:bodyPr>
          <a:lstStyle/>
          <a:p>
            <a:pPr>
              <a:spcBef>
                <a:spcPts val="840"/>
              </a:spcBef>
              <a:spcAft>
                <a:spcPts val="840"/>
              </a:spcAft>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3419872" y="3842797"/>
            <a:ext cx="1980220" cy="889987"/>
          </a:xfrm>
          <a:prstGeom prst="rect">
            <a:avLst/>
          </a:prstGeom>
        </p:spPr>
        <p:txBody>
          <a:bodyPr wrap="square" lIns="68580" tIns="34290" rIns="68580" bIns="34290">
            <a:spAutoFit/>
          </a:bodyPr>
          <a:lstStyle/>
          <a:p>
            <a:pPr>
              <a:spcBef>
                <a:spcPts val="840"/>
              </a:spcBef>
              <a:spcAft>
                <a:spcPts val="840"/>
              </a:spcAft>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25" name="图片 24" descr="7.png"/>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7818" y="2174919"/>
            <a:ext cx="1605545" cy="314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3339" y="340296"/>
            <a:ext cx="1719224" cy="1692165"/>
          </a:xfrm>
          <a:prstGeom prst="rect">
            <a:avLst/>
          </a:prstGeom>
          <a:effectLst>
            <a:outerShdw blurRad="266700" dist="241300" dir="2700000" algn="tl" rotWithShape="0">
              <a:prstClr val="black">
                <a:alpha val="40000"/>
              </a:prstClr>
            </a:outerShdw>
          </a:effectLst>
        </p:spPr>
      </p:pic>
      <p:grpSp>
        <p:nvGrpSpPr>
          <p:cNvPr id="6" name="组合 40"/>
          <p:cNvGrpSpPr/>
          <p:nvPr/>
        </p:nvGrpSpPr>
        <p:grpSpPr>
          <a:xfrm flipH="1">
            <a:off x="5640109" y="2850529"/>
            <a:ext cx="1988230" cy="338554"/>
            <a:chOff x="3151531" y="1191808"/>
            <a:chExt cx="1988230" cy="338449"/>
          </a:xfrm>
        </p:grpSpPr>
        <p:sp>
          <p:nvSpPr>
            <p:cNvPr id="42" name="矩形 41"/>
            <p:cNvSpPr/>
            <p:nvPr/>
          </p:nvSpPr>
          <p:spPr>
            <a:xfrm>
              <a:off x="3151531" y="1191808"/>
              <a:ext cx="457818" cy="338449"/>
            </a:xfrm>
            <a:prstGeom prst="rect">
              <a:avLst/>
            </a:prstGeom>
            <a:noFill/>
            <a:ln>
              <a:noFill/>
            </a:ln>
            <a:scene3d>
              <a:camera prst="orthographicFront"/>
              <a:lightRig rig="threePt" dir="t"/>
            </a:scene3d>
            <a:sp3d extrusionH="317500">
              <a:bevelT prst="slope"/>
              <a:extrusionClr>
                <a:schemeClr val="bg1"/>
              </a:extrusionClr>
            </a:sp3d>
          </p:spPr>
          <p:txBody>
            <a:bodyPr wrap="none" lIns="121920" tIns="60960" rIns="121920" bIns="60960" anchor="ctr" anchorCtr="1">
              <a:spAutoFit/>
            </a:bodyPr>
            <a:lstStyle/>
            <a:p>
              <a:pPr algn="ctr" defTabSz="914400"/>
              <a:r>
                <a:rPr lang="en-US" altLang="zh-CN" sz="1400" dirty="0">
                  <a:ln w="0"/>
                  <a:solidFill>
                    <a:schemeClr val="bg1">
                      <a:lumMod val="95000"/>
                    </a:schemeClr>
                  </a:solidFill>
                  <a:effectLst>
                    <a:outerShdw blurRad="38100" dist="25400" dir="5400000" algn="ctr" rotWithShape="0">
                      <a:prstClr val="white">
                        <a:alpha val="43000"/>
                      </a:prstClr>
                    </a:outerShdw>
                  </a:effectLst>
                  <a:latin typeface="微软雅黑" panose="020B0503020204020204" pitchFamily="34" charset="-122"/>
                  <a:ea typeface="微软雅黑" panose="020B0503020204020204" pitchFamily="34" charset="-122"/>
                </a:rPr>
                <a:t>02</a:t>
              </a:r>
              <a:endParaRPr lang="zh-CN" altLang="en-US" sz="1400" dirty="0">
                <a:ln w="0"/>
                <a:solidFill>
                  <a:schemeClr val="bg1">
                    <a:lumMod val="95000"/>
                  </a:schemeClr>
                </a:solidFill>
                <a:effectLst>
                  <a:outerShdw blurRad="38100" dist="25400" dir="5400000" algn="ctr" rotWithShape="0">
                    <a:prstClr val="white">
                      <a:alpha val="43000"/>
                    </a:prstClr>
                  </a:outerShdw>
                </a:effectLst>
                <a:latin typeface="微软雅黑" panose="020B0503020204020204" pitchFamily="34" charset="-122"/>
                <a:ea typeface="微软雅黑" panose="020B0503020204020204" pitchFamily="34" charset="-122"/>
              </a:endParaRPr>
            </a:p>
          </p:txBody>
        </p:sp>
        <p:sp>
          <p:nvSpPr>
            <p:cNvPr id="43" name="TextBox 46"/>
            <p:cNvSpPr txBox="1"/>
            <p:nvPr/>
          </p:nvSpPr>
          <p:spPr>
            <a:xfrm>
              <a:off x="3529672" y="1197317"/>
              <a:ext cx="1610089" cy="307682"/>
            </a:xfrm>
            <a:prstGeom prst="rect">
              <a:avLst/>
            </a:prstGeom>
            <a:noFill/>
          </p:spPr>
          <p:txBody>
            <a:bodyPr wrap="square" rtlCol="0" anchor="ctr" anchorCtr="1">
              <a:spAutoFit/>
            </a:bodyPr>
            <a:lstStyle/>
            <a:p>
              <a:pPr defTabSz="914400"/>
              <a:r>
                <a:rPr lang="zh-CN" altLang="en-US" sz="1400" dirty="0">
                  <a:solidFill>
                    <a:schemeClr val="bg1">
                      <a:lumMod val="95000"/>
                    </a:schemeClr>
                  </a:solidFill>
                  <a:latin typeface="微软雅黑" panose="020B0503020204020204" pitchFamily="34" charset="-122"/>
                  <a:ea typeface="微软雅黑" panose="020B0503020204020204" pitchFamily="34" charset="-122"/>
                </a:rPr>
                <a:t>请输入标题</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7" name="组合 5"/>
          <p:cNvGrpSpPr/>
          <p:nvPr/>
        </p:nvGrpSpPr>
        <p:grpSpPr>
          <a:xfrm>
            <a:off x="4027653" y="3300266"/>
            <a:ext cx="1769352" cy="317867"/>
            <a:chOff x="4027653" y="3299252"/>
            <a:chExt cx="1769352" cy="317769"/>
          </a:xfrm>
        </p:grpSpPr>
        <p:sp>
          <p:nvSpPr>
            <p:cNvPr id="44" name="矩形 43"/>
            <p:cNvSpPr/>
            <p:nvPr/>
          </p:nvSpPr>
          <p:spPr>
            <a:xfrm>
              <a:off x="4027653" y="3299252"/>
              <a:ext cx="396262" cy="307682"/>
            </a:xfrm>
            <a:prstGeom prst="rect">
              <a:avLst/>
            </a:prstGeom>
            <a:noFill/>
            <a:ln>
              <a:noFill/>
            </a:ln>
            <a:scene3d>
              <a:camera prst="orthographicFront"/>
              <a:lightRig rig="threePt" dir="t"/>
            </a:scene3d>
            <a:sp3d extrusionH="317500">
              <a:bevelT prst="slope"/>
              <a:extrusionClr>
                <a:schemeClr val="bg1"/>
              </a:extrusionClr>
            </a:sp3d>
          </p:spPr>
          <p:txBody>
            <a:bodyPr wrap="none" lIns="91440" tIns="45720" rIns="91440" bIns="45720" anchor="ctr" anchorCtr="1">
              <a:spAutoFit/>
            </a:bodyPr>
            <a:lstStyle/>
            <a:p>
              <a:pPr algn="ctr" defTabSz="914400"/>
              <a:r>
                <a:rPr lang="en-US" altLang="zh-CN" sz="1400" dirty="0">
                  <a:ln w="0"/>
                  <a:solidFill>
                    <a:schemeClr val="bg1">
                      <a:lumMod val="95000"/>
                    </a:schemeClr>
                  </a:solidFill>
                  <a:effectLst>
                    <a:outerShdw blurRad="38100" dist="25400" dir="5400000" algn="ctr" rotWithShape="0">
                      <a:prstClr val="white">
                        <a:alpha val="43000"/>
                      </a:prstClr>
                    </a:outerShdw>
                  </a:effectLst>
                  <a:latin typeface="微软雅黑" panose="020B0503020204020204" pitchFamily="34" charset="-122"/>
                  <a:ea typeface="微软雅黑" panose="020B0503020204020204" pitchFamily="34" charset="-122"/>
                </a:rPr>
                <a:t>03</a:t>
              </a:r>
              <a:endParaRPr lang="zh-CN" altLang="en-US" sz="1400" dirty="0">
                <a:ln w="0"/>
                <a:solidFill>
                  <a:schemeClr val="bg1">
                    <a:lumMod val="95000"/>
                  </a:schemeClr>
                </a:solidFill>
                <a:effectLst>
                  <a:outerShdw blurRad="38100" dist="25400" dir="5400000" algn="ctr" rotWithShape="0">
                    <a:prstClr val="white">
                      <a:alpha val="43000"/>
                    </a:prstClr>
                  </a:outerShdw>
                </a:effectLst>
                <a:latin typeface="微软雅黑" panose="020B0503020204020204" pitchFamily="34" charset="-122"/>
                <a:ea typeface="微软雅黑" panose="020B0503020204020204" pitchFamily="34" charset="-122"/>
              </a:endParaRPr>
            </a:p>
          </p:txBody>
        </p:sp>
        <p:sp>
          <p:nvSpPr>
            <p:cNvPr id="45" name="TextBox 39"/>
            <p:cNvSpPr txBox="1"/>
            <p:nvPr/>
          </p:nvSpPr>
          <p:spPr>
            <a:xfrm>
              <a:off x="4186916" y="3332416"/>
              <a:ext cx="1610089" cy="284605"/>
            </a:xfrm>
            <a:prstGeom prst="rect">
              <a:avLst/>
            </a:prstGeom>
            <a:noFill/>
          </p:spPr>
          <p:txBody>
            <a:bodyPr wrap="square" lIns="68580" tIns="34290" rIns="68580" bIns="34290" rtlCol="0" anchor="ctr" anchorCtr="1">
              <a:spAutoFit/>
            </a:bodyPr>
            <a:lstStyle/>
            <a:p>
              <a:pPr defTabSz="91440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请输入标题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3500"/>
                            </p:stCondLst>
                            <p:childTnLst>
                              <p:par>
                                <p:cTn id="32" presetID="2" presetClass="entr" presetSubtype="8"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500" fill="hold"/>
                                        <p:tgtEl>
                                          <p:spTgt spid="49"/>
                                        </p:tgtEl>
                                        <p:attrNameLst>
                                          <p:attrName>ppt_x</p:attrName>
                                        </p:attrNameLst>
                                      </p:cBhvr>
                                      <p:tavLst>
                                        <p:tav tm="0">
                                          <p:val>
                                            <p:strVal val="0-#ppt_w/2"/>
                                          </p:val>
                                        </p:tav>
                                        <p:tav tm="100000">
                                          <p:val>
                                            <p:strVal val="#ppt_x"/>
                                          </p:val>
                                        </p:tav>
                                      </p:tavLst>
                                    </p:anim>
                                    <p:anim calcmode="lin" valueType="num">
                                      <p:cBhvr additive="base">
                                        <p:cTn id="35" dur="500" fill="hold"/>
                                        <p:tgtEl>
                                          <p:spTgt spid="49"/>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4500"/>
                            </p:stCondLst>
                            <p:childTnLst>
                              <p:par>
                                <p:cTn id="41" presetID="2" presetClass="entr" presetSubtype="2"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1+#ppt_w/2"/>
                                          </p:val>
                                        </p:tav>
                                        <p:tav tm="100000">
                                          <p:val>
                                            <p:strVal val="#ppt_x"/>
                                          </p:val>
                                        </p:tav>
                                      </p:tavLst>
                                    </p:anim>
                                    <p:anim calcmode="lin" valueType="num">
                                      <p:cBhvr additive="base">
                                        <p:cTn id="44" dur="500" fill="hold"/>
                                        <p:tgtEl>
                                          <p:spTgt spid="51"/>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10" presetClass="entr" presetSubtype="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7"/>
          <p:cNvSpPr>
            <a:spLocks noChangeArrowheads="1"/>
          </p:cNvSpPr>
          <p:nvPr/>
        </p:nvSpPr>
        <p:spPr bwMode="auto">
          <a:xfrm>
            <a:off x="0" y="2839301"/>
            <a:ext cx="9144000" cy="18006"/>
          </a:xfrm>
          <a:prstGeom prst="rect">
            <a:avLst/>
          </a:prstGeom>
          <a:solidFill>
            <a:schemeClr val="accent1"/>
          </a:solidFill>
          <a:ln>
            <a:solidFill>
              <a:schemeClr val="accent1"/>
            </a:solidFill>
          </a:ln>
        </p:spPr>
        <p:txBody>
          <a:bodyPr/>
          <a:lstStyle/>
          <a:p>
            <a:pPr eaLnBrk="1" hangingPunct="1"/>
            <a:endParaRPr lang="zh-CN" altLang="zh-CN"/>
          </a:p>
        </p:txBody>
      </p:sp>
      <p:grpSp>
        <p:nvGrpSpPr>
          <p:cNvPr id="2" name="组合 2"/>
          <p:cNvGrpSpPr/>
          <p:nvPr/>
        </p:nvGrpSpPr>
        <p:grpSpPr>
          <a:xfrm>
            <a:off x="1745505" y="2221177"/>
            <a:ext cx="154781" cy="703876"/>
            <a:chOff x="1745505" y="2220491"/>
            <a:chExt cx="154781" cy="703659"/>
          </a:xfrm>
        </p:grpSpPr>
        <p:sp>
          <p:nvSpPr>
            <p:cNvPr id="146" name="Rectangle 6"/>
            <p:cNvSpPr>
              <a:spLocks noChangeArrowheads="1"/>
            </p:cNvSpPr>
            <p:nvPr/>
          </p:nvSpPr>
          <p:spPr bwMode="auto">
            <a:xfrm>
              <a:off x="1814562" y="2220491"/>
              <a:ext cx="16669" cy="626269"/>
            </a:xfrm>
            <a:prstGeom prst="rect">
              <a:avLst/>
            </a:prstGeom>
            <a:solidFill>
              <a:schemeClr val="tx1">
                <a:lumMod val="50000"/>
                <a:lumOff val="50000"/>
              </a:schemeClr>
            </a:solidFill>
            <a:ln>
              <a:noFill/>
            </a:ln>
          </p:spPr>
          <p:txBody>
            <a:bodyPr/>
            <a:lstStyle/>
            <a:p>
              <a:pPr eaLnBrk="1" hangingPunct="1"/>
              <a:endParaRPr lang="zh-CN" altLang="zh-CN"/>
            </a:p>
          </p:txBody>
        </p:sp>
        <p:sp>
          <p:nvSpPr>
            <p:cNvPr id="148" name="Oval 8"/>
            <p:cNvSpPr>
              <a:spLocks noChangeArrowheads="1"/>
            </p:cNvSpPr>
            <p:nvPr/>
          </p:nvSpPr>
          <p:spPr bwMode="auto">
            <a:xfrm>
              <a:off x="1745505" y="2768178"/>
              <a:ext cx="154781" cy="155972"/>
            </a:xfrm>
            <a:prstGeom prst="ellipse">
              <a:avLst/>
            </a:prstGeom>
            <a:solidFill>
              <a:schemeClr val="accent1"/>
            </a:solidFill>
            <a:ln>
              <a:noFill/>
            </a:ln>
          </p:spPr>
          <p:txBody>
            <a:bodyPr/>
            <a:lstStyle/>
            <a:p>
              <a:pPr eaLnBrk="1" hangingPunct="1"/>
              <a:endParaRPr lang="zh-CN" altLang="zh-CN"/>
            </a:p>
          </p:txBody>
        </p:sp>
      </p:grpSp>
      <p:grpSp>
        <p:nvGrpSpPr>
          <p:cNvPr id="3" name="组合 4"/>
          <p:cNvGrpSpPr/>
          <p:nvPr/>
        </p:nvGrpSpPr>
        <p:grpSpPr>
          <a:xfrm>
            <a:off x="2993455" y="2769033"/>
            <a:ext cx="154781" cy="703877"/>
            <a:chOff x="2993454" y="2768178"/>
            <a:chExt cx="154781" cy="703660"/>
          </a:xfrm>
        </p:grpSpPr>
        <p:sp>
          <p:nvSpPr>
            <p:cNvPr id="145" name="Rectangle 5"/>
            <p:cNvSpPr>
              <a:spLocks noChangeArrowheads="1"/>
            </p:cNvSpPr>
            <p:nvPr/>
          </p:nvSpPr>
          <p:spPr bwMode="auto">
            <a:xfrm>
              <a:off x="3062511" y="2924150"/>
              <a:ext cx="15478" cy="547688"/>
            </a:xfrm>
            <a:prstGeom prst="rect">
              <a:avLst/>
            </a:prstGeom>
            <a:solidFill>
              <a:schemeClr val="tx1">
                <a:lumMod val="50000"/>
                <a:lumOff val="50000"/>
              </a:schemeClr>
            </a:solidFill>
            <a:ln>
              <a:noFill/>
            </a:ln>
          </p:spPr>
          <p:txBody>
            <a:bodyPr/>
            <a:lstStyle/>
            <a:p>
              <a:pPr eaLnBrk="1" hangingPunct="1"/>
              <a:endParaRPr lang="zh-CN" altLang="zh-CN"/>
            </a:p>
          </p:txBody>
        </p:sp>
        <p:sp>
          <p:nvSpPr>
            <p:cNvPr id="154" name="Oval 14"/>
            <p:cNvSpPr>
              <a:spLocks noChangeArrowheads="1"/>
            </p:cNvSpPr>
            <p:nvPr/>
          </p:nvSpPr>
          <p:spPr bwMode="auto">
            <a:xfrm>
              <a:off x="2993454" y="2768178"/>
              <a:ext cx="154781" cy="155972"/>
            </a:xfrm>
            <a:prstGeom prst="ellipse">
              <a:avLst/>
            </a:prstGeom>
            <a:solidFill>
              <a:schemeClr val="accent2"/>
            </a:solidFill>
            <a:ln>
              <a:noFill/>
            </a:ln>
          </p:spPr>
          <p:txBody>
            <a:bodyPr/>
            <a:lstStyle/>
            <a:p>
              <a:pPr eaLnBrk="1" hangingPunct="1"/>
              <a:endParaRPr lang="zh-CN" altLang="zh-CN"/>
            </a:p>
          </p:txBody>
        </p:sp>
      </p:grpSp>
      <p:grpSp>
        <p:nvGrpSpPr>
          <p:cNvPr id="4" name="组合 6"/>
          <p:cNvGrpSpPr/>
          <p:nvPr/>
        </p:nvGrpSpPr>
        <p:grpSpPr>
          <a:xfrm>
            <a:off x="4064842" y="2221177"/>
            <a:ext cx="155972" cy="703876"/>
            <a:chOff x="4064842" y="2220491"/>
            <a:chExt cx="155972" cy="703659"/>
          </a:xfrm>
        </p:grpSpPr>
        <p:sp>
          <p:nvSpPr>
            <p:cNvPr id="157" name="Rectangle 17"/>
            <p:cNvSpPr>
              <a:spLocks noChangeArrowheads="1"/>
            </p:cNvSpPr>
            <p:nvPr/>
          </p:nvSpPr>
          <p:spPr bwMode="auto">
            <a:xfrm>
              <a:off x="4135089" y="2220491"/>
              <a:ext cx="15478" cy="626269"/>
            </a:xfrm>
            <a:prstGeom prst="rect">
              <a:avLst/>
            </a:prstGeom>
            <a:solidFill>
              <a:schemeClr val="tx1">
                <a:lumMod val="50000"/>
                <a:lumOff val="50000"/>
              </a:schemeClr>
            </a:solidFill>
            <a:ln>
              <a:noFill/>
            </a:ln>
          </p:spPr>
          <p:txBody>
            <a:bodyPr/>
            <a:lstStyle/>
            <a:p>
              <a:pPr eaLnBrk="1" hangingPunct="1"/>
              <a:endParaRPr lang="zh-CN" altLang="zh-CN"/>
            </a:p>
          </p:txBody>
        </p:sp>
        <p:sp>
          <p:nvSpPr>
            <p:cNvPr id="158" name="Oval 18"/>
            <p:cNvSpPr>
              <a:spLocks noChangeArrowheads="1"/>
            </p:cNvSpPr>
            <p:nvPr/>
          </p:nvSpPr>
          <p:spPr bwMode="auto">
            <a:xfrm>
              <a:off x="4064842" y="2768178"/>
              <a:ext cx="155972" cy="155972"/>
            </a:xfrm>
            <a:prstGeom prst="ellipse">
              <a:avLst/>
            </a:prstGeom>
            <a:solidFill>
              <a:schemeClr val="accent3"/>
            </a:solidFill>
            <a:ln>
              <a:noFill/>
            </a:ln>
          </p:spPr>
          <p:txBody>
            <a:bodyPr/>
            <a:lstStyle/>
            <a:p>
              <a:pPr eaLnBrk="1" hangingPunct="1"/>
              <a:endParaRPr lang="zh-CN" altLang="zh-CN"/>
            </a:p>
          </p:txBody>
        </p:sp>
      </p:grpSp>
      <p:grpSp>
        <p:nvGrpSpPr>
          <p:cNvPr id="5" name="组合 8"/>
          <p:cNvGrpSpPr/>
          <p:nvPr/>
        </p:nvGrpSpPr>
        <p:grpSpPr>
          <a:xfrm>
            <a:off x="5192289" y="2769033"/>
            <a:ext cx="155972" cy="703877"/>
            <a:chOff x="5192289" y="2768178"/>
            <a:chExt cx="155972" cy="703660"/>
          </a:xfrm>
        </p:grpSpPr>
        <p:sp>
          <p:nvSpPr>
            <p:cNvPr id="156" name="Rectangle 16"/>
            <p:cNvSpPr>
              <a:spLocks noChangeArrowheads="1"/>
            </p:cNvSpPr>
            <p:nvPr/>
          </p:nvSpPr>
          <p:spPr bwMode="auto">
            <a:xfrm>
              <a:off x="5262536" y="2924150"/>
              <a:ext cx="15478" cy="547688"/>
            </a:xfrm>
            <a:prstGeom prst="rect">
              <a:avLst/>
            </a:prstGeom>
            <a:solidFill>
              <a:schemeClr val="tx1">
                <a:lumMod val="50000"/>
                <a:lumOff val="50000"/>
              </a:schemeClr>
            </a:solidFill>
            <a:ln>
              <a:noFill/>
            </a:ln>
          </p:spPr>
          <p:txBody>
            <a:bodyPr/>
            <a:lstStyle/>
            <a:p>
              <a:pPr eaLnBrk="1" hangingPunct="1"/>
              <a:endParaRPr lang="zh-CN" altLang="zh-CN"/>
            </a:p>
          </p:txBody>
        </p:sp>
        <p:sp>
          <p:nvSpPr>
            <p:cNvPr id="159" name="Oval 19"/>
            <p:cNvSpPr>
              <a:spLocks noChangeArrowheads="1"/>
            </p:cNvSpPr>
            <p:nvPr/>
          </p:nvSpPr>
          <p:spPr bwMode="auto">
            <a:xfrm>
              <a:off x="5192289" y="2768178"/>
              <a:ext cx="155972" cy="155972"/>
            </a:xfrm>
            <a:prstGeom prst="ellipse">
              <a:avLst/>
            </a:prstGeom>
            <a:solidFill>
              <a:schemeClr val="accent4"/>
            </a:solidFill>
            <a:ln>
              <a:noFill/>
            </a:ln>
          </p:spPr>
          <p:txBody>
            <a:bodyPr/>
            <a:lstStyle/>
            <a:p>
              <a:pPr eaLnBrk="1" hangingPunct="1"/>
              <a:endParaRPr lang="zh-CN" altLang="zh-CN"/>
            </a:p>
          </p:txBody>
        </p:sp>
      </p:grpSp>
      <p:grpSp>
        <p:nvGrpSpPr>
          <p:cNvPr id="6" name="组合 10"/>
          <p:cNvGrpSpPr/>
          <p:nvPr/>
        </p:nvGrpSpPr>
        <p:grpSpPr>
          <a:xfrm>
            <a:off x="6269755" y="2221177"/>
            <a:ext cx="155972" cy="703876"/>
            <a:chOff x="6269755" y="2220491"/>
            <a:chExt cx="155972" cy="703659"/>
          </a:xfrm>
        </p:grpSpPr>
        <p:sp>
          <p:nvSpPr>
            <p:cNvPr id="162" name="Rectangle 267"/>
            <p:cNvSpPr>
              <a:spLocks noChangeArrowheads="1"/>
            </p:cNvSpPr>
            <p:nvPr/>
          </p:nvSpPr>
          <p:spPr bwMode="auto">
            <a:xfrm>
              <a:off x="6340002" y="2220491"/>
              <a:ext cx="15478" cy="626269"/>
            </a:xfrm>
            <a:prstGeom prst="rect">
              <a:avLst/>
            </a:prstGeom>
            <a:solidFill>
              <a:schemeClr val="tx1">
                <a:lumMod val="50000"/>
                <a:lumOff val="50000"/>
              </a:schemeClr>
            </a:solidFill>
            <a:ln>
              <a:noFill/>
            </a:ln>
          </p:spPr>
          <p:txBody>
            <a:bodyPr/>
            <a:lstStyle/>
            <a:p>
              <a:pPr eaLnBrk="1" hangingPunct="1"/>
              <a:endParaRPr lang="zh-CN" altLang="zh-CN"/>
            </a:p>
          </p:txBody>
        </p:sp>
        <p:sp>
          <p:nvSpPr>
            <p:cNvPr id="163" name="Oval 268"/>
            <p:cNvSpPr>
              <a:spLocks noChangeArrowheads="1"/>
            </p:cNvSpPr>
            <p:nvPr/>
          </p:nvSpPr>
          <p:spPr bwMode="auto">
            <a:xfrm>
              <a:off x="6269755" y="2768178"/>
              <a:ext cx="155972" cy="155972"/>
            </a:xfrm>
            <a:prstGeom prst="ellipse">
              <a:avLst/>
            </a:prstGeom>
            <a:solidFill>
              <a:schemeClr val="accent3"/>
            </a:solidFill>
            <a:ln>
              <a:noFill/>
            </a:ln>
          </p:spPr>
          <p:txBody>
            <a:bodyPr/>
            <a:lstStyle/>
            <a:p>
              <a:pPr eaLnBrk="1" hangingPunct="1"/>
              <a:endParaRPr lang="zh-CN" altLang="zh-CN"/>
            </a:p>
          </p:txBody>
        </p:sp>
      </p:grpSp>
      <p:grpSp>
        <p:nvGrpSpPr>
          <p:cNvPr id="7" name="组合 12"/>
          <p:cNvGrpSpPr/>
          <p:nvPr/>
        </p:nvGrpSpPr>
        <p:grpSpPr>
          <a:xfrm>
            <a:off x="7657280" y="2769033"/>
            <a:ext cx="155972" cy="703877"/>
            <a:chOff x="7657280" y="2768178"/>
            <a:chExt cx="155972" cy="703660"/>
          </a:xfrm>
        </p:grpSpPr>
        <p:sp>
          <p:nvSpPr>
            <p:cNvPr id="161" name="Rectangle 266"/>
            <p:cNvSpPr>
              <a:spLocks noChangeArrowheads="1"/>
            </p:cNvSpPr>
            <p:nvPr/>
          </p:nvSpPr>
          <p:spPr bwMode="auto">
            <a:xfrm>
              <a:off x="7727527" y="2924150"/>
              <a:ext cx="15478" cy="547688"/>
            </a:xfrm>
            <a:prstGeom prst="rect">
              <a:avLst/>
            </a:prstGeom>
            <a:solidFill>
              <a:schemeClr val="tx1">
                <a:lumMod val="50000"/>
                <a:lumOff val="50000"/>
              </a:schemeClr>
            </a:solidFill>
            <a:ln>
              <a:noFill/>
            </a:ln>
          </p:spPr>
          <p:txBody>
            <a:bodyPr/>
            <a:lstStyle/>
            <a:p>
              <a:pPr eaLnBrk="1" hangingPunct="1"/>
              <a:endParaRPr lang="zh-CN" altLang="zh-CN"/>
            </a:p>
          </p:txBody>
        </p:sp>
        <p:sp>
          <p:nvSpPr>
            <p:cNvPr id="165" name="Oval 270"/>
            <p:cNvSpPr>
              <a:spLocks noChangeArrowheads="1"/>
            </p:cNvSpPr>
            <p:nvPr/>
          </p:nvSpPr>
          <p:spPr bwMode="auto">
            <a:xfrm>
              <a:off x="7657280" y="2768178"/>
              <a:ext cx="155972" cy="155972"/>
            </a:xfrm>
            <a:prstGeom prst="ellipse">
              <a:avLst/>
            </a:prstGeom>
            <a:solidFill>
              <a:schemeClr val="accent2"/>
            </a:solidFill>
            <a:ln>
              <a:noFill/>
            </a:ln>
          </p:spPr>
          <p:txBody>
            <a:bodyPr/>
            <a:lstStyle/>
            <a:p>
              <a:pPr eaLnBrk="1" hangingPunct="1"/>
              <a:endParaRPr lang="zh-CN" altLang="zh-CN"/>
            </a:p>
          </p:txBody>
        </p:sp>
      </p:grpSp>
      <p:grpSp>
        <p:nvGrpSpPr>
          <p:cNvPr id="8" name="组合 3"/>
          <p:cNvGrpSpPr/>
          <p:nvPr/>
        </p:nvGrpSpPr>
        <p:grpSpPr>
          <a:xfrm>
            <a:off x="1589535" y="1986550"/>
            <a:ext cx="466725" cy="469251"/>
            <a:chOff x="1589534" y="1985937"/>
            <a:chExt cx="466725" cy="469106"/>
          </a:xfrm>
        </p:grpSpPr>
        <p:sp>
          <p:nvSpPr>
            <p:cNvPr id="153" name="Oval 13"/>
            <p:cNvSpPr>
              <a:spLocks noChangeArrowheads="1"/>
            </p:cNvSpPr>
            <p:nvPr/>
          </p:nvSpPr>
          <p:spPr bwMode="auto">
            <a:xfrm>
              <a:off x="1589534" y="1985937"/>
              <a:ext cx="466725" cy="469106"/>
            </a:xfrm>
            <a:prstGeom prst="ellipse">
              <a:avLst/>
            </a:prstGeom>
            <a:solidFill>
              <a:schemeClr val="accent1"/>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1" name="Rectangle 33"/>
            <p:cNvSpPr>
              <a:spLocks noChangeArrowheads="1"/>
            </p:cNvSpPr>
            <p:nvPr/>
          </p:nvSpPr>
          <p:spPr bwMode="auto">
            <a:xfrm>
              <a:off x="1662540" y="2045644"/>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1</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7"/>
          <p:cNvGrpSpPr/>
          <p:nvPr/>
        </p:nvGrpSpPr>
        <p:grpSpPr>
          <a:xfrm>
            <a:off x="3910061" y="1986550"/>
            <a:ext cx="466725" cy="469251"/>
            <a:chOff x="3910061" y="1985937"/>
            <a:chExt cx="466725" cy="469106"/>
          </a:xfrm>
        </p:grpSpPr>
        <p:sp>
          <p:nvSpPr>
            <p:cNvPr id="170" name="Oval 20"/>
            <p:cNvSpPr>
              <a:spLocks noChangeArrowheads="1"/>
            </p:cNvSpPr>
            <p:nvPr/>
          </p:nvSpPr>
          <p:spPr bwMode="auto">
            <a:xfrm>
              <a:off x="3910061" y="1985937"/>
              <a:ext cx="466725" cy="469106"/>
            </a:xfrm>
            <a:prstGeom prst="ellipse">
              <a:avLst/>
            </a:prstGeom>
            <a:solidFill>
              <a:schemeClr val="accent3"/>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2" name="Rectangle 34"/>
            <p:cNvSpPr>
              <a:spLocks noChangeArrowheads="1"/>
            </p:cNvSpPr>
            <p:nvPr/>
          </p:nvSpPr>
          <p:spPr bwMode="auto">
            <a:xfrm>
              <a:off x="3986261" y="2031857"/>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3</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11"/>
          <p:cNvGrpSpPr/>
          <p:nvPr/>
        </p:nvGrpSpPr>
        <p:grpSpPr>
          <a:xfrm>
            <a:off x="6114975" y="1986550"/>
            <a:ext cx="466725" cy="469251"/>
            <a:chOff x="6114974" y="1985937"/>
            <a:chExt cx="466725" cy="469106"/>
          </a:xfrm>
        </p:grpSpPr>
        <p:sp>
          <p:nvSpPr>
            <p:cNvPr id="164" name="Oval 269"/>
            <p:cNvSpPr>
              <a:spLocks noChangeArrowheads="1"/>
            </p:cNvSpPr>
            <p:nvPr/>
          </p:nvSpPr>
          <p:spPr bwMode="auto">
            <a:xfrm>
              <a:off x="6114974" y="1985937"/>
              <a:ext cx="466725" cy="469106"/>
            </a:xfrm>
            <a:prstGeom prst="ellipse">
              <a:avLst/>
            </a:prstGeom>
            <a:solidFill>
              <a:schemeClr val="accent3"/>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3" name="Rectangle 35"/>
            <p:cNvSpPr>
              <a:spLocks noChangeArrowheads="1"/>
            </p:cNvSpPr>
            <p:nvPr/>
          </p:nvSpPr>
          <p:spPr bwMode="auto">
            <a:xfrm>
              <a:off x="6181649" y="2045644"/>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5</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5"/>
          <p:cNvGrpSpPr/>
          <p:nvPr/>
        </p:nvGrpSpPr>
        <p:grpSpPr>
          <a:xfrm>
            <a:off x="2837484" y="3238286"/>
            <a:ext cx="466725" cy="469251"/>
            <a:chOff x="2837483" y="3237285"/>
            <a:chExt cx="466725" cy="469106"/>
          </a:xfrm>
        </p:grpSpPr>
        <p:sp>
          <p:nvSpPr>
            <p:cNvPr id="155" name="Oval 15"/>
            <p:cNvSpPr>
              <a:spLocks noChangeArrowheads="1"/>
            </p:cNvSpPr>
            <p:nvPr/>
          </p:nvSpPr>
          <p:spPr bwMode="auto">
            <a:xfrm>
              <a:off x="2837483" y="3237285"/>
              <a:ext cx="466725" cy="469106"/>
            </a:xfrm>
            <a:prstGeom prst="ellipse">
              <a:avLst/>
            </a:prstGeom>
            <a:solidFill>
              <a:schemeClr val="accent2"/>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5" name="Rectangle 37"/>
            <p:cNvSpPr>
              <a:spLocks noChangeArrowheads="1"/>
            </p:cNvSpPr>
            <p:nvPr/>
          </p:nvSpPr>
          <p:spPr bwMode="auto">
            <a:xfrm>
              <a:off x="2904158" y="3269402"/>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2</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9"/>
          <p:cNvGrpSpPr/>
          <p:nvPr/>
        </p:nvGrpSpPr>
        <p:grpSpPr>
          <a:xfrm>
            <a:off x="5037509" y="3238286"/>
            <a:ext cx="466725" cy="469251"/>
            <a:chOff x="5037508" y="3237285"/>
            <a:chExt cx="466725" cy="469106"/>
          </a:xfrm>
        </p:grpSpPr>
        <p:sp>
          <p:nvSpPr>
            <p:cNvPr id="160" name="Oval 20"/>
            <p:cNvSpPr>
              <a:spLocks noChangeArrowheads="1"/>
            </p:cNvSpPr>
            <p:nvPr/>
          </p:nvSpPr>
          <p:spPr bwMode="auto">
            <a:xfrm>
              <a:off x="5037508" y="3237285"/>
              <a:ext cx="466725" cy="469106"/>
            </a:xfrm>
            <a:prstGeom prst="ellipse">
              <a:avLst/>
            </a:prstGeom>
            <a:solidFill>
              <a:schemeClr val="accent4"/>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6" name="Rectangle 38"/>
            <p:cNvSpPr>
              <a:spLocks noChangeArrowheads="1"/>
            </p:cNvSpPr>
            <p:nvPr/>
          </p:nvSpPr>
          <p:spPr bwMode="auto">
            <a:xfrm>
              <a:off x="5105373" y="3305393"/>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4</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3"/>
          <p:cNvGrpSpPr/>
          <p:nvPr/>
        </p:nvGrpSpPr>
        <p:grpSpPr>
          <a:xfrm>
            <a:off x="7502499" y="3238286"/>
            <a:ext cx="465534" cy="469251"/>
            <a:chOff x="7502499" y="3237285"/>
            <a:chExt cx="465534" cy="469106"/>
          </a:xfrm>
        </p:grpSpPr>
        <p:sp>
          <p:nvSpPr>
            <p:cNvPr id="166" name="Oval 271"/>
            <p:cNvSpPr>
              <a:spLocks noChangeArrowheads="1"/>
            </p:cNvSpPr>
            <p:nvPr/>
          </p:nvSpPr>
          <p:spPr bwMode="auto">
            <a:xfrm>
              <a:off x="7502499" y="3237285"/>
              <a:ext cx="465534" cy="469106"/>
            </a:xfrm>
            <a:prstGeom prst="ellipse">
              <a:avLst/>
            </a:prstGeom>
            <a:solidFill>
              <a:schemeClr val="accent2"/>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7" name="Rectangle 39"/>
            <p:cNvSpPr>
              <a:spLocks noChangeArrowheads="1"/>
            </p:cNvSpPr>
            <p:nvPr/>
          </p:nvSpPr>
          <p:spPr bwMode="auto">
            <a:xfrm>
              <a:off x="7576318" y="3305393"/>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6</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1221884" y="1068256"/>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187624" y="1376128"/>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541651" y="1068256"/>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3507391" y="1376128"/>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5716799" y="1068256"/>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5682539" y="1376128"/>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2431569" y="3768594"/>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397309" y="4076465"/>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4678268" y="3768594"/>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4644008" y="4076465"/>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7126540" y="3768594"/>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7092280" y="4076465"/>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left)">
                                      <p:cBhvr>
                                        <p:cTn id="7" dur="6000"/>
                                        <p:tgtEl>
                                          <p:spTgt spid="147"/>
                                        </p:tgtEl>
                                      </p:cBhvr>
                                    </p:animEffect>
                                  </p:childTnLst>
                                </p:cTn>
                              </p:par>
                              <p:par>
                                <p:cTn id="8" presetID="22" presetClass="entr" presetSubtype="4"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3" presetClass="entr" presetSubtype="288" fill="hold" nodeType="withEffect">
                                  <p:stCondLst>
                                    <p:cond delay="15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4/3*#ppt_w"/>
                                          </p:val>
                                        </p:tav>
                                        <p:tav tm="100000">
                                          <p:val>
                                            <p:strVal val="#ppt_w"/>
                                          </p:val>
                                        </p:tav>
                                      </p:tavLst>
                                    </p:anim>
                                    <p:anim calcmode="lin" valueType="num">
                                      <p:cBhvr>
                                        <p:cTn id="14" dur="500" fill="hold"/>
                                        <p:tgtEl>
                                          <p:spTgt spid="8"/>
                                        </p:tgtEl>
                                        <p:attrNameLst>
                                          <p:attrName>ppt_h</p:attrName>
                                        </p:attrNameLst>
                                      </p:cBhvr>
                                      <p:tavLst>
                                        <p:tav tm="0">
                                          <p:val>
                                            <p:strVal val="4/3*#ppt_h"/>
                                          </p:val>
                                        </p:tav>
                                        <p:tav tm="100000">
                                          <p:val>
                                            <p:strVal val="#ppt_h"/>
                                          </p:val>
                                        </p:tav>
                                      </p:tavLst>
                                    </p:anim>
                                  </p:childTnLst>
                                </p:cTn>
                              </p:par>
                              <p:par>
                                <p:cTn id="15" presetID="10" presetClass="entr" presetSubtype="0" fill="hold" grpId="0" nodeType="withEffect">
                                  <p:stCondLst>
                                    <p:cond delay="150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22" presetClass="entr" presetSubtype="1"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23" presetClass="entr" presetSubtype="288" fill="hold" nodeType="withEffect">
                                  <p:stCondLst>
                                    <p:cond delay="250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strVal val="4/3*#ppt_w"/>
                                          </p:val>
                                        </p:tav>
                                        <p:tav tm="100000">
                                          <p:val>
                                            <p:strVal val="#ppt_w"/>
                                          </p:val>
                                        </p:tav>
                                      </p:tavLst>
                                    </p:anim>
                                    <p:anim calcmode="lin" valueType="num">
                                      <p:cBhvr>
                                        <p:cTn id="27" dur="500" fill="hold"/>
                                        <p:tgtEl>
                                          <p:spTgt spid="11"/>
                                        </p:tgtEl>
                                        <p:attrNameLst>
                                          <p:attrName>ppt_h</p:attrName>
                                        </p:attrNameLst>
                                      </p:cBhvr>
                                      <p:tavLst>
                                        <p:tav tm="0">
                                          <p:val>
                                            <p:strVal val="4/3*#ppt_h"/>
                                          </p:val>
                                        </p:tav>
                                        <p:tav tm="100000">
                                          <p:val>
                                            <p:strVal val="#ppt_h"/>
                                          </p:val>
                                        </p:tav>
                                      </p:tavLst>
                                    </p:anim>
                                  </p:childTnLst>
                                </p:cTn>
                              </p:par>
                              <p:par>
                                <p:cTn id="28" presetID="10" presetClass="entr" presetSubtype="0" fill="hold" grpId="0" nodeType="withEffect">
                                  <p:stCondLst>
                                    <p:cond delay="250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2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22" presetClass="entr" presetSubtype="4" fill="hold" nodeType="withEffect">
                                  <p:stCondLst>
                                    <p:cond delay="300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3" presetClass="entr" presetSubtype="288" fill="hold" nodeType="withEffect">
                                  <p:stCondLst>
                                    <p:cond delay="300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4/3*#ppt_w"/>
                                          </p:val>
                                        </p:tav>
                                        <p:tav tm="100000">
                                          <p:val>
                                            <p:strVal val="#ppt_w"/>
                                          </p:val>
                                        </p:tav>
                                      </p:tavLst>
                                    </p:anim>
                                    <p:anim calcmode="lin" valueType="num">
                                      <p:cBhvr>
                                        <p:cTn id="40" dur="500" fill="hold"/>
                                        <p:tgtEl>
                                          <p:spTgt spid="9"/>
                                        </p:tgtEl>
                                        <p:attrNameLst>
                                          <p:attrName>ppt_h</p:attrName>
                                        </p:attrNameLst>
                                      </p:cBhvr>
                                      <p:tavLst>
                                        <p:tav tm="0">
                                          <p:val>
                                            <p:strVal val="4/3*#ppt_h"/>
                                          </p:val>
                                        </p:tav>
                                        <p:tav tm="100000">
                                          <p:val>
                                            <p:strVal val="#ppt_h"/>
                                          </p:val>
                                        </p:tav>
                                      </p:tavLst>
                                    </p:anim>
                                  </p:childTnLst>
                                </p:cTn>
                              </p:par>
                              <p:par>
                                <p:cTn id="41" presetID="10" presetClass="entr" presetSubtype="0" fill="hold" grpId="0" nodeType="withEffect">
                                  <p:stCondLst>
                                    <p:cond delay="300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300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22" presetClass="entr" presetSubtype="1" fill="hold" nodeType="withEffect">
                                  <p:stCondLst>
                                    <p:cond delay="350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500"/>
                                        <p:tgtEl>
                                          <p:spTgt spid="5"/>
                                        </p:tgtEl>
                                      </p:cBhvr>
                                    </p:animEffect>
                                  </p:childTnLst>
                                </p:cTn>
                              </p:par>
                              <p:par>
                                <p:cTn id="50" presetID="23" presetClass="entr" presetSubtype="288"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strVal val="4/3*#ppt_w"/>
                                          </p:val>
                                        </p:tav>
                                        <p:tav tm="100000">
                                          <p:val>
                                            <p:strVal val="#ppt_w"/>
                                          </p:val>
                                        </p:tav>
                                      </p:tavLst>
                                    </p:anim>
                                    <p:anim calcmode="lin" valueType="num">
                                      <p:cBhvr>
                                        <p:cTn id="53" dur="500" fill="hold"/>
                                        <p:tgtEl>
                                          <p:spTgt spid="12"/>
                                        </p:tgtEl>
                                        <p:attrNameLst>
                                          <p:attrName>ppt_h</p:attrName>
                                        </p:attrNameLst>
                                      </p:cBhvr>
                                      <p:tavLst>
                                        <p:tav tm="0">
                                          <p:val>
                                            <p:strVal val="4/3*#ppt_h"/>
                                          </p:val>
                                        </p:tav>
                                        <p:tav tm="100000">
                                          <p:val>
                                            <p:strVal val="#ppt_h"/>
                                          </p:val>
                                        </p:tav>
                                      </p:tavLst>
                                    </p:anim>
                                  </p:childTnLst>
                                </p:cTn>
                              </p:par>
                              <p:par>
                                <p:cTn id="54" presetID="10" presetClass="entr" presetSubtype="0" fill="hold" grpId="0" nodeType="withEffect">
                                  <p:stCondLst>
                                    <p:cond delay="400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grpId="0" nodeType="withEffect">
                                  <p:stCondLst>
                                    <p:cond delay="400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22" presetClass="entr" presetSubtype="4" fill="hold" nodeType="withEffect">
                                  <p:stCondLst>
                                    <p:cond delay="450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00"/>
                                        <p:tgtEl>
                                          <p:spTgt spid="6"/>
                                        </p:tgtEl>
                                      </p:cBhvr>
                                    </p:animEffect>
                                  </p:childTnLst>
                                </p:cTn>
                              </p:par>
                              <p:par>
                                <p:cTn id="63" presetID="23" presetClass="entr" presetSubtype="288" fill="hold" nodeType="withEffect">
                                  <p:stCondLst>
                                    <p:cond delay="500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strVal val="4/3*#ppt_w"/>
                                          </p:val>
                                        </p:tav>
                                        <p:tav tm="100000">
                                          <p:val>
                                            <p:strVal val="#ppt_w"/>
                                          </p:val>
                                        </p:tav>
                                      </p:tavLst>
                                    </p:anim>
                                    <p:anim calcmode="lin" valueType="num">
                                      <p:cBhvr>
                                        <p:cTn id="66" dur="500" fill="hold"/>
                                        <p:tgtEl>
                                          <p:spTgt spid="10"/>
                                        </p:tgtEl>
                                        <p:attrNameLst>
                                          <p:attrName>ppt_h</p:attrName>
                                        </p:attrNameLst>
                                      </p:cBhvr>
                                      <p:tavLst>
                                        <p:tav tm="0">
                                          <p:val>
                                            <p:strVal val="4/3*#ppt_h"/>
                                          </p:val>
                                        </p:tav>
                                        <p:tav tm="100000">
                                          <p:val>
                                            <p:strVal val="#ppt_h"/>
                                          </p:val>
                                        </p:tav>
                                      </p:tavLst>
                                    </p:anim>
                                  </p:childTnLst>
                                </p:cTn>
                              </p:par>
                              <p:par>
                                <p:cTn id="67" presetID="10" presetClass="entr" presetSubtype="0" fill="hold" grpId="0" nodeType="withEffect">
                                  <p:stCondLst>
                                    <p:cond delay="50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500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22" presetClass="entr" presetSubtype="1" fill="hold" nodeType="withEffect">
                                  <p:stCondLst>
                                    <p:cond delay="5500"/>
                                  </p:stCondLst>
                                  <p:childTnLst>
                                    <p:set>
                                      <p:cBhvr>
                                        <p:cTn id="74" dur="1" fill="hold">
                                          <p:stCondLst>
                                            <p:cond delay="0"/>
                                          </p:stCondLst>
                                        </p:cTn>
                                        <p:tgtEl>
                                          <p:spTgt spid="7"/>
                                        </p:tgtEl>
                                        <p:attrNameLst>
                                          <p:attrName>style.visibility</p:attrName>
                                        </p:attrNameLst>
                                      </p:cBhvr>
                                      <p:to>
                                        <p:strVal val="visible"/>
                                      </p:to>
                                    </p:set>
                                    <p:animEffect transition="in" filter="wipe(up)">
                                      <p:cBhvr>
                                        <p:cTn id="75" dur="500"/>
                                        <p:tgtEl>
                                          <p:spTgt spid="7"/>
                                        </p:tgtEl>
                                      </p:cBhvr>
                                    </p:animEffect>
                                  </p:childTnLst>
                                </p:cTn>
                              </p:par>
                              <p:par>
                                <p:cTn id="76" presetID="23" presetClass="entr" presetSubtype="288" fill="hold" nodeType="withEffect">
                                  <p:stCondLst>
                                    <p:cond delay="600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strVal val="4/3*#ppt_w"/>
                                          </p:val>
                                        </p:tav>
                                        <p:tav tm="100000">
                                          <p:val>
                                            <p:strVal val="#ppt_w"/>
                                          </p:val>
                                        </p:tav>
                                      </p:tavLst>
                                    </p:anim>
                                    <p:anim calcmode="lin" valueType="num">
                                      <p:cBhvr>
                                        <p:cTn id="79" dur="500" fill="hold"/>
                                        <p:tgtEl>
                                          <p:spTgt spid="13"/>
                                        </p:tgtEl>
                                        <p:attrNameLst>
                                          <p:attrName>ppt_h</p:attrName>
                                        </p:attrNameLst>
                                      </p:cBhvr>
                                      <p:tavLst>
                                        <p:tav tm="0">
                                          <p:val>
                                            <p:strVal val="4/3*#ppt_h"/>
                                          </p:val>
                                        </p:tav>
                                        <p:tav tm="100000">
                                          <p:val>
                                            <p:strVal val="#ppt_h"/>
                                          </p:val>
                                        </p:tav>
                                      </p:tavLst>
                                    </p:anim>
                                  </p:childTnLst>
                                </p:cTn>
                              </p:par>
                              <p:par>
                                <p:cTn id="80" presetID="10" presetClass="entr" presetSubtype="0" fill="hold" grpId="0" nodeType="withEffect">
                                  <p:stCondLst>
                                    <p:cond delay="600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grpId="0" nodeType="withEffect">
                                  <p:stCondLst>
                                    <p:cond delay="600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梯形 2"/>
          <p:cNvSpPr/>
          <p:nvPr/>
        </p:nvSpPr>
        <p:spPr>
          <a:xfrm rot="16200000">
            <a:off x="6307080" y="1698318"/>
            <a:ext cx="1186230" cy="3113506"/>
          </a:xfrm>
          <a:prstGeom prst="trapezoid">
            <a:avLst>
              <a:gd name="adj" fmla="val 15639"/>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endParaRPr>
          </a:p>
        </p:txBody>
      </p:sp>
      <p:sp>
        <p:nvSpPr>
          <p:cNvPr id="4" name="梯形 3"/>
          <p:cNvSpPr/>
          <p:nvPr/>
        </p:nvSpPr>
        <p:spPr>
          <a:xfrm rot="16200000">
            <a:off x="6307080" y="-76073"/>
            <a:ext cx="1186230" cy="3113506"/>
          </a:xfrm>
          <a:prstGeom prst="trapezoid">
            <a:avLst>
              <a:gd name="adj" fmla="val 15639"/>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endParaRPr>
          </a:p>
        </p:txBody>
      </p:sp>
      <p:sp>
        <p:nvSpPr>
          <p:cNvPr id="5" name="梯形 4"/>
          <p:cNvSpPr/>
          <p:nvPr/>
        </p:nvSpPr>
        <p:spPr>
          <a:xfrm rot="5400000" flipH="1">
            <a:off x="1650692" y="2583583"/>
            <a:ext cx="1186230" cy="3113506"/>
          </a:xfrm>
          <a:prstGeom prst="trapezoid">
            <a:avLst>
              <a:gd name="adj" fmla="val 15639"/>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endParaRPr>
          </a:p>
        </p:txBody>
      </p:sp>
      <p:sp>
        <p:nvSpPr>
          <p:cNvPr id="6" name="梯形 5"/>
          <p:cNvSpPr/>
          <p:nvPr/>
        </p:nvSpPr>
        <p:spPr>
          <a:xfrm rot="5400000" flipH="1">
            <a:off x="1650692" y="810480"/>
            <a:ext cx="1186230" cy="3113506"/>
          </a:xfrm>
          <a:prstGeom prst="trapezoid">
            <a:avLst>
              <a:gd name="adj" fmla="val 1563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endParaRPr>
          </a:p>
        </p:txBody>
      </p:sp>
      <p:grpSp>
        <p:nvGrpSpPr>
          <p:cNvPr id="2" name="组合 6"/>
          <p:cNvGrpSpPr/>
          <p:nvPr/>
        </p:nvGrpSpPr>
        <p:grpSpPr>
          <a:xfrm>
            <a:off x="3800560" y="1075555"/>
            <a:ext cx="1350000" cy="810250"/>
            <a:chOff x="5067414" y="1325994"/>
            <a:chExt cx="1800000" cy="1080000"/>
          </a:xfrm>
          <a:solidFill>
            <a:schemeClr val="accent3"/>
          </a:solidFill>
          <a:effectLst/>
        </p:grpSpPr>
        <p:sp>
          <p:nvSpPr>
            <p:cNvPr id="8" name="矩形 7"/>
            <p:cNvSpPr/>
            <p:nvPr/>
          </p:nvSpPr>
          <p:spPr>
            <a:xfrm flipH="1">
              <a:off x="5067414" y="1325994"/>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85482" y="1553735"/>
              <a:ext cx="563587" cy="551063"/>
            </a:xfrm>
            <a:prstGeom prst="rect">
              <a:avLst/>
            </a:prstGeom>
            <a:grpFill/>
          </p:spPr>
        </p:pic>
      </p:grpSp>
      <p:grpSp>
        <p:nvGrpSpPr>
          <p:cNvPr id="7" name="组合 9"/>
          <p:cNvGrpSpPr/>
          <p:nvPr/>
        </p:nvGrpSpPr>
        <p:grpSpPr>
          <a:xfrm>
            <a:off x="3993442" y="1962108"/>
            <a:ext cx="1350000" cy="810250"/>
            <a:chOff x="5324589" y="2507698"/>
            <a:chExt cx="1800000" cy="1080000"/>
          </a:xfrm>
          <a:solidFill>
            <a:schemeClr val="accent2"/>
          </a:solidFill>
          <a:effectLst/>
        </p:grpSpPr>
        <p:sp>
          <p:nvSpPr>
            <p:cNvPr id="11" name="矩形 10"/>
            <p:cNvSpPr/>
            <p:nvPr/>
          </p:nvSpPr>
          <p:spPr>
            <a:xfrm flipH="1">
              <a:off x="5324589" y="2507698"/>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1050" y="2605663"/>
              <a:ext cx="543373" cy="711327"/>
            </a:xfrm>
            <a:prstGeom prst="rect">
              <a:avLst/>
            </a:prstGeom>
            <a:grpFill/>
          </p:spPr>
        </p:pic>
      </p:grpSp>
      <p:grpSp>
        <p:nvGrpSpPr>
          <p:cNvPr id="10" name="组合 13"/>
          <p:cNvGrpSpPr/>
          <p:nvPr/>
        </p:nvGrpSpPr>
        <p:grpSpPr>
          <a:xfrm>
            <a:off x="3993442" y="3735211"/>
            <a:ext cx="1350000" cy="810250"/>
            <a:chOff x="5324589" y="4871107"/>
            <a:chExt cx="1800000" cy="1080000"/>
          </a:xfrm>
          <a:solidFill>
            <a:schemeClr val="accent4"/>
          </a:solidFill>
          <a:effectLst/>
        </p:grpSpPr>
        <p:sp>
          <p:nvSpPr>
            <p:cNvPr id="15" name="矩形 14"/>
            <p:cNvSpPr/>
            <p:nvPr/>
          </p:nvSpPr>
          <p:spPr>
            <a:xfrm flipH="1">
              <a:off x="5324589" y="4871107"/>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1236" y="5117683"/>
              <a:ext cx="448283" cy="586845"/>
            </a:xfrm>
            <a:prstGeom prst="rect">
              <a:avLst/>
            </a:prstGeom>
            <a:grpFill/>
          </p:spPr>
        </p:pic>
      </p:grpSp>
      <p:grpSp>
        <p:nvGrpSpPr>
          <p:cNvPr id="12" name="组合 16"/>
          <p:cNvGrpSpPr/>
          <p:nvPr/>
        </p:nvGrpSpPr>
        <p:grpSpPr>
          <a:xfrm>
            <a:off x="3800560" y="2848658"/>
            <a:ext cx="1350000" cy="810250"/>
            <a:chOff x="5067414" y="3689402"/>
            <a:chExt cx="1800000" cy="1080000"/>
          </a:xfrm>
          <a:solidFill>
            <a:schemeClr val="accent3"/>
          </a:solidFill>
          <a:effectLst/>
        </p:grpSpPr>
        <p:sp>
          <p:nvSpPr>
            <p:cNvPr id="18" name="矩形 17"/>
            <p:cNvSpPr/>
            <p:nvPr/>
          </p:nvSpPr>
          <p:spPr>
            <a:xfrm flipH="1">
              <a:off x="5067414" y="3689402"/>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6677" y="3836879"/>
              <a:ext cx="821199" cy="703885"/>
            </a:xfrm>
            <a:prstGeom prst="rect">
              <a:avLst/>
            </a:prstGeom>
            <a:grpFill/>
          </p:spPr>
        </p:pic>
      </p:grpSp>
      <p:grpSp>
        <p:nvGrpSpPr>
          <p:cNvPr id="14" name="组合 19"/>
          <p:cNvGrpSpPr/>
          <p:nvPr/>
        </p:nvGrpSpPr>
        <p:grpSpPr>
          <a:xfrm>
            <a:off x="6256543" y="1054550"/>
            <a:ext cx="2058785" cy="808494"/>
            <a:chOff x="8342056" y="1297995"/>
            <a:chExt cx="2745046" cy="1077660"/>
          </a:xfrm>
        </p:grpSpPr>
        <p:sp>
          <p:nvSpPr>
            <p:cNvPr id="21" name="文本框 35"/>
            <p:cNvSpPr txBox="1"/>
            <p:nvPr/>
          </p:nvSpPr>
          <p:spPr>
            <a:xfrm flipH="1">
              <a:off x="8342056" y="1297995"/>
              <a:ext cx="2320903" cy="344603"/>
            </a:xfrm>
            <a:prstGeom prst="rect">
              <a:avLst/>
            </a:prstGeom>
            <a:noFill/>
          </p:spPr>
          <p:txBody>
            <a:bodyPr wrap="square" rtlCol="0">
              <a:spAutoFit/>
            </a:bodyPr>
            <a:lstStyle/>
            <a:p>
              <a:pPr>
                <a:lnSpc>
                  <a:spcPct val="90000"/>
                </a:lnSpc>
                <a:spcBef>
                  <a:spcPts val="750"/>
                </a:spcBef>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2" name="文本框 36"/>
            <p:cNvSpPr txBox="1"/>
            <p:nvPr/>
          </p:nvSpPr>
          <p:spPr>
            <a:xfrm flipH="1">
              <a:off x="8346043" y="1587990"/>
              <a:ext cx="2741059" cy="787665"/>
            </a:xfrm>
            <a:prstGeom prst="rect">
              <a:avLst/>
            </a:prstGeom>
            <a:noFill/>
          </p:spPr>
          <p:txBody>
            <a:bodyPr wrap="square" rtlCol="0">
              <a:spAutoFit/>
            </a:bodyPr>
            <a:lstStyle/>
            <a:p>
              <a:pPr>
                <a:lnSpc>
                  <a:spcPct val="120000"/>
                </a:lnSpc>
              </a:pPr>
              <a:r>
                <a:rPr lang="zh-CN" altLang="en-US" sz="900" dirty="0">
                  <a:solidFill>
                    <a:schemeClr val="bg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sp>
        <p:nvSpPr>
          <p:cNvPr id="23" name="文本框 37"/>
          <p:cNvSpPr txBox="1"/>
          <p:nvPr/>
        </p:nvSpPr>
        <p:spPr>
          <a:xfrm>
            <a:off x="5462571" y="1168749"/>
            <a:ext cx="497572" cy="438582"/>
          </a:xfrm>
          <a:prstGeom prst="rect">
            <a:avLst/>
          </a:prstGeom>
          <a:noFill/>
        </p:spPr>
        <p:txBody>
          <a:bodyPr wrap="none" lIns="68580" tIns="34290" rIns="68580" bIns="34290" rtlCol="0">
            <a:spAutoFit/>
          </a:bodyPr>
          <a:lstStyle/>
          <a:p>
            <a:r>
              <a:rPr lang="en-US" altLang="zh-CN" sz="2400" b="1" dirty="0">
                <a:solidFill>
                  <a:schemeClr val="bg1"/>
                </a:solidFill>
                <a:latin typeface="Batang" panose="02030600000101010101" pitchFamily="18" charset="-127"/>
                <a:ea typeface="Batang" panose="02030600000101010101" pitchFamily="18" charset="-127"/>
              </a:rPr>
              <a:t>01</a:t>
            </a:r>
            <a:endParaRPr lang="zh-CN" altLang="en-US" sz="2400" b="1" dirty="0">
              <a:solidFill>
                <a:schemeClr val="bg1"/>
              </a:solidFill>
              <a:latin typeface="Batang" panose="02030600000101010101" pitchFamily="18" charset="-127"/>
              <a:ea typeface="Batang" panose="02030600000101010101" pitchFamily="18" charset="-127"/>
            </a:endParaRPr>
          </a:p>
        </p:txBody>
      </p:sp>
      <p:sp>
        <p:nvSpPr>
          <p:cNvPr id="24" name="文本框 38"/>
          <p:cNvSpPr txBox="1"/>
          <p:nvPr/>
        </p:nvSpPr>
        <p:spPr>
          <a:xfrm>
            <a:off x="3011092" y="2055512"/>
            <a:ext cx="497572" cy="438582"/>
          </a:xfrm>
          <a:prstGeom prst="rect">
            <a:avLst/>
          </a:prstGeom>
          <a:noFill/>
        </p:spPr>
        <p:txBody>
          <a:bodyPr wrap="none" lIns="68580" tIns="34290" rIns="68580" bIns="34290" rtlCol="0">
            <a:spAutoFit/>
          </a:bodyPr>
          <a:lstStyle/>
          <a:p>
            <a:r>
              <a:rPr lang="en-US" altLang="zh-CN" sz="2400" b="1" dirty="0">
                <a:solidFill>
                  <a:schemeClr val="bg1"/>
                </a:solidFill>
                <a:latin typeface="Batang" panose="02030600000101010101" pitchFamily="18" charset="-127"/>
                <a:ea typeface="Batang" panose="02030600000101010101" pitchFamily="18" charset="-127"/>
              </a:rPr>
              <a:t>02</a:t>
            </a:r>
            <a:endParaRPr lang="zh-CN" altLang="en-US" sz="2400" b="1" dirty="0">
              <a:solidFill>
                <a:schemeClr val="bg1"/>
              </a:solidFill>
              <a:latin typeface="Batang" panose="02030600000101010101" pitchFamily="18" charset="-127"/>
              <a:ea typeface="Batang" panose="02030600000101010101" pitchFamily="18" charset="-127"/>
            </a:endParaRPr>
          </a:p>
        </p:txBody>
      </p:sp>
      <p:sp>
        <p:nvSpPr>
          <p:cNvPr id="25" name="文本框 39"/>
          <p:cNvSpPr txBox="1"/>
          <p:nvPr/>
        </p:nvSpPr>
        <p:spPr>
          <a:xfrm>
            <a:off x="5459226" y="2942063"/>
            <a:ext cx="497572" cy="438582"/>
          </a:xfrm>
          <a:prstGeom prst="rect">
            <a:avLst/>
          </a:prstGeom>
          <a:noFill/>
        </p:spPr>
        <p:txBody>
          <a:bodyPr wrap="none" lIns="68580" tIns="34290" rIns="68580" bIns="34290" rtlCol="0">
            <a:spAutoFit/>
          </a:bodyPr>
          <a:lstStyle/>
          <a:p>
            <a:r>
              <a:rPr lang="en-US" altLang="zh-CN" sz="2400" b="1" dirty="0">
                <a:solidFill>
                  <a:schemeClr val="bg1"/>
                </a:solidFill>
                <a:latin typeface="Batang" panose="02030600000101010101" pitchFamily="18" charset="-127"/>
                <a:ea typeface="Batang" panose="02030600000101010101" pitchFamily="18" charset="-127"/>
              </a:rPr>
              <a:t>03</a:t>
            </a:r>
            <a:endParaRPr lang="zh-CN" altLang="en-US" sz="2400" b="1" dirty="0">
              <a:solidFill>
                <a:schemeClr val="bg1"/>
              </a:solidFill>
              <a:latin typeface="Batang" panose="02030600000101010101" pitchFamily="18" charset="-127"/>
              <a:ea typeface="Batang" panose="02030600000101010101" pitchFamily="18" charset="-127"/>
            </a:endParaRPr>
          </a:p>
        </p:txBody>
      </p:sp>
      <p:sp>
        <p:nvSpPr>
          <p:cNvPr id="26" name="文本框 40"/>
          <p:cNvSpPr txBox="1"/>
          <p:nvPr/>
        </p:nvSpPr>
        <p:spPr>
          <a:xfrm>
            <a:off x="3006192" y="3828615"/>
            <a:ext cx="497572" cy="438582"/>
          </a:xfrm>
          <a:prstGeom prst="rect">
            <a:avLst/>
          </a:prstGeom>
          <a:noFill/>
        </p:spPr>
        <p:txBody>
          <a:bodyPr wrap="none" lIns="68580" tIns="34290" rIns="68580" bIns="34290" rtlCol="0">
            <a:spAutoFit/>
          </a:bodyPr>
          <a:lstStyle/>
          <a:p>
            <a:r>
              <a:rPr lang="en-US" altLang="zh-CN" sz="2400" b="1" dirty="0">
                <a:solidFill>
                  <a:schemeClr val="bg1"/>
                </a:solidFill>
                <a:latin typeface="Batang" panose="02030600000101010101" pitchFamily="18" charset="-127"/>
                <a:ea typeface="Batang" panose="02030600000101010101" pitchFamily="18" charset="-127"/>
              </a:rPr>
              <a:t>04</a:t>
            </a:r>
            <a:endParaRPr lang="zh-CN" altLang="en-US" sz="2400" b="1" dirty="0">
              <a:solidFill>
                <a:schemeClr val="bg1"/>
              </a:solidFill>
              <a:latin typeface="Batang" panose="02030600000101010101" pitchFamily="18" charset="-127"/>
              <a:ea typeface="Batang" panose="02030600000101010101" pitchFamily="18" charset="-127"/>
            </a:endParaRPr>
          </a:p>
        </p:txBody>
      </p:sp>
      <p:grpSp>
        <p:nvGrpSpPr>
          <p:cNvPr id="17" name="组合 26"/>
          <p:cNvGrpSpPr/>
          <p:nvPr/>
        </p:nvGrpSpPr>
        <p:grpSpPr>
          <a:xfrm>
            <a:off x="6256543" y="2827652"/>
            <a:ext cx="2058784" cy="808493"/>
            <a:chOff x="7656515" y="2131420"/>
            <a:chExt cx="2830606" cy="1077659"/>
          </a:xfrm>
        </p:grpSpPr>
        <p:sp>
          <p:nvSpPr>
            <p:cNvPr id="28" name="文本框 42"/>
            <p:cNvSpPr txBox="1"/>
            <p:nvPr/>
          </p:nvSpPr>
          <p:spPr>
            <a:xfrm flipH="1">
              <a:off x="7656515" y="2131420"/>
              <a:ext cx="2393245" cy="344603"/>
            </a:xfrm>
            <a:prstGeom prst="rect">
              <a:avLst/>
            </a:prstGeom>
            <a:noFill/>
          </p:spPr>
          <p:txBody>
            <a:bodyPr wrap="square" rtlCol="0">
              <a:spAutoFit/>
            </a:bodyPr>
            <a:lstStyle/>
            <a:p>
              <a:pPr>
                <a:lnSpc>
                  <a:spcPct val="90000"/>
                </a:lnSpc>
                <a:spcBef>
                  <a:spcPts val="750"/>
                </a:spcBef>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9" name="文本框 43"/>
            <p:cNvSpPr txBox="1"/>
            <p:nvPr/>
          </p:nvSpPr>
          <p:spPr>
            <a:xfrm flipH="1">
              <a:off x="7660625" y="2421414"/>
              <a:ext cx="2826496" cy="787665"/>
            </a:xfrm>
            <a:prstGeom prst="rect">
              <a:avLst/>
            </a:prstGeom>
            <a:noFill/>
          </p:spPr>
          <p:txBody>
            <a:bodyPr wrap="square" rtlCol="0">
              <a:spAutoFit/>
            </a:bodyPr>
            <a:lstStyle/>
            <a:p>
              <a:pPr>
                <a:lnSpc>
                  <a:spcPct val="120000"/>
                </a:lnSpc>
              </a:pPr>
              <a:r>
                <a:rPr lang="zh-CN" altLang="en-US" sz="900" dirty="0">
                  <a:solidFill>
                    <a:schemeClr val="bg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29"/>
          <p:cNvGrpSpPr/>
          <p:nvPr/>
        </p:nvGrpSpPr>
        <p:grpSpPr>
          <a:xfrm>
            <a:off x="875899" y="1941099"/>
            <a:ext cx="2064143" cy="808493"/>
            <a:chOff x="7649148" y="2131420"/>
            <a:chExt cx="2837973" cy="1077659"/>
          </a:xfrm>
        </p:grpSpPr>
        <p:sp>
          <p:nvSpPr>
            <p:cNvPr id="31" name="文本框 45"/>
            <p:cNvSpPr txBox="1"/>
            <p:nvPr/>
          </p:nvSpPr>
          <p:spPr>
            <a:xfrm flipH="1">
              <a:off x="7649148" y="2131420"/>
              <a:ext cx="2767213" cy="344603"/>
            </a:xfrm>
            <a:prstGeom prst="rect">
              <a:avLst/>
            </a:prstGeom>
            <a:noFill/>
          </p:spPr>
          <p:txBody>
            <a:bodyPr wrap="square" rtlCol="0">
              <a:spAutoFit/>
            </a:bodyPr>
            <a:lstStyle/>
            <a:p>
              <a:pPr algn="r">
                <a:lnSpc>
                  <a:spcPct val="90000"/>
                </a:lnSpc>
                <a:spcBef>
                  <a:spcPts val="750"/>
                </a:spcBef>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2" name="文本框 46"/>
            <p:cNvSpPr txBox="1"/>
            <p:nvPr/>
          </p:nvSpPr>
          <p:spPr>
            <a:xfrm flipH="1">
              <a:off x="7660624" y="2421414"/>
              <a:ext cx="2826497" cy="787665"/>
            </a:xfrm>
            <a:prstGeom prst="rect">
              <a:avLst/>
            </a:prstGeom>
            <a:noFill/>
          </p:spPr>
          <p:txBody>
            <a:bodyPr wrap="square" rtlCol="0">
              <a:spAutoFit/>
            </a:bodyPr>
            <a:lstStyle/>
            <a:p>
              <a:pPr>
                <a:lnSpc>
                  <a:spcPct val="120000"/>
                </a:lnSpc>
              </a:pPr>
              <a:r>
                <a:rPr lang="zh-CN" altLang="en-US" sz="900" dirty="0">
                  <a:solidFill>
                    <a:schemeClr val="bg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32"/>
          <p:cNvGrpSpPr/>
          <p:nvPr/>
        </p:nvGrpSpPr>
        <p:grpSpPr>
          <a:xfrm>
            <a:off x="875898" y="3714203"/>
            <a:ext cx="2064142" cy="808493"/>
            <a:chOff x="7649149" y="2131420"/>
            <a:chExt cx="2837972" cy="1077659"/>
          </a:xfrm>
        </p:grpSpPr>
        <p:sp>
          <p:nvSpPr>
            <p:cNvPr id="34" name="文本框 48"/>
            <p:cNvSpPr txBox="1"/>
            <p:nvPr/>
          </p:nvSpPr>
          <p:spPr>
            <a:xfrm flipH="1">
              <a:off x="7649149" y="2131420"/>
              <a:ext cx="2767213" cy="344603"/>
            </a:xfrm>
            <a:prstGeom prst="rect">
              <a:avLst/>
            </a:prstGeom>
            <a:noFill/>
          </p:spPr>
          <p:txBody>
            <a:bodyPr wrap="square" rtlCol="0">
              <a:spAutoFit/>
            </a:bodyPr>
            <a:lstStyle/>
            <a:p>
              <a:pPr algn="r">
                <a:lnSpc>
                  <a:spcPct val="90000"/>
                </a:lnSpc>
                <a:spcBef>
                  <a:spcPts val="750"/>
                </a:spcBef>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5" name="文本框 49"/>
            <p:cNvSpPr txBox="1"/>
            <p:nvPr/>
          </p:nvSpPr>
          <p:spPr>
            <a:xfrm flipH="1">
              <a:off x="7660624" y="2421414"/>
              <a:ext cx="2826497" cy="787665"/>
            </a:xfrm>
            <a:prstGeom prst="rect">
              <a:avLst/>
            </a:prstGeom>
            <a:noFill/>
          </p:spPr>
          <p:txBody>
            <a:bodyPr wrap="square" rtlCol="0">
              <a:spAutoFit/>
            </a:bodyPr>
            <a:lstStyle/>
            <a:p>
              <a:pPr>
                <a:lnSpc>
                  <a:spcPct val="120000"/>
                </a:lnSpc>
              </a:pPr>
              <a:r>
                <a:rPr lang="zh-CN" altLang="en-US" sz="900" dirty="0">
                  <a:solidFill>
                    <a:schemeClr val="bg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250"/>
                                        <p:tgtEl>
                                          <p:spTgt spid="4"/>
                                        </p:tgtEl>
                                      </p:cBhvr>
                                    </p:animEffect>
                                  </p:childTnLst>
                                </p:cTn>
                              </p:par>
                            </p:childTnLst>
                          </p:cTn>
                        </p:par>
                        <p:par>
                          <p:cTn id="25" fill="hold">
                            <p:stCondLst>
                              <p:cond delay="1000"/>
                            </p:stCondLst>
                            <p:childTnLst>
                              <p:par>
                                <p:cTn id="26" presetID="17" presetClass="entr" presetSubtype="8"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ppt_x</p:attrName>
                                        </p:attrNameLst>
                                      </p:cBhvr>
                                      <p:tavLst>
                                        <p:tav tm="0">
                                          <p:val>
                                            <p:strVal val="#ppt_x-#ppt_w/2"/>
                                          </p:val>
                                        </p:tav>
                                        <p:tav tm="100000">
                                          <p:val>
                                            <p:strVal val="#ppt_x"/>
                                          </p:val>
                                        </p:tav>
                                      </p:tavLst>
                                    </p:anim>
                                    <p:anim calcmode="lin" valueType="num">
                                      <p:cBhvr>
                                        <p:cTn id="29" dur="500" fill="hold"/>
                                        <p:tgtEl>
                                          <p:spTgt spid="23"/>
                                        </p:tgtEl>
                                        <p:attrNameLst>
                                          <p:attrName>ppt_y</p:attrName>
                                        </p:attrNameLst>
                                      </p:cBhvr>
                                      <p:tavLst>
                                        <p:tav tm="0">
                                          <p:val>
                                            <p:strVal val="#ppt_y"/>
                                          </p:val>
                                        </p:tav>
                                        <p:tav tm="100000">
                                          <p:val>
                                            <p:strVal val="#ppt_y"/>
                                          </p:val>
                                        </p:tav>
                                      </p:tavLst>
                                    </p:anim>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childTnLst>
                                </p:cTn>
                              </p:par>
                            </p:childTnLst>
                          </p:cTn>
                        </p:par>
                        <p:par>
                          <p:cTn id="32" fill="hold">
                            <p:stCondLst>
                              <p:cond delay="1500"/>
                            </p:stCondLst>
                            <p:childTnLst>
                              <p:par>
                                <p:cTn id="33" presetID="17"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ppt_x</p:attrName>
                                        </p:attrNameLst>
                                      </p:cBhvr>
                                      <p:tavLst>
                                        <p:tav tm="0">
                                          <p:val>
                                            <p:strVal val="#ppt_x-#ppt_w/2"/>
                                          </p:val>
                                        </p:tav>
                                        <p:tav tm="100000">
                                          <p:val>
                                            <p:strVal val="#ppt_x"/>
                                          </p:val>
                                        </p:tav>
                                      </p:tavLst>
                                    </p:anim>
                                    <p:anim calcmode="lin" valueType="num">
                                      <p:cBhvr>
                                        <p:cTn id="36" dur="500" fill="hold"/>
                                        <p:tgtEl>
                                          <p:spTgt spid="14"/>
                                        </p:tgtEl>
                                        <p:attrNameLst>
                                          <p:attrName>ppt_y</p:attrName>
                                        </p:attrNameLst>
                                      </p:cBhvr>
                                      <p:tavLst>
                                        <p:tav tm="0">
                                          <p:val>
                                            <p:strVal val="#ppt_y"/>
                                          </p:val>
                                        </p:tav>
                                        <p:tav tm="100000">
                                          <p:val>
                                            <p:strVal val="#ppt_y"/>
                                          </p:val>
                                        </p:tav>
                                      </p:tavLst>
                                    </p:anim>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strVal val="#ppt_h"/>
                                          </p:val>
                                        </p:tav>
                                        <p:tav tm="100000">
                                          <p:val>
                                            <p:strVal val="#ppt_h"/>
                                          </p:val>
                                        </p:tav>
                                      </p:tavLst>
                                    </p:anim>
                                  </p:childTnLst>
                                </p:cTn>
                              </p:par>
                            </p:childTnLst>
                          </p:cTn>
                        </p:par>
                        <p:par>
                          <p:cTn id="39" fill="hold">
                            <p:stCondLst>
                              <p:cond delay="2000"/>
                            </p:stCondLst>
                            <p:childTnLst>
                              <p:par>
                                <p:cTn id="40" presetID="22" presetClass="entr" presetSubtype="2"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250"/>
                                        <p:tgtEl>
                                          <p:spTgt spid="6"/>
                                        </p:tgtEl>
                                      </p:cBhvr>
                                    </p:animEffect>
                                  </p:childTnLst>
                                </p:cTn>
                              </p:par>
                            </p:childTnLst>
                          </p:cTn>
                        </p:par>
                        <p:par>
                          <p:cTn id="43" fill="hold">
                            <p:stCondLst>
                              <p:cond delay="2500"/>
                            </p:stCondLst>
                            <p:childTnLst>
                              <p:par>
                                <p:cTn id="44" presetID="17" presetClass="entr" presetSubtype="2"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ppt_x</p:attrName>
                                        </p:attrNameLst>
                                      </p:cBhvr>
                                      <p:tavLst>
                                        <p:tav tm="0">
                                          <p:val>
                                            <p:strVal val="#ppt_x+#ppt_w/2"/>
                                          </p:val>
                                        </p:tav>
                                        <p:tav tm="100000">
                                          <p:val>
                                            <p:strVal val="#ppt_x"/>
                                          </p:val>
                                        </p:tav>
                                      </p:tavLst>
                                    </p:anim>
                                    <p:anim calcmode="lin" valueType="num">
                                      <p:cBhvr>
                                        <p:cTn id="47" dur="500" fill="hold"/>
                                        <p:tgtEl>
                                          <p:spTgt spid="24"/>
                                        </p:tgtEl>
                                        <p:attrNameLst>
                                          <p:attrName>ppt_y</p:attrName>
                                        </p:attrNameLst>
                                      </p:cBhvr>
                                      <p:tavLst>
                                        <p:tav tm="0">
                                          <p:val>
                                            <p:strVal val="#ppt_y"/>
                                          </p:val>
                                        </p:tav>
                                        <p:tav tm="100000">
                                          <p:val>
                                            <p:strVal val="#ppt_y"/>
                                          </p:val>
                                        </p:tav>
                                      </p:tavLst>
                                    </p:anim>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17" presetClass="entr" presetSubtype="2"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ppt_x</p:attrName>
                                        </p:attrNameLst>
                                      </p:cBhvr>
                                      <p:tavLst>
                                        <p:tav tm="0">
                                          <p:val>
                                            <p:strVal val="#ppt_x+#ppt_w/2"/>
                                          </p:val>
                                        </p:tav>
                                        <p:tav tm="100000">
                                          <p:val>
                                            <p:strVal val="#ppt_x"/>
                                          </p:val>
                                        </p:tav>
                                      </p:tavLst>
                                    </p:anim>
                                    <p:anim calcmode="lin" valueType="num">
                                      <p:cBhvr>
                                        <p:cTn id="54" dur="500" fill="hold"/>
                                        <p:tgtEl>
                                          <p:spTgt spid="20"/>
                                        </p:tgtEl>
                                        <p:attrNameLst>
                                          <p:attrName>ppt_y</p:attrName>
                                        </p:attrNameLst>
                                      </p:cBhvr>
                                      <p:tavLst>
                                        <p:tav tm="0">
                                          <p:val>
                                            <p:strVal val="#ppt_y"/>
                                          </p:val>
                                        </p:tav>
                                        <p:tav tm="100000">
                                          <p:val>
                                            <p:strVal val="#ppt_y"/>
                                          </p:val>
                                        </p:tav>
                                      </p:tavLst>
                                    </p:anim>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strVal val="#ppt_h"/>
                                          </p:val>
                                        </p:tav>
                                        <p:tav tm="100000">
                                          <p:val>
                                            <p:strVal val="#ppt_h"/>
                                          </p:val>
                                        </p:tav>
                                      </p:tavLst>
                                    </p:anim>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250"/>
                                        <p:tgtEl>
                                          <p:spTgt spid="3"/>
                                        </p:tgtEl>
                                      </p:cBhvr>
                                    </p:animEffect>
                                  </p:childTnLst>
                                </p:cTn>
                              </p:par>
                            </p:childTnLst>
                          </p:cTn>
                        </p:par>
                        <p:par>
                          <p:cTn id="61" fill="hold">
                            <p:stCondLst>
                              <p:cond delay="4000"/>
                            </p:stCondLst>
                            <p:childTnLst>
                              <p:par>
                                <p:cTn id="62" presetID="17" presetClass="entr" presetSubtype="8"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ppt_x</p:attrName>
                                        </p:attrNameLst>
                                      </p:cBhvr>
                                      <p:tavLst>
                                        <p:tav tm="0">
                                          <p:val>
                                            <p:strVal val="#ppt_x-#ppt_w/2"/>
                                          </p:val>
                                        </p:tav>
                                        <p:tav tm="100000">
                                          <p:val>
                                            <p:strVal val="#ppt_x"/>
                                          </p:val>
                                        </p:tav>
                                      </p:tavLst>
                                    </p:anim>
                                    <p:anim calcmode="lin" valueType="num">
                                      <p:cBhvr>
                                        <p:cTn id="65" dur="500" fill="hold"/>
                                        <p:tgtEl>
                                          <p:spTgt spid="25"/>
                                        </p:tgtEl>
                                        <p:attrNameLst>
                                          <p:attrName>ppt_y</p:attrName>
                                        </p:attrNameLst>
                                      </p:cBhvr>
                                      <p:tavLst>
                                        <p:tav tm="0">
                                          <p:val>
                                            <p:strVal val="#ppt_y"/>
                                          </p:val>
                                        </p:tav>
                                        <p:tav tm="100000">
                                          <p:val>
                                            <p:strVal val="#ppt_y"/>
                                          </p:val>
                                        </p:tav>
                                      </p:tavLst>
                                    </p:anim>
                                    <p:anim calcmode="lin" valueType="num">
                                      <p:cBhvr>
                                        <p:cTn id="66" dur="500" fill="hold"/>
                                        <p:tgtEl>
                                          <p:spTgt spid="25"/>
                                        </p:tgtEl>
                                        <p:attrNameLst>
                                          <p:attrName>ppt_w</p:attrName>
                                        </p:attrNameLst>
                                      </p:cBhvr>
                                      <p:tavLst>
                                        <p:tav tm="0">
                                          <p:val>
                                            <p:fltVal val="0"/>
                                          </p:val>
                                        </p:tav>
                                        <p:tav tm="100000">
                                          <p:val>
                                            <p:strVal val="#ppt_w"/>
                                          </p:val>
                                        </p:tav>
                                      </p:tavLst>
                                    </p:anim>
                                    <p:anim calcmode="lin" valueType="num">
                                      <p:cBhvr>
                                        <p:cTn id="67" dur="500" fill="hold"/>
                                        <p:tgtEl>
                                          <p:spTgt spid="25"/>
                                        </p:tgtEl>
                                        <p:attrNameLst>
                                          <p:attrName>ppt_h</p:attrName>
                                        </p:attrNameLst>
                                      </p:cBhvr>
                                      <p:tavLst>
                                        <p:tav tm="0">
                                          <p:val>
                                            <p:strVal val="#ppt_h"/>
                                          </p:val>
                                        </p:tav>
                                        <p:tav tm="100000">
                                          <p:val>
                                            <p:strVal val="#ppt_h"/>
                                          </p:val>
                                        </p:tav>
                                      </p:tavLst>
                                    </p:anim>
                                  </p:childTnLst>
                                </p:cTn>
                              </p:par>
                            </p:childTnLst>
                          </p:cTn>
                        </p:par>
                        <p:par>
                          <p:cTn id="68" fill="hold">
                            <p:stCondLst>
                              <p:cond delay="4500"/>
                            </p:stCondLst>
                            <p:childTnLst>
                              <p:par>
                                <p:cTn id="69" presetID="17" presetClass="entr" presetSubtype="8"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ppt_x</p:attrName>
                                        </p:attrNameLst>
                                      </p:cBhvr>
                                      <p:tavLst>
                                        <p:tav tm="0">
                                          <p:val>
                                            <p:strVal val="#ppt_x-#ppt_w/2"/>
                                          </p:val>
                                        </p:tav>
                                        <p:tav tm="100000">
                                          <p:val>
                                            <p:strVal val="#ppt_x"/>
                                          </p:val>
                                        </p:tav>
                                      </p:tavLst>
                                    </p:anim>
                                    <p:anim calcmode="lin" valueType="num">
                                      <p:cBhvr>
                                        <p:cTn id="72" dur="500" fill="hold"/>
                                        <p:tgtEl>
                                          <p:spTgt spid="17"/>
                                        </p:tgtEl>
                                        <p:attrNameLst>
                                          <p:attrName>ppt_y</p:attrName>
                                        </p:attrNameLst>
                                      </p:cBhvr>
                                      <p:tavLst>
                                        <p:tav tm="0">
                                          <p:val>
                                            <p:strVal val="#ppt_y"/>
                                          </p:val>
                                        </p:tav>
                                        <p:tav tm="100000">
                                          <p:val>
                                            <p:strVal val="#ppt_y"/>
                                          </p:val>
                                        </p:tav>
                                      </p:tavLst>
                                    </p:anim>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strVal val="#ppt_h"/>
                                          </p:val>
                                        </p:tav>
                                        <p:tav tm="100000">
                                          <p:val>
                                            <p:strVal val="#ppt_h"/>
                                          </p:val>
                                        </p:tav>
                                      </p:tavLst>
                                    </p:anim>
                                  </p:childTnLst>
                                </p:cTn>
                              </p:par>
                            </p:childTnLst>
                          </p:cTn>
                        </p:par>
                        <p:par>
                          <p:cTn id="75" fill="hold">
                            <p:stCondLst>
                              <p:cond delay="5000"/>
                            </p:stCondLst>
                            <p:childTnLst>
                              <p:par>
                                <p:cTn id="76" presetID="22" presetClass="entr" presetSubtype="2"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right)">
                                      <p:cBhvr>
                                        <p:cTn id="78" dur="250"/>
                                        <p:tgtEl>
                                          <p:spTgt spid="5"/>
                                        </p:tgtEl>
                                      </p:cBhvr>
                                    </p:animEffect>
                                  </p:childTnLst>
                                </p:cTn>
                              </p:par>
                            </p:childTnLst>
                          </p:cTn>
                        </p:par>
                        <p:par>
                          <p:cTn id="79" fill="hold">
                            <p:stCondLst>
                              <p:cond delay="5500"/>
                            </p:stCondLst>
                            <p:childTnLst>
                              <p:par>
                                <p:cTn id="80" presetID="17" presetClass="entr" presetSubtype="2"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ppt_x</p:attrName>
                                        </p:attrNameLst>
                                      </p:cBhvr>
                                      <p:tavLst>
                                        <p:tav tm="0">
                                          <p:val>
                                            <p:strVal val="#ppt_x+#ppt_w/2"/>
                                          </p:val>
                                        </p:tav>
                                        <p:tav tm="100000">
                                          <p:val>
                                            <p:strVal val="#ppt_x"/>
                                          </p:val>
                                        </p:tav>
                                      </p:tavLst>
                                    </p:anim>
                                    <p:anim calcmode="lin" valueType="num">
                                      <p:cBhvr>
                                        <p:cTn id="83" dur="500" fill="hold"/>
                                        <p:tgtEl>
                                          <p:spTgt spid="26"/>
                                        </p:tgtEl>
                                        <p:attrNameLst>
                                          <p:attrName>ppt_y</p:attrName>
                                        </p:attrNameLst>
                                      </p:cBhvr>
                                      <p:tavLst>
                                        <p:tav tm="0">
                                          <p:val>
                                            <p:strVal val="#ppt_y"/>
                                          </p:val>
                                        </p:tav>
                                        <p:tav tm="100000">
                                          <p:val>
                                            <p:strVal val="#ppt_y"/>
                                          </p:val>
                                        </p:tav>
                                      </p:tavLst>
                                    </p:anim>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strVal val="#ppt_h"/>
                                          </p:val>
                                        </p:tav>
                                        <p:tav tm="100000">
                                          <p:val>
                                            <p:strVal val="#ppt_h"/>
                                          </p:val>
                                        </p:tav>
                                      </p:tavLst>
                                    </p:anim>
                                  </p:childTnLst>
                                </p:cTn>
                              </p:par>
                            </p:childTnLst>
                          </p:cTn>
                        </p:par>
                        <p:par>
                          <p:cTn id="86" fill="hold">
                            <p:stCondLst>
                              <p:cond delay="6000"/>
                            </p:stCondLst>
                            <p:childTnLst>
                              <p:par>
                                <p:cTn id="87" presetID="17" presetClass="entr" presetSubtype="2" fill="hold" nodeType="after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p:cTn id="89" dur="500" fill="hold"/>
                                        <p:tgtEl>
                                          <p:spTgt spid="27"/>
                                        </p:tgtEl>
                                        <p:attrNameLst>
                                          <p:attrName>ppt_x</p:attrName>
                                        </p:attrNameLst>
                                      </p:cBhvr>
                                      <p:tavLst>
                                        <p:tav tm="0">
                                          <p:val>
                                            <p:strVal val="#ppt_x+#ppt_w/2"/>
                                          </p:val>
                                        </p:tav>
                                        <p:tav tm="100000">
                                          <p:val>
                                            <p:strVal val="#ppt_x"/>
                                          </p:val>
                                        </p:tav>
                                      </p:tavLst>
                                    </p:anim>
                                    <p:anim calcmode="lin" valueType="num">
                                      <p:cBhvr>
                                        <p:cTn id="90" dur="500" fill="hold"/>
                                        <p:tgtEl>
                                          <p:spTgt spid="27"/>
                                        </p:tgtEl>
                                        <p:attrNameLst>
                                          <p:attrName>ppt_y</p:attrName>
                                        </p:attrNameLst>
                                      </p:cBhvr>
                                      <p:tavLst>
                                        <p:tav tm="0">
                                          <p:val>
                                            <p:strVal val="#ppt_y"/>
                                          </p:val>
                                        </p:tav>
                                        <p:tav tm="100000">
                                          <p:val>
                                            <p:strVal val="#ppt_y"/>
                                          </p:val>
                                        </p:tav>
                                      </p:tavLst>
                                    </p:anim>
                                    <p:anim calcmode="lin" valueType="num">
                                      <p:cBhvr>
                                        <p:cTn id="91" dur="500" fill="hold"/>
                                        <p:tgtEl>
                                          <p:spTgt spid="27"/>
                                        </p:tgtEl>
                                        <p:attrNameLst>
                                          <p:attrName>ppt_w</p:attrName>
                                        </p:attrNameLst>
                                      </p:cBhvr>
                                      <p:tavLst>
                                        <p:tav tm="0">
                                          <p:val>
                                            <p:fltVal val="0"/>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613146" y="1265943"/>
            <a:ext cx="4379219" cy="2892252"/>
            <a:chOff x="0" y="0"/>
            <a:chExt cx="5166566" cy="3409678"/>
          </a:xfrm>
        </p:grpSpPr>
        <p:sp>
          <p:nvSpPr>
            <p:cNvPr id="4"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accent1"/>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5"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1"/>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6"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1"/>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7"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1"/>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grpSp>
      <p:sp>
        <p:nvSpPr>
          <p:cNvPr id="8" name="KSO_GN4"/>
          <p:cNvSpPr>
            <a:spLocks noChangeArrowheads="1"/>
          </p:cNvSpPr>
          <p:nvPr/>
        </p:nvSpPr>
        <p:spPr bwMode="auto">
          <a:xfrm>
            <a:off x="725006" y="1382634"/>
            <a:ext cx="1664817" cy="1665813"/>
          </a:xfrm>
          <a:prstGeom prst="ellipse">
            <a:avLst/>
          </a:prstGeom>
          <a:solidFill>
            <a:schemeClr val="accent1"/>
          </a:solidFill>
          <a:ln>
            <a:solidFill>
              <a:schemeClr val="accent1"/>
            </a:solidFill>
          </a:ln>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3200" dirty="0">
                <a:solidFill>
                  <a:schemeClr val="bg1"/>
                </a:solidFill>
                <a:latin typeface="Impact" panose="020B0806030902050204" pitchFamily="34" charset="0"/>
              </a:rPr>
              <a:t>04</a:t>
            </a:r>
            <a:endParaRPr lang="en-US" altLang="zh-CN" sz="3200" dirty="0">
              <a:solidFill>
                <a:schemeClr val="bg1"/>
              </a:solidFill>
              <a:latin typeface="Impact" panose="020B0806030902050204" pitchFamily="34" charset="0"/>
            </a:endParaRPr>
          </a:p>
        </p:txBody>
      </p:sp>
      <p:sp>
        <p:nvSpPr>
          <p:cNvPr id="9" name="KSO_GN3"/>
          <p:cNvSpPr>
            <a:spLocks noChangeArrowheads="1"/>
          </p:cNvSpPr>
          <p:nvPr/>
        </p:nvSpPr>
        <p:spPr bwMode="auto">
          <a:xfrm>
            <a:off x="2257733" y="2603118"/>
            <a:ext cx="1178105" cy="1178810"/>
          </a:xfrm>
          <a:prstGeom prst="ellipse">
            <a:avLst/>
          </a:prstGeom>
          <a:solidFill>
            <a:schemeClr val="accent2"/>
          </a:solidFill>
          <a:ln>
            <a:noFill/>
          </a:ln>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2400" dirty="0">
                <a:solidFill>
                  <a:schemeClr val="bg1"/>
                </a:solidFill>
                <a:latin typeface="Impact" panose="020B0806030902050204" pitchFamily="34" charset="0"/>
              </a:rPr>
              <a:t>03</a:t>
            </a:r>
            <a:endParaRPr lang="en-US" altLang="zh-CN" sz="2400" dirty="0">
              <a:solidFill>
                <a:schemeClr val="bg1"/>
              </a:solidFill>
              <a:latin typeface="Impact" panose="020B0806030902050204" pitchFamily="34" charset="0"/>
            </a:endParaRPr>
          </a:p>
        </p:txBody>
      </p:sp>
      <p:sp>
        <p:nvSpPr>
          <p:cNvPr id="10" name="KSO_GN2"/>
          <p:cNvSpPr>
            <a:spLocks noChangeArrowheads="1"/>
          </p:cNvSpPr>
          <p:nvPr/>
        </p:nvSpPr>
        <p:spPr bwMode="auto">
          <a:xfrm rot="10800000" flipV="1">
            <a:off x="3479867" y="3254441"/>
            <a:ext cx="840144" cy="840646"/>
          </a:xfrm>
          <a:prstGeom prst="ellipse">
            <a:avLst/>
          </a:prstGeom>
          <a:solidFill>
            <a:schemeClr val="accent3"/>
          </a:solidFill>
          <a:ln>
            <a:solidFill>
              <a:schemeClr val="accent3"/>
            </a:solidFill>
          </a:ln>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2400">
                <a:solidFill>
                  <a:schemeClr val="bg1"/>
                </a:solidFill>
                <a:latin typeface="Impact" panose="020B0806030902050204" pitchFamily="34" charset="0"/>
              </a:rPr>
              <a:t>02</a:t>
            </a:r>
            <a:endParaRPr lang="en-US" altLang="zh-CN" sz="2400">
              <a:solidFill>
                <a:schemeClr val="bg1"/>
              </a:solidFill>
              <a:latin typeface="Impact" panose="020B0806030902050204" pitchFamily="34" charset="0"/>
            </a:endParaRPr>
          </a:p>
        </p:txBody>
      </p:sp>
      <p:sp>
        <p:nvSpPr>
          <p:cNvPr id="11" name="KSO_GN1"/>
          <p:cNvSpPr>
            <a:spLocks noChangeArrowheads="1"/>
          </p:cNvSpPr>
          <p:nvPr/>
        </p:nvSpPr>
        <p:spPr bwMode="auto">
          <a:xfrm>
            <a:off x="4280741" y="3864873"/>
            <a:ext cx="579532" cy="579879"/>
          </a:xfrm>
          <a:prstGeom prst="ellipse">
            <a:avLst/>
          </a:prstGeom>
          <a:solidFill>
            <a:schemeClr val="accent4"/>
          </a:solidFill>
          <a:ln>
            <a:noFill/>
          </a:ln>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2000" dirty="0">
                <a:solidFill>
                  <a:schemeClr val="bg1"/>
                </a:solidFill>
                <a:latin typeface="Impact" panose="020B0806030902050204" pitchFamily="34" charset="0"/>
              </a:rPr>
              <a:t>01</a:t>
            </a:r>
            <a:endParaRPr lang="en-US" altLang="zh-CN" sz="2000" dirty="0">
              <a:solidFill>
                <a:schemeClr val="bg1"/>
              </a:solidFill>
              <a:latin typeface="Impact" panose="020B0806030902050204" pitchFamily="34" charset="0"/>
            </a:endParaRPr>
          </a:p>
        </p:txBody>
      </p:sp>
      <p:sp>
        <p:nvSpPr>
          <p:cNvPr id="13" name="文本框 11"/>
          <p:cNvSpPr txBox="1">
            <a:spLocks noChangeArrowheads="1"/>
          </p:cNvSpPr>
          <p:nvPr/>
        </p:nvSpPr>
        <p:spPr bwMode="auto">
          <a:xfrm>
            <a:off x="2728061" y="1298601"/>
            <a:ext cx="4199621" cy="60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just" eaLnBrk="1" hangingPunct="1">
              <a:lnSpc>
                <a:spcPct val="130000"/>
              </a:lnSpc>
            </a:pPr>
            <a:r>
              <a:rPr lang="zh-CN" altLang="en-US" sz="900" dirty="0">
                <a:solidFill>
                  <a:schemeClr val="tx1">
                    <a:lumMod val="50000"/>
                    <a:lumOff val="50000"/>
                  </a:schemeClr>
                </a:solidFill>
              </a:rPr>
              <a:t>点击此处输入文字点击此处输入文字点击此处输入文字</a:t>
            </a:r>
            <a:endParaRPr lang="en-US" altLang="zh-CN" sz="900" dirty="0">
              <a:solidFill>
                <a:schemeClr val="tx1">
                  <a:lumMod val="50000"/>
                  <a:lumOff val="50000"/>
                </a:schemeClr>
              </a:solidFill>
            </a:endParaRPr>
          </a:p>
          <a:p>
            <a:pPr algn="just">
              <a:lnSpc>
                <a:spcPct val="130000"/>
              </a:lnSpc>
            </a:pPr>
            <a:r>
              <a:rPr lang="zh-CN" altLang="en-US" sz="900" dirty="0">
                <a:solidFill>
                  <a:schemeClr val="tx1">
                    <a:lumMod val="50000"/>
                    <a:lumOff val="50000"/>
                  </a:schemeClr>
                </a:solidFill>
              </a:rPr>
              <a:t>点击此处输入文字点击此处输入文字点击此处输入文字</a:t>
            </a:r>
            <a:endParaRPr lang="en-US" altLang="zh-CN" sz="900" dirty="0">
              <a:solidFill>
                <a:schemeClr val="tx1">
                  <a:lumMod val="50000"/>
                  <a:lumOff val="50000"/>
                </a:schemeClr>
              </a:solidFill>
            </a:endParaRPr>
          </a:p>
          <a:p>
            <a:pPr algn="just">
              <a:lnSpc>
                <a:spcPct val="130000"/>
              </a:lnSpc>
            </a:pPr>
            <a:r>
              <a:rPr lang="zh-CN" altLang="en-US" sz="900" dirty="0">
                <a:solidFill>
                  <a:schemeClr val="tx1">
                    <a:lumMod val="50000"/>
                    <a:lumOff val="50000"/>
                  </a:schemeClr>
                </a:solidFill>
              </a:rPr>
              <a:t>点击此处输入文字点击此处输入文字点击此处输入文字</a:t>
            </a:r>
            <a:endParaRPr lang="zh-CN" altLang="en-US" sz="900" dirty="0">
              <a:solidFill>
                <a:schemeClr val="tx1">
                  <a:lumMod val="50000"/>
                  <a:lumOff val="50000"/>
                </a:schemeClr>
              </a:solidFill>
            </a:endParaRPr>
          </a:p>
        </p:txBody>
      </p:sp>
      <p:sp>
        <p:nvSpPr>
          <p:cNvPr id="14" name="文本框 12"/>
          <p:cNvSpPr txBox="1">
            <a:spLocks noChangeArrowheads="1"/>
          </p:cNvSpPr>
          <p:nvPr/>
        </p:nvSpPr>
        <p:spPr bwMode="auto">
          <a:xfrm>
            <a:off x="3661341" y="2431264"/>
            <a:ext cx="3934995" cy="4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just" eaLnBrk="1" hangingPunct="1">
              <a:lnSpc>
                <a:spcPct val="130000"/>
              </a:lnSpc>
            </a:pPr>
            <a:r>
              <a:rPr lang="zh-CN" altLang="en-US" sz="900" dirty="0">
                <a:solidFill>
                  <a:schemeClr val="tx1">
                    <a:lumMod val="50000"/>
                    <a:lumOff val="50000"/>
                  </a:schemeClr>
                </a:solidFill>
              </a:rPr>
              <a:t>点击此处输入文字点击此处输入文字点击此处输入文字</a:t>
            </a:r>
            <a:endParaRPr lang="en-US" altLang="zh-CN" sz="900" dirty="0">
              <a:solidFill>
                <a:schemeClr val="tx1">
                  <a:lumMod val="50000"/>
                  <a:lumOff val="50000"/>
                </a:schemeClr>
              </a:solidFill>
            </a:endParaRPr>
          </a:p>
          <a:p>
            <a:pPr algn="just">
              <a:lnSpc>
                <a:spcPct val="130000"/>
              </a:lnSpc>
            </a:pPr>
            <a:r>
              <a:rPr lang="zh-CN" altLang="en-US" sz="900" dirty="0">
                <a:solidFill>
                  <a:schemeClr val="tx1">
                    <a:lumMod val="50000"/>
                    <a:lumOff val="50000"/>
                  </a:schemeClr>
                </a:solidFill>
              </a:rPr>
              <a:t>点击此处输入文字点击此处输入文字点击此处输入文字</a:t>
            </a:r>
            <a:endParaRPr lang="zh-CN" altLang="en-US" sz="900" dirty="0">
              <a:solidFill>
                <a:schemeClr val="tx1">
                  <a:lumMod val="50000"/>
                  <a:lumOff val="50000"/>
                </a:schemeClr>
              </a:solidFill>
            </a:endParaRPr>
          </a:p>
        </p:txBody>
      </p:sp>
      <p:sp>
        <p:nvSpPr>
          <p:cNvPr id="15" name="文本框 13"/>
          <p:cNvSpPr txBox="1">
            <a:spLocks noChangeArrowheads="1"/>
          </p:cNvSpPr>
          <p:nvPr/>
        </p:nvSpPr>
        <p:spPr bwMode="auto">
          <a:xfrm>
            <a:off x="4427666" y="3187348"/>
            <a:ext cx="3816742" cy="4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just">
              <a:lnSpc>
                <a:spcPct val="130000"/>
              </a:lnSpc>
            </a:pPr>
            <a:r>
              <a:rPr lang="zh-CN" altLang="en-US" sz="900" dirty="0">
                <a:solidFill>
                  <a:schemeClr val="tx1">
                    <a:lumMod val="50000"/>
                    <a:lumOff val="50000"/>
                  </a:schemeClr>
                </a:solidFill>
              </a:rPr>
              <a:t>点击此处输入文字点击此处输入文字点击此处输入文字</a:t>
            </a:r>
            <a:endParaRPr lang="en-US" altLang="zh-CN" sz="900" dirty="0">
              <a:solidFill>
                <a:schemeClr val="tx1">
                  <a:lumMod val="50000"/>
                  <a:lumOff val="50000"/>
                </a:schemeClr>
              </a:solidFill>
            </a:endParaRPr>
          </a:p>
          <a:p>
            <a:pPr algn="just">
              <a:lnSpc>
                <a:spcPct val="130000"/>
              </a:lnSpc>
            </a:pPr>
            <a:r>
              <a:rPr lang="zh-CN" altLang="en-US" sz="900" dirty="0">
                <a:solidFill>
                  <a:schemeClr val="tx1">
                    <a:lumMod val="50000"/>
                    <a:lumOff val="50000"/>
                  </a:schemeClr>
                </a:solidFill>
              </a:rPr>
              <a:t>点击此处输入文字点击此处输入文字点击此处输入文字</a:t>
            </a:r>
            <a:endParaRPr lang="zh-CN" altLang="en-US" sz="900" dirty="0">
              <a:solidFill>
                <a:schemeClr val="tx1">
                  <a:lumMod val="50000"/>
                  <a:lumOff val="50000"/>
                </a:schemeClr>
              </a:solidFill>
            </a:endParaRPr>
          </a:p>
        </p:txBody>
      </p:sp>
      <p:sp>
        <p:nvSpPr>
          <p:cNvPr id="16" name="文本框 14"/>
          <p:cNvSpPr txBox="1">
            <a:spLocks noChangeArrowheads="1"/>
          </p:cNvSpPr>
          <p:nvPr/>
        </p:nvSpPr>
        <p:spPr bwMode="auto">
          <a:xfrm>
            <a:off x="5044394" y="3848868"/>
            <a:ext cx="3848086" cy="4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just">
              <a:lnSpc>
                <a:spcPct val="130000"/>
              </a:lnSpc>
            </a:pPr>
            <a:r>
              <a:rPr lang="zh-CN" altLang="en-US" sz="900" dirty="0">
                <a:solidFill>
                  <a:schemeClr val="tx1">
                    <a:lumMod val="50000"/>
                    <a:lumOff val="50000"/>
                  </a:schemeClr>
                </a:solidFill>
              </a:rPr>
              <a:t>点击此处输入文字点击此处输入文字点击此处输入文字</a:t>
            </a:r>
            <a:endParaRPr lang="en-US" altLang="zh-CN" sz="900" dirty="0">
              <a:solidFill>
                <a:schemeClr val="tx1">
                  <a:lumMod val="50000"/>
                  <a:lumOff val="50000"/>
                </a:schemeClr>
              </a:solidFill>
            </a:endParaRPr>
          </a:p>
          <a:p>
            <a:pPr algn="just">
              <a:lnSpc>
                <a:spcPct val="130000"/>
              </a:lnSpc>
            </a:pPr>
            <a:r>
              <a:rPr lang="zh-CN" altLang="en-US" sz="900" dirty="0">
                <a:solidFill>
                  <a:schemeClr val="tx1">
                    <a:lumMod val="50000"/>
                    <a:lumOff val="50000"/>
                  </a:schemeClr>
                </a:solidFill>
              </a:rPr>
              <a:t>点击此处输入文字点击此处输入文字点击此处输入文字</a:t>
            </a:r>
            <a:endParaRPr lang="zh-CN" altLang="en-US" sz="900" dirty="0">
              <a:solidFill>
                <a:schemeClr val="tx1">
                  <a:lumMod val="50000"/>
                  <a:lumOff val="50000"/>
                </a:schemeClr>
              </a:solidFill>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3"/>
                                        </p:tgtEl>
                                        <p:attrNameLst>
                                          <p:attrName>ppt_y</p:attrName>
                                        </p:attrNameLst>
                                      </p:cBhvr>
                                      <p:tavLst>
                                        <p:tav tm="0">
                                          <p:val>
                                            <p:strVal val="#ppt_y"/>
                                          </p:val>
                                        </p:tav>
                                        <p:tav tm="100000">
                                          <p:val>
                                            <p:strVal val="#ppt_y"/>
                                          </p:val>
                                        </p:tav>
                                      </p:tavLst>
                                    </p:anim>
                                    <p:anim calcmode="lin" valueType="num">
                                      <p:cBhvr>
                                        <p:cTn id="2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3"/>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 calcmode="lin" valueType="num">
                                      <p:cBhvr>
                                        <p:cTn id="3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4"/>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5"/>
                                        </p:tgtEl>
                                        <p:attrNameLst>
                                          <p:attrName>ppt_y</p:attrName>
                                        </p:attrNameLst>
                                      </p:cBhvr>
                                      <p:tavLst>
                                        <p:tav tm="0">
                                          <p:val>
                                            <p:strVal val="#ppt_y"/>
                                          </p:val>
                                        </p:tav>
                                        <p:tav tm="100000">
                                          <p:val>
                                            <p:strVal val="#ppt_y"/>
                                          </p:val>
                                        </p:tav>
                                      </p:tavLst>
                                    </p:anim>
                                    <p:anim calcmode="lin" valueType="num">
                                      <p:cBhvr>
                                        <p:cTn id="4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5"/>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6"/>
                                        </p:tgtEl>
                                        <p:attrNameLst>
                                          <p:attrName>ppt_y</p:attrName>
                                        </p:attrNameLst>
                                      </p:cBhvr>
                                      <p:tavLst>
                                        <p:tav tm="0">
                                          <p:val>
                                            <p:strVal val="#ppt_y"/>
                                          </p:val>
                                        </p:tav>
                                        <p:tav tm="100000">
                                          <p:val>
                                            <p:strVal val="#ppt_y"/>
                                          </p:val>
                                        </p:tav>
                                      </p:tavLst>
                                    </p:anim>
                                    <p:anim calcmode="lin" valueType="num">
                                      <p:cBhvr>
                                        <p:cTn id="4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P spid="11" grpId="0" animBg="1" autoUpdateAnimBg="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1"/>
          <p:cNvSpPr/>
          <p:nvPr/>
        </p:nvSpPr>
        <p:spPr bwMode="auto">
          <a:xfrm>
            <a:off x="4960677" y="1274"/>
            <a:ext cx="4181071" cy="5143051"/>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blipFill dpi="0" rotWithShape="1">
            <a:blip r:embed="rId1" cstate="print"/>
            <a:srcRect/>
            <a:stretch>
              <a:fillRect/>
            </a:stretch>
          </a:blipFill>
          <a:ln>
            <a:noFill/>
          </a:ln>
          <a:effectLst/>
        </p:spPr>
        <p:txBody>
          <a:bodyPr vert="horz" wrap="square" lIns="32212" tIns="16107" rIns="32212" bIns="16107" numCol="1" anchor="t" anchorCtr="0" compatLnSpc="1"/>
          <a:lstStyle/>
          <a:p>
            <a:endParaRPr lang="zh-CN" altLang="en-US">
              <a:ea typeface="微软雅黑" panose="020B0503020204020204" pitchFamily="34" charset="-122"/>
            </a:endParaRPr>
          </a:p>
        </p:txBody>
      </p:sp>
      <p:grpSp>
        <p:nvGrpSpPr>
          <p:cNvPr id="2" name="Group 16"/>
          <p:cNvGrpSpPr/>
          <p:nvPr/>
        </p:nvGrpSpPr>
        <p:grpSpPr>
          <a:xfrm>
            <a:off x="2513" y="2342162"/>
            <a:ext cx="4401055" cy="115193"/>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240">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240">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 name="TextBox 5"/>
          <p:cNvSpPr txBox="1">
            <a:spLocks noChangeArrowheads="1"/>
          </p:cNvSpPr>
          <p:nvPr/>
        </p:nvSpPr>
        <p:spPr bwMode="auto">
          <a:xfrm>
            <a:off x="3237683" y="2624692"/>
            <a:ext cx="176971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defTabSz="685800"/>
            <a:r>
              <a:rPr lang="zh-CN" altLang="en-US" sz="2300" dirty="0" smtClean="0">
                <a:solidFill>
                  <a:schemeClr val="accent1"/>
                </a:solidFill>
                <a:latin typeface="方正正准黑简体" panose="02000000000000000000" pitchFamily="2" charset="-122"/>
                <a:ea typeface="方正正准黑简体" panose="02000000000000000000" pitchFamily="2" charset="-122"/>
                <a:cs typeface="+mn-ea"/>
                <a:sym typeface="+mn-lt"/>
              </a:rPr>
              <a:t>点击输入标题</a:t>
            </a:r>
            <a:endParaRPr lang="zh-CN" altLang="en-US" sz="2300" dirty="0">
              <a:solidFill>
                <a:schemeClr val="accent1"/>
              </a:solidFill>
              <a:latin typeface="方正正准黑简体" panose="02000000000000000000" pitchFamily="2" charset="-122"/>
              <a:ea typeface="方正正准黑简体" panose="02000000000000000000" pitchFamily="2" charset="-122"/>
              <a:cs typeface="+mn-ea"/>
              <a:sym typeface="+mn-lt"/>
            </a:endParaRPr>
          </a:p>
        </p:txBody>
      </p:sp>
      <p:sp>
        <p:nvSpPr>
          <p:cNvPr id="16" name="Text Placeholder 3"/>
          <p:cNvSpPr txBox="1"/>
          <p:nvPr/>
        </p:nvSpPr>
        <p:spPr>
          <a:xfrm>
            <a:off x="3253751" y="2916361"/>
            <a:ext cx="2418448" cy="692497"/>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50000"/>
              </a:lnSpc>
              <a:spcBef>
                <a:spcPct val="20000"/>
              </a:spcBef>
              <a:defRPr/>
            </a:pPr>
            <a:r>
              <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rPr>
              <a:t>There are many variations of passages but the majority </a:t>
            </a:r>
            <a:r>
              <a:rPr lang="en-US" sz="1000"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havesuffered</a:t>
            </a:r>
            <a:r>
              <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alteration in some form, by injected.</a:t>
            </a:r>
            <a:endPar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6"/>
          <p:cNvSpPr txBox="1">
            <a:spLocks noChangeArrowheads="1"/>
          </p:cNvSpPr>
          <p:nvPr/>
        </p:nvSpPr>
        <p:spPr bwMode="auto">
          <a:xfrm>
            <a:off x="2396143" y="2470067"/>
            <a:ext cx="741782" cy="68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en-US" altLang="zh-CN" sz="4000" dirty="0" smtClean="0">
                <a:solidFill>
                  <a:schemeClr val="accent1"/>
                </a:solidFill>
                <a:ea typeface="微软雅黑" panose="020B0503020204020204" pitchFamily="34" charset="-122"/>
                <a:sym typeface="Arial" panose="020B0604020202020204" pitchFamily="34" charset="0"/>
              </a:rPr>
              <a:t>04</a:t>
            </a:r>
            <a:endParaRPr lang="en-US" altLang="zh-CN" sz="4000" dirty="0">
              <a:solidFill>
                <a:schemeClr val="accent1"/>
              </a:solidFill>
              <a:ea typeface="微软雅黑" panose="020B0503020204020204" pitchFamily="34" charset="-122"/>
              <a:sym typeface="Arial" panose="020B0604020202020204" pitchFamily="34" charset="0"/>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750"/>
                                        <p:tgtEl>
                                          <p:spTgt spid="8"/>
                                        </p:tgtEl>
                                      </p:cBhvr>
                                    </p:animEffect>
                                    <p:anim calcmode="lin" valueType="num">
                                      <p:cBhvr>
                                        <p:cTn id="25" dur="750" fill="hold"/>
                                        <p:tgtEl>
                                          <p:spTgt spid="8"/>
                                        </p:tgtEl>
                                        <p:attrNameLst>
                                          <p:attrName>ppt_x</p:attrName>
                                        </p:attrNameLst>
                                      </p:cBhvr>
                                      <p:tavLst>
                                        <p:tav tm="0">
                                          <p:val>
                                            <p:strVal val="#ppt_x"/>
                                          </p:val>
                                        </p:tav>
                                        <p:tav tm="100000">
                                          <p:val>
                                            <p:strVal val="#ppt_x"/>
                                          </p:val>
                                        </p:tav>
                                      </p:tavLst>
                                    </p:anim>
                                    <p:anim calcmode="lin" valueType="num">
                                      <p:cBhvr>
                                        <p:cTn id="26"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1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5"/>
          <p:cNvSpPr txBox="1"/>
          <p:nvPr/>
        </p:nvSpPr>
        <p:spPr>
          <a:xfrm>
            <a:off x="852597" y="3818422"/>
            <a:ext cx="1542454" cy="253916"/>
          </a:xfrm>
          <a:prstGeom prst="rect">
            <a:avLst/>
          </a:prstGeom>
          <a:noFill/>
        </p:spPr>
        <p:txBody>
          <a:bodyPr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文本框 26"/>
          <p:cNvSpPr txBox="1"/>
          <p:nvPr/>
        </p:nvSpPr>
        <p:spPr>
          <a:xfrm>
            <a:off x="852599" y="4135860"/>
            <a:ext cx="7452717" cy="609398"/>
          </a:xfrm>
          <a:prstGeom prst="rect">
            <a:avLst/>
          </a:prstGeom>
          <a:noFill/>
        </p:spPr>
        <p:txBody>
          <a:bodyPr wrap="square" lIns="68580" tIns="34290" rIns="68580" bIns="34290" rtlCol="0">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单击添加文本单击添加文本单击添加文本单击添加文本单击添加文本单击添加文本单击添加文本单击添加文本单击添加文本单击添加文本单击添加文本单击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弧形 4"/>
          <p:cNvSpPr/>
          <p:nvPr/>
        </p:nvSpPr>
        <p:spPr>
          <a:xfrm>
            <a:off x="720328" y="1879957"/>
            <a:ext cx="742950" cy="743179"/>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rgbClr val="0070C0"/>
              </a:solidFill>
            </a:endParaRPr>
          </a:p>
        </p:txBody>
      </p:sp>
      <p:sp>
        <p:nvSpPr>
          <p:cNvPr id="6" name="弧形 5"/>
          <p:cNvSpPr/>
          <p:nvPr/>
        </p:nvSpPr>
        <p:spPr>
          <a:xfrm flipV="1">
            <a:off x="3267075" y="1879957"/>
            <a:ext cx="742950" cy="743179"/>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rgbClr val="0070C0"/>
              </a:solidFill>
            </a:endParaRPr>
          </a:p>
        </p:txBody>
      </p:sp>
      <p:sp>
        <p:nvSpPr>
          <p:cNvPr id="7" name="弧形 6"/>
          <p:cNvSpPr/>
          <p:nvPr/>
        </p:nvSpPr>
        <p:spPr>
          <a:xfrm>
            <a:off x="5813822" y="1879957"/>
            <a:ext cx="742950" cy="743179"/>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rgbClr val="0070C0"/>
              </a:solidFill>
            </a:endParaRPr>
          </a:p>
        </p:txBody>
      </p:sp>
      <p:cxnSp>
        <p:nvCxnSpPr>
          <p:cNvPr id="8" name="直接连接符 7"/>
          <p:cNvCxnSpPr/>
          <p:nvPr/>
        </p:nvCxnSpPr>
        <p:spPr>
          <a:xfrm>
            <a:off x="1452564" y="2251547"/>
            <a:ext cx="1749028"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99311" y="2251547"/>
            <a:ext cx="1749028"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46058" y="2251547"/>
            <a:ext cx="1749028"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16200000">
            <a:off x="794712" y="1597514"/>
            <a:ext cx="594183"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a:off x="5888206" y="1598944"/>
            <a:ext cx="594183"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flipV="1">
            <a:off x="3341458" y="2909510"/>
            <a:ext cx="594183"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2" name="组合 14"/>
          <p:cNvGrpSpPr/>
          <p:nvPr/>
        </p:nvGrpSpPr>
        <p:grpSpPr>
          <a:xfrm>
            <a:off x="1452563" y="1856062"/>
            <a:ext cx="1749029" cy="1735231"/>
            <a:chOff x="1936749" y="2530375"/>
            <a:chExt cx="2332038" cy="2312926"/>
          </a:xfrm>
        </p:grpSpPr>
        <p:grpSp>
          <p:nvGrpSpPr>
            <p:cNvPr id="12" name="组合 15"/>
            <p:cNvGrpSpPr/>
            <p:nvPr/>
          </p:nvGrpSpPr>
          <p:grpSpPr>
            <a:xfrm>
              <a:off x="2164557" y="2530375"/>
              <a:ext cx="1876425" cy="447741"/>
              <a:chOff x="2164557" y="2530375"/>
              <a:chExt cx="1876425" cy="447741"/>
            </a:xfrm>
          </p:grpSpPr>
          <p:sp>
            <p:nvSpPr>
              <p:cNvPr id="20" name="任意多边形 19"/>
              <p:cNvSpPr/>
              <p:nvPr/>
            </p:nvSpPr>
            <p:spPr>
              <a:xfrm rot="10800000">
                <a:off x="2164557" y="2536554"/>
                <a:ext cx="1876425" cy="441562"/>
              </a:xfrm>
              <a:custGeom>
                <a:avLst/>
                <a:gdLst>
                  <a:gd name="connsiteX0" fmla="*/ 1876425 w 1876425"/>
                  <a:gd name="connsiteY0" fmla="*/ 441562 h 441562"/>
                  <a:gd name="connsiteX1" fmla="*/ 0 w 1876425"/>
                  <a:gd name="connsiteY1" fmla="*/ 441562 h 441562"/>
                  <a:gd name="connsiteX2" fmla="*/ 0 w 1876425"/>
                  <a:gd name="connsiteY2" fmla="*/ 81562 h 441562"/>
                  <a:gd name="connsiteX3" fmla="*/ 862947 w 1876425"/>
                  <a:gd name="connsiteY3" fmla="*/ 81562 h 441562"/>
                  <a:gd name="connsiteX4" fmla="*/ 939134 w 1876425"/>
                  <a:gd name="connsiteY4" fmla="*/ 0 h 441562"/>
                  <a:gd name="connsiteX5" fmla="*/ 1015321 w 1876425"/>
                  <a:gd name="connsiteY5" fmla="*/ 81562 h 441562"/>
                  <a:gd name="connsiteX6" fmla="*/ 1876425 w 1876425"/>
                  <a:gd name="connsiteY6" fmla="*/ 81562 h 4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441562">
                    <a:moveTo>
                      <a:pt x="1876425" y="441562"/>
                    </a:moveTo>
                    <a:lnTo>
                      <a:pt x="0" y="441562"/>
                    </a:lnTo>
                    <a:lnTo>
                      <a:pt x="0" y="81562"/>
                    </a:lnTo>
                    <a:lnTo>
                      <a:pt x="862947" y="81562"/>
                    </a:lnTo>
                    <a:lnTo>
                      <a:pt x="939134" y="0"/>
                    </a:lnTo>
                    <a:lnTo>
                      <a:pt x="1015321" y="81562"/>
                    </a:lnTo>
                    <a:lnTo>
                      <a:pt x="1876425" y="81562"/>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solidFill>
                    <a:schemeClr val="bg1"/>
                  </a:solidFill>
                </a:endParaRPr>
              </a:p>
            </p:txBody>
          </p:sp>
          <p:sp>
            <p:nvSpPr>
              <p:cNvPr id="21" name="文本框 52"/>
              <p:cNvSpPr txBox="1"/>
              <p:nvPr/>
            </p:nvSpPr>
            <p:spPr>
              <a:xfrm>
                <a:off x="2575717" y="2530375"/>
                <a:ext cx="1066958" cy="369217"/>
              </a:xfrm>
              <a:prstGeom prst="rect">
                <a:avLst/>
              </a:prstGeom>
              <a:noFill/>
            </p:spPr>
            <p:txBody>
              <a:bodyPr wrap="non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6"/>
            <p:cNvGrpSpPr/>
            <p:nvPr/>
          </p:nvGrpSpPr>
          <p:grpSpPr>
            <a:xfrm>
              <a:off x="1936749" y="3147133"/>
              <a:ext cx="2332038" cy="1696168"/>
              <a:chOff x="1936749" y="3147133"/>
              <a:chExt cx="2332038" cy="1696168"/>
            </a:xfrm>
          </p:grpSpPr>
          <p:sp>
            <p:nvSpPr>
              <p:cNvPr id="18" name="任意多边形 17"/>
              <p:cNvSpPr/>
              <p:nvPr/>
            </p:nvSpPr>
            <p:spPr>
              <a:xfrm rot="10800000">
                <a:off x="1936749" y="3147133"/>
                <a:ext cx="2332038" cy="1696168"/>
              </a:xfrm>
              <a:custGeom>
                <a:avLst/>
                <a:gdLst>
                  <a:gd name="connsiteX0" fmla="*/ 1165097 w 2332038"/>
                  <a:gd name="connsiteY0" fmla="*/ 1696168 h 1696168"/>
                  <a:gd name="connsiteX1" fmla="*/ 1088911 w 2332038"/>
                  <a:gd name="connsiteY1" fmla="*/ 1614607 h 1696168"/>
                  <a:gd name="connsiteX2" fmla="*/ 0 w 2332038"/>
                  <a:gd name="connsiteY2" fmla="*/ 1614607 h 1696168"/>
                  <a:gd name="connsiteX3" fmla="*/ 0 w 2332038"/>
                  <a:gd name="connsiteY3" fmla="*/ 0 h 1696168"/>
                  <a:gd name="connsiteX4" fmla="*/ 2332038 w 2332038"/>
                  <a:gd name="connsiteY4" fmla="*/ 0 h 1696168"/>
                  <a:gd name="connsiteX5" fmla="*/ 2332038 w 2332038"/>
                  <a:gd name="connsiteY5" fmla="*/ 1614607 h 1696168"/>
                  <a:gd name="connsiteX6" fmla="*/ 1241283 w 2332038"/>
                  <a:gd name="connsiteY6" fmla="*/ 1614607 h 169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38" h="1696168">
                    <a:moveTo>
                      <a:pt x="1165097" y="1696168"/>
                    </a:moveTo>
                    <a:lnTo>
                      <a:pt x="1088911" y="1614607"/>
                    </a:lnTo>
                    <a:lnTo>
                      <a:pt x="0" y="1614607"/>
                    </a:lnTo>
                    <a:lnTo>
                      <a:pt x="0" y="0"/>
                    </a:lnTo>
                    <a:lnTo>
                      <a:pt x="2332038" y="0"/>
                    </a:lnTo>
                    <a:lnTo>
                      <a:pt x="2332038" y="1614607"/>
                    </a:lnTo>
                    <a:lnTo>
                      <a:pt x="1241283" y="1614607"/>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solidFill>
                    <a:schemeClr val="bg1"/>
                  </a:solidFill>
                </a:endParaRPr>
              </a:p>
            </p:txBody>
          </p:sp>
          <p:sp>
            <p:nvSpPr>
              <p:cNvPr id="19" name="文本框 53"/>
              <p:cNvSpPr txBox="1"/>
              <p:nvPr/>
            </p:nvSpPr>
            <p:spPr>
              <a:xfrm>
                <a:off x="2042750" y="3320513"/>
                <a:ext cx="2120035" cy="1083039"/>
              </a:xfrm>
              <a:prstGeom prst="rect">
                <a:avLst/>
              </a:prstGeom>
              <a:noFill/>
            </p:spPr>
            <p:txBody>
              <a:bodyPr wrap="square" rtlCol="0">
                <a:spAutoFit/>
              </a:bodyPr>
              <a:lstStyle/>
              <a:p>
                <a:pPr algn="just">
                  <a:lnSpc>
                    <a:spcPct val="130000"/>
                  </a:lnSpc>
                  <a:spcBef>
                    <a:spcPts val="750"/>
                  </a:spcBef>
                </a:pPr>
                <a:r>
                  <a:rPr lang="zh-CN" altLang="en-US" sz="900" dirty="0">
                    <a:solidFill>
                      <a:schemeClr val="bg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grpSp>
      <p:grpSp>
        <p:nvGrpSpPr>
          <p:cNvPr id="16" name="组合 21"/>
          <p:cNvGrpSpPr/>
          <p:nvPr/>
        </p:nvGrpSpPr>
        <p:grpSpPr>
          <a:xfrm>
            <a:off x="3999311" y="915374"/>
            <a:ext cx="1749029" cy="1730595"/>
            <a:chOff x="5332414" y="1276511"/>
            <a:chExt cx="2332038" cy="2306747"/>
          </a:xfrm>
        </p:grpSpPr>
        <p:grpSp>
          <p:nvGrpSpPr>
            <p:cNvPr id="17" name="组合 22"/>
            <p:cNvGrpSpPr/>
            <p:nvPr/>
          </p:nvGrpSpPr>
          <p:grpSpPr>
            <a:xfrm>
              <a:off x="5560221" y="3141696"/>
              <a:ext cx="1876425" cy="441562"/>
              <a:chOff x="5560221" y="3141696"/>
              <a:chExt cx="1876425" cy="441562"/>
            </a:xfrm>
          </p:grpSpPr>
          <p:sp>
            <p:nvSpPr>
              <p:cNvPr id="27" name="任意多边形 26"/>
              <p:cNvSpPr/>
              <p:nvPr/>
            </p:nvSpPr>
            <p:spPr>
              <a:xfrm rot="10800000">
                <a:off x="5560221" y="3141696"/>
                <a:ext cx="1876425" cy="441562"/>
              </a:xfrm>
              <a:custGeom>
                <a:avLst/>
                <a:gdLst>
                  <a:gd name="connsiteX0" fmla="*/ 937291 w 1876425"/>
                  <a:gd name="connsiteY0" fmla="*/ 441562 h 441562"/>
                  <a:gd name="connsiteX1" fmla="*/ 861105 w 1876425"/>
                  <a:gd name="connsiteY1" fmla="*/ 360000 h 441562"/>
                  <a:gd name="connsiteX2" fmla="*/ 0 w 1876425"/>
                  <a:gd name="connsiteY2" fmla="*/ 360000 h 441562"/>
                  <a:gd name="connsiteX3" fmla="*/ 0 w 1876425"/>
                  <a:gd name="connsiteY3" fmla="*/ 0 h 441562"/>
                  <a:gd name="connsiteX4" fmla="*/ 1876425 w 1876425"/>
                  <a:gd name="connsiteY4" fmla="*/ 0 h 441562"/>
                  <a:gd name="connsiteX5" fmla="*/ 1876425 w 1876425"/>
                  <a:gd name="connsiteY5" fmla="*/ 360000 h 441562"/>
                  <a:gd name="connsiteX6" fmla="*/ 1013478 w 1876425"/>
                  <a:gd name="connsiteY6" fmla="*/ 360000 h 4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441562">
                    <a:moveTo>
                      <a:pt x="937291" y="441562"/>
                    </a:moveTo>
                    <a:lnTo>
                      <a:pt x="861105" y="360000"/>
                    </a:lnTo>
                    <a:lnTo>
                      <a:pt x="0" y="360000"/>
                    </a:lnTo>
                    <a:lnTo>
                      <a:pt x="0" y="0"/>
                    </a:lnTo>
                    <a:lnTo>
                      <a:pt x="1876425" y="0"/>
                    </a:lnTo>
                    <a:lnTo>
                      <a:pt x="1876425" y="360000"/>
                    </a:lnTo>
                    <a:lnTo>
                      <a:pt x="1013478" y="36000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solidFill>
                    <a:schemeClr val="bg1"/>
                  </a:solidFill>
                </a:endParaRPr>
              </a:p>
            </p:txBody>
          </p:sp>
          <p:sp>
            <p:nvSpPr>
              <p:cNvPr id="28" name="文本框 56"/>
              <p:cNvSpPr txBox="1"/>
              <p:nvPr/>
            </p:nvSpPr>
            <p:spPr>
              <a:xfrm>
                <a:off x="5964032" y="3213648"/>
                <a:ext cx="1066958" cy="369218"/>
              </a:xfrm>
              <a:prstGeom prst="rect">
                <a:avLst/>
              </a:prstGeom>
              <a:noFill/>
            </p:spPr>
            <p:txBody>
              <a:bodyPr wrap="non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3"/>
            <p:cNvGrpSpPr/>
            <p:nvPr/>
          </p:nvGrpSpPr>
          <p:grpSpPr>
            <a:xfrm>
              <a:off x="5332414" y="1276511"/>
              <a:ext cx="2332038" cy="1696168"/>
              <a:chOff x="5332414" y="1276511"/>
              <a:chExt cx="2332038" cy="1696168"/>
            </a:xfrm>
          </p:grpSpPr>
          <p:sp>
            <p:nvSpPr>
              <p:cNvPr id="25" name="任意多边形 24"/>
              <p:cNvSpPr/>
              <p:nvPr/>
            </p:nvSpPr>
            <p:spPr>
              <a:xfrm rot="10800000">
                <a:off x="5332414" y="1276511"/>
                <a:ext cx="2332038" cy="1696168"/>
              </a:xfrm>
              <a:custGeom>
                <a:avLst/>
                <a:gdLst>
                  <a:gd name="connsiteX0" fmla="*/ 2332038 w 2332038"/>
                  <a:gd name="connsiteY0" fmla="*/ 1696168 h 1696168"/>
                  <a:gd name="connsiteX1" fmla="*/ 0 w 2332038"/>
                  <a:gd name="connsiteY1" fmla="*/ 1696168 h 1696168"/>
                  <a:gd name="connsiteX2" fmla="*/ 0 w 2332038"/>
                  <a:gd name="connsiteY2" fmla="*/ 81561 h 1696168"/>
                  <a:gd name="connsiteX3" fmla="*/ 1090755 w 2332038"/>
                  <a:gd name="connsiteY3" fmla="*/ 81561 h 1696168"/>
                  <a:gd name="connsiteX4" fmla="*/ 1166941 w 2332038"/>
                  <a:gd name="connsiteY4" fmla="*/ 0 h 1696168"/>
                  <a:gd name="connsiteX5" fmla="*/ 1243127 w 2332038"/>
                  <a:gd name="connsiteY5" fmla="*/ 81561 h 1696168"/>
                  <a:gd name="connsiteX6" fmla="*/ 2332038 w 2332038"/>
                  <a:gd name="connsiteY6" fmla="*/ 81561 h 169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38" h="1696168">
                    <a:moveTo>
                      <a:pt x="2332038" y="1696168"/>
                    </a:moveTo>
                    <a:lnTo>
                      <a:pt x="0" y="1696168"/>
                    </a:lnTo>
                    <a:lnTo>
                      <a:pt x="0" y="81561"/>
                    </a:lnTo>
                    <a:lnTo>
                      <a:pt x="1090755" y="81561"/>
                    </a:lnTo>
                    <a:lnTo>
                      <a:pt x="1166941" y="0"/>
                    </a:lnTo>
                    <a:lnTo>
                      <a:pt x="1243127" y="81561"/>
                    </a:lnTo>
                    <a:lnTo>
                      <a:pt x="2332038" y="8156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solidFill>
                    <a:schemeClr val="bg1"/>
                  </a:solidFill>
                </a:endParaRPr>
              </a:p>
            </p:txBody>
          </p:sp>
          <p:sp>
            <p:nvSpPr>
              <p:cNvPr id="26" name="文本框 58"/>
              <p:cNvSpPr txBox="1"/>
              <p:nvPr/>
            </p:nvSpPr>
            <p:spPr>
              <a:xfrm>
                <a:off x="5434011" y="1362009"/>
                <a:ext cx="2120035" cy="1083039"/>
              </a:xfrm>
              <a:prstGeom prst="rect">
                <a:avLst/>
              </a:prstGeom>
              <a:noFill/>
            </p:spPr>
            <p:txBody>
              <a:bodyPr wrap="square" rtlCol="0">
                <a:spAutoFit/>
              </a:bodyPr>
              <a:lstStyle/>
              <a:p>
                <a:pPr algn="just">
                  <a:lnSpc>
                    <a:spcPct val="130000"/>
                  </a:lnSpc>
                  <a:spcBef>
                    <a:spcPts val="750"/>
                  </a:spcBef>
                </a:pPr>
                <a:r>
                  <a:rPr lang="zh-CN" altLang="en-US" sz="900" dirty="0">
                    <a:solidFill>
                      <a:schemeClr val="bg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grpSp>
      <p:grpSp>
        <p:nvGrpSpPr>
          <p:cNvPr id="23" name="组合 28"/>
          <p:cNvGrpSpPr/>
          <p:nvPr/>
        </p:nvGrpSpPr>
        <p:grpSpPr>
          <a:xfrm>
            <a:off x="6545576" y="1856063"/>
            <a:ext cx="1749029" cy="1735230"/>
            <a:chOff x="8727434" y="2530375"/>
            <a:chExt cx="2332038" cy="2312925"/>
          </a:xfrm>
        </p:grpSpPr>
        <p:grpSp>
          <p:nvGrpSpPr>
            <p:cNvPr id="24" name="组合 29"/>
            <p:cNvGrpSpPr/>
            <p:nvPr/>
          </p:nvGrpSpPr>
          <p:grpSpPr>
            <a:xfrm>
              <a:off x="8955242" y="2530375"/>
              <a:ext cx="1876425" cy="447741"/>
              <a:chOff x="8955242" y="2530375"/>
              <a:chExt cx="1876425" cy="447741"/>
            </a:xfrm>
          </p:grpSpPr>
          <p:sp>
            <p:nvSpPr>
              <p:cNvPr id="34" name="任意多边形 33"/>
              <p:cNvSpPr/>
              <p:nvPr/>
            </p:nvSpPr>
            <p:spPr>
              <a:xfrm rot="10800000">
                <a:off x="8955242" y="2536554"/>
                <a:ext cx="1876425" cy="441562"/>
              </a:xfrm>
              <a:custGeom>
                <a:avLst/>
                <a:gdLst>
                  <a:gd name="connsiteX0" fmla="*/ 1876425 w 1876425"/>
                  <a:gd name="connsiteY0" fmla="*/ 441562 h 441562"/>
                  <a:gd name="connsiteX1" fmla="*/ 0 w 1876425"/>
                  <a:gd name="connsiteY1" fmla="*/ 441562 h 441562"/>
                  <a:gd name="connsiteX2" fmla="*/ 0 w 1876425"/>
                  <a:gd name="connsiteY2" fmla="*/ 81562 h 441562"/>
                  <a:gd name="connsiteX3" fmla="*/ 862947 w 1876425"/>
                  <a:gd name="connsiteY3" fmla="*/ 81562 h 441562"/>
                  <a:gd name="connsiteX4" fmla="*/ 939134 w 1876425"/>
                  <a:gd name="connsiteY4" fmla="*/ 0 h 441562"/>
                  <a:gd name="connsiteX5" fmla="*/ 1015321 w 1876425"/>
                  <a:gd name="connsiteY5" fmla="*/ 81562 h 441562"/>
                  <a:gd name="connsiteX6" fmla="*/ 1876425 w 1876425"/>
                  <a:gd name="connsiteY6" fmla="*/ 81562 h 4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441562">
                    <a:moveTo>
                      <a:pt x="1876425" y="441562"/>
                    </a:moveTo>
                    <a:lnTo>
                      <a:pt x="0" y="441562"/>
                    </a:lnTo>
                    <a:lnTo>
                      <a:pt x="0" y="81562"/>
                    </a:lnTo>
                    <a:lnTo>
                      <a:pt x="862947" y="81562"/>
                    </a:lnTo>
                    <a:lnTo>
                      <a:pt x="939134" y="0"/>
                    </a:lnTo>
                    <a:lnTo>
                      <a:pt x="1015321" y="81562"/>
                    </a:lnTo>
                    <a:lnTo>
                      <a:pt x="1876425" y="81562"/>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solidFill>
                    <a:schemeClr val="bg1"/>
                  </a:solidFill>
                </a:endParaRPr>
              </a:p>
            </p:txBody>
          </p:sp>
          <p:sp>
            <p:nvSpPr>
              <p:cNvPr id="35" name="文本框 65"/>
              <p:cNvSpPr txBox="1"/>
              <p:nvPr/>
            </p:nvSpPr>
            <p:spPr>
              <a:xfrm>
                <a:off x="9366402" y="2530375"/>
                <a:ext cx="1066958" cy="369217"/>
              </a:xfrm>
              <a:prstGeom prst="rect">
                <a:avLst/>
              </a:prstGeom>
              <a:noFill/>
            </p:spPr>
            <p:txBody>
              <a:bodyPr wrap="non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30"/>
            <p:cNvGrpSpPr/>
            <p:nvPr/>
          </p:nvGrpSpPr>
          <p:grpSpPr>
            <a:xfrm>
              <a:off x="8727434" y="3147132"/>
              <a:ext cx="2332038" cy="1696168"/>
              <a:chOff x="8727434" y="3147132"/>
              <a:chExt cx="2332038" cy="1696168"/>
            </a:xfrm>
          </p:grpSpPr>
          <p:sp>
            <p:nvSpPr>
              <p:cNvPr id="32" name="任意多边形 31"/>
              <p:cNvSpPr/>
              <p:nvPr/>
            </p:nvSpPr>
            <p:spPr>
              <a:xfrm>
                <a:off x="8727434" y="3147132"/>
                <a:ext cx="2332038" cy="1696168"/>
              </a:xfrm>
              <a:custGeom>
                <a:avLst/>
                <a:gdLst>
                  <a:gd name="connsiteX0" fmla="*/ 1166941 w 2332038"/>
                  <a:gd name="connsiteY0" fmla="*/ 0 h 1696168"/>
                  <a:gd name="connsiteX1" fmla="*/ 1243127 w 2332038"/>
                  <a:gd name="connsiteY1" fmla="*/ 81561 h 1696168"/>
                  <a:gd name="connsiteX2" fmla="*/ 2332038 w 2332038"/>
                  <a:gd name="connsiteY2" fmla="*/ 81561 h 1696168"/>
                  <a:gd name="connsiteX3" fmla="*/ 2332038 w 2332038"/>
                  <a:gd name="connsiteY3" fmla="*/ 1696168 h 1696168"/>
                  <a:gd name="connsiteX4" fmla="*/ 0 w 2332038"/>
                  <a:gd name="connsiteY4" fmla="*/ 1696168 h 1696168"/>
                  <a:gd name="connsiteX5" fmla="*/ 0 w 2332038"/>
                  <a:gd name="connsiteY5" fmla="*/ 81561 h 1696168"/>
                  <a:gd name="connsiteX6" fmla="*/ 1090755 w 2332038"/>
                  <a:gd name="connsiteY6" fmla="*/ 81561 h 169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38" h="1696168">
                    <a:moveTo>
                      <a:pt x="1166941" y="0"/>
                    </a:moveTo>
                    <a:lnTo>
                      <a:pt x="1243127" y="81561"/>
                    </a:lnTo>
                    <a:lnTo>
                      <a:pt x="2332038" y="81561"/>
                    </a:lnTo>
                    <a:lnTo>
                      <a:pt x="2332038" y="1696168"/>
                    </a:lnTo>
                    <a:lnTo>
                      <a:pt x="0" y="1696168"/>
                    </a:lnTo>
                    <a:lnTo>
                      <a:pt x="0" y="81561"/>
                    </a:lnTo>
                    <a:lnTo>
                      <a:pt x="1090755" y="8156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solidFill>
                    <a:schemeClr val="bg1"/>
                  </a:solidFill>
                </a:endParaRPr>
              </a:p>
            </p:txBody>
          </p:sp>
          <p:sp>
            <p:nvSpPr>
              <p:cNvPr id="33" name="文本框 66"/>
              <p:cNvSpPr txBox="1"/>
              <p:nvPr/>
            </p:nvSpPr>
            <p:spPr>
              <a:xfrm>
                <a:off x="8833435" y="3320513"/>
                <a:ext cx="2120035" cy="1083039"/>
              </a:xfrm>
              <a:prstGeom prst="rect">
                <a:avLst/>
              </a:prstGeom>
              <a:noFill/>
            </p:spPr>
            <p:txBody>
              <a:bodyPr wrap="square" rtlCol="0">
                <a:spAutoFit/>
              </a:bodyPr>
              <a:lstStyle/>
              <a:p>
                <a:pPr algn="just">
                  <a:lnSpc>
                    <a:spcPct val="130000"/>
                  </a:lnSpc>
                  <a:spcBef>
                    <a:spcPts val="750"/>
                  </a:spcBef>
                </a:pPr>
                <a:r>
                  <a:rPr lang="zh-CN" altLang="en-US" sz="900" dirty="0">
                    <a:solidFill>
                      <a:schemeClr val="bg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grpSp>
      <p:grpSp>
        <p:nvGrpSpPr>
          <p:cNvPr id="30" name="组合 35"/>
          <p:cNvGrpSpPr/>
          <p:nvPr/>
        </p:nvGrpSpPr>
        <p:grpSpPr>
          <a:xfrm>
            <a:off x="827484" y="1987146"/>
            <a:ext cx="528638" cy="528801"/>
            <a:chOff x="1103312" y="2705100"/>
            <a:chExt cx="704850" cy="704850"/>
          </a:xfrm>
        </p:grpSpPr>
        <p:sp>
          <p:nvSpPr>
            <p:cNvPr id="37" name="椭圆 36"/>
            <p:cNvSpPr/>
            <p:nvPr/>
          </p:nvSpPr>
          <p:spPr>
            <a:xfrm>
              <a:off x="1103312" y="2705100"/>
              <a:ext cx="704850" cy="7048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文本框 68"/>
            <p:cNvSpPr txBox="1"/>
            <p:nvPr/>
          </p:nvSpPr>
          <p:spPr>
            <a:xfrm>
              <a:off x="1162404" y="2770115"/>
              <a:ext cx="558271" cy="492290"/>
            </a:xfrm>
            <a:prstGeom prst="rect">
              <a:avLst/>
            </a:prstGeom>
            <a:noFill/>
          </p:spPr>
          <p:txBody>
            <a:bodyPr wrap="none" rtlCol="0" anchor="t">
              <a:spAutoFit/>
            </a:bodyPr>
            <a:lstStyle/>
            <a:p>
              <a:pPr algn="ctr"/>
              <a:r>
                <a:rPr lang="en-US" altLang="zh-CN" b="1" dirty="0">
                  <a:solidFill>
                    <a:schemeClr val="bg1"/>
                  </a:solidFill>
                  <a:latin typeface="Adobe Myungjo Std M" panose="02020600000000000000" pitchFamily="18" charset="-128"/>
                  <a:ea typeface="Adobe Myungjo Std M" panose="02020600000000000000" pitchFamily="18" charset="-128"/>
                </a:rPr>
                <a:t>01</a:t>
              </a:r>
              <a:endParaRPr lang="zh-CN" altLang="en-US" b="1" dirty="0">
                <a:solidFill>
                  <a:schemeClr val="bg1"/>
                </a:solidFill>
                <a:latin typeface="Adobe Myungjo Std M" panose="02020600000000000000" pitchFamily="18" charset="-128"/>
              </a:endParaRPr>
            </a:p>
          </p:txBody>
        </p:sp>
      </p:grpSp>
      <p:grpSp>
        <p:nvGrpSpPr>
          <p:cNvPr id="31" name="组合 38"/>
          <p:cNvGrpSpPr/>
          <p:nvPr/>
        </p:nvGrpSpPr>
        <p:grpSpPr>
          <a:xfrm>
            <a:off x="3374231" y="1987146"/>
            <a:ext cx="528638" cy="528801"/>
            <a:chOff x="4498975" y="2705100"/>
            <a:chExt cx="704850" cy="704850"/>
          </a:xfrm>
        </p:grpSpPr>
        <p:sp>
          <p:nvSpPr>
            <p:cNvPr id="40" name="椭圆 39"/>
            <p:cNvSpPr/>
            <p:nvPr/>
          </p:nvSpPr>
          <p:spPr>
            <a:xfrm>
              <a:off x="4498975" y="2705100"/>
              <a:ext cx="704850" cy="7048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文本框 69"/>
            <p:cNvSpPr txBox="1"/>
            <p:nvPr/>
          </p:nvSpPr>
          <p:spPr>
            <a:xfrm>
              <a:off x="4554894" y="2762077"/>
              <a:ext cx="558271" cy="492290"/>
            </a:xfrm>
            <a:prstGeom prst="rect">
              <a:avLst/>
            </a:prstGeom>
            <a:noFill/>
          </p:spPr>
          <p:txBody>
            <a:bodyPr wrap="none" rtlCol="0" anchor="t">
              <a:spAutoFit/>
            </a:bodyPr>
            <a:lstStyle/>
            <a:p>
              <a:pPr algn="ctr"/>
              <a:r>
                <a:rPr lang="en-US" altLang="zh-CN" b="1" dirty="0">
                  <a:solidFill>
                    <a:schemeClr val="bg1"/>
                  </a:solidFill>
                  <a:latin typeface="Adobe Myungjo Std M" panose="02020600000000000000" pitchFamily="18" charset="-128"/>
                  <a:ea typeface="Adobe Myungjo Std M" panose="02020600000000000000" pitchFamily="18" charset="-128"/>
                </a:rPr>
                <a:t>02</a:t>
              </a:r>
              <a:endParaRPr lang="zh-CN" altLang="en-US" b="1" dirty="0">
                <a:solidFill>
                  <a:schemeClr val="bg1"/>
                </a:solidFill>
                <a:latin typeface="Adobe Myungjo Std M" panose="02020600000000000000" pitchFamily="18" charset="-128"/>
              </a:endParaRPr>
            </a:p>
          </p:txBody>
        </p:sp>
      </p:grpSp>
      <p:grpSp>
        <p:nvGrpSpPr>
          <p:cNvPr id="36" name="组合 41"/>
          <p:cNvGrpSpPr/>
          <p:nvPr/>
        </p:nvGrpSpPr>
        <p:grpSpPr>
          <a:xfrm>
            <a:off x="5920978" y="1987146"/>
            <a:ext cx="528638" cy="528801"/>
            <a:chOff x="7894637" y="2705100"/>
            <a:chExt cx="704850" cy="704850"/>
          </a:xfrm>
        </p:grpSpPr>
        <p:sp>
          <p:nvSpPr>
            <p:cNvPr id="43" name="椭圆 42"/>
            <p:cNvSpPr/>
            <p:nvPr/>
          </p:nvSpPr>
          <p:spPr>
            <a:xfrm>
              <a:off x="7894637" y="2705100"/>
              <a:ext cx="704850" cy="70485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文本框 70"/>
            <p:cNvSpPr txBox="1"/>
            <p:nvPr/>
          </p:nvSpPr>
          <p:spPr>
            <a:xfrm>
              <a:off x="7949614" y="2770116"/>
              <a:ext cx="558271" cy="492290"/>
            </a:xfrm>
            <a:prstGeom prst="rect">
              <a:avLst/>
            </a:prstGeom>
            <a:noFill/>
          </p:spPr>
          <p:txBody>
            <a:bodyPr wrap="none" rtlCol="0" anchor="t">
              <a:spAutoFit/>
            </a:bodyPr>
            <a:lstStyle/>
            <a:p>
              <a:pPr algn="ctr"/>
              <a:r>
                <a:rPr lang="en-US" altLang="zh-CN" b="1" dirty="0">
                  <a:solidFill>
                    <a:schemeClr val="bg1"/>
                  </a:solidFill>
                  <a:latin typeface="Adobe Myungjo Std M" panose="02020600000000000000" pitchFamily="18" charset="-128"/>
                  <a:ea typeface="Adobe Myungjo Std M" panose="02020600000000000000" pitchFamily="18" charset="-128"/>
                </a:rPr>
                <a:t>03</a:t>
              </a:r>
              <a:endParaRPr lang="zh-CN" altLang="en-US" b="1" dirty="0">
                <a:solidFill>
                  <a:schemeClr val="bg1"/>
                </a:solidFill>
                <a:latin typeface="Adobe Myungjo Std M" panose="02020600000000000000" pitchFamily="18" charset="-128"/>
              </a:endParaRPr>
            </a:p>
          </p:txBody>
        </p:sp>
      </p:grpSp>
      <p:grpSp>
        <p:nvGrpSpPr>
          <p:cNvPr id="39" name="组合 44"/>
          <p:cNvGrpSpPr/>
          <p:nvPr/>
        </p:nvGrpSpPr>
        <p:grpSpPr>
          <a:xfrm>
            <a:off x="6041231" y="922520"/>
            <a:ext cx="288132" cy="288221"/>
            <a:chOff x="8054974" y="1286036"/>
            <a:chExt cx="384176" cy="384176"/>
          </a:xfrm>
        </p:grpSpPr>
        <p:sp>
          <p:nvSpPr>
            <p:cNvPr id="46" name="椭圆 45"/>
            <p:cNvSpPr/>
            <p:nvPr/>
          </p:nvSpPr>
          <p:spPr>
            <a:xfrm>
              <a:off x="8054974" y="1286036"/>
              <a:ext cx="384176" cy="384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pic>
          <p:nvPicPr>
            <p:cNvPr id="47" name="图片 4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6402" y="1335489"/>
              <a:ext cx="281320" cy="281320"/>
            </a:xfrm>
            <a:prstGeom prst="rect">
              <a:avLst/>
            </a:prstGeom>
          </p:spPr>
        </p:pic>
      </p:grpSp>
      <p:grpSp>
        <p:nvGrpSpPr>
          <p:cNvPr id="42" name="组合 47"/>
          <p:cNvGrpSpPr/>
          <p:nvPr/>
        </p:nvGrpSpPr>
        <p:grpSpPr>
          <a:xfrm>
            <a:off x="3494483" y="3303072"/>
            <a:ext cx="288132" cy="288221"/>
            <a:chOff x="4659311" y="4459126"/>
            <a:chExt cx="384176" cy="384176"/>
          </a:xfrm>
        </p:grpSpPr>
        <p:sp>
          <p:nvSpPr>
            <p:cNvPr id="49" name="椭圆 48"/>
            <p:cNvSpPr/>
            <p:nvPr/>
          </p:nvSpPr>
          <p:spPr>
            <a:xfrm>
              <a:off x="4659311" y="4459126"/>
              <a:ext cx="384176" cy="384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pic>
          <p:nvPicPr>
            <p:cNvPr id="50" name="图片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6409" y="4546224"/>
              <a:ext cx="209979" cy="209979"/>
            </a:xfrm>
            <a:prstGeom prst="rect">
              <a:avLst/>
            </a:prstGeom>
          </p:spPr>
        </p:pic>
      </p:grpSp>
      <p:grpSp>
        <p:nvGrpSpPr>
          <p:cNvPr id="45" name="组合 50"/>
          <p:cNvGrpSpPr/>
          <p:nvPr/>
        </p:nvGrpSpPr>
        <p:grpSpPr>
          <a:xfrm>
            <a:off x="947737" y="922520"/>
            <a:ext cx="288132" cy="288221"/>
            <a:chOff x="1263649" y="1286036"/>
            <a:chExt cx="384176" cy="384176"/>
          </a:xfrm>
        </p:grpSpPr>
        <p:sp>
          <p:nvSpPr>
            <p:cNvPr id="52" name="椭圆 51"/>
            <p:cNvSpPr/>
            <p:nvPr/>
          </p:nvSpPr>
          <p:spPr>
            <a:xfrm>
              <a:off x="1263649" y="1286036"/>
              <a:ext cx="384176" cy="384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片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4035" y="1337329"/>
              <a:ext cx="342856" cy="277323"/>
            </a:xfrm>
            <a:prstGeom prst="rect">
              <a:avLst/>
            </a:prstGeom>
          </p:spPr>
        </p:pic>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26" presetClass="emph" presetSubtype="0" fill="hold" nodeType="withEffect">
                                  <p:stCondLst>
                                    <p:cond delay="500"/>
                                  </p:stCondLst>
                                  <p:childTnLst>
                                    <p:animEffect transition="out" filter="fade">
                                      <p:cBhvr>
                                        <p:cTn id="11" dur="500" tmFilter="0, 0; .2, .5; .8, .5; 1, 0"/>
                                        <p:tgtEl>
                                          <p:spTgt spid="30"/>
                                        </p:tgtEl>
                                      </p:cBhvr>
                                    </p:animEffect>
                                    <p:animScale>
                                      <p:cBhvr>
                                        <p:cTn id="12" dur="250" autoRev="1" fill="hold"/>
                                        <p:tgtEl>
                                          <p:spTgt spid="30"/>
                                        </p:tgtEl>
                                      </p:cBhvr>
                                      <p:by x="105000" y="105000"/>
                                    </p:animScale>
                                  </p:childTnLst>
                                </p:cTn>
                              </p:par>
                              <p:par>
                                <p:cTn id="13" presetID="10"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250"/>
                                        <p:tgtEl>
                                          <p:spTgt spid="45"/>
                                        </p:tgtEl>
                                      </p:cBhvr>
                                    </p:animEffect>
                                  </p:childTnLst>
                                </p:cTn>
                              </p:par>
                              <p:par>
                                <p:cTn id="16" presetID="26" presetClass="emph" presetSubtype="0" fill="hold" nodeType="withEffect">
                                  <p:stCondLst>
                                    <p:cond delay="250"/>
                                  </p:stCondLst>
                                  <p:childTnLst>
                                    <p:animEffect transition="out" filter="fade">
                                      <p:cBhvr>
                                        <p:cTn id="17" dur="500" tmFilter="0, 0; .2, .5; .8, .5; 1, 0"/>
                                        <p:tgtEl>
                                          <p:spTgt spid="45"/>
                                        </p:tgtEl>
                                      </p:cBhvr>
                                    </p:animEffect>
                                    <p:animScale>
                                      <p:cBhvr>
                                        <p:cTn id="18" dur="250" autoRev="1" fill="hold"/>
                                        <p:tgtEl>
                                          <p:spTgt spid="45"/>
                                        </p:tgtEl>
                                      </p:cBhvr>
                                      <p:by x="105000" y="105000"/>
                                    </p:animScale>
                                  </p:childTnLst>
                                </p:cTn>
                              </p:par>
                              <p:par>
                                <p:cTn id="19" presetID="22" presetClass="entr" presetSubtype="1" fill="hold" nodeType="withEffect">
                                  <p:stCondLst>
                                    <p:cond delay="25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250"/>
                                        <p:tgtEl>
                                          <p:spTgt spid="11"/>
                                        </p:tgtEl>
                                      </p:cBhvr>
                                    </p:animEffect>
                                  </p:childTnLst>
                                </p:cTn>
                              </p:par>
                              <p:par>
                                <p:cTn id="22" presetID="22" presetClass="entr" presetSubtype="1" fill="hold" grpId="0" nodeType="with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250"/>
                                        <p:tgtEl>
                                          <p:spTgt spid="5"/>
                                        </p:tgtEl>
                                      </p:cBhvr>
                                    </p:animEffect>
                                  </p:childTnLst>
                                </p:cTn>
                              </p:par>
                              <p:par>
                                <p:cTn id="25" presetID="22" presetClass="entr" presetSubtype="8" fill="hold" nodeType="withEffect">
                                  <p:stCondLst>
                                    <p:cond delay="75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250"/>
                                        <p:tgtEl>
                                          <p:spTgt spid="8"/>
                                        </p:tgtEl>
                                      </p:cBhvr>
                                    </p:animEffect>
                                  </p:childTnLst>
                                </p:cTn>
                              </p:par>
                              <p:par>
                                <p:cTn id="28" presetID="1" presetClass="entr" presetSubtype="0" fill="hold" nodeType="withEffect">
                                  <p:stCondLst>
                                    <p:cond delay="750"/>
                                  </p:stCondLst>
                                  <p:childTnLst>
                                    <p:set>
                                      <p:cBhvr>
                                        <p:cTn id="29" dur="1" fill="hold">
                                          <p:stCondLst>
                                            <p:cond delay="0"/>
                                          </p:stCondLst>
                                        </p:cTn>
                                        <p:tgtEl>
                                          <p:spTgt spid="2"/>
                                        </p:tgtEl>
                                        <p:attrNameLst>
                                          <p:attrName>style.visibility</p:attrName>
                                        </p:attrNameLst>
                                      </p:cBhvr>
                                      <p:to>
                                        <p:strVal val="visible"/>
                                      </p:to>
                                    </p:set>
                                  </p:childTnLst>
                                </p:cTn>
                              </p:par>
                              <p:par>
                                <p:cTn id="30" presetID="26" presetClass="emph" presetSubtype="0" fill="hold" nodeType="withEffect">
                                  <p:stCondLst>
                                    <p:cond delay="750"/>
                                  </p:stCondLst>
                                  <p:childTnLst>
                                    <p:animEffect transition="out" filter="fade">
                                      <p:cBhvr>
                                        <p:cTn id="31" dur="500" tmFilter="0, 0; .2, .5; .8, .5; 1, 0"/>
                                        <p:tgtEl>
                                          <p:spTgt spid="2"/>
                                        </p:tgtEl>
                                      </p:cBhvr>
                                    </p:animEffect>
                                    <p:animScale>
                                      <p:cBhvr>
                                        <p:cTn id="32" dur="250" autoRev="1" fill="hold"/>
                                        <p:tgtEl>
                                          <p:spTgt spid="2"/>
                                        </p:tgtEl>
                                      </p:cBhvr>
                                      <p:by x="105000" y="105000"/>
                                    </p:animScale>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26" presetClass="emph" presetSubtype="0" fill="hold" nodeType="withEffect">
                                  <p:stCondLst>
                                    <p:cond delay="500"/>
                                  </p:stCondLst>
                                  <p:childTnLst>
                                    <p:animEffect transition="out" filter="fade">
                                      <p:cBhvr>
                                        <p:cTn id="38" dur="500" tmFilter="0, 0; .2, .5; .8, .5; 1, 0"/>
                                        <p:tgtEl>
                                          <p:spTgt spid="31"/>
                                        </p:tgtEl>
                                      </p:cBhvr>
                                    </p:animEffect>
                                    <p:animScale>
                                      <p:cBhvr>
                                        <p:cTn id="39" dur="250" autoRev="1" fill="hold"/>
                                        <p:tgtEl>
                                          <p:spTgt spid="31"/>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26" presetClass="emph" presetSubtype="0" fill="hold" nodeType="withEffect">
                                  <p:stCondLst>
                                    <p:cond delay="500"/>
                                  </p:stCondLst>
                                  <p:childTnLst>
                                    <p:animEffect transition="out" filter="fade">
                                      <p:cBhvr>
                                        <p:cTn id="44" dur="500" tmFilter="0, 0; .2, .5; .8, .5; 1, 0"/>
                                        <p:tgtEl>
                                          <p:spTgt spid="42"/>
                                        </p:tgtEl>
                                      </p:cBhvr>
                                    </p:animEffect>
                                    <p:animScale>
                                      <p:cBhvr>
                                        <p:cTn id="45" dur="250" autoRev="1" fill="hold"/>
                                        <p:tgtEl>
                                          <p:spTgt spid="42"/>
                                        </p:tgtEl>
                                      </p:cBhvr>
                                      <p:by x="105000" y="105000"/>
                                    </p:animScale>
                                  </p:childTnLst>
                                </p:cTn>
                              </p:par>
                              <p:par>
                                <p:cTn id="46" presetID="22" presetClass="entr" presetSubtype="4"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250"/>
                                        <p:tgtEl>
                                          <p:spTgt spid="14"/>
                                        </p:tgtEl>
                                      </p:cBhvr>
                                    </p:animEffect>
                                  </p:childTnLst>
                                </p:cTn>
                              </p:par>
                              <p:par>
                                <p:cTn id="49" presetID="22" presetClass="entr" presetSubtype="4" fill="hold" grpId="0" nodeType="withEffect">
                                  <p:stCondLst>
                                    <p:cond delay="250"/>
                                  </p:stCondLst>
                                  <p:childTnLst>
                                    <p:set>
                                      <p:cBhvr>
                                        <p:cTn id="50" dur="1" fill="hold">
                                          <p:stCondLst>
                                            <p:cond delay="0"/>
                                          </p:stCondLst>
                                        </p:cTn>
                                        <p:tgtEl>
                                          <p:spTgt spid="6"/>
                                        </p:tgtEl>
                                        <p:attrNameLst>
                                          <p:attrName>style.visibility</p:attrName>
                                        </p:attrNameLst>
                                      </p:cBhvr>
                                      <p:to>
                                        <p:strVal val="visible"/>
                                      </p:to>
                                    </p:set>
                                    <p:animEffect transition="in" filter="wipe(down)">
                                      <p:cBhvr>
                                        <p:cTn id="51" dur="250"/>
                                        <p:tgtEl>
                                          <p:spTgt spid="6"/>
                                        </p:tgtEl>
                                      </p:cBhvr>
                                    </p:animEffect>
                                  </p:childTnLst>
                                </p:cTn>
                              </p:par>
                              <p:par>
                                <p:cTn id="52" presetID="22" presetClass="entr" presetSubtype="8" fill="hold" nodeType="withEffect">
                                  <p:stCondLst>
                                    <p:cond delay="50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250"/>
                                        <p:tgtEl>
                                          <p:spTgt spid="9"/>
                                        </p:tgtEl>
                                      </p:cBhvr>
                                    </p:animEffect>
                                  </p:childTnLst>
                                </p:cTn>
                              </p:par>
                              <p:par>
                                <p:cTn id="55" presetID="10" presetClass="entr" presetSubtype="0" fill="hold" nodeType="withEffect">
                                  <p:stCondLst>
                                    <p:cond delay="50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26" presetClass="emph" presetSubtype="0" fill="hold" nodeType="withEffect">
                                  <p:stCondLst>
                                    <p:cond delay="500"/>
                                  </p:stCondLst>
                                  <p:childTnLst>
                                    <p:animEffect transition="out" filter="fade">
                                      <p:cBhvr>
                                        <p:cTn id="59" dur="500" tmFilter="0, 0; .2, .5; .8, .5; 1, 0"/>
                                        <p:tgtEl>
                                          <p:spTgt spid="16"/>
                                        </p:tgtEl>
                                      </p:cBhvr>
                                    </p:animEffect>
                                    <p:animScale>
                                      <p:cBhvr>
                                        <p:cTn id="60" dur="250" autoRev="1" fill="hold"/>
                                        <p:tgtEl>
                                          <p:spTgt spid="16"/>
                                        </p:tgtEl>
                                      </p:cBhvr>
                                      <p:by x="105000" y="105000"/>
                                    </p:animScale>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par>
                                <p:cTn id="67" presetID="26" presetClass="emph" presetSubtype="0" fill="hold" nodeType="withEffect">
                                  <p:stCondLst>
                                    <p:cond delay="500"/>
                                  </p:stCondLst>
                                  <p:childTnLst>
                                    <p:animEffect transition="out" filter="fade">
                                      <p:cBhvr>
                                        <p:cTn id="68" dur="500" tmFilter="0, 0; .2, .5; .8, .5; 1, 0"/>
                                        <p:tgtEl>
                                          <p:spTgt spid="36"/>
                                        </p:tgtEl>
                                      </p:cBhvr>
                                    </p:animEffect>
                                    <p:animScale>
                                      <p:cBhvr>
                                        <p:cTn id="69" dur="250" autoRev="1" fill="hold"/>
                                        <p:tgtEl>
                                          <p:spTgt spid="36"/>
                                        </p:tgtEl>
                                      </p:cBhvr>
                                      <p:by x="105000" y="105000"/>
                                    </p:animScale>
                                  </p:childTnLst>
                                </p:cTn>
                              </p:par>
                              <p:par>
                                <p:cTn id="70" presetID="10" presetClass="entr" presetSubtype="0"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250"/>
                                        <p:tgtEl>
                                          <p:spTgt spid="39"/>
                                        </p:tgtEl>
                                      </p:cBhvr>
                                    </p:animEffect>
                                  </p:childTnLst>
                                </p:cTn>
                              </p:par>
                              <p:par>
                                <p:cTn id="73" presetID="26" presetClass="emph" presetSubtype="0" fill="hold" nodeType="withEffect">
                                  <p:stCondLst>
                                    <p:cond delay="250"/>
                                  </p:stCondLst>
                                  <p:childTnLst>
                                    <p:animEffect transition="out" filter="fade">
                                      <p:cBhvr>
                                        <p:cTn id="74" dur="500" tmFilter="0, 0; .2, .5; .8, .5; 1, 0"/>
                                        <p:tgtEl>
                                          <p:spTgt spid="39"/>
                                        </p:tgtEl>
                                      </p:cBhvr>
                                    </p:animEffect>
                                    <p:animScale>
                                      <p:cBhvr>
                                        <p:cTn id="75" dur="250" autoRev="1" fill="hold"/>
                                        <p:tgtEl>
                                          <p:spTgt spid="39"/>
                                        </p:tgtEl>
                                      </p:cBhvr>
                                      <p:by x="105000" y="105000"/>
                                    </p:animScale>
                                  </p:childTnLst>
                                </p:cTn>
                              </p:par>
                              <p:par>
                                <p:cTn id="76" presetID="22" presetClass="entr" presetSubtype="1"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up)">
                                      <p:cBhvr>
                                        <p:cTn id="78" dur="250"/>
                                        <p:tgtEl>
                                          <p:spTgt spid="13"/>
                                        </p:tgtEl>
                                      </p:cBhvr>
                                    </p:animEffect>
                                  </p:childTnLst>
                                </p:cTn>
                              </p:par>
                              <p:par>
                                <p:cTn id="79" presetID="22" presetClass="entr" presetSubtype="1" fill="hold" grpId="0" nodeType="withEffect">
                                  <p:stCondLst>
                                    <p:cond delay="250"/>
                                  </p:stCondLst>
                                  <p:childTnLst>
                                    <p:set>
                                      <p:cBhvr>
                                        <p:cTn id="80" dur="1" fill="hold">
                                          <p:stCondLst>
                                            <p:cond delay="0"/>
                                          </p:stCondLst>
                                        </p:cTn>
                                        <p:tgtEl>
                                          <p:spTgt spid="7"/>
                                        </p:tgtEl>
                                        <p:attrNameLst>
                                          <p:attrName>style.visibility</p:attrName>
                                        </p:attrNameLst>
                                      </p:cBhvr>
                                      <p:to>
                                        <p:strVal val="visible"/>
                                      </p:to>
                                    </p:set>
                                    <p:animEffect transition="in" filter="wipe(up)">
                                      <p:cBhvr>
                                        <p:cTn id="81" dur="250"/>
                                        <p:tgtEl>
                                          <p:spTgt spid="7"/>
                                        </p:tgtEl>
                                      </p:cBhvr>
                                    </p:animEffect>
                                  </p:childTnLst>
                                </p:cTn>
                              </p:par>
                              <p:par>
                                <p:cTn id="82" presetID="22" presetClass="entr" presetSubtype="8" fill="hold" nodeType="withEffect">
                                  <p:stCondLst>
                                    <p:cond delay="500"/>
                                  </p:stCondLst>
                                  <p:childTnLst>
                                    <p:set>
                                      <p:cBhvr>
                                        <p:cTn id="83" dur="1" fill="hold">
                                          <p:stCondLst>
                                            <p:cond delay="0"/>
                                          </p:stCondLst>
                                        </p:cTn>
                                        <p:tgtEl>
                                          <p:spTgt spid="10"/>
                                        </p:tgtEl>
                                        <p:attrNameLst>
                                          <p:attrName>style.visibility</p:attrName>
                                        </p:attrNameLst>
                                      </p:cBhvr>
                                      <p:to>
                                        <p:strVal val="visible"/>
                                      </p:to>
                                    </p:set>
                                    <p:animEffect transition="in" filter="wipe(left)">
                                      <p:cBhvr>
                                        <p:cTn id="84" dur="250"/>
                                        <p:tgtEl>
                                          <p:spTgt spid="10"/>
                                        </p:tgtEl>
                                      </p:cBhvr>
                                    </p:animEffect>
                                  </p:childTnLst>
                                </p:cTn>
                              </p:par>
                              <p:par>
                                <p:cTn id="85" presetID="1" presetClass="entr" presetSubtype="0" fill="hold" nodeType="withEffect">
                                  <p:stCondLst>
                                    <p:cond delay="500"/>
                                  </p:stCondLst>
                                  <p:childTnLst>
                                    <p:set>
                                      <p:cBhvr>
                                        <p:cTn id="86" dur="1" fill="hold">
                                          <p:stCondLst>
                                            <p:cond delay="0"/>
                                          </p:stCondLst>
                                        </p:cTn>
                                        <p:tgtEl>
                                          <p:spTgt spid="23"/>
                                        </p:tgtEl>
                                        <p:attrNameLst>
                                          <p:attrName>style.visibility</p:attrName>
                                        </p:attrNameLst>
                                      </p:cBhvr>
                                      <p:to>
                                        <p:strVal val="visible"/>
                                      </p:to>
                                    </p:set>
                                  </p:childTnLst>
                                </p:cTn>
                              </p:par>
                              <p:par>
                                <p:cTn id="87" presetID="26" presetClass="emph" presetSubtype="0" fill="hold" nodeType="withEffect">
                                  <p:stCondLst>
                                    <p:cond delay="500"/>
                                  </p:stCondLst>
                                  <p:childTnLst>
                                    <p:animEffect transition="out" filter="fade">
                                      <p:cBhvr>
                                        <p:cTn id="88" dur="500" tmFilter="0, 0; .2, .5; .8, .5; 1, 0"/>
                                        <p:tgtEl>
                                          <p:spTgt spid="23"/>
                                        </p:tgtEl>
                                      </p:cBhvr>
                                    </p:animEffect>
                                    <p:animScale>
                                      <p:cBhvr>
                                        <p:cTn id="89" dur="250" autoRev="1" fill="hold"/>
                                        <p:tgtEl>
                                          <p:spTgt spid="23"/>
                                        </p:tgtEl>
                                      </p:cBhvr>
                                      <p:by x="105000" y="105000"/>
                                    </p:animScale>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left)">
                                      <p:cBhvr>
                                        <p:cTn id="93" dur="250"/>
                                        <p:tgtEl>
                                          <p:spTgt spid="3"/>
                                        </p:tgtEl>
                                      </p:cBhvr>
                                    </p:animEffect>
                                  </p:childTnLst>
                                </p:cTn>
                              </p:par>
                            </p:childTnLst>
                          </p:cTn>
                        </p:par>
                        <p:par>
                          <p:cTn id="94" fill="hold">
                            <p:stCondLst>
                              <p:cond delay="2000"/>
                            </p:stCondLst>
                            <p:childTnLst>
                              <p:par>
                                <p:cTn id="95" presetID="50" presetClass="entr" presetSubtype="0" decel="100000" fill="hold" grpId="0" nodeType="after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p:cTn id="97" dur="1000" fill="hold"/>
                                        <p:tgtEl>
                                          <p:spTgt spid="4"/>
                                        </p:tgtEl>
                                        <p:attrNameLst>
                                          <p:attrName>ppt_w</p:attrName>
                                        </p:attrNameLst>
                                      </p:cBhvr>
                                      <p:tavLst>
                                        <p:tav tm="0">
                                          <p:val>
                                            <p:strVal val="#ppt_w+.3"/>
                                          </p:val>
                                        </p:tav>
                                        <p:tav tm="100000">
                                          <p:val>
                                            <p:strVal val="#ppt_w"/>
                                          </p:val>
                                        </p:tav>
                                      </p:tavLst>
                                    </p:anim>
                                    <p:anim calcmode="lin" valueType="num">
                                      <p:cBhvr>
                                        <p:cTn id="98" dur="1000" fill="hold"/>
                                        <p:tgtEl>
                                          <p:spTgt spid="4"/>
                                        </p:tgtEl>
                                        <p:attrNameLst>
                                          <p:attrName>ppt_h</p:attrName>
                                        </p:attrNameLst>
                                      </p:cBhvr>
                                      <p:tavLst>
                                        <p:tav tm="0">
                                          <p:val>
                                            <p:strVal val="#ppt_h"/>
                                          </p:val>
                                        </p:tav>
                                        <p:tav tm="100000">
                                          <p:val>
                                            <p:strVal val="#ppt_h"/>
                                          </p:val>
                                        </p:tav>
                                      </p:tavLst>
                                    </p:anim>
                                    <p:animEffect transition="in" filter="fade">
                                      <p:cBhvr>
                                        <p:cTn id="9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185863" y="1232946"/>
            <a:ext cx="67437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85850" y="717176"/>
            <a:ext cx="1368323" cy="523220"/>
            <a:chOff x="1447800" y="976671"/>
            <a:chExt cx="1824430" cy="697412"/>
          </a:xfrm>
        </p:grpSpPr>
        <p:sp>
          <p:nvSpPr>
            <p:cNvPr id="2" name="文本框 1"/>
            <p:cNvSpPr txBox="1"/>
            <p:nvPr/>
          </p:nvSpPr>
          <p:spPr>
            <a:xfrm>
              <a:off x="1447800" y="976671"/>
              <a:ext cx="1208022" cy="697412"/>
            </a:xfrm>
            <a:prstGeom prst="rect">
              <a:avLst/>
            </a:prstGeom>
            <a:noFill/>
          </p:spPr>
          <p:txBody>
            <a:bodyPr wrap="none" rtlCol="0">
              <a:spAutoFit/>
            </a:bodyPr>
            <a:lstStyle/>
            <a:p>
              <a:r>
                <a:rPr lang="zh-CN" altLang="en-US" sz="2800" b="1" dirty="0">
                  <a:solidFill>
                    <a:schemeClr val="accent1"/>
                  </a:solidFill>
                </a:rPr>
                <a:t>目录</a:t>
              </a:r>
              <a:endParaRPr lang="zh-CN" altLang="en-US" sz="2800" b="1" dirty="0">
                <a:solidFill>
                  <a:schemeClr val="accent1"/>
                </a:solidFill>
              </a:endParaRPr>
            </a:p>
          </p:txBody>
        </p:sp>
        <p:sp>
          <p:nvSpPr>
            <p:cNvPr id="3" name="文本框 2"/>
            <p:cNvSpPr txBox="1"/>
            <p:nvPr/>
          </p:nvSpPr>
          <p:spPr>
            <a:xfrm>
              <a:off x="2350610" y="1197235"/>
              <a:ext cx="921620" cy="307681"/>
            </a:xfrm>
            <a:prstGeom prst="rect">
              <a:avLst/>
            </a:prstGeom>
            <a:noFill/>
          </p:spPr>
          <p:txBody>
            <a:bodyPr wrap="none" rtlCol="0">
              <a:spAutoFit/>
            </a:bodyPr>
            <a:lstStyle/>
            <a:p>
              <a:r>
                <a:rPr lang="en-US" altLang="zh-CN" sz="900" dirty="0">
                  <a:solidFill>
                    <a:schemeClr val="bg1"/>
                  </a:solidFill>
                </a:rPr>
                <a:t>CONTENTS</a:t>
              </a:r>
              <a:endParaRPr lang="zh-CN" altLang="en-US" sz="900" dirty="0">
                <a:solidFill>
                  <a:schemeClr val="bg1"/>
                </a:solidFill>
              </a:endParaRPr>
            </a:p>
          </p:txBody>
        </p:sp>
        <p:cxnSp>
          <p:nvCxnSpPr>
            <p:cNvPr id="8" name="直接连接符 7"/>
            <p:cNvCxnSpPr/>
            <p:nvPr/>
          </p:nvCxnSpPr>
          <p:spPr>
            <a:xfrm flipV="1">
              <a:off x="2687621" y="1062290"/>
              <a:ext cx="0" cy="46782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圆角矩形 8"/>
          <p:cNvSpPr/>
          <p:nvPr/>
        </p:nvSpPr>
        <p:spPr>
          <a:xfrm>
            <a:off x="3529013" y="1654558"/>
            <a:ext cx="378619" cy="378736"/>
          </a:xfrm>
          <a:prstGeom prst="roundRect">
            <a:avLst/>
          </a:prstGeom>
          <a:solidFill>
            <a:schemeClr val="accent1"/>
          </a:solidFill>
          <a:ln w="28575">
            <a:solidFill>
              <a:schemeClr val="accent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400" dirty="0">
                <a:solidFill>
                  <a:schemeClr val="bg1"/>
                </a:solidFill>
              </a:rPr>
              <a:t>01</a:t>
            </a:r>
            <a:endParaRPr lang="zh-CN" altLang="en-US" sz="1400" dirty="0">
              <a:solidFill>
                <a:schemeClr val="bg1"/>
              </a:solidFill>
            </a:endParaRPr>
          </a:p>
        </p:txBody>
      </p:sp>
      <p:sp>
        <p:nvSpPr>
          <p:cNvPr id="10" name="圆角矩形 9"/>
          <p:cNvSpPr/>
          <p:nvPr/>
        </p:nvSpPr>
        <p:spPr>
          <a:xfrm>
            <a:off x="3529013" y="2422747"/>
            <a:ext cx="378619" cy="378736"/>
          </a:xfrm>
          <a:prstGeom prst="roundRect">
            <a:avLst/>
          </a:prstGeom>
          <a:solidFill>
            <a:schemeClr val="accent1"/>
          </a:solidFill>
          <a:ln w="28575">
            <a:solidFill>
              <a:schemeClr val="accent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400" dirty="0">
                <a:solidFill>
                  <a:schemeClr val="bg1"/>
                </a:solidFill>
              </a:rPr>
              <a:t>02</a:t>
            </a:r>
            <a:endParaRPr lang="zh-CN" altLang="en-US" sz="1400" dirty="0">
              <a:solidFill>
                <a:schemeClr val="bg1"/>
              </a:solidFill>
            </a:endParaRPr>
          </a:p>
        </p:txBody>
      </p:sp>
      <p:sp>
        <p:nvSpPr>
          <p:cNvPr id="11" name="圆角矩形 10"/>
          <p:cNvSpPr/>
          <p:nvPr/>
        </p:nvSpPr>
        <p:spPr>
          <a:xfrm>
            <a:off x="3529013" y="3190936"/>
            <a:ext cx="378619" cy="378736"/>
          </a:xfrm>
          <a:prstGeom prst="roundRect">
            <a:avLst/>
          </a:prstGeom>
          <a:solidFill>
            <a:schemeClr val="accent1"/>
          </a:solidFill>
          <a:ln w="28575">
            <a:solidFill>
              <a:schemeClr val="accent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400" dirty="0">
                <a:solidFill>
                  <a:schemeClr val="bg1"/>
                </a:solidFill>
              </a:rPr>
              <a:t>03</a:t>
            </a:r>
            <a:endParaRPr lang="zh-CN" altLang="en-US" sz="1400" dirty="0">
              <a:solidFill>
                <a:schemeClr val="bg1"/>
              </a:solidFill>
            </a:endParaRPr>
          </a:p>
        </p:txBody>
      </p:sp>
      <p:sp>
        <p:nvSpPr>
          <p:cNvPr id="12" name="圆角矩形 11"/>
          <p:cNvSpPr/>
          <p:nvPr/>
        </p:nvSpPr>
        <p:spPr>
          <a:xfrm>
            <a:off x="3529013" y="3959125"/>
            <a:ext cx="378619" cy="378736"/>
          </a:xfrm>
          <a:prstGeom prst="roundRect">
            <a:avLst/>
          </a:prstGeom>
          <a:solidFill>
            <a:schemeClr val="accent1"/>
          </a:solidFill>
          <a:ln w="28575">
            <a:solidFill>
              <a:schemeClr val="accent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400" dirty="0">
                <a:solidFill>
                  <a:schemeClr val="bg1"/>
                </a:solidFill>
              </a:rPr>
              <a:t>04</a:t>
            </a:r>
            <a:endParaRPr lang="zh-CN" altLang="en-US" sz="1400" dirty="0">
              <a:solidFill>
                <a:schemeClr val="bg1"/>
              </a:solidFill>
            </a:endParaRPr>
          </a:p>
        </p:txBody>
      </p:sp>
      <p:grpSp>
        <p:nvGrpSpPr>
          <p:cNvPr id="6" name="组合 15"/>
          <p:cNvGrpSpPr/>
          <p:nvPr/>
        </p:nvGrpSpPr>
        <p:grpSpPr>
          <a:xfrm>
            <a:off x="4043362" y="1715120"/>
            <a:ext cx="3543299" cy="500233"/>
            <a:chOff x="5391150" y="2694976"/>
            <a:chExt cx="4724400" cy="666771"/>
          </a:xfrm>
        </p:grpSpPr>
        <p:sp>
          <p:nvSpPr>
            <p:cNvPr id="13" name="文本框 12"/>
            <p:cNvSpPr txBox="1"/>
            <p:nvPr/>
          </p:nvSpPr>
          <p:spPr>
            <a:xfrm>
              <a:off x="5391151" y="2694976"/>
              <a:ext cx="2161277" cy="410242"/>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此处添加您的标题</a:t>
              </a:r>
              <a:endParaRPr lang="zh-CN" altLang="en-US" sz="1500" b="1" dirty="0">
                <a:solidFill>
                  <a:schemeClr val="accent1"/>
                </a:solidFill>
              </a:endParaRPr>
            </a:p>
          </p:txBody>
        </p:sp>
        <p:sp>
          <p:nvSpPr>
            <p:cNvPr id="15" name="矩形 14"/>
            <p:cNvSpPr/>
            <p:nvPr/>
          </p:nvSpPr>
          <p:spPr>
            <a:xfrm>
              <a:off x="5391150" y="3095089"/>
              <a:ext cx="4724400" cy="266658"/>
            </a:xfrm>
            <a:prstGeom prst="rect">
              <a:avLst/>
            </a:prstGeom>
          </p:spPr>
          <p:txBody>
            <a:bodyPr wrap="square">
              <a:spAutoFit/>
            </a:bodyPr>
            <a:lstStyle/>
            <a:p>
              <a:endParaRPr lang="zh-CN" altLang="en-US" sz="700" dirty="0">
                <a:solidFill>
                  <a:schemeClr val="accent1"/>
                </a:solidFill>
              </a:endParaRPr>
            </a:p>
          </p:txBody>
        </p:sp>
      </p:grpSp>
      <p:grpSp>
        <p:nvGrpSpPr>
          <p:cNvPr id="7" name="组合 16"/>
          <p:cNvGrpSpPr/>
          <p:nvPr/>
        </p:nvGrpSpPr>
        <p:grpSpPr>
          <a:xfrm>
            <a:off x="4043363" y="2499388"/>
            <a:ext cx="3543300" cy="484841"/>
            <a:chOff x="5391150" y="2694979"/>
            <a:chExt cx="4724400" cy="646255"/>
          </a:xfrm>
        </p:grpSpPr>
        <p:sp>
          <p:nvSpPr>
            <p:cNvPr id="18" name="文本框 17"/>
            <p:cNvSpPr txBox="1"/>
            <p:nvPr/>
          </p:nvSpPr>
          <p:spPr>
            <a:xfrm>
              <a:off x="5391150" y="2694979"/>
              <a:ext cx="2161276" cy="410243"/>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此处添加您的标题</a:t>
              </a:r>
              <a:endParaRPr lang="zh-CN" altLang="en-US" sz="1500" b="1" dirty="0">
                <a:solidFill>
                  <a:schemeClr val="accent1"/>
                </a:solidFill>
              </a:endParaRPr>
            </a:p>
          </p:txBody>
        </p:sp>
        <p:sp>
          <p:nvSpPr>
            <p:cNvPr id="19" name="矩形 18"/>
            <p:cNvSpPr/>
            <p:nvPr/>
          </p:nvSpPr>
          <p:spPr>
            <a:xfrm>
              <a:off x="5391150" y="3095089"/>
              <a:ext cx="4724400" cy="246145"/>
            </a:xfrm>
            <a:prstGeom prst="rect">
              <a:avLst/>
            </a:prstGeom>
          </p:spPr>
          <p:txBody>
            <a:bodyPr wrap="square">
              <a:spAutoFit/>
            </a:bodyPr>
            <a:lstStyle/>
            <a:p>
              <a:endParaRPr lang="zh-CN" altLang="en-US" sz="600" dirty="0">
                <a:solidFill>
                  <a:schemeClr val="accent1"/>
                </a:solidFill>
              </a:endParaRPr>
            </a:p>
          </p:txBody>
        </p:sp>
      </p:grpSp>
      <p:grpSp>
        <p:nvGrpSpPr>
          <p:cNvPr id="14" name="组合 19"/>
          <p:cNvGrpSpPr/>
          <p:nvPr/>
        </p:nvGrpSpPr>
        <p:grpSpPr>
          <a:xfrm>
            <a:off x="4043363" y="3283656"/>
            <a:ext cx="3543300" cy="484841"/>
            <a:chOff x="5391150" y="2694979"/>
            <a:chExt cx="4724400" cy="646255"/>
          </a:xfrm>
        </p:grpSpPr>
        <p:sp>
          <p:nvSpPr>
            <p:cNvPr id="21" name="文本框 20"/>
            <p:cNvSpPr txBox="1"/>
            <p:nvPr/>
          </p:nvSpPr>
          <p:spPr>
            <a:xfrm>
              <a:off x="5391150" y="2694979"/>
              <a:ext cx="2161276" cy="410243"/>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此处添加您的标题</a:t>
              </a:r>
              <a:endParaRPr lang="zh-CN" altLang="en-US" sz="1500" b="1" dirty="0">
                <a:solidFill>
                  <a:schemeClr val="accent1"/>
                </a:solidFill>
              </a:endParaRPr>
            </a:p>
          </p:txBody>
        </p:sp>
        <p:sp>
          <p:nvSpPr>
            <p:cNvPr id="22" name="矩形 21"/>
            <p:cNvSpPr/>
            <p:nvPr/>
          </p:nvSpPr>
          <p:spPr>
            <a:xfrm>
              <a:off x="5391150" y="3095089"/>
              <a:ext cx="4724400" cy="246145"/>
            </a:xfrm>
            <a:prstGeom prst="rect">
              <a:avLst/>
            </a:prstGeom>
          </p:spPr>
          <p:txBody>
            <a:bodyPr wrap="square">
              <a:spAutoFit/>
            </a:bodyPr>
            <a:lstStyle/>
            <a:p>
              <a:endParaRPr lang="zh-CN" altLang="en-US" sz="600" dirty="0">
                <a:solidFill>
                  <a:schemeClr val="accent1"/>
                </a:solidFill>
              </a:endParaRPr>
            </a:p>
          </p:txBody>
        </p:sp>
      </p:grpSp>
      <p:grpSp>
        <p:nvGrpSpPr>
          <p:cNvPr id="16" name="组合 22"/>
          <p:cNvGrpSpPr/>
          <p:nvPr/>
        </p:nvGrpSpPr>
        <p:grpSpPr>
          <a:xfrm>
            <a:off x="4043363" y="4067923"/>
            <a:ext cx="3543300" cy="484841"/>
            <a:chOff x="5391150" y="2694979"/>
            <a:chExt cx="4724400" cy="646255"/>
          </a:xfrm>
        </p:grpSpPr>
        <p:sp>
          <p:nvSpPr>
            <p:cNvPr id="24" name="文本框 23"/>
            <p:cNvSpPr txBox="1"/>
            <p:nvPr/>
          </p:nvSpPr>
          <p:spPr>
            <a:xfrm>
              <a:off x="5391150" y="2694979"/>
              <a:ext cx="2161276" cy="410243"/>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此处添加您的标题</a:t>
              </a:r>
              <a:endParaRPr lang="zh-CN" altLang="en-US" sz="1500" b="1" dirty="0">
                <a:solidFill>
                  <a:schemeClr val="accent1"/>
                </a:solidFill>
              </a:endParaRPr>
            </a:p>
          </p:txBody>
        </p:sp>
        <p:sp>
          <p:nvSpPr>
            <p:cNvPr id="25" name="矩形 24"/>
            <p:cNvSpPr/>
            <p:nvPr/>
          </p:nvSpPr>
          <p:spPr>
            <a:xfrm>
              <a:off x="5391150" y="3095089"/>
              <a:ext cx="4724400" cy="246145"/>
            </a:xfrm>
            <a:prstGeom prst="rect">
              <a:avLst/>
            </a:prstGeom>
          </p:spPr>
          <p:txBody>
            <a:bodyPr wrap="square">
              <a:spAutoFit/>
            </a:bodyPr>
            <a:lstStyle/>
            <a:p>
              <a:endParaRPr lang="zh-CN" altLang="en-US" sz="600" dirty="0">
                <a:solidFill>
                  <a:schemeClr val="accent1"/>
                </a:solidFill>
              </a:endParaRPr>
            </a:p>
          </p:txBody>
        </p:sp>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49" presetClass="entr" presetSubtype="0"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style.rotation</p:attrName>
                                        </p:attrNameLst>
                                      </p:cBhvr>
                                      <p:tavLst>
                                        <p:tav tm="0">
                                          <p:val>
                                            <p:fltVal val="360"/>
                                          </p:val>
                                        </p:tav>
                                        <p:tav tm="100000">
                                          <p:val>
                                            <p:fltVal val="0"/>
                                          </p:val>
                                        </p:tav>
                                      </p:tavLst>
                                    </p:anim>
                                    <p:animEffect transition="in" filter="fade">
                                      <p:cBhvr>
                                        <p:cTn id="18" dur="500"/>
                                        <p:tgtEl>
                                          <p:spTgt spid="9"/>
                                        </p:tgtEl>
                                      </p:cBhvr>
                                    </p:animEffect>
                                  </p:childTnLst>
                                </p:cTn>
                              </p:par>
                              <p:par>
                                <p:cTn id="19" presetID="2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000"/>
                            </p:stCondLst>
                            <p:childTnLst>
                              <p:par>
                                <p:cTn id="23" presetID="49" presetClass="entr" presetSubtype="0" decel="10000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 calcmode="lin" valueType="num">
                                      <p:cBhvr>
                                        <p:cTn id="27" dur="500" fill="hold"/>
                                        <p:tgtEl>
                                          <p:spTgt spid="10"/>
                                        </p:tgtEl>
                                        <p:attrNameLst>
                                          <p:attrName>style.rotation</p:attrName>
                                        </p:attrNameLst>
                                      </p:cBhvr>
                                      <p:tavLst>
                                        <p:tav tm="0">
                                          <p:val>
                                            <p:fltVal val="360"/>
                                          </p:val>
                                        </p:tav>
                                        <p:tav tm="100000">
                                          <p:val>
                                            <p:fltVal val="0"/>
                                          </p:val>
                                        </p:tav>
                                      </p:tavLst>
                                    </p:anim>
                                    <p:animEffect transition="in" filter="fade">
                                      <p:cBhvr>
                                        <p:cTn id="28" dur="500"/>
                                        <p:tgtEl>
                                          <p:spTgt spid="10"/>
                                        </p:tgtEl>
                                      </p:cBhvr>
                                    </p:animEffect>
                                  </p:childTnLst>
                                </p:cTn>
                              </p:par>
                              <p:par>
                                <p:cTn id="29" presetID="22" presetClass="entr" presetSubtype="8"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2500"/>
                            </p:stCondLst>
                            <p:childTnLst>
                              <p:par>
                                <p:cTn id="33" presetID="49" presetClass="entr" presetSubtype="0" decel="10000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 calcmode="lin" valueType="num">
                                      <p:cBhvr>
                                        <p:cTn id="37" dur="500" fill="hold"/>
                                        <p:tgtEl>
                                          <p:spTgt spid="11"/>
                                        </p:tgtEl>
                                        <p:attrNameLst>
                                          <p:attrName>style.rotation</p:attrName>
                                        </p:attrNameLst>
                                      </p:cBhvr>
                                      <p:tavLst>
                                        <p:tav tm="0">
                                          <p:val>
                                            <p:fltVal val="360"/>
                                          </p:val>
                                        </p:tav>
                                        <p:tav tm="100000">
                                          <p:val>
                                            <p:fltVal val="0"/>
                                          </p:val>
                                        </p:tav>
                                      </p:tavLst>
                                    </p:anim>
                                    <p:animEffect transition="in" filter="fade">
                                      <p:cBhvr>
                                        <p:cTn id="38" dur="500"/>
                                        <p:tgtEl>
                                          <p:spTgt spid="11"/>
                                        </p:tgtEl>
                                      </p:cBhvr>
                                    </p:animEffect>
                                  </p:childTnLst>
                                </p:cTn>
                              </p:par>
                              <p:par>
                                <p:cTn id="39" presetID="22" presetClass="entr" presetSubtype="8"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3000"/>
                            </p:stCondLst>
                            <p:childTnLst>
                              <p:par>
                                <p:cTn id="43" presetID="49" presetClass="entr" presetSubtype="0" decel="10000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 calcmode="lin" valueType="num">
                                      <p:cBhvr>
                                        <p:cTn id="47" dur="500" fill="hold"/>
                                        <p:tgtEl>
                                          <p:spTgt spid="12"/>
                                        </p:tgtEl>
                                        <p:attrNameLst>
                                          <p:attrName>style.rotation</p:attrName>
                                        </p:attrNameLst>
                                      </p:cBhvr>
                                      <p:tavLst>
                                        <p:tav tm="0">
                                          <p:val>
                                            <p:fltVal val="360"/>
                                          </p:val>
                                        </p:tav>
                                        <p:tav tm="100000">
                                          <p:val>
                                            <p:fltVal val="0"/>
                                          </p:val>
                                        </p:tav>
                                      </p:tavLst>
                                    </p:anim>
                                    <p:animEffect transition="in" filter="fade">
                                      <p:cBhvr>
                                        <p:cTn id="48" dur="500"/>
                                        <p:tgtEl>
                                          <p:spTgt spid="12"/>
                                        </p:tgtEl>
                                      </p:cBhvr>
                                    </p:animEffect>
                                  </p:childTnLst>
                                </p:cTn>
                              </p:par>
                              <p:par>
                                <p:cTn id="49" presetID="22" presetClass="entr" presetSubtype="8"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colorTemperature colorTemp="8800"/>
                    </a14:imgEffect>
                  </a14:imgLayer>
                </a14:imgProps>
              </a:ext>
              <a:ext uri="{28A0092B-C50C-407E-A947-70E740481C1C}">
                <a14:useLocalDpi xmlns:a14="http://schemas.microsoft.com/office/drawing/2010/main" val="0"/>
              </a:ext>
            </a:extLst>
          </a:blip>
          <a:srcRect l="2767" r="7205" b="57679"/>
          <a:stretch>
            <a:fillRect/>
          </a:stretch>
        </p:blipFill>
        <p:spPr bwMode="auto">
          <a:xfrm rot="10800000" flipV="1">
            <a:off x="-188121" y="1960031"/>
            <a:ext cx="7156794" cy="8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colorTemperature colorTemp="8800"/>
                    </a14:imgEffect>
                  </a14:imgLayer>
                </a14:imgProps>
              </a:ext>
              <a:ext uri="{28A0092B-C50C-407E-A947-70E740481C1C}">
                <a14:useLocalDpi xmlns:a14="http://schemas.microsoft.com/office/drawing/2010/main" val="0"/>
              </a:ext>
            </a:extLst>
          </a:blip>
          <a:srcRect l="2767" r="7205" b="57679"/>
          <a:stretch>
            <a:fillRect/>
          </a:stretch>
        </p:blipFill>
        <p:spPr bwMode="auto">
          <a:xfrm rot="10800000" flipV="1">
            <a:off x="-121988" y="2505662"/>
            <a:ext cx="7156794" cy="8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colorTemperature colorTemp="8800"/>
                    </a14:imgEffect>
                  </a14:imgLayer>
                </a14:imgProps>
              </a:ext>
              <a:ext uri="{28A0092B-C50C-407E-A947-70E740481C1C}">
                <a14:useLocalDpi xmlns:a14="http://schemas.microsoft.com/office/drawing/2010/main" val="0"/>
              </a:ext>
            </a:extLst>
          </a:blip>
          <a:srcRect l="2767" r="7205" b="57679"/>
          <a:stretch>
            <a:fillRect/>
          </a:stretch>
        </p:blipFill>
        <p:spPr bwMode="auto">
          <a:xfrm rot="10800000" flipV="1">
            <a:off x="-55857" y="3051291"/>
            <a:ext cx="7156794" cy="8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colorTemperature colorTemp="8800"/>
                    </a14:imgEffect>
                  </a14:imgLayer>
                </a14:imgProps>
              </a:ext>
              <a:ext uri="{28A0092B-C50C-407E-A947-70E740481C1C}">
                <a14:useLocalDpi xmlns:a14="http://schemas.microsoft.com/office/drawing/2010/main" val="0"/>
              </a:ext>
            </a:extLst>
          </a:blip>
          <a:srcRect l="2767" r="7205" b="57679"/>
          <a:stretch>
            <a:fillRect/>
          </a:stretch>
        </p:blipFill>
        <p:spPr bwMode="auto">
          <a:xfrm rot="10800000" flipV="1">
            <a:off x="10275" y="3596922"/>
            <a:ext cx="7156794" cy="8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colorTemperature colorTemp="8800"/>
                    </a14:imgEffect>
                  </a14:imgLayer>
                </a14:imgProps>
              </a:ext>
              <a:ext uri="{28A0092B-C50C-407E-A947-70E740481C1C}">
                <a14:useLocalDpi xmlns:a14="http://schemas.microsoft.com/office/drawing/2010/main" val="0"/>
              </a:ext>
            </a:extLst>
          </a:blip>
          <a:srcRect l="2767" r="7205" b="57679"/>
          <a:stretch>
            <a:fillRect/>
          </a:stretch>
        </p:blipFill>
        <p:spPr bwMode="auto">
          <a:xfrm rot="10800000" flipV="1">
            <a:off x="69128" y="4142552"/>
            <a:ext cx="7156794" cy="8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组合 48"/>
          <p:cNvGrpSpPr/>
          <p:nvPr/>
        </p:nvGrpSpPr>
        <p:grpSpPr>
          <a:xfrm>
            <a:off x="306377" y="2000328"/>
            <a:ext cx="2678041" cy="1137839"/>
            <a:chOff x="408449" y="2666898"/>
            <a:chExt cx="3570257" cy="1517001"/>
          </a:xfrm>
        </p:grpSpPr>
        <p:sp>
          <p:nvSpPr>
            <p:cNvPr id="3" name="平行四边形 2"/>
            <p:cNvSpPr/>
            <p:nvPr/>
          </p:nvSpPr>
          <p:spPr>
            <a:xfrm>
              <a:off x="1114184" y="2728997"/>
              <a:ext cx="1739374" cy="1454902"/>
            </a:xfrm>
            <a:prstGeom prst="parallelogram">
              <a:avLst>
                <a:gd name="adj" fmla="val 522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3"/>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colorTemperature colorTemp="8800"/>
                      </a14:imgEffect>
                    </a14:imgLayer>
                  </a14:imgProps>
                </a:ext>
                <a:ext uri="{28A0092B-C50C-407E-A947-70E740481C1C}">
                  <a14:useLocalDpi xmlns:a14="http://schemas.microsoft.com/office/drawing/2010/main" val="0"/>
                </a:ext>
              </a:extLst>
            </a:blip>
            <a:srcRect l="2767" r="7205" b="57679"/>
            <a:stretch>
              <a:fillRect/>
            </a:stretch>
          </p:blipFill>
          <p:spPr bwMode="auto">
            <a:xfrm rot="10800000" flipV="1">
              <a:off x="408449" y="2666898"/>
              <a:ext cx="3570257" cy="6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组合 19"/>
            <p:cNvGrpSpPr/>
            <p:nvPr/>
          </p:nvGrpSpPr>
          <p:grpSpPr>
            <a:xfrm>
              <a:off x="1483995" y="3529072"/>
              <a:ext cx="505799" cy="505799"/>
              <a:chOff x="10116616" y="1869747"/>
              <a:chExt cx="1375218" cy="1375218"/>
            </a:xfrm>
            <a:effectLst>
              <a:reflection blurRad="6350" stA="52000" endA="300" endPos="35000" dir="5400000" sy="-100000" algn="bl" rotWithShape="0"/>
            </a:effectLst>
          </p:grpSpPr>
          <p:sp>
            <p:nvSpPr>
              <p:cNvPr id="21" name="椭圆 20"/>
              <p:cNvSpPr/>
              <p:nvPr/>
            </p:nvSpPr>
            <p:spPr>
              <a:xfrm>
                <a:off x="10116616" y="1869747"/>
                <a:ext cx="1375218" cy="137521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0746497" y="1951747"/>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0217185" y="2499628"/>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1268744" y="2499627"/>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0746497" y="3052138"/>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10798596" y="2116250"/>
                <a:ext cx="5630" cy="453804"/>
              </a:xfrm>
              <a:prstGeom prst="line">
                <a:avLst/>
              </a:prstGeom>
              <a:ln w="15875">
                <a:solidFill>
                  <a:schemeClr val="bg1"/>
                </a:solidFill>
                <a:headEnd type="none" w="sm" len="med"/>
                <a:tailEnd type="none"/>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10438596" y="2563704"/>
                <a:ext cx="360000" cy="2"/>
              </a:xfrm>
              <a:prstGeom prst="line">
                <a:avLst/>
              </a:prstGeom>
              <a:ln w="15875">
                <a:solidFill>
                  <a:schemeClr val="bg1"/>
                </a:solidFill>
                <a:headEnd type="none" w="sm" len="med"/>
                <a:tailEnd type="none"/>
              </a:ln>
            </p:spPr>
            <p:style>
              <a:lnRef idx="1">
                <a:schemeClr val="accent1"/>
              </a:lnRef>
              <a:fillRef idx="0">
                <a:schemeClr val="accent1"/>
              </a:fillRef>
              <a:effectRef idx="0">
                <a:schemeClr val="accent1"/>
              </a:effectRef>
              <a:fontRef idx="minor">
                <a:schemeClr val="tx1"/>
              </a:fontRef>
            </p:style>
          </p:cxnSp>
        </p:grpSp>
      </p:grpSp>
      <p:grpSp>
        <p:nvGrpSpPr>
          <p:cNvPr id="28" name="组合 49"/>
          <p:cNvGrpSpPr/>
          <p:nvPr/>
        </p:nvGrpSpPr>
        <p:grpSpPr>
          <a:xfrm>
            <a:off x="1275060" y="2592536"/>
            <a:ext cx="1304700" cy="1091261"/>
            <a:chOff x="1699858" y="3456448"/>
            <a:chExt cx="1739374" cy="1454902"/>
          </a:xfrm>
          <a:solidFill>
            <a:schemeClr val="accent3"/>
          </a:solidFill>
        </p:grpSpPr>
        <p:sp>
          <p:nvSpPr>
            <p:cNvPr id="4" name="平行四边形 3"/>
            <p:cNvSpPr/>
            <p:nvPr/>
          </p:nvSpPr>
          <p:spPr>
            <a:xfrm>
              <a:off x="1699858" y="3456448"/>
              <a:ext cx="1739374" cy="1454902"/>
            </a:xfrm>
            <a:prstGeom prst="parallelogram">
              <a:avLst>
                <a:gd name="adj" fmla="val 522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27"/>
            <p:cNvGrpSpPr/>
            <p:nvPr/>
          </p:nvGrpSpPr>
          <p:grpSpPr>
            <a:xfrm>
              <a:off x="2141499" y="4214248"/>
              <a:ext cx="573004" cy="528927"/>
              <a:chOff x="9756576" y="1288324"/>
              <a:chExt cx="1586854" cy="2003506"/>
            </a:xfrm>
            <a:grpFill/>
            <a:effectLst>
              <a:reflection blurRad="6350" stA="52000" endA="300" endPos="35000" dir="5400000" sy="-100000" algn="bl" rotWithShape="0"/>
            </a:effectLst>
          </p:grpSpPr>
          <p:sp>
            <p:nvSpPr>
              <p:cNvPr id="29" name="圆角矩形 28"/>
              <p:cNvSpPr/>
              <p:nvPr/>
            </p:nvSpPr>
            <p:spPr>
              <a:xfrm>
                <a:off x="10359467" y="2820142"/>
                <a:ext cx="381068" cy="127021"/>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422966" y="3130514"/>
                <a:ext cx="254075" cy="161316"/>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10388002" y="2975327"/>
                <a:ext cx="323999" cy="127021"/>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9756576" y="1570987"/>
                <a:ext cx="288453" cy="223045"/>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1054978" y="1590032"/>
                <a:ext cx="288452" cy="204000"/>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550007" y="1288324"/>
                <a:ext cx="0" cy="301707"/>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圆角矩形 66"/>
              <p:cNvSpPr/>
              <p:nvPr/>
            </p:nvSpPr>
            <p:spPr>
              <a:xfrm>
                <a:off x="10045029" y="1681611"/>
                <a:ext cx="1009948" cy="1073456"/>
              </a:xfrm>
              <a:custGeom>
                <a:avLst/>
                <a:gdLst/>
                <a:ahLst/>
                <a:cxnLst/>
                <a:rect l="l" t="t" r="r" b="b"/>
                <a:pathLst>
                  <a:path w="286232" h="304231">
                    <a:moveTo>
                      <a:pt x="143116" y="0"/>
                    </a:moveTo>
                    <a:cubicBezTo>
                      <a:pt x="222157" y="0"/>
                      <a:pt x="286232" y="64075"/>
                      <a:pt x="286232" y="143116"/>
                    </a:cubicBezTo>
                    <a:cubicBezTo>
                      <a:pt x="286232" y="204128"/>
                      <a:pt x="248053" y="256223"/>
                      <a:pt x="193959" y="275967"/>
                    </a:cubicBezTo>
                    <a:lnTo>
                      <a:pt x="193959" y="298231"/>
                    </a:lnTo>
                    <a:cubicBezTo>
                      <a:pt x="193959" y="301545"/>
                      <a:pt x="191273" y="304231"/>
                      <a:pt x="187959" y="304231"/>
                    </a:cubicBezTo>
                    <a:lnTo>
                      <a:pt x="91959" y="304231"/>
                    </a:lnTo>
                    <a:cubicBezTo>
                      <a:pt x="88645" y="304231"/>
                      <a:pt x="85959" y="301545"/>
                      <a:pt x="85959" y="298231"/>
                    </a:cubicBezTo>
                    <a:lnTo>
                      <a:pt x="85959" y="274231"/>
                    </a:lnTo>
                    <a:lnTo>
                      <a:pt x="86092" y="274098"/>
                    </a:lnTo>
                    <a:cubicBezTo>
                      <a:pt x="35372" y="252309"/>
                      <a:pt x="0" y="201843"/>
                      <a:pt x="0" y="143116"/>
                    </a:cubicBezTo>
                    <a:cubicBezTo>
                      <a:pt x="0" y="64075"/>
                      <a:pt x="64075" y="0"/>
                      <a:pt x="143116" y="0"/>
                    </a:cubicBezTo>
                    <a:close/>
                  </a:path>
                </a:pathLst>
              </a:custGeom>
              <a:gr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a:off x="11054977" y="2497747"/>
                <a:ext cx="288453" cy="223045"/>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9756576" y="2502236"/>
                <a:ext cx="288454" cy="218556"/>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9" name="组合 50"/>
          <p:cNvGrpSpPr/>
          <p:nvPr/>
        </p:nvGrpSpPr>
        <p:grpSpPr>
          <a:xfrm>
            <a:off x="1725003" y="3138165"/>
            <a:ext cx="1304700" cy="1091261"/>
            <a:chOff x="2299704" y="4183898"/>
            <a:chExt cx="1739374" cy="1454902"/>
          </a:xfrm>
          <a:solidFill>
            <a:schemeClr val="accent4"/>
          </a:solidFill>
        </p:grpSpPr>
        <p:sp>
          <p:nvSpPr>
            <p:cNvPr id="5" name="平行四边形 4"/>
            <p:cNvSpPr/>
            <p:nvPr/>
          </p:nvSpPr>
          <p:spPr>
            <a:xfrm>
              <a:off x="2299704" y="4183898"/>
              <a:ext cx="1739374" cy="1454902"/>
            </a:xfrm>
            <a:prstGeom prst="parallelogram">
              <a:avLst>
                <a:gd name="adj" fmla="val 522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37"/>
            <p:cNvGrpSpPr/>
            <p:nvPr/>
          </p:nvGrpSpPr>
          <p:grpSpPr>
            <a:xfrm>
              <a:off x="2605086" y="4994049"/>
              <a:ext cx="573004" cy="528927"/>
              <a:chOff x="4274149" y="4104491"/>
              <a:chExt cx="595703" cy="565393"/>
            </a:xfrm>
            <a:grpFill/>
          </p:grpSpPr>
          <p:grpSp>
            <p:nvGrpSpPr>
              <p:cNvPr id="47" name="组合 38"/>
              <p:cNvGrpSpPr/>
              <p:nvPr/>
            </p:nvGrpSpPr>
            <p:grpSpPr>
              <a:xfrm>
                <a:off x="4274149" y="4165884"/>
                <a:ext cx="595703" cy="504000"/>
                <a:chOff x="13212960" y="2833360"/>
                <a:chExt cx="936104" cy="792000"/>
              </a:xfrm>
              <a:grpFill/>
              <a:effectLst>
                <a:reflection blurRad="6350" stA="52000" endA="300" endPos="35000" dir="5400000" sy="-100000" algn="bl" rotWithShape="0"/>
              </a:effectLst>
            </p:grpSpPr>
            <p:sp>
              <p:nvSpPr>
                <p:cNvPr id="41" name="矩形 40"/>
                <p:cNvSpPr/>
                <p:nvPr/>
              </p:nvSpPr>
              <p:spPr>
                <a:xfrm>
                  <a:off x="13212960" y="3373360"/>
                  <a:ext cx="144016"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3476989" y="3229360"/>
                  <a:ext cx="144016" cy="3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4005048" y="2833360"/>
                  <a:ext cx="144016" cy="7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3741018" y="3121360"/>
                  <a:ext cx="144016" cy="50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任意多边形 39"/>
              <p:cNvSpPr/>
              <p:nvPr/>
            </p:nvSpPr>
            <p:spPr>
              <a:xfrm>
                <a:off x="4279106" y="4104491"/>
                <a:ext cx="499099" cy="367497"/>
              </a:xfrm>
              <a:custGeom>
                <a:avLst/>
                <a:gdLst>
                  <a:gd name="connsiteX0" fmla="*/ 0 w 416719"/>
                  <a:gd name="connsiteY0" fmla="*/ 302419 h 302419"/>
                  <a:gd name="connsiteX1" fmla="*/ 269082 w 416719"/>
                  <a:gd name="connsiteY1" fmla="*/ 166687 h 302419"/>
                  <a:gd name="connsiteX2" fmla="*/ 416719 w 416719"/>
                  <a:gd name="connsiteY2" fmla="*/ 0 h 302419"/>
                  <a:gd name="connsiteX3" fmla="*/ 416719 w 416719"/>
                  <a:gd name="connsiteY3" fmla="*/ 0 h 302419"/>
                </a:gdLst>
                <a:ahLst/>
                <a:cxnLst>
                  <a:cxn ang="0">
                    <a:pos x="connsiteX0" y="connsiteY0"/>
                  </a:cxn>
                  <a:cxn ang="0">
                    <a:pos x="connsiteX1" y="connsiteY1"/>
                  </a:cxn>
                  <a:cxn ang="0">
                    <a:pos x="connsiteX2" y="connsiteY2"/>
                  </a:cxn>
                  <a:cxn ang="0">
                    <a:pos x="connsiteX3" y="connsiteY3"/>
                  </a:cxn>
                </a:cxnLst>
                <a:rect l="l" t="t" r="r" b="b"/>
                <a:pathLst>
                  <a:path w="416719" h="302419">
                    <a:moveTo>
                      <a:pt x="0" y="302419"/>
                    </a:moveTo>
                    <a:cubicBezTo>
                      <a:pt x="99814" y="259754"/>
                      <a:pt x="199629" y="217090"/>
                      <a:pt x="269082" y="166687"/>
                    </a:cubicBezTo>
                    <a:cubicBezTo>
                      <a:pt x="338535" y="116284"/>
                      <a:pt x="416719" y="0"/>
                      <a:pt x="416719" y="0"/>
                    </a:cubicBezTo>
                    <a:lnTo>
                      <a:pt x="416719" y="0"/>
                    </a:lnTo>
                  </a:path>
                </a:pathLst>
              </a:custGeom>
              <a:grpFill/>
              <a:ln w="15875">
                <a:solidFill>
                  <a:schemeClr val="bg1"/>
                </a:solidFill>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pic>
        <p:nvPicPr>
          <p:cNvPr id="45" name="Picture 3"/>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colorTemperature colorTemp="8800"/>
                    </a14:imgEffect>
                  </a14:imgLayer>
                </a14:imgProps>
              </a:ext>
              <a:ext uri="{28A0092B-C50C-407E-A947-70E740481C1C}">
                <a14:useLocalDpi xmlns:a14="http://schemas.microsoft.com/office/drawing/2010/main" val="0"/>
              </a:ext>
            </a:extLst>
          </a:blip>
          <a:srcRect l="2767" r="7205" b="57679"/>
          <a:stretch>
            <a:fillRect/>
          </a:stretch>
        </p:blipFill>
        <p:spPr bwMode="auto">
          <a:xfrm rot="10800000" flipV="1">
            <a:off x="-254252" y="1405549"/>
            <a:ext cx="7156794" cy="8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组合 47"/>
          <p:cNvGrpSpPr/>
          <p:nvPr/>
        </p:nvGrpSpPr>
        <p:grpSpPr>
          <a:xfrm>
            <a:off x="-87391" y="1457838"/>
            <a:ext cx="2678041" cy="1134699"/>
            <a:chOff x="-116507" y="1943633"/>
            <a:chExt cx="3570257" cy="1512815"/>
          </a:xfrm>
        </p:grpSpPr>
        <p:grpSp>
          <p:nvGrpSpPr>
            <p:cNvPr id="49" name="组合 45"/>
            <p:cNvGrpSpPr/>
            <p:nvPr/>
          </p:nvGrpSpPr>
          <p:grpSpPr>
            <a:xfrm>
              <a:off x="518696" y="2001546"/>
              <a:ext cx="1739374" cy="1454902"/>
              <a:chOff x="518696" y="2001546"/>
              <a:chExt cx="1739374" cy="1454902"/>
            </a:xfrm>
          </p:grpSpPr>
          <p:sp>
            <p:nvSpPr>
              <p:cNvPr id="2" name="平行四边形 1"/>
              <p:cNvSpPr/>
              <p:nvPr/>
            </p:nvSpPr>
            <p:spPr>
              <a:xfrm>
                <a:off x="518696" y="2001546"/>
                <a:ext cx="1739374" cy="1454902"/>
              </a:xfrm>
              <a:prstGeom prst="parallelogram">
                <a:avLst>
                  <a:gd name="adj" fmla="val 522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11"/>
              <p:cNvGrpSpPr/>
              <p:nvPr/>
            </p:nvGrpSpPr>
            <p:grpSpPr>
              <a:xfrm>
                <a:off x="880529" y="2763054"/>
                <a:ext cx="620320" cy="620320"/>
                <a:chOff x="1319543" y="1686014"/>
                <a:chExt cx="506645" cy="506645"/>
              </a:xfrm>
              <a:effectLst>
                <a:reflection blurRad="6350" stA="52000" endA="300" endPos="35000" dir="5400000" sy="-100000" algn="bl" rotWithShape="0"/>
              </a:effectLst>
            </p:grpSpPr>
            <p:sp>
              <p:nvSpPr>
                <p:cNvPr id="13" name="椭圆 12"/>
                <p:cNvSpPr/>
                <p:nvPr/>
              </p:nvSpPr>
              <p:spPr>
                <a:xfrm rot="2871423">
                  <a:off x="1522201" y="1888672"/>
                  <a:ext cx="101329" cy="101329"/>
                </a:xfrm>
                <a:prstGeom prst="ellipse">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弧形 13"/>
                <p:cNvSpPr/>
                <p:nvPr/>
              </p:nvSpPr>
              <p:spPr>
                <a:xfrm rot="2871423">
                  <a:off x="1420872" y="1787343"/>
                  <a:ext cx="303987" cy="303987"/>
                </a:xfrm>
                <a:prstGeom prst="arc">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弧形 14"/>
                <p:cNvSpPr/>
                <p:nvPr/>
              </p:nvSpPr>
              <p:spPr>
                <a:xfrm rot="2871423">
                  <a:off x="1370208" y="1736679"/>
                  <a:ext cx="405316" cy="405316"/>
                </a:xfrm>
                <a:prstGeom prst="arc">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弧形 15"/>
                <p:cNvSpPr/>
                <p:nvPr/>
              </p:nvSpPr>
              <p:spPr>
                <a:xfrm rot="2871423">
                  <a:off x="1319543" y="1686014"/>
                  <a:ext cx="506645" cy="506645"/>
                </a:xfrm>
                <a:prstGeom prst="arc">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弧形 16"/>
                <p:cNvSpPr/>
                <p:nvPr/>
              </p:nvSpPr>
              <p:spPr>
                <a:xfrm rot="2871423">
                  <a:off x="1420872" y="1787343"/>
                  <a:ext cx="303987" cy="303987"/>
                </a:xfrm>
                <a:prstGeom prst="arc">
                  <a:avLst>
                    <a:gd name="adj1" fmla="val 5326050"/>
                    <a:gd name="adj2" fmla="val 10634375"/>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p:nvSpPr>
              <p:spPr>
                <a:xfrm rot="2871423">
                  <a:off x="1370208" y="1736679"/>
                  <a:ext cx="405316" cy="405316"/>
                </a:xfrm>
                <a:prstGeom prst="arc">
                  <a:avLst>
                    <a:gd name="adj1" fmla="val 5299373"/>
                    <a:gd name="adj2" fmla="val 10617012"/>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p:nvSpPr>
              <p:spPr>
                <a:xfrm rot="2871423">
                  <a:off x="1319543" y="1686014"/>
                  <a:ext cx="506645" cy="506645"/>
                </a:xfrm>
                <a:prstGeom prst="arc">
                  <a:avLst>
                    <a:gd name="adj1" fmla="val 5198408"/>
                    <a:gd name="adj2" fmla="val 10677568"/>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pic>
          <p:nvPicPr>
            <p:cNvPr id="63" name="Picture 3"/>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colorTemperature colorTemp="8800"/>
                      </a14:imgEffect>
                    </a14:imgLayer>
                  </a14:imgProps>
                </a:ext>
                <a:ext uri="{28A0092B-C50C-407E-A947-70E740481C1C}">
                  <a14:useLocalDpi xmlns:a14="http://schemas.microsoft.com/office/drawing/2010/main" val="0"/>
                </a:ext>
              </a:extLst>
            </a:blip>
            <a:srcRect l="2767" r="7205" b="57679"/>
            <a:stretch>
              <a:fillRect/>
            </a:stretch>
          </p:blipFill>
          <p:spPr bwMode="auto">
            <a:xfrm rot="10800000" flipV="1">
              <a:off x="-116507" y="1943633"/>
              <a:ext cx="3570257" cy="6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8" name="文本框 27"/>
          <p:cNvSpPr txBox="1"/>
          <p:nvPr/>
        </p:nvSpPr>
        <p:spPr>
          <a:xfrm>
            <a:off x="912176" y="1519382"/>
            <a:ext cx="471924" cy="392415"/>
          </a:xfrm>
          <a:prstGeom prst="rect">
            <a:avLst/>
          </a:prstGeom>
          <a:noFill/>
        </p:spPr>
        <p:txBody>
          <a:bodyPr wrap="none" lIns="68580" tIns="34290" rIns="68580" bIns="34290" rtlCol="0">
            <a:spAutoFit/>
          </a:bodyPr>
          <a:lstStyle/>
          <a:p>
            <a:r>
              <a:rPr lang="en-US" altLang="zh-CN" sz="2100" b="1" i="1" dirty="0">
                <a:solidFill>
                  <a:schemeClr val="bg1"/>
                </a:solidFill>
                <a:latin typeface="微软雅黑" panose="020B0503020204020204" pitchFamily="34" charset="-122"/>
                <a:ea typeface="微软雅黑" panose="020B0503020204020204" pitchFamily="34" charset="-122"/>
              </a:rPr>
              <a:t>01</a:t>
            </a:r>
            <a:endParaRPr lang="zh-CN" altLang="en-US" sz="2100" b="1" i="1" dirty="0">
              <a:solidFill>
                <a:schemeClr val="bg1"/>
              </a:solidFill>
              <a:latin typeface="微软雅黑" panose="020B0503020204020204" pitchFamily="34" charset="-122"/>
              <a:ea typeface="微软雅黑" panose="020B0503020204020204" pitchFamily="34" charset="-122"/>
            </a:endParaRPr>
          </a:p>
        </p:txBody>
      </p:sp>
      <p:sp>
        <p:nvSpPr>
          <p:cNvPr id="79" name="文本框 27"/>
          <p:cNvSpPr txBox="1"/>
          <p:nvPr/>
        </p:nvSpPr>
        <p:spPr>
          <a:xfrm>
            <a:off x="1331018" y="2064839"/>
            <a:ext cx="471924" cy="392415"/>
          </a:xfrm>
          <a:prstGeom prst="rect">
            <a:avLst/>
          </a:prstGeom>
          <a:noFill/>
        </p:spPr>
        <p:txBody>
          <a:bodyPr wrap="none" lIns="68580" tIns="34290" rIns="68580" bIns="34290" rtlCol="0">
            <a:spAutoFit/>
          </a:bodyPr>
          <a:lstStyle/>
          <a:p>
            <a:r>
              <a:rPr lang="en-US" altLang="zh-CN" sz="2100" b="1" i="1" dirty="0">
                <a:solidFill>
                  <a:schemeClr val="bg1"/>
                </a:solidFill>
                <a:latin typeface="微软雅黑" panose="020B0503020204020204" pitchFamily="34" charset="-122"/>
                <a:ea typeface="微软雅黑" panose="020B0503020204020204" pitchFamily="34" charset="-122"/>
              </a:rPr>
              <a:t>02</a:t>
            </a:r>
            <a:endParaRPr lang="zh-CN" altLang="en-US" sz="2100" b="1" i="1" dirty="0">
              <a:solidFill>
                <a:schemeClr val="bg1"/>
              </a:solidFill>
              <a:latin typeface="微软雅黑" panose="020B0503020204020204" pitchFamily="34" charset="-122"/>
              <a:ea typeface="微软雅黑" panose="020B0503020204020204" pitchFamily="34" charset="-122"/>
            </a:endParaRPr>
          </a:p>
        </p:txBody>
      </p:sp>
      <p:sp>
        <p:nvSpPr>
          <p:cNvPr id="80" name="文本框 27"/>
          <p:cNvSpPr txBox="1"/>
          <p:nvPr/>
        </p:nvSpPr>
        <p:spPr>
          <a:xfrm>
            <a:off x="1742972" y="2617997"/>
            <a:ext cx="471924" cy="392415"/>
          </a:xfrm>
          <a:prstGeom prst="rect">
            <a:avLst/>
          </a:prstGeom>
          <a:noFill/>
        </p:spPr>
        <p:txBody>
          <a:bodyPr wrap="none" lIns="68580" tIns="34290" rIns="68580" bIns="34290" rtlCol="0">
            <a:spAutoFit/>
          </a:bodyPr>
          <a:lstStyle/>
          <a:p>
            <a:r>
              <a:rPr lang="en-US" altLang="zh-CN" sz="2100" b="1" i="1" dirty="0">
                <a:solidFill>
                  <a:schemeClr val="bg1"/>
                </a:solidFill>
                <a:latin typeface="微软雅黑" panose="020B0503020204020204" pitchFamily="34" charset="-122"/>
                <a:ea typeface="微软雅黑" panose="020B0503020204020204" pitchFamily="34" charset="-122"/>
              </a:rPr>
              <a:t>03</a:t>
            </a:r>
            <a:endParaRPr lang="zh-CN" altLang="en-US" sz="2100" b="1" i="1" dirty="0">
              <a:solidFill>
                <a:schemeClr val="bg1"/>
              </a:solidFill>
              <a:latin typeface="微软雅黑" panose="020B0503020204020204" pitchFamily="34" charset="-122"/>
              <a:ea typeface="微软雅黑" panose="020B0503020204020204" pitchFamily="34" charset="-122"/>
            </a:endParaRPr>
          </a:p>
        </p:txBody>
      </p:sp>
      <p:sp>
        <p:nvSpPr>
          <p:cNvPr id="81" name="文本框 27"/>
          <p:cNvSpPr txBox="1"/>
          <p:nvPr/>
        </p:nvSpPr>
        <p:spPr>
          <a:xfrm>
            <a:off x="2216258" y="3138165"/>
            <a:ext cx="471924" cy="392415"/>
          </a:xfrm>
          <a:prstGeom prst="rect">
            <a:avLst/>
          </a:prstGeom>
          <a:noFill/>
        </p:spPr>
        <p:txBody>
          <a:bodyPr wrap="none" lIns="68580" tIns="34290" rIns="68580" bIns="34290" rtlCol="0">
            <a:spAutoFit/>
          </a:bodyPr>
          <a:lstStyle/>
          <a:p>
            <a:r>
              <a:rPr lang="en-US" altLang="zh-CN" sz="2100" b="1" i="1" dirty="0">
                <a:solidFill>
                  <a:schemeClr val="bg1"/>
                </a:solidFill>
                <a:latin typeface="微软雅黑" panose="020B0503020204020204" pitchFamily="34" charset="-122"/>
                <a:ea typeface="微软雅黑" panose="020B0503020204020204" pitchFamily="34" charset="-122"/>
              </a:rPr>
              <a:t>04</a:t>
            </a:r>
            <a:endParaRPr lang="zh-CN" altLang="en-US" sz="2100" b="1" i="1" dirty="0">
              <a:solidFill>
                <a:schemeClr val="bg1"/>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2158998" y="1636975"/>
            <a:ext cx="2866751" cy="210314"/>
          </a:xfrm>
          <a:prstGeom prst="rect">
            <a:avLst/>
          </a:prstGeom>
          <a:noFill/>
        </p:spPr>
        <p:txBody>
          <a:bodyPr wrap="square" lIns="68580" tIns="34290" rIns="68580" bIns="3429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125"/>
              </a:lnSpc>
            </a:pPr>
            <a:r>
              <a:rPr lang="zh-CN" altLang="en-US" sz="1200" dirty="0">
                <a:solidFill>
                  <a:schemeClr val="tx1">
                    <a:lumMod val="75000"/>
                    <a:lumOff val="25000"/>
                  </a:schemeClr>
                </a:solidFill>
              </a:rPr>
              <a:t>点击此处添</a:t>
            </a:r>
            <a:r>
              <a:rPr lang="zh-CN" altLang="en-US" sz="1200" dirty="0" smtClean="0">
                <a:solidFill>
                  <a:schemeClr val="tx1">
                    <a:lumMod val="75000"/>
                    <a:lumOff val="25000"/>
                  </a:schemeClr>
                </a:solidFill>
              </a:rPr>
              <a:t>加标题</a:t>
            </a:r>
            <a:endParaRPr lang="en-US" altLang="zh-CN" sz="1200" dirty="0">
              <a:solidFill>
                <a:schemeClr val="tx1">
                  <a:lumMod val="75000"/>
                  <a:lumOff val="25000"/>
                </a:schemeClr>
              </a:solidFill>
            </a:endParaRPr>
          </a:p>
        </p:txBody>
      </p:sp>
      <p:sp>
        <p:nvSpPr>
          <p:cNvPr id="83" name="TextBox 82"/>
          <p:cNvSpPr txBox="1"/>
          <p:nvPr/>
        </p:nvSpPr>
        <p:spPr>
          <a:xfrm>
            <a:off x="2718698" y="2174365"/>
            <a:ext cx="2866751" cy="210314"/>
          </a:xfrm>
          <a:prstGeom prst="rect">
            <a:avLst/>
          </a:prstGeom>
          <a:noFill/>
        </p:spPr>
        <p:txBody>
          <a:bodyPr wrap="square" lIns="68580" tIns="34290" rIns="68580" bIns="3429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125"/>
              </a:lnSpc>
            </a:pPr>
            <a:r>
              <a:rPr lang="zh-CN" altLang="en-US" sz="1200" dirty="0" smtClean="0">
                <a:solidFill>
                  <a:schemeClr val="tx1">
                    <a:lumMod val="75000"/>
                    <a:lumOff val="25000"/>
                  </a:schemeClr>
                </a:solidFill>
              </a:rPr>
              <a:t>点击此处添加标题</a:t>
            </a:r>
            <a:endParaRPr lang="en-US" altLang="zh-CN" sz="1200" dirty="0">
              <a:solidFill>
                <a:schemeClr val="tx1">
                  <a:lumMod val="75000"/>
                  <a:lumOff val="25000"/>
                </a:schemeClr>
              </a:solidFill>
            </a:endParaRPr>
          </a:p>
        </p:txBody>
      </p:sp>
      <p:sp>
        <p:nvSpPr>
          <p:cNvPr id="84" name="TextBox 83"/>
          <p:cNvSpPr txBox="1"/>
          <p:nvPr/>
        </p:nvSpPr>
        <p:spPr>
          <a:xfrm>
            <a:off x="3072027" y="2721898"/>
            <a:ext cx="2866751" cy="210314"/>
          </a:xfrm>
          <a:prstGeom prst="rect">
            <a:avLst/>
          </a:prstGeom>
          <a:noFill/>
        </p:spPr>
        <p:txBody>
          <a:bodyPr wrap="square" lIns="68580" tIns="34290" rIns="68580" bIns="3429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125"/>
              </a:lnSpc>
            </a:pPr>
            <a:r>
              <a:rPr lang="zh-CN" altLang="en-US" sz="1200" dirty="0" smtClean="0">
                <a:solidFill>
                  <a:schemeClr val="tx1">
                    <a:lumMod val="75000"/>
                    <a:lumOff val="25000"/>
                  </a:schemeClr>
                </a:solidFill>
              </a:rPr>
              <a:t>点击此处添加标题</a:t>
            </a:r>
            <a:endParaRPr lang="en-US" altLang="zh-CN" sz="1200" dirty="0">
              <a:solidFill>
                <a:schemeClr val="tx1">
                  <a:lumMod val="75000"/>
                  <a:lumOff val="25000"/>
                </a:schemeClr>
              </a:solidFill>
            </a:endParaRPr>
          </a:p>
        </p:txBody>
      </p:sp>
      <p:sp>
        <p:nvSpPr>
          <p:cNvPr id="85" name="TextBox 84"/>
          <p:cNvSpPr txBox="1"/>
          <p:nvPr/>
        </p:nvSpPr>
        <p:spPr>
          <a:xfrm>
            <a:off x="3324144" y="3296209"/>
            <a:ext cx="2866751" cy="210314"/>
          </a:xfrm>
          <a:prstGeom prst="rect">
            <a:avLst/>
          </a:prstGeom>
          <a:noFill/>
        </p:spPr>
        <p:txBody>
          <a:bodyPr wrap="square" lIns="68580" tIns="34290" rIns="68580" bIns="3429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125"/>
              </a:lnSpc>
            </a:pPr>
            <a:r>
              <a:rPr lang="zh-CN" altLang="en-US" sz="1200" dirty="0" smtClean="0">
                <a:solidFill>
                  <a:schemeClr val="tx1">
                    <a:lumMod val="75000"/>
                    <a:lumOff val="25000"/>
                  </a:schemeClr>
                </a:solidFill>
              </a:rPr>
              <a:t>点击此处添加标题</a:t>
            </a:r>
            <a:endParaRPr lang="en-US" altLang="zh-CN" sz="1200" dirty="0">
              <a:solidFill>
                <a:schemeClr val="tx1">
                  <a:lumMod val="75000"/>
                  <a:lumOff val="25000"/>
                </a:schemeClr>
              </a:solidFill>
            </a:endParaRPr>
          </a:p>
        </p:txBody>
      </p:sp>
      <p:sp>
        <p:nvSpPr>
          <p:cNvPr id="86" name="TextBox 85"/>
          <p:cNvSpPr txBox="1"/>
          <p:nvPr/>
        </p:nvSpPr>
        <p:spPr>
          <a:xfrm>
            <a:off x="2956425" y="3813892"/>
            <a:ext cx="3373273" cy="210314"/>
          </a:xfrm>
          <a:prstGeom prst="rect">
            <a:avLst/>
          </a:prstGeom>
          <a:noFill/>
        </p:spPr>
        <p:txBody>
          <a:bodyPr wrap="square" lIns="68580" tIns="34290" rIns="68580" bIns="34290" rtlCol="0">
            <a:spAutoFit/>
          </a:bodyPr>
          <a:lstStyle>
            <a:defPPr>
              <a:defRPr lang="zh-CN"/>
            </a:defPPr>
            <a:lvl1pPr>
              <a:defRPr sz="1600">
                <a:solidFill>
                  <a:schemeClr val="accent1">
                    <a:lumMod val="50000"/>
                  </a:schemeClr>
                </a:solidFill>
                <a:effectLst/>
                <a:latin typeface="微软雅黑" panose="020B0503020204020204" pitchFamily="34" charset="-122"/>
                <a:ea typeface="微软雅黑" panose="020B0503020204020204" pitchFamily="34" charset="-122"/>
              </a:defRPr>
            </a:lvl1pPr>
          </a:lstStyle>
          <a:p>
            <a:pPr>
              <a:lnSpc>
                <a:spcPts val="1125"/>
              </a:lnSpc>
            </a:pPr>
            <a:r>
              <a:rPr lang="zh-CN" altLang="en-US" sz="1200" dirty="0" smtClean="0">
                <a:solidFill>
                  <a:schemeClr val="tx1">
                    <a:lumMod val="75000"/>
                    <a:lumOff val="25000"/>
                  </a:schemeClr>
                </a:solidFill>
              </a:rPr>
              <a:t>点击此处添加标题</a:t>
            </a:r>
            <a:endParaRPr lang="en-US" altLang="zh-CN" sz="1200" dirty="0">
              <a:solidFill>
                <a:schemeClr val="tx1">
                  <a:lumMod val="75000"/>
                  <a:lumOff val="25000"/>
                </a:schemeClr>
              </a:solidFill>
            </a:endParaRPr>
          </a:p>
        </p:txBody>
      </p:sp>
      <p:sp>
        <p:nvSpPr>
          <p:cNvPr id="88" name="Freeform 512"/>
          <p:cNvSpPr/>
          <p:nvPr/>
        </p:nvSpPr>
        <p:spPr bwMode="auto">
          <a:xfrm>
            <a:off x="6516216" y="1676397"/>
            <a:ext cx="88877" cy="176067"/>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p>
        </p:txBody>
      </p:sp>
      <p:sp>
        <p:nvSpPr>
          <p:cNvPr id="89" name="TextBox 88"/>
          <p:cNvSpPr txBox="1"/>
          <p:nvPr/>
        </p:nvSpPr>
        <p:spPr>
          <a:xfrm>
            <a:off x="6696236" y="1600436"/>
            <a:ext cx="2011459" cy="373949"/>
          </a:xfrm>
          <a:prstGeom prst="rect">
            <a:avLst/>
          </a:prstGeom>
          <a:noFill/>
        </p:spPr>
        <p:txBody>
          <a:bodyPr wrap="square" lIns="68580" tIns="34290" rIns="68580" bIns="34290" rtlCol="0">
            <a:spAutoFit/>
          </a:bodyPr>
          <a:lstStyle/>
          <a:p>
            <a:pPr>
              <a:lnSpc>
                <a:spcPct val="11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点击输入详细的文字说明或复制文本粘帖自此点击输入详细的文字说明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6696236" y="2068488"/>
            <a:ext cx="1992786" cy="373949"/>
          </a:xfrm>
          <a:prstGeom prst="rect">
            <a:avLst/>
          </a:prstGeom>
          <a:noFill/>
        </p:spPr>
        <p:txBody>
          <a:bodyPr wrap="square" lIns="68580" tIns="34290" rIns="68580" bIns="3429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ct val="110000"/>
              </a:lnSpc>
            </a:pPr>
            <a:r>
              <a:rPr lang="zh-CN" altLang="en-US" sz="900" dirty="0" smtClean="0">
                <a:sym typeface="方正兰亭黑_GBK" pitchFamily="2" charset="-122"/>
              </a:rPr>
              <a:t>点击输入详细的文字说明或复制文本粘帖自此点击输入详细的文字说明</a:t>
            </a:r>
            <a:endParaRPr lang="zh-CN" altLang="en-US" sz="900" dirty="0"/>
          </a:p>
        </p:txBody>
      </p:sp>
      <p:sp>
        <p:nvSpPr>
          <p:cNvPr id="91" name="TextBox 90"/>
          <p:cNvSpPr txBox="1"/>
          <p:nvPr/>
        </p:nvSpPr>
        <p:spPr>
          <a:xfrm>
            <a:off x="6696236" y="2594639"/>
            <a:ext cx="2028789" cy="373949"/>
          </a:xfrm>
          <a:prstGeom prst="rect">
            <a:avLst/>
          </a:prstGeom>
          <a:noFill/>
        </p:spPr>
        <p:txBody>
          <a:bodyPr wrap="square" lIns="68580" tIns="34290" rIns="68580" bIns="34290" rtlCol="0">
            <a:spAutoFit/>
          </a:bodyPr>
          <a:lstStyle>
            <a:defPPr>
              <a:defRPr lang="zh-CN"/>
            </a:defPPr>
            <a:lvl1pPr>
              <a:lnSpc>
                <a:spcPts val="1500"/>
              </a:lnSpc>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10000"/>
              </a:lnSpc>
            </a:pPr>
            <a:r>
              <a:rPr lang="zh-CN" altLang="en-US" sz="900" dirty="0" smtClean="0">
                <a:solidFill>
                  <a:schemeClr val="tx1">
                    <a:lumMod val="50000"/>
                    <a:lumOff val="50000"/>
                  </a:schemeClr>
                </a:solidFill>
                <a:sym typeface="方正兰亭黑_GBK" pitchFamily="2" charset="-122"/>
              </a:rPr>
              <a:t>点击输入详细的文字说明或复制文本粘帖自此点击输入详细的文字说明</a:t>
            </a:r>
            <a:endParaRPr lang="zh-CN" altLang="en-US" sz="900" dirty="0">
              <a:solidFill>
                <a:schemeClr val="tx1">
                  <a:lumMod val="50000"/>
                  <a:lumOff val="50000"/>
                </a:schemeClr>
              </a:solidFill>
            </a:endParaRPr>
          </a:p>
        </p:txBody>
      </p:sp>
      <p:sp>
        <p:nvSpPr>
          <p:cNvPr id="92" name="TextBox 91"/>
          <p:cNvSpPr txBox="1"/>
          <p:nvPr/>
        </p:nvSpPr>
        <p:spPr>
          <a:xfrm>
            <a:off x="6696236" y="3148608"/>
            <a:ext cx="1980220" cy="373949"/>
          </a:xfrm>
          <a:prstGeom prst="rect">
            <a:avLst/>
          </a:prstGeom>
          <a:noFill/>
        </p:spPr>
        <p:txBody>
          <a:bodyPr wrap="square" lIns="68580" tIns="34290" rIns="68580" bIns="34290" rtlCol="0">
            <a:spAutoFit/>
          </a:bodyPr>
          <a:lstStyle>
            <a:defPPr>
              <a:defRPr lang="zh-CN"/>
            </a:defPPr>
            <a:lvl1pPr>
              <a:lnSpc>
                <a:spcPts val="1500"/>
              </a:lnSpc>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10000"/>
              </a:lnSpc>
            </a:pPr>
            <a:r>
              <a:rPr lang="zh-CN" altLang="en-US" sz="900" dirty="0" smtClean="0">
                <a:solidFill>
                  <a:schemeClr val="tx1">
                    <a:lumMod val="50000"/>
                    <a:lumOff val="50000"/>
                  </a:schemeClr>
                </a:solidFill>
                <a:sym typeface="方正兰亭黑_GBK" pitchFamily="2" charset="-122"/>
              </a:rPr>
              <a:t>点击输入详细的文字说明或复制文本粘帖自此点击输入详细的文字说明</a:t>
            </a:r>
            <a:endParaRPr lang="zh-CN" altLang="en-US" sz="900" dirty="0">
              <a:solidFill>
                <a:schemeClr val="tx1">
                  <a:lumMod val="50000"/>
                  <a:lumOff val="50000"/>
                </a:schemeClr>
              </a:solidFill>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2"/>
                                        </p:tgtEl>
                                        <p:attrNameLst>
                                          <p:attrName>ppt_y</p:attrName>
                                        </p:attrNameLst>
                                      </p:cBhvr>
                                      <p:tavLst>
                                        <p:tav tm="0">
                                          <p:val>
                                            <p:strVal val="#ppt_y"/>
                                          </p:val>
                                        </p:tav>
                                        <p:tav tm="100000">
                                          <p:val>
                                            <p:strVal val="#ppt_y"/>
                                          </p:val>
                                        </p:tav>
                                      </p:tavLst>
                                    </p:anim>
                                    <p:anim calcmode="lin" valueType="num">
                                      <p:cBhvr>
                                        <p:cTn id="23"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2"/>
                                        </p:tgtEl>
                                      </p:cBhvr>
                                    </p:animEffect>
                                  </p:childTnLst>
                                </p:cTn>
                              </p:par>
                            </p:childTnLst>
                          </p:cTn>
                        </p:par>
                        <p:par>
                          <p:cTn id="26" fill="hold">
                            <p:stCondLst>
                              <p:cond delay="2349"/>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849"/>
                            </p:stCondLst>
                            <p:childTnLst>
                              <p:par>
                                <p:cTn id="31" presetID="53" presetClass="entr" presetSubtype="16" fill="hold" grpId="0" nodeType="after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p:cTn id="33" dur="500" fill="hold"/>
                                        <p:tgtEl>
                                          <p:spTgt spid="79"/>
                                        </p:tgtEl>
                                        <p:attrNameLst>
                                          <p:attrName>ppt_w</p:attrName>
                                        </p:attrNameLst>
                                      </p:cBhvr>
                                      <p:tavLst>
                                        <p:tav tm="0">
                                          <p:val>
                                            <p:fltVal val="0"/>
                                          </p:val>
                                        </p:tav>
                                        <p:tav tm="100000">
                                          <p:val>
                                            <p:strVal val="#ppt_w"/>
                                          </p:val>
                                        </p:tav>
                                      </p:tavLst>
                                    </p:anim>
                                    <p:anim calcmode="lin" valueType="num">
                                      <p:cBhvr>
                                        <p:cTn id="34" dur="500" fill="hold"/>
                                        <p:tgtEl>
                                          <p:spTgt spid="79"/>
                                        </p:tgtEl>
                                        <p:attrNameLst>
                                          <p:attrName>ppt_h</p:attrName>
                                        </p:attrNameLst>
                                      </p:cBhvr>
                                      <p:tavLst>
                                        <p:tav tm="0">
                                          <p:val>
                                            <p:fltVal val="0"/>
                                          </p:val>
                                        </p:tav>
                                        <p:tav tm="100000">
                                          <p:val>
                                            <p:strVal val="#ppt_h"/>
                                          </p:val>
                                        </p:tav>
                                      </p:tavLst>
                                    </p:anim>
                                    <p:animEffect transition="in" filter="fade">
                                      <p:cBhvr>
                                        <p:cTn id="35" dur="500"/>
                                        <p:tgtEl>
                                          <p:spTgt spid="79"/>
                                        </p:tgtEl>
                                      </p:cBhvr>
                                    </p:animEffect>
                                  </p:childTnLst>
                                </p:cTn>
                              </p:par>
                            </p:childTnLst>
                          </p:cTn>
                        </p:par>
                        <p:par>
                          <p:cTn id="36" fill="hold">
                            <p:stCondLst>
                              <p:cond delay="3349"/>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83"/>
                                        </p:tgtEl>
                                        <p:attrNameLst>
                                          <p:attrName>style.visibility</p:attrName>
                                        </p:attrNameLst>
                                      </p:cBhvr>
                                      <p:to>
                                        <p:strVal val="visible"/>
                                      </p:to>
                                    </p:set>
                                    <p:anim calcmode="lin" valueType="num">
                                      <p:cBhvr>
                                        <p:cTn id="39"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83"/>
                                        </p:tgtEl>
                                        <p:attrNameLst>
                                          <p:attrName>ppt_y</p:attrName>
                                        </p:attrNameLst>
                                      </p:cBhvr>
                                      <p:tavLst>
                                        <p:tav tm="0">
                                          <p:val>
                                            <p:strVal val="#ppt_y"/>
                                          </p:val>
                                        </p:tav>
                                        <p:tav tm="100000">
                                          <p:val>
                                            <p:strVal val="#ppt_y"/>
                                          </p:val>
                                        </p:tav>
                                      </p:tavLst>
                                    </p:anim>
                                    <p:anim calcmode="lin" valueType="num">
                                      <p:cBhvr>
                                        <p:cTn id="41"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83"/>
                                        </p:tgtEl>
                                      </p:cBhvr>
                                    </p:animEffect>
                                  </p:childTnLst>
                                </p:cTn>
                              </p:par>
                            </p:childTnLst>
                          </p:cTn>
                        </p:par>
                        <p:par>
                          <p:cTn id="44" fill="hold">
                            <p:stCondLst>
                              <p:cond delay="4199"/>
                            </p:stCondLst>
                            <p:childTnLst>
                              <p:par>
                                <p:cTn id="45" presetID="22" presetClass="entr" presetSubtype="8"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p:stCondLst>
                              <p:cond delay="4699"/>
                            </p:stCondLst>
                            <p:childTnLst>
                              <p:par>
                                <p:cTn id="49" presetID="22" presetClass="entr" presetSubtype="4"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childTnLst>
                          </p:cTn>
                        </p:par>
                        <p:par>
                          <p:cTn id="52" fill="hold">
                            <p:stCondLst>
                              <p:cond delay="5199"/>
                            </p:stCondLst>
                            <p:childTnLst>
                              <p:par>
                                <p:cTn id="53" presetID="53" presetClass="entr" presetSubtype="16"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Effect transition="in" filter="fade">
                                      <p:cBhvr>
                                        <p:cTn id="57" dur="500"/>
                                        <p:tgtEl>
                                          <p:spTgt spid="80"/>
                                        </p:tgtEl>
                                      </p:cBhvr>
                                    </p:animEffect>
                                  </p:childTnLst>
                                </p:cTn>
                              </p:par>
                            </p:childTnLst>
                          </p:cTn>
                        </p:par>
                        <p:par>
                          <p:cTn id="58" fill="hold">
                            <p:stCondLst>
                              <p:cond delay="5699"/>
                            </p:stCondLst>
                            <p:childTnLst>
                              <p:par>
                                <p:cTn id="59" presetID="22" presetClass="entr" presetSubtype="8"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par>
                          <p:cTn id="62" fill="hold">
                            <p:stCondLst>
                              <p:cond delay="6199"/>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84"/>
                                        </p:tgtEl>
                                        <p:attrNameLst>
                                          <p:attrName>style.visibility</p:attrName>
                                        </p:attrNameLst>
                                      </p:cBhvr>
                                      <p:to>
                                        <p:strVal val="visible"/>
                                      </p:to>
                                    </p:set>
                                    <p:anim calcmode="lin" valueType="num">
                                      <p:cBhvr>
                                        <p:cTn id="65"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84"/>
                                        </p:tgtEl>
                                        <p:attrNameLst>
                                          <p:attrName>ppt_y</p:attrName>
                                        </p:attrNameLst>
                                      </p:cBhvr>
                                      <p:tavLst>
                                        <p:tav tm="0">
                                          <p:val>
                                            <p:strVal val="#ppt_y"/>
                                          </p:val>
                                        </p:tav>
                                        <p:tav tm="100000">
                                          <p:val>
                                            <p:strVal val="#ppt_y"/>
                                          </p:val>
                                        </p:tav>
                                      </p:tavLst>
                                    </p:anim>
                                    <p:anim calcmode="lin" valueType="num">
                                      <p:cBhvr>
                                        <p:cTn id="67"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84"/>
                                        </p:tgtEl>
                                      </p:cBhvr>
                                    </p:animEffect>
                                  </p:childTnLst>
                                </p:cTn>
                              </p:par>
                            </p:childTnLst>
                          </p:cTn>
                        </p:par>
                        <p:par>
                          <p:cTn id="70" fill="hold">
                            <p:stCondLst>
                              <p:cond delay="7049"/>
                            </p:stCondLst>
                            <p:childTnLst>
                              <p:par>
                                <p:cTn id="71" presetID="22" presetClass="entr" presetSubtype="4"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down)">
                                      <p:cBhvr>
                                        <p:cTn id="73" dur="500"/>
                                        <p:tgtEl>
                                          <p:spTgt spid="39"/>
                                        </p:tgtEl>
                                      </p:cBhvr>
                                    </p:animEffect>
                                  </p:childTnLst>
                                </p:cTn>
                              </p:par>
                            </p:childTnLst>
                          </p:cTn>
                        </p:par>
                        <p:par>
                          <p:cTn id="74" fill="hold">
                            <p:stCondLst>
                              <p:cond delay="7549"/>
                            </p:stCondLst>
                            <p:childTnLst>
                              <p:par>
                                <p:cTn id="75" presetID="53" presetClass="entr" presetSubtype="16"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 calcmode="lin" valueType="num">
                                      <p:cBhvr>
                                        <p:cTn id="77" dur="500" fill="hold"/>
                                        <p:tgtEl>
                                          <p:spTgt spid="81"/>
                                        </p:tgtEl>
                                        <p:attrNameLst>
                                          <p:attrName>ppt_w</p:attrName>
                                        </p:attrNameLst>
                                      </p:cBhvr>
                                      <p:tavLst>
                                        <p:tav tm="0">
                                          <p:val>
                                            <p:fltVal val="0"/>
                                          </p:val>
                                        </p:tav>
                                        <p:tav tm="100000">
                                          <p:val>
                                            <p:strVal val="#ppt_w"/>
                                          </p:val>
                                        </p:tav>
                                      </p:tavLst>
                                    </p:anim>
                                    <p:anim calcmode="lin" valueType="num">
                                      <p:cBhvr>
                                        <p:cTn id="78" dur="500" fill="hold"/>
                                        <p:tgtEl>
                                          <p:spTgt spid="81"/>
                                        </p:tgtEl>
                                        <p:attrNameLst>
                                          <p:attrName>ppt_h</p:attrName>
                                        </p:attrNameLst>
                                      </p:cBhvr>
                                      <p:tavLst>
                                        <p:tav tm="0">
                                          <p:val>
                                            <p:fltVal val="0"/>
                                          </p:val>
                                        </p:tav>
                                        <p:tav tm="100000">
                                          <p:val>
                                            <p:strVal val="#ppt_h"/>
                                          </p:val>
                                        </p:tav>
                                      </p:tavLst>
                                    </p:anim>
                                    <p:animEffect transition="in" filter="fade">
                                      <p:cBhvr>
                                        <p:cTn id="79" dur="500"/>
                                        <p:tgtEl>
                                          <p:spTgt spid="81"/>
                                        </p:tgtEl>
                                      </p:cBhvr>
                                    </p:animEffect>
                                  </p:childTnLst>
                                </p:cTn>
                              </p:par>
                            </p:childTnLst>
                          </p:cTn>
                        </p:par>
                        <p:par>
                          <p:cTn id="80" fill="hold">
                            <p:stCondLst>
                              <p:cond delay="8049"/>
                            </p:stCondLst>
                            <p:childTnLst>
                              <p:par>
                                <p:cTn id="81" presetID="22" presetClass="entr" presetSubtype="8"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par>
                          <p:cTn id="84" fill="hold">
                            <p:stCondLst>
                              <p:cond delay="8549"/>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85"/>
                                        </p:tgtEl>
                                        <p:attrNameLst>
                                          <p:attrName>ppt_y</p:attrName>
                                        </p:attrNameLst>
                                      </p:cBhvr>
                                      <p:tavLst>
                                        <p:tav tm="0">
                                          <p:val>
                                            <p:strVal val="#ppt_y"/>
                                          </p:val>
                                        </p:tav>
                                        <p:tav tm="100000">
                                          <p:val>
                                            <p:strVal val="#ppt_y"/>
                                          </p:val>
                                        </p:tav>
                                      </p:tavLst>
                                    </p:anim>
                                    <p:anim calcmode="lin" valueType="num">
                                      <p:cBhvr>
                                        <p:cTn id="89"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85"/>
                                        </p:tgtEl>
                                      </p:cBhvr>
                                    </p:animEffect>
                                  </p:childTnLst>
                                </p:cTn>
                              </p:par>
                            </p:childTnLst>
                          </p:cTn>
                        </p:par>
                        <p:par>
                          <p:cTn id="92" fill="hold">
                            <p:stCondLst>
                              <p:cond delay="9399"/>
                            </p:stCondLst>
                            <p:childTnLst>
                              <p:par>
                                <p:cTn id="93" presetID="22" presetClass="entr" presetSubtype="8" fill="hold" nodeType="after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ipe(left)">
                                      <p:cBhvr>
                                        <p:cTn id="95" dur="500"/>
                                        <p:tgtEl>
                                          <p:spTgt spid="10"/>
                                        </p:tgtEl>
                                      </p:cBhvr>
                                    </p:animEffect>
                                  </p:childTnLst>
                                </p:cTn>
                              </p:par>
                            </p:childTnLst>
                          </p:cTn>
                        </p:par>
                        <p:par>
                          <p:cTn id="96" fill="hold">
                            <p:stCondLst>
                              <p:cond delay="9899"/>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86"/>
                                        </p:tgtEl>
                                        <p:attrNameLst>
                                          <p:attrName>style.visibility</p:attrName>
                                        </p:attrNameLst>
                                      </p:cBhvr>
                                      <p:to>
                                        <p:strVal val="visible"/>
                                      </p:to>
                                    </p:set>
                                    <p:anim calcmode="lin" valueType="num">
                                      <p:cBhvr>
                                        <p:cTn id="99" dur="500" fill="hold"/>
                                        <p:tgtEl>
                                          <p:spTgt spid="86"/>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86"/>
                                        </p:tgtEl>
                                        <p:attrNameLst>
                                          <p:attrName>ppt_y</p:attrName>
                                        </p:attrNameLst>
                                      </p:cBhvr>
                                      <p:tavLst>
                                        <p:tav tm="0">
                                          <p:val>
                                            <p:strVal val="#ppt_y"/>
                                          </p:val>
                                        </p:tav>
                                        <p:tav tm="100000">
                                          <p:val>
                                            <p:strVal val="#ppt_y"/>
                                          </p:val>
                                        </p:tav>
                                      </p:tavLst>
                                    </p:anim>
                                    <p:anim calcmode="lin" valueType="num">
                                      <p:cBhvr>
                                        <p:cTn id="101" dur="500" fill="hold"/>
                                        <p:tgtEl>
                                          <p:spTgt spid="86"/>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86"/>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86"/>
                                        </p:tgtEl>
                                      </p:cBhvr>
                                    </p:animEffect>
                                  </p:childTnLst>
                                </p:cTn>
                              </p:par>
                            </p:childTnLst>
                          </p:cTn>
                        </p:par>
                        <p:par>
                          <p:cTn id="104" fill="hold">
                            <p:stCondLst>
                              <p:cond delay="10750"/>
                            </p:stCondLst>
                            <p:childTnLst>
                              <p:par>
                                <p:cTn id="105" presetID="22" presetClass="entr" presetSubtype="8" fill="hold"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wipe(left)">
                                      <p:cBhvr>
                                        <p:cTn id="107" dur="500"/>
                                        <p:tgtEl>
                                          <p:spTgt spid="11"/>
                                        </p:tgtEl>
                                      </p:cBhvr>
                                    </p:animEffect>
                                  </p:childTnLst>
                                </p:cTn>
                              </p:par>
                            </p:childTnLst>
                          </p:cTn>
                        </p:par>
                        <p:par>
                          <p:cTn id="108" fill="hold">
                            <p:stCondLst>
                              <p:cond delay="11250"/>
                            </p:stCondLst>
                            <p:childTnLst>
                              <p:par>
                                <p:cTn id="109" presetID="22" presetClass="entr" presetSubtype="8"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wipe(left)">
                                      <p:cBhvr>
                                        <p:cTn id="111" dur="250"/>
                                        <p:tgtEl>
                                          <p:spTgt spid="88"/>
                                        </p:tgtEl>
                                      </p:cBhvr>
                                    </p:animEffect>
                                  </p:childTnLst>
                                </p:cTn>
                              </p:par>
                            </p:childTnLst>
                          </p:cTn>
                        </p:par>
                        <p:par>
                          <p:cTn id="112" fill="hold">
                            <p:stCondLst>
                              <p:cond delay="11750"/>
                            </p:stCondLst>
                            <p:childTnLst>
                              <p:par>
                                <p:cTn id="113" presetID="41" presetClass="entr" presetSubtype="0" fill="hold" grpId="0" nodeType="afterEffect">
                                  <p:stCondLst>
                                    <p:cond delay="0"/>
                                  </p:stCondLst>
                                  <p:iterate type="lt">
                                    <p:tmPct val="10000"/>
                                  </p:iterate>
                                  <p:childTnLst>
                                    <p:set>
                                      <p:cBhvr>
                                        <p:cTn id="114" dur="1" fill="hold">
                                          <p:stCondLst>
                                            <p:cond delay="0"/>
                                          </p:stCondLst>
                                        </p:cTn>
                                        <p:tgtEl>
                                          <p:spTgt spid="89"/>
                                        </p:tgtEl>
                                        <p:attrNameLst>
                                          <p:attrName>style.visibility</p:attrName>
                                        </p:attrNameLst>
                                      </p:cBhvr>
                                      <p:to>
                                        <p:strVal val="visible"/>
                                      </p:to>
                                    </p:set>
                                    <p:anim calcmode="lin" valueType="num">
                                      <p:cBhvr>
                                        <p:cTn id="115"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89"/>
                                        </p:tgtEl>
                                        <p:attrNameLst>
                                          <p:attrName>ppt_y</p:attrName>
                                        </p:attrNameLst>
                                      </p:cBhvr>
                                      <p:tavLst>
                                        <p:tav tm="0">
                                          <p:val>
                                            <p:strVal val="#ppt_y"/>
                                          </p:val>
                                        </p:tav>
                                        <p:tav tm="100000">
                                          <p:val>
                                            <p:strVal val="#ppt_y"/>
                                          </p:val>
                                        </p:tav>
                                      </p:tavLst>
                                    </p:anim>
                                    <p:anim calcmode="lin" valueType="num">
                                      <p:cBhvr>
                                        <p:cTn id="117"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89"/>
                                        </p:tgtEl>
                                      </p:cBhvr>
                                    </p:animEffect>
                                  </p:childTnLst>
                                </p:cTn>
                              </p:par>
                            </p:childTnLst>
                          </p:cTn>
                        </p:par>
                        <p:par>
                          <p:cTn id="120" fill="hold">
                            <p:stCondLst>
                              <p:cond delay="13500"/>
                            </p:stCondLst>
                            <p:childTnLst>
                              <p:par>
                                <p:cTn id="121" presetID="42" presetClass="entr" presetSubtype="0" fill="hold" grpId="0" nodeType="afterEffect">
                                  <p:stCondLst>
                                    <p:cond delay="0"/>
                                  </p:stCondLst>
                                  <p:childTnLst>
                                    <p:set>
                                      <p:cBhvr>
                                        <p:cTn id="122" dur="1" fill="hold">
                                          <p:stCondLst>
                                            <p:cond delay="0"/>
                                          </p:stCondLst>
                                        </p:cTn>
                                        <p:tgtEl>
                                          <p:spTgt spid="90"/>
                                        </p:tgtEl>
                                        <p:attrNameLst>
                                          <p:attrName>style.visibility</p:attrName>
                                        </p:attrNameLst>
                                      </p:cBhvr>
                                      <p:to>
                                        <p:strVal val="visible"/>
                                      </p:to>
                                    </p:set>
                                    <p:animEffect transition="in" filter="fade">
                                      <p:cBhvr>
                                        <p:cTn id="123" dur="500"/>
                                        <p:tgtEl>
                                          <p:spTgt spid="90"/>
                                        </p:tgtEl>
                                      </p:cBhvr>
                                    </p:animEffect>
                                    <p:anim calcmode="lin" valueType="num">
                                      <p:cBhvr>
                                        <p:cTn id="124" dur="500" fill="hold"/>
                                        <p:tgtEl>
                                          <p:spTgt spid="90"/>
                                        </p:tgtEl>
                                        <p:attrNameLst>
                                          <p:attrName>ppt_x</p:attrName>
                                        </p:attrNameLst>
                                      </p:cBhvr>
                                      <p:tavLst>
                                        <p:tav tm="0">
                                          <p:val>
                                            <p:strVal val="#ppt_x"/>
                                          </p:val>
                                        </p:tav>
                                        <p:tav tm="100000">
                                          <p:val>
                                            <p:strVal val="#ppt_x"/>
                                          </p:val>
                                        </p:tav>
                                      </p:tavLst>
                                    </p:anim>
                                    <p:anim calcmode="lin" valueType="num">
                                      <p:cBhvr>
                                        <p:cTn id="125" dur="500" fill="hold"/>
                                        <p:tgtEl>
                                          <p:spTgt spid="90"/>
                                        </p:tgtEl>
                                        <p:attrNameLst>
                                          <p:attrName>ppt_y</p:attrName>
                                        </p:attrNameLst>
                                      </p:cBhvr>
                                      <p:tavLst>
                                        <p:tav tm="0">
                                          <p:val>
                                            <p:strVal val="#ppt_y+.1"/>
                                          </p:val>
                                        </p:tav>
                                        <p:tav tm="100000">
                                          <p:val>
                                            <p:strVal val="#ppt_y"/>
                                          </p:val>
                                        </p:tav>
                                      </p:tavLst>
                                    </p:anim>
                                  </p:childTnLst>
                                </p:cTn>
                              </p:par>
                            </p:childTnLst>
                          </p:cTn>
                        </p:par>
                        <p:par>
                          <p:cTn id="126" fill="hold">
                            <p:stCondLst>
                              <p:cond delay="14000"/>
                            </p:stCondLst>
                            <p:childTnLst>
                              <p:par>
                                <p:cTn id="127" presetID="42" presetClass="entr" presetSubtype="0" fill="hold" grpId="0" nodeType="afterEffect">
                                  <p:stCondLst>
                                    <p:cond delay="0"/>
                                  </p:stCondLst>
                                  <p:childTnLst>
                                    <p:set>
                                      <p:cBhvr>
                                        <p:cTn id="128" dur="1" fill="hold">
                                          <p:stCondLst>
                                            <p:cond delay="0"/>
                                          </p:stCondLst>
                                        </p:cTn>
                                        <p:tgtEl>
                                          <p:spTgt spid="91"/>
                                        </p:tgtEl>
                                        <p:attrNameLst>
                                          <p:attrName>style.visibility</p:attrName>
                                        </p:attrNameLst>
                                      </p:cBhvr>
                                      <p:to>
                                        <p:strVal val="visible"/>
                                      </p:to>
                                    </p:set>
                                    <p:animEffect transition="in" filter="fade">
                                      <p:cBhvr>
                                        <p:cTn id="129" dur="500"/>
                                        <p:tgtEl>
                                          <p:spTgt spid="91"/>
                                        </p:tgtEl>
                                      </p:cBhvr>
                                    </p:animEffect>
                                    <p:anim calcmode="lin" valueType="num">
                                      <p:cBhvr>
                                        <p:cTn id="130" dur="500" fill="hold"/>
                                        <p:tgtEl>
                                          <p:spTgt spid="91"/>
                                        </p:tgtEl>
                                        <p:attrNameLst>
                                          <p:attrName>ppt_x</p:attrName>
                                        </p:attrNameLst>
                                      </p:cBhvr>
                                      <p:tavLst>
                                        <p:tav tm="0">
                                          <p:val>
                                            <p:strVal val="#ppt_x"/>
                                          </p:val>
                                        </p:tav>
                                        <p:tav tm="100000">
                                          <p:val>
                                            <p:strVal val="#ppt_x"/>
                                          </p:val>
                                        </p:tav>
                                      </p:tavLst>
                                    </p:anim>
                                    <p:anim calcmode="lin" valueType="num">
                                      <p:cBhvr>
                                        <p:cTn id="131" dur="500" fill="hold"/>
                                        <p:tgtEl>
                                          <p:spTgt spid="91"/>
                                        </p:tgtEl>
                                        <p:attrNameLst>
                                          <p:attrName>ppt_y</p:attrName>
                                        </p:attrNameLst>
                                      </p:cBhvr>
                                      <p:tavLst>
                                        <p:tav tm="0">
                                          <p:val>
                                            <p:strVal val="#ppt_y+.1"/>
                                          </p:val>
                                        </p:tav>
                                        <p:tav tm="100000">
                                          <p:val>
                                            <p:strVal val="#ppt_y"/>
                                          </p:val>
                                        </p:tav>
                                      </p:tavLst>
                                    </p:anim>
                                  </p:childTnLst>
                                </p:cTn>
                              </p:par>
                            </p:childTnLst>
                          </p:cTn>
                        </p:par>
                        <p:par>
                          <p:cTn id="132" fill="hold">
                            <p:stCondLst>
                              <p:cond delay="14500"/>
                            </p:stCondLst>
                            <p:childTnLst>
                              <p:par>
                                <p:cTn id="133" presetID="42" presetClass="entr" presetSubtype="0" fill="hold" grpId="0" nodeType="afterEffect">
                                  <p:stCondLst>
                                    <p:cond delay="0"/>
                                  </p:stCondLst>
                                  <p:childTnLst>
                                    <p:set>
                                      <p:cBhvr>
                                        <p:cTn id="134" dur="1" fill="hold">
                                          <p:stCondLst>
                                            <p:cond delay="0"/>
                                          </p:stCondLst>
                                        </p:cTn>
                                        <p:tgtEl>
                                          <p:spTgt spid="92"/>
                                        </p:tgtEl>
                                        <p:attrNameLst>
                                          <p:attrName>style.visibility</p:attrName>
                                        </p:attrNameLst>
                                      </p:cBhvr>
                                      <p:to>
                                        <p:strVal val="visible"/>
                                      </p:to>
                                    </p:set>
                                    <p:animEffect transition="in" filter="fade">
                                      <p:cBhvr>
                                        <p:cTn id="135" dur="500"/>
                                        <p:tgtEl>
                                          <p:spTgt spid="92"/>
                                        </p:tgtEl>
                                      </p:cBhvr>
                                    </p:animEffect>
                                    <p:anim calcmode="lin" valueType="num">
                                      <p:cBhvr>
                                        <p:cTn id="136" dur="500" fill="hold"/>
                                        <p:tgtEl>
                                          <p:spTgt spid="92"/>
                                        </p:tgtEl>
                                        <p:attrNameLst>
                                          <p:attrName>ppt_x</p:attrName>
                                        </p:attrNameLst>
                                      </p:cBhvr>
                                      <p:tavLst>
                                        <p:tav tm="0">
                                          <p:val>
                                            <p:strVal val="#ppt_x"/>
                                          </p:val>
                                        </p:tav>
                                        <p:tav tm="100000">
                                          <p:val>
                                            <p:strVal val="#ppt_x"/>
                                          </p:val>
                                        </p:tav>
                                      </p:tavLst>
                                    </p:anim>
                                    <p:anim calcmode="lin" valueType="num">
                                      <p:cBhvr>
                                        <p:cTn id="137" dur="5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P spid="82" grpId="0"/>
      <p:bldP spid="83" grpId="0"/>
      <p:bldP spid="84" grpId="0"/>
      <p:bldP spid="85" grpId="0"/>
      <p:bldP spid="86" grpId="0"/>
      <p:bldP spid="88" grpId="0" animBg="1"/>
      <p:bldP spid="89" grpId="0"/>
      <p:bldP spid="90" grpId="0"/>
      <p:bldP spid="91" grpId="0"/>
      <p:bldP spid="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15516" y="1852464"/>
            <a:ext cx="1872208" cy="2863202"/>
          </a:xfrm>
          <a:prstGeom prst="rect">
            <a:avLst/>
          </a:prstGeom>
          <a:noFill/>
          <a:ln w="152400">
            <a:solidFill>
              <a:schemeClr val="accent2">
                <a:alpha val="72157"/>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sp>
        <p:nvSpPr>
          <p:cNvPr id="18" name="矩形 17"/>
          <p:cNvSpPr/>
          <p:nvPr/>
        </p:nvSpPr>
        <p:spPr>
          <a:xfrm>
            <a:off x="971600" y="1348408"/>
            <a:ext cx="2808312" cy="2887346"/>
          </a:xfrm>
          <a:prstGeom prst="rect">
            <a:avLst/>
          </a:prstGeom>
          <a:blipFill>
            <a:blip r:embed="rId1" cstate="print"/>
            <a:srcRect/>
            <a:stretch>
              <a:fillRect l="-44685" t="-7738" r="-40479" b="-6028"/>
            </a:stretch>
          </a:blipFill>
          <a:ln w="146050">
            <a:solidFill>
              <a:schemeClr val="accent1"/>
            </a:solidFill>
            <a:miter lim="800000"/>
          </a:ln>
          <a:effectLst>
            <a:outerShdw blurRad="190500" dist="127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sp>
        <p:nvSpPr>
          <p:cNvPr id="21" name="矩形 47"/>
          <p:cNvSpPr>
            <a:spLocks noChangeArrowheads="1"/>
          </p:cNvSpPr>
          <p:nvPr/>
        </p:nvSpPr>
        <p:spPr bwMode="auto">
          <a:xfrm>
            <a:off x="4410024" y="2376338"/>
            <a:ext cx="3707664" cy="112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3" tIns="25712" rIns="51423" bIns="25712">
            <a:spAutoFit/>
          </a:bodyPr>
          <a:lstStyle/>
          <a:p>
            <a:pP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请在此添加内容</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添加内容请在此添加内容请在此添加内容请在此添加内容请在此添加内容请在此添加内容请在此添加内容请在此添加内容请在此添加内容请在此添加内容请在此添加内容请在此添加内容请在此添加内容请在此添加内容请在此添加内容请在此添加内容请在此添加内容请在此添加内容请在此添加内容请在此添加内容请在此添加内容请在此添加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3"/>
          <p:cNvSpPr>
            <a:spLocks noChangeArrowheads="1"/>
          </p:cNvSpPr>
          <p:nvPr/>
        </p:nvSpPr>
        <p:spPr bwMode="auto">
          <a:xfrm>
            <a:off x="4422413" y="1996480"/>
            <a:ext cx="1027180" cy="23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23" tIns="25712" rIns="51423" bIns="25712">
            <a:spAutoFit/>
          </a:bodyPr>
          <a:lstStyle/>
          <a:p>
            <a:pPr>
              <a:spcBef>
                <a:spcPct val="0"/>
              </a:spcBef>
              <a:buFont typeface="Arial" panose="020B0604020202020204" pitchFamily="34" charset="0"/>
              <a:buNone/>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单击添加标题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矩形 22"/>
          <p:cNvSpPr/>
          <p:nvPr/>
        </p:nvSpPr>
        <p:spPr>
          <a:xfrm>
            <a:off x="4466743" y="2248508"/>
            <a:ext cx="449733" cy="30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25" tIns="25712" rIns="51425" bIns="25712"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4927761" y="2248508"/>
            <a:ext cx="911013" cy="303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425" tIns="25712" rIns="51425" bIns="25712"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5" name="组合 27"/>
          <p:cNvGrpSpPr/>
          <p:nvPr/>
        </p:nvGrpSpPr>
        <p:grpSpPr>
          <a:xfrm>
            <a:off x="2133523" y="1170313"/>
            <a:ext cx="159618" cy="159709"/>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30"/>
          <p:cNvGrpSpPr/>
          <p:nvPr/>
        </p:nvGrpSpPr>
        <p:grpSpPr>
          <a:xfrm>
            <a:off x="1010889" y="2518522"/>
            <a:ext cx="93341" cy="93394"/>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TextBox 33"/>
          <p:cNvSpPr txBox="1"/>
          <p:nvPr/>
        </p:nvSpPr>
        <p:spPr>
          <a:xfrm>
            <a:off x="10133170" y="5273677"/>
            <a:ext cx="830979" cy="346239"/>
          </a:xfrm>
          <a:prstGeom prst="rect">
            <a:avLst/>
          </a:prstGeom>
          <a:noFill/>
        </p:spPr>
        <p:txBody>
          <a:bodyPr wrap="none" lIns="68571" tIns="34285" rIns="68571" bIns="34285" rtlCol="0">
            <a:spAutoFit/>
          </a:bodyPr>
          <a:lstStyle/>
          <a:p>
            <a:r>
              <a:rPr lang="zh-CN" altLang="en-US" dirty="0"/>
              <a:t>延时符</a:t>
            </a:r>
            <a:endParaRPr lang="zh-CN" altLang="en-US" dirty="0"/>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par>
                                <p:cTn id="18" presetID="53" presetClass="entr" presetSubtype="16" fill="hold" nodeType="withEffect">
                                  <p:stCondLst>
                                    <p:cond delay="50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750"/>
                                        <p:tgtEl>
                                          <p:spTgt spid="24"/>
                                        </p:tgtEl>
                                      </p:cBhvr>
                                    </p:animEffect>
                                  </p:childTnLst>
                                </p:cTn>
                              </p:par>
                            </p:childTnLst>
                          </p:cTn>
                        </p:par>
                        <p:par>
                          <p:cTn id="35" fill="hold">
                            <p:stCondLst>
                              <p:cond delay="2500"/>
                            </p:stCondLst>
                            <p:childTnLst>
                              <p:par>
                                <p:cTn id="36" presetID="14" presetClass="entr" presetSubtype="1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randombar(horizontal)">
                                      <p:cBhvr>
                                        <p:cTn id="38" dur="750"/>
                                        <p:tgtEl>
                                          <p:spTgt spid="21"/>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p:bldP spid="22" grpId="0"/>
      <p:bldP spid="23" grpId="0" animBg="1"/>
      <p:bldP spid="24" grpId="0" animBg="1"/>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43566" y="523978"/>
            <a:ext cx="159618" cy="159709"/>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11"/>
          <p:cNvGrpSpPr/>
          <p:nvPr/>
        </p:nvGrpSpPr>
        <p:grpSpPr>
          <a:xfrm>
            <a:off x="-125299" y="415933"/>
            <a:ext cx="93341" cy="93394"/>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6"/>
          <p:cNvGrpSpPr/>
          <p:nvPr/>
        </p:nvGrpSpPr>
        <p:grpSpPr>
          <a:xfrm>
            <a:off x="3600145" y="1543756"/>
            <a:ext cx="1946066" cy="1947174"/>
            <a:chOff x="304800" y="673100"/>
            <a:chExt cx="4000500" cy="4000500"/>
          </a:xfrm>
          <a:solidFill>
            <a:schemeClr val="accent1"/>
          </a:solidFill>
          <a:effectLst/>
        </p:grpSpPr>
        <p:sp>
          <p:nvSpPr>
            <p:cNvPr id="19" name="同心圆 1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3699678" y="1643345"/>
            <a:ext cx="1747001" cy="1747995"/>
          </a:xfrm>
          <a:prstGeom prst="ellipse">
            <a:avLst/>
          </a:prstGeom>
          <a:noFill/>
          <a:ln w="952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cxnSp>
        <p:nvCxnSpPr>
          <p:cNvPr id="22" name="直接连接符 21"/>
          <p:cNvCxnSpPr>
            <a:stCxn id="15" idx="2"/>
          </p:cNvCxnSpPr>
          <p:nvPr/>
        </p:nvCxnSpPr>
        <p:spPr>
          <a:xfrm flipV="1">
            <a:off x="3699678" y="2517342"/>
            <a:ext cx="1412241" cy="1"/>
          </a:xfrm>
          <a:prstGeom prst="line">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4165760" y="1868449"/>
            <a:ext cx="809880" cy="276301"/>
          </a:xfrm>
          <a:prstGeom prst="roundRect">
            <a:avLst>
              <a:gd name="adj" fmla="val 50000"/>
            </a:avLst>
          </a:prstGeom>
          <a:gradFill>
            <a:gsLst>
              <a:gs pos="0">
                <a:srgbClr val="D6D6D6"/>
              </a:gs>
              <a:gs pos="100000">
                <a:srgbClr val="F7F7F7"/>
              </a:gs>
            </a:gsLst>
            <a:path path="circle">
              <a:fillToRect t="100000" r="100000"/>
            </a:path>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chemeClr val="bg1">
                  <a:lumMod val="50000"/>
                </a:schemeClr>
              </a:solidFill>
            </a:endParaRPr>
          </a:p>
        </p:txBody>
      </p:sp>
      <p:sp>
        <p:nvSpPr>
          <p:cNvPr id="24" name="文本框 9"/>
          <p:cNvSpPr txBox="1"/>
          <p:nvPr/>
        </p:nvSpPr>
        <p:spPr>
          <a:xfrm>
            <a:off x="4194056" y="1903687"/>
            <a:ext cx="781584" cy="236596"/>
          </a:xfrm>
          <a:prstGeom prst="rect">
            <a:avLst/>
          </a:prstGeom>
          <a:noFill/>
        </p:spPr>
        <p:txBody>
          <a:bodyPr wrap="square" lIns="51428" tIns="25714" rIns="51428" bIns="25714" rtlCol="0">
            <a:spAutoFit/>
          </a:bodyPr>
          <a:lstStyle/>
          <a:p>
            <a:pPr algn="ctr">
              <a:spcBef>
                <a:spcPct val="0"/>
              </a:spcBef>
              <a:buFont typeface="Arial" panose="020B0604020202020204" pitchFamily="34" charset="0"/>
              <a:buNone/>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文本框 9"/>
          <p:cNvSpPr txBox="1"/>
          <p:nvPr/>
        </p:nvSpPr>
        <p:spPr>
          <a:xfrm>
            <a:off x="4194056" y="2227823"/>
            <a:ext cx="781584" cy="236676"/>
          </a:xfrm>
          <a:prstGeom prst="rect">
            <a:avLst/>
          </a:prstGeom>
          <a:noFill/>
        </p:spPr>
        <p:txBody>
          <a:bodyPr wrap="square" lIns="51428" tIns="25714" rIns="51428" bIns="25714" rtlCol="0">
            <a:spAutoFit/>
          </a:bodyPr>
          <a:lstStyle/>
          <a:p>
            <a:pPr marL="0" lvl="1" algn="ctr"/>
            <a:r>
              <a:rPr lang="en-US" altLang="zh-CN" sz="1200" dirty="0">
                <a:solidFill>
                  <a:schemeClr val="bg1"/>
                </a:solidFill>
                <a:latin typeface="微软雅黑" panose="020B0503020204020204" pitchFamily="34" charset="-122"/>
                <a:ea typeface="微软雅黑" panose="020B0503020204020204" pitchFamily="34" charset="-122"/>
              </a:rPr>
              <a:t>45%</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弧形 25"/>
          <p:cNvSpPr/>
          <p:nvPr/>
        </p:nvSpPr>
        <p:spPr>
          <a:xfrm rot="1761226">
            <a:off x="3549140" y="1463072"/>
            <a:ext cx="2105686" cy="2106884"/>
          </a:xfrm>
          <a:prstGeom prst="arc">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lIns="68571" tIns="34285" rIns="68571" bIns="34285" rtlCol="0" anchor="ctr"/>
          <a:lstStyle/>
          <a:p>
            <a:pPr algn="ctr"/>
            <a:endParaRPr lang="zh-CN" altLang="en-US"/>
          </a:p>
        </p:txBody>
      </p:sp>
      <p:sp>
        <p:nvSpPr>
          <p:cNvPr id="27" name="矩形 26"/>
          <p:cNvSpPr/>
          <p:nvPr/>
        </p:nvSpPr>
        <p:spPr>
          <a:xfrm>
            <a:off x="5705831" y="1656946"/>
            <a:ext cx="1163522" cy="253900"/>
          </a:xfrm>
          <a:prstGeom prst="rect">
            <a:avLst/>
          </a:prstGeom>
        </p:spPr>
        <p:txBody>
          <a:bodyPr wrap="square" lIns="68564" tIns="34282" rIns="68564" bIns="34282">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47"/>
          <p:cNvSpPr>
            <a:spLocks noChangeArrowheads="1"/>
          </p:cNvSpPr>
          <p:nvPr/>
        </p:nvSpPr>
        <p:spPr bwMode="auto">
          <a:xfrm>
            <a:off x="5705830" y="1899270"/>
            <a:ext cx="2276329" cy="40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在此录入上述图表的描述说明，录入上述图表的描述说明。</a:t>
            </a:r>
            <a:endParaRPr lang="zh-CN" altLang="en-US" sz="900" dirty="0">
              <a:solidFill>
                <a:schemeClr val="tx1">
                  <a:lumMod val="50000"/>
                  <a:lumOff val="50000"/>
                </a:schemeClr>
              </a:solidFill>
              <a:sym typeface="微软雅黑" panose="020B0503020204020204" pitchFamily="34" charset="-122"/>
            </a:endParaRPr>
          </a:p>
        </p:txBody>
      </p:sp>
      <p:cxnSp>
        <p:nvCxnSpPr>
          <p:cNvPr id="30" name="直接连接符 29"/>
          <p:cNvCxnSpPr>
            <a:stCxn id="26" idx="0"/>
          </p:cNvCxnSpPr>
          <p:nvPr/>
        </p:nvCxnSpPr>
        <p:spPr>
          <a:xfrm flipV="1">
            <a:off x="5118087" y="1167954"/>
            <a:ext cx="428124" cy="4303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圆角矩形 30"/>
          <p:cNvSpPr/>
          <p:nvPr/>
        </p:nvSpPr>
        <p:spPr>
          <a:xfrm>
            <a:off x="4194056" y="2678789"/>
            <a:ext cx="809880" cy="276301"/>
          </a:xfrm>
          <a:prstGeom prst="roundRect">
            <a:avLst>
              <a:gd name="adj" fmla="val 50000"/>
            </a:avLst>
          </a:prstGeom>
          <a:gradFill>
            <a:gsLst>
              <a:gs pos="0">
                <a:srgbClr val="D6D6D6"/>
              </a:gs>
              <a:gs pos="100000">
                <a:srgbClr val="F7F7F7"/>
              </a:gs>
            </a:gsLst>
            <a:path path="circle">
              <a:fillToRect t="100000" r="100000"/>
            </a:path>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chemeClr val="bg1">
                  <a:lumMod val="50000"/>
                </a:schemeClr>
              </a:solidFill>
            </a:endParaRPr>
          </a:p>
        </p:txBody>
      </p:sp>
      <p:sp>
        <p:nvSpPr>
          <p:cNvPr id="32" name="文本框 9"/>
          <p:cNvSpPr txBox="1"/>
          <p:nvPr/>
        </p:nvSpPr>
        <p:spPr>
          <a:xfrm>
            <a:off x="4222352" y="2714027"/>
            <a:ext cx="781584" cy="236596"/>
          </a:xfrm>
          <a:prstGeom prst="rect">
            <a:avLst/>
          </a:prstGeom>
          <a:noFill/>
        </p:spPr>
        <p:txBody>
          <a:bodyPr wrap="square" lIns="51428" tIns="25714" rIns="51428" bIns="25714" rtlCol="0">
            <a:spAutoFit/>
          </a:bodyPr>
          <a:lstStyle/>
          <a:p>
            <a:pPr algn="ctr">
              <a:spcBef>
                <a:spcPct val="0"/>
              </a:spcBef>
              <a:buFont typeface="Arial" panose="020B0604020202020204" pitchFamily="34" charset="0"/>
              <a:buNone/>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关键词</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文本框 9"/>
          <p:cNvSpPr txBox="1"/>
          <p:nvPr/>
        </p:nvSpPr>
        <p:spPr>
          <a:xfrm>
            <a:off x="4222352" y="3038163"/>
            <a:ext cx="781584" cy="236676"/>
          </a:xfrm>
          <a:prstGeom prst="rect">
            <a:avLst/>
          </a:prstGeom>
          <a:noFill/>
        </p:spPr>
        <p:txBody>
          <a:bodyPr wrap="square" lIns="51428" tIns="25714" rIns="51428" bIns="25714" rtlCol="0">
            <a:spAutoFit/>
          </a:bodyPr>
          <a:lstStyle/>
          <a:p>
            <a:pPr marL="0" lvl="1" algn="ctr"/>
            <a:r>
              <a:rPr lang="en-US" altLang="zh-CN" sz="1200" b="1" dirty="0">
                <a:solidFill>
                  <a:schemeClr val="bg1"/>
                </a:solidFill>
                <a:latin typeface="微软雅黑" panose="020B0503020204020204" pitchFamily="34" charset="-122"/>
                <a:ea typeface="微软雅黑" panose="020B0503020204020204" pitchFamily="34" charset="-122"/>
              </a:rPr>
              <a:t>55%</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flipH="1" flipV="1">
            <a:off x="2984737" y="1614944"/>
            <a:ext cx="575757" cy="4303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弧形 35"/>
          <p:cNvSpPr/>
          <p:nvPr/>
        </p:nvSpPr>
        <p:spPr>
          <a:xfrm rot="12309032">
            <a:off x="3454693" y="1441437"/>
            <a:ext cx="2105686" cy="2106884"/>
          </a:xfrm>
          <a:prstGeom prst="arc">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lIns="68571" tIns="34285" rIns="68571" bIns="34285" rtlCol="0" anchor="ctr"/>
          <a:lstStyle/>
          <a:p>
            <a:pPr algn="ctr"/>
            <a:endParaRPr lang="zh-CN" altLang="en-US"/>
          </a:p>
        </p:txBody>
      </p:sp>
      <p:sp>
        <p:nvSpPr>
          <p:cNvPr id="37" name="矩形 36"/>
          <p:cNvSpPr/>
          <p:nvPr/>
        </p:nvSpPr>
        <p:spPr>
          <a:xfrm>
            <a:off x="1487525" y="1981082"/>
            <a:ext cx="1788668" cy="253900"/>
          </a:xfrm>
          <a:prstGeom prst="rect">
            <a:avLst/>
          </a:prstGeom>
        </p:spPr>
        <p:txBody>
          <a:bodyPr wrap="square" lIns="68564" tIns="34282" rIns="68564" bIns="34282">
            <a:spAutoFit/>
          </a:bodyPr>
          <a:lstStyle/>
          <a:p>
            <a:pPr algn="r">
              <a:spcBef>
                <a:spcPct val="0"/>
              </a:spcBef>
              <a:buFont typeface="Arial" panose="020B0604020202020204" pitchFamily="34"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矩形 47"/>
          <p:cNvSpPr>
            <a:spLocks noChangeArrowheads="1"/>
          </p:cNvSpPr>
          <p:nvPr/>
        </p:nvSpPr>
        <p:spPr bwMode="auto">
          <a:xfrm>
            <a:off x="1170508" y="2223406"/>
            <a:ext cx="2167127" cy="40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在此录入上述图表的描述明，在此录入上述图表的描述说</a:t>
            </a:r>
            <a:endParaRPr lang="zh-CN" altLang="en-US" sz="900" dirty="0">
              <a:solidFill>
                <a:schemeClr val="tx1">
                  <a:lumMod val="50000"/>
                  <a:lumOff val="50000"/>
                </a:schemeClr>
              </a:solidFill>
              <a:sym typeface="微软雅黑" panose="020B0503020204020204" pitchFamily="34" charset="-122"/>
            </a:endParaRPr>
          </a:p>
        </p:txBody>
      </p:sp>
      <p:grpSp>
        <p:nvGrpSpPr>
          <p:cNvPr id="5" name="组合 38"/>
          <p:cNvGrpSpPr/>
          <p:nvPr/>
        </p:nvGrpSpPr>
        <p:grpSpPr>
          <a:xfrm>
            <a:off x="1017727" y="3690421"/>
            <a:ext cx="394805" cy="356164"/>
            <a:chOff x="5424755" y="1340768"/>
            <a:chExt cx="670560" cy="604586"/>
          </a:xfrm>
        </p:grpSpPr>
        <p:grpSp>
          <p:nvGrpSpPr>
            <p:cNvPr id="6" name="组合 39"/>
            <p:cNvGrpSpPr/>
            <p:nvPr/>
          </p:nvGrpSpPr>
          <p:grpSpPr>
            <a:xfrm>
              <a:off x="5424755" y="1340768"/>
              <a:ext cx="670560" cy="604586"/>
              <a:chOff x="3720691" y="2824413"/>
              <a:chExt cx="1341120" cy="1209172"/>
            </a:xfrm>
          </p:grpSpPr>
          <p:sp>
            <p:nvSpPr>
              <p:cNvPr id="4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p:spPr>
            <p:txBody>
              <a:bodyPr vert="horz" wrap="square" lIns="91440" tIns="45720" rIns="91440" bIns="45720" numCol="1" anchor="t" anchorCtr="0" compatLnSpc="1"/>
              <a:lstStyle/>
              <a:p>
                <a:endParaRPr lang="zh-CN" altLang="en-US"/>
              </a:p>
            </p:txBody>
          </p:sp>
          <p:sp>
            <p:nvSpPr>
              <p:cNvPr id="4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12700" cap="flat">
                <a:solidFill>
                  <a:schemeClr val="accent1"/>
                </a:solidFill>
                <a:prstDash val="solid"/>
                <a:miter lim="800000"/>
              </a:ln>
              <a:effectLst/>
            </p:spPr>
            <p:txBody>
              <a:bodyPr vert="horz" wrap="square" lIns="91440" tIns="45720" rIns="91440" bIns="45720" numCol="1" anchor="t" anchorCtr="0" compatLnSpc="1"/>
              <a:lstStyle/>
              <a:p>
                <a:endParaRPr lang="zh-CN" altLang="en-US"/>
              </a:p>
            </p:txBody>
          </p:sp>
        </p:grpSp>
        <p:sp>
          <p:nvSpPr>
            <p:cNvPr id="4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0070C0"/>
              </a:solidFill>
              <a:prstDash val="sysDash"/>
              <a:miter lim="800000"/>
            </a:ln>
            <a:effectLst/>
          </p:spPr>
          <p:txBody>
            <a:bodyPr vert="horz" wrap="square" lIns="91440" tIns="45720" rIns="91440" bIns="45720" numCol="1" anchor="t" anchorCtr="0" compatLnSpc="1"/>
            <a:lstStyle/>
            <a:p>
              <a:endParaRPr lang="zh-CN" altLang="en-US"/>
            </a:p>
          </p:txBody>
        </p:sp>
      </p:grpSp>
      <p:sp>
        <p:nvSpPr>
          <p:cNvPr id="44" name="文本框 9"/>
          <p:cNvSpPr txBox="1"/>
          <p:nvPr/>
        </p:nvSpPr>
        <p:spPr>
          <a:xfrm>
            <a:off x="1494459" y="3701052"/>
            <a:ext cx="1403790" cy="236596"/>
          </a:xfrm>
          <a:prstGeom prst="rect">
            <a:avLst/>
          </a:prstGeom>
          <a:noFill/>
        </p:spPr>
        <p:txBody>
          <a:bodyPr wrap="square" lIns="51428" tIns="25714" rIns="51428" bIns="25714" rtlCol="0">
            <a:spAutoFit/>
          </a:bodyPr>
          <a:lstStyle/>
          <a:p>
            <a:pPr>
              <a:spcBef>
                <a:spcPct val="0"/>
              </a:spcBef>
              <a:buFont typeface="Arial" panose="020B0604020202020204" pitchFamily="34" charset="0"/>
              <a:buNone/>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5" name="直接连接符 44"/>
          <p:cNvCxnSpPr/>
          <p:nvPr/>
        </p:nvCxnSpPr>
        <p:spPr>
          <a:xfrm>
            <a:off x="1548451" y="3971165"/>
            <a:ext cx="6123925"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45"/>
          <p:cNvGrpSpPr/>
          <p:nvPr/>
        </p:nvGrpSpPr>
        <p:grpSpPr>
          <a:xfrm>
            <a:off x="7848364" y="3868688"/>
            <a:ext cx="193989" cy="175003"/>
            <a:chOff x="3720691" y="2824413"/>
            <a:chExt cx="1341120" cy="1209172"/>
          </a:xfrm>
        </p:grpSpPr>
        <p:sp>
          <p:nvSpPr>
            <p:cNvPr id="4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p:spPr>
          <p:txBody>
            <a:bodyPr vert="horz" wrap="square" lIns="91440" tIns="45720" rIns="91440" bIns="45720" numCol="1" anchor="t" anchorCtr="0" compatLnSpc="1"/>
            <a:lstStyle/>
            <a:p>
              <a:endParaRPr lang="zh-CN" altLang="en-US"/>
            </a:p>
          </p:txBody>
        </p:sp>
        <p:sp>
          <p:nvSpPr>
            <p:cNvPr id="4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lstStyle/>
            <a:p>
              <a:endParaRPr lang="zh-CN" altLang="en-US"/>
            </a:p>
          </p:txBody>
        </p:sp>
      </p:grpSp>
      <p:sp>
        <p:nvSpPr>
          <p:cNvPr id="49" name="TextBox 48"/>
          <p:cNvSpPr txBox="1"/>
          <p:nvPr/>
        </p:nvSpPr>
        <p:spPr>
          <a:xfrm>
            <a:off x="1476028" y="4081868"/>
            <a:ext cx="6407261" cy="429338"/>
          </a:xfrm>
          <a:prstGeom prst="rect">
            <a:avLst/>
          </a:prstGeom>
          <a:noFill/>
        </p:spPr>
        <p:txBody>
          <a:bodyPr wrap="square" lIns="68571" tIns="34285" rIns="68571" bIns="34285" rtlCol="0">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TextBox 49"/>
          <p:cNvSpPr txBox="1"/>
          <p:nvPr/>
        </p:nvSpPr>
        <p:spPr>
          <a:xfrm>
            <a:off x="10133170" y="5273677"/>
            <a:ext cx="830979" cy="346239"/>
          </a:xfrm>
          <a:prstGeom prst="rect">
            <a:avLst/>
          </a:prstGeom>
          <a:noFill/>
        </p:spPr>
        <p:txBody>
          <a:bodyPr wrap="none" lIns="68571" tIns="34285" rIns="68571" bIns="34285" rtlCol="0">
            <a:spAutoFit/>
          </a:bodyPr>
          <a:lstStyle/>
          <a:p>
            <a:r>
              <a:rPr lang="zh-CN" altLang="en-US" dirty="0"/>
              <a:t>延时符</a:t>
            </a:r>
            <a:endParaRPr lang="zh-CN" altLang="en-US" dirty="0"/>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3500"/>
                            </p:stCondLst>
                            <p:childTnLst>
                              <p:par>
                                <p:cTn id="19" presetID="42"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42"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500"/>
                            </p:stCondLst>
                            <p:childTnLst>
                              <p:par>
                                <p:cTn id="37" presetID="22" presetClass="entr" presetSubtype="1"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500"/>
                                        <p:tgtEl>
                                          <p:spTgt spid="30"/>
                                        </p:tgtEl>
                                      </p:cBhvr>
                                    </p:animEffect>
                                  </p:childTnLst>
                                </p:cTn>
                              </p:par>
                            </p:childTnLst>
                          </p:cTn>
                        </p:par>
                        <p:par>
                          <p:cTn id="40" fill="hold">
                            <p:stCondLst>
                              <p:cond delay="7000"/>
                            </p:stCondLst>
                            <p:childTnLst>
                              <p:par>
                                <p:cTn id="41" presetID="22" presetClass="entr" presetSubtype="1"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4" presetClass="entr" presetSubtype="10" fill="hold" grpId="0" nodeType="withEffect">
                                  <p:stCondLst>
                                    <p:cond delay="50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400"/>
                                        <p:tgtEl>
                                          <p:spTgt spid="27"/>
                                        </p:tgtEl>
                                      </p:cBhvr>
                                    </p:animEffect>
                                  </p:childTnLst>
                                </p:cTn>
                              </p:par>
                              <p:par>
                                <p:cTn id="47" presetID="14" presetClass="entr" presetSubtype="10" fill="hold" grpId="0" nodeType="withEffect">
                                  <p:stCondLst>
                                    <p:cond delay="500"/>
                                  </p:stCondLst>
                                  <p:childTnLst>
                                    <p:set>
                                      <p:cBhvr>
                                        <p:cTn id="48" dur="1" fill="hold">
                                          <p:stCondLst>
                                            <p:cond delay="0"/>
                                          </p:stCondLst>
                                        </p:cTn>
                                        <p:tgtEl>
                                          <p:spTgt spid="28"/>
                                        </p:tgtEl>
                                        <p:attrNameLst>
                                          <p:attrName>style.visibility</p:attrName>
                                        </p:attrNameLst>
                                      </p:cBhvr>
                                      <p:to>
                                        <p:strVal val="visible"/>
                                      </p:to>
                                    </p:set>
                                    <p:animEffect transition="in" filter="randombar(horizontal)">
                                      <p:cBhvr>
                                        <p:cTn id="49" dur="400"/>
                                        <p:tgtEl>
                                          <p:spTgt spid="28"/>
                                        </p:tgtEl>
                                      </p:cBhvr>
                                    </p:animEffect>
                                  </p:childTnLst>
                                </p:cTn>
                              </p:par>
                            </p:childTnLst>
                          </p:cTn>
                        </p:par>
                        <p:par>
                          <p:cTn id="50" fill="hold">
                            <p:stCondLst>
                              <p:cond delay="7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2"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2" presetClass="entr" presetSubtype="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1000"/>
                                        <p:tgtEl>
                                          <p:spTgt spid="33"/>
                                        </p:tgtEl>
                                      </p:cBhvr>
                                    </p:animEffect>
                                    <p:anim calcmode="lin" valueType="num">
                                      <p:cBhvr>
                                        <p:cTn id="66" dur="1000" fill="hold"/>
                                        <p:tgtEl>
                                          <p:spTgt spid="33"/>
                                        </p:tgtEl>
                                        <p:attrNameLst>
                                          <p:attrName>ppt_x</p:attrName>
                                        </p:attrNameLst>
                                      </p:cBhvr>
                                      <p:tavLst>
                                        <p:tav tm="0">
                                          <p:val>
                                            <p:strVal val="#ppt_x"/>
                                          </p:val>
                                        </p:tav>
                                        <p:tav tm="100000">
                                          <p:val>
                                            <p:strVal val="#ppt_x"/>
                                          </p:val>
                                        </p:tav>
                                      </p:tavLst>
                                    </p:anim>
                                    <p:anim calcmode="lin" valueType="num">
                                      <p:cBhvr>
                                        <p:cTn id="67" dur="1000" fill="hold"/>
                                        <p:tgtEl>
                                          <p:spTgt spid="33"/>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22" presetClass="entr" presetSubtype="1"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11000"/>
                            </p:stCondLst>
                            <p:childTnLst>
                              <p:par>
                                <p:cTn id="73" presetID="2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par>
                                <p:cTn id="76" presetID="14" presetClass="entr" presetSubtype="10" fill="hold" grpId="0" nodeType="withEffect">
                                  <p:stCondLst>
                                    <p:cond delay="500"/>
                                  </p:stCondLst>
                                  <p:childTnLst>
                                    <p:set>
                                      <p:cBhvr>
                                        <p:cTn id="77" dur="1" fill="hold">
                                          <p:stCondLst>
                                            <p:cond delay="0"/>
                                          </p:stCondLst>
                                        </p:cTn>
                                        <p:tgtEl>
                                          <p:spTgt spid="37"/>
                                        </p:tgtEl>
                                        <p:attrNameLst>
                                          <p:attrName>style.visibility</p:attrName>
                                        </p:attrNameLst>
                                      </p:cBhvr>
                                      <p:to>
                                        <p:strVal val="visible"/>
                                      </p:to>
                                    </p:set>
                                    <p:animEffect transition="in" filter="randombar(horizontal)">
                                      <p:cBhvr>
                                        <p:cTn id="78" dur="400"/>
                                        <p:tgtEl>
                                          <p:spTgt spid="37"/>
                                        </p:tgtEl>
                                      </p:cBhvr>
                                    </p:animEffect>
                                  </p:childTnLst>
                                </p:cTn>
                              </p:par>
                              <p:par>
                                <p:cTn id="79" presetID="14" presetClass="entr" presetSubtype="10" fill="hold" grpId="0" nodeType="withEffect">
                                  <p:stCondLst>
                                    <p:cond delay="500"/>
                                  </p:stCondLst>
                                  <p:childTnLst>
                                    <p:set>
                                      <p:cBhvr>
                                        <p:cTn id="80" dur="1" fill="hold">
                                          <p:stCondLst>
                                            <p:cond delay="0"/>
                                          </p:stCondLst>
                                        </p:cTn>
                                        <p:tgtEl>
                                          <p:spTgt spid="38"/>
                                        </p:tgtEl>
                                        <p:attrNameLst>
                                          <p:attrName>style.visibility</p:attrName>
                                        </p:attrNameLst>
                                      </p:cBhvr>
                                      <p:to>
                                        <p:strVal val="visible"/>
                                      </p:to>
                                    </p:set>
                                    <p:animEffect transition="in" filter="randombar(horizontal)">
                                      <p:cBhvr>
                                        <p:cTn id="81" dur="400"/>
                                        <p:tgtEl>
                                          <p:spTgt spid="38"/>
                                        </p:tgtEl>
                                      </p:cBhvr>
                                    </p:animEffect>
                                  </p:childTnLst>
                                </p:cTn>
                              </p:par>
                            </p:childTnLst>
                          </p:cTn>
                        </p:par>
                        <p:par>
                          <p:cTn id="82" fill="hold">
                            <p:stCondLst>
                              <p:cond delay="11500"/>
                            </p:stCondLst>
                            <p:childTnLst>
                              <p:par>
                                <p:cTn id="83" presetID="2" presetClass="entr" presetSubtype="8" fill="hold" nodeType="after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additive="base">
                                        <p:cTn id="85" dur="500" fill="hold"/>
                                        <p:tgtEl>
                                          <p:spTgt spid="5"/>
                                        </p:tgtEl>
                                        <p:attrNameLst>
                                          <p:attrName>ppt_x</p:attrName>
                                        </p:attrNameLst>
                                      </p:cBhvr>
                                      <p:tavLst>
                                        <p:tav tm="0">
                                          <p:val>
                                            <p:strVal val="0-#ppt_w/2"/>
                                          </p:val>
                                        </p:tav>
                                        <p:tav tm="100000">
                                          <p:val>
                                            <p:strVal val="#ppt_x"/>
                                          </p:val>
                                        </p:tav>
                                      </p:tavLst>
                                    </p:anim>
                                    <p:anim calcmode="lin" valueType="num">
                                      <p:cBhvr additive="base">
                                        <p:cTn id="86" dur="500" fill="hold"/>
                                        <p:tgtEl>
                                          <p:spTgt spid="5"/>
                                        </p:tgtEl>
                                        <p:attrNameLst>
                                          <p:attrName>ppt_y</p:attrName>
                                        </p:attrNameLst>
                                      </p:cBhvr>
                                      <p:tavLst>
                                        <p:tav tm="0">
                                          <p:val>
                                            <p:strVal val="#ppt_y"/>
                                          </p:val>
                                        </p:tav>
                                        <p:tav tm="100000">
                                          <p:val>
                                            <p:strVal val="#ppt_y"/>
                                          </p:val>
                                        </p:tav>
                                      </p:tavLst>
                                    </p:anim>
                                  </p:childTnLst>
                                </p:cTn>
                              </p:par>
                            </p:childTnLst>
                          </p:cTn>
                        </p:par>
                        <p:par>
                          <p:cTn id="87" fill="hold">
                            <p:stCondLst>
                              <p:cond delay="12000"/>
                            </p:stCondLst>
                            <p:childTnLst>
                              <p:par>
                                <p:cTn id="88" presetID="42" presetClass="entr" presetSubtype="0"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1000"/>
                                        <p:tgtEl>
                                          <p:spTgt spid="44"/>
                                        </p:tgtEl>
                                      </p:cBhvr>
                                    </p:animEffect>
                                    <p:anim calcmode="lin" valueType="num">
                                      <p:cBhvr>
                                        <p:cTn id="91" dur="1000" fill="hold"/>
                                        <p:tgtEl>
                                          <p:spTgt spid="44"/>
                                        </p:tgtEl>
                                        <p:attrNameLst>
                                          <p:attrName>ppt_x</p:attrName>
                                        </p:attrNameLst>
                                      </p:cBhvr>
                                      <p:tavLst>
                                        <p:tav tm="0">
                                          <p:val>
                                            <p:strVal val="#ppt_x"/>
                                          </p:val>
                                        </p:tav>
                                        <p:tav tm="100000">
                                          <p:val>
                                            <p:strVal val="#ppt_x"/>
                                          </p:val>
                                        </p:tav>
                                      </p:tavLst>
                                    </p:anim>
                                    <p:anim calcmode="lin" valueType="num">
                                      <p:cBhvr>
                                        <p:cTn id="92" dur="1000" fill="hold"/>
                                        <p:tgtEl>
                                          <p:spTgt spid="44"/>
                                        </p:tgtEl>
                                        <p:attrNameLst>
                                          <p:attrName>ppt_y</p:attrName>
                                        </p:attrNameLst>
                                      </p:cBhvr>
                                      <p:tavLst>
                                        <p:tav tm="0">
                                          <p:val>
                                            <p:strVal val="#ppt_y+.1"/>
                                          </p:val>
                                        </p:tav>
                                        <p:tav tm="100000">
                                          <p:val>
                                            <p:strVal val="#ppt_y"/>
                                          </p:val>
                                        </p:tav>
                                      </p:tavLst>
                                    </p:anim>
                                  </p:childTnLst>
                                </p:cTn>
                              </p:par>
                            </p:childTnLst>
                          </p:cTn>
                        </p:par>
                        <p:par>
                          <p:cTn id="93" fill="hold">
                            <p:stCondLst>
                              <p:cond delay="13000"/>
                            </p:stCondLst>
                            <p:childTnLst>
                              <p:par>
                                <p:cTn id="94" presetID="22" presetClass="entr" presetSubtype="8" fill="hold" nodeType="after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wipe(left)">
                                      <p:cBhvr>
                                        <p:cTn id="96" dur="500"/>
                                        <p:tgtEl>
                                          <p:spTgt spid="45"/>
                                        </p:tgtEl>
                                      </p:cBhvr>
                                    </p:animEffect>
                                  </p:childTnLst>
                                </p:cTn>
                              </p:par>
                              <p:par>
                                <p:cTn id="97" presetID="2" presetClass="entr" presetSubtype="2" fill="hold" nodeType="withEffect">
                                  <p:stCondLst>
                                    <p:cond delay="250"/>
                                  </p:stCondLst>
                                  <p:childTnLst>
                                    <p:set>
                                      <p:cBhvr>
                                        <p:cTn id="98" dur="1" fill="hold">
                                          <p:stCondLst>
                                            <p:cond delay="0"/>
                                          </p:stCondLst>
                                        </p:cTn>
                                        <p:tgtEl>
                                          <p:spTgt spid="7"/>
                                        </p:tgtEl>
                                        <p:attrNameLst>
                                          <p:attrName>style.visibility</p:attrName>
                                        </p:attrNameLst>
                                      </p:cBhvr>
                                      <p:to>
                                        <p:strVal val="visible"/>
                                      </p:to>
                                    </p:set>
                                    <p:anim calcmode="lin" valueType="num">
                                      <p:cBhvr additive="base">
                                        <p:cTn id="99" dur="500" fill="hold"/>
                                        <p:tgtEl>
                                          <p:spTgt spid="7"/>
                                        </p:tgtEl>
                                        <p:attrNameLst>
                                          <p:attrName>ppt_x</p:attrName>
                                        </p:attrNameLst>
                                      </p:cBhvr>
                                      <p:tavLst>
                                        <p:tav tm="0">
                                          <p:val>
                                            <p:strVal val="1+#ppt_w/2"/>
                                          </p:val>
                                        </p:tav>
                                        <p:tav tm="100000">
                                          <p:val>
                                            <p:strVal val="#ppt_x"/>
                                          </p:val>
                                        </p:tav>
                                      </p:tavLst>
                                    </p:anim>
                                    <p:anim calcmode="lin" valueType="num">
                                      <p:cBhvr additive="base">
                                        <p:cTn id="100" dur="500" fill="hold"/>
                                        <p:tgtEl>
                                          <p:spTgt spid="7"/>
                                        </p:tgtEl>
                                        <p:attrNameLst>
                                          <p:attrName>ppt_y</p:attrName>
                                        </p:attrNameLst>
                                      </p:cBhvr>
                                      <p:tavLst>
                                        <p:tav tm="0">
                                          <p:val>
                                            <p:strVal val="#ppt_y"/>
                                          </p:val>
                                        </p:tav>
                                        <p:tav tm="100000">
                                          <p:val>
                                            <p:strVal val="#ppt_y"/>
                                          </p:val>
                                        </p:tav>
                                      </p:tavLst>
                                    </p:anim>
                                  </p:childTnLst>
                                </p:cTn>
                              </p:par>
                            </p:childTnLst>
                          </p:cTn>
                        </p:par>
                        <p:par>
                          <p:cTn id="101" fill="hold">
                            <p:stCondLst>
                              <p:cond delay="13500"/>
                            </p:stCondLst>
                            <p:childTnLst>
                              <p:par>
                                <p:cTn id="102" presetID="18" presetClass="entr" presetSubtype="3" fill="hold" grpId="0" nodeType="after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strips(upRight)">
                                      <p:cBhvr>
                                        <p:cTn id="104" dur="500"/>
                                        <p:tgtEl>
                                          <p:spTgt spid="49"/>
                                        </p:tgtEl>
                                      </p:cBhvr>
                                    </p:animEffect>
                                  </p:childTnLst>
                                </p:cTn>
                              </p:par>
                            </p:childTnLst>
                          </p:cTn>
                        </p:par>
                        <p:par>
                          <p:cTn id="105" fill="hold">
                            <p:stCondLst>
                              <p:cond delay="14000"/>
                            </p:stCondLst>
                            <p:childTnLst>
                              <p:par>
                                <p:cTn id="106" presetID="10"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4" grpId="0"/>
      <p:bldP spid="25" grpId="0"/>
      <p:bldP spid="26" grpId="0" animBg="1"/>
      <p:bldP spid="27" grpId="0"/>
      <p:bldP spid="28" grpId="0"/>
      <p:bldP spid="31" grpId="0" animBg="1"/>
      <p:bldP spid="32" grpId="0"/>
      <p:bldP spid="33" grpId="0"/>
      <p:bldP spid="36" grpId="0" animBg="1"/>
      <p:bldP spid="37" grpId="0"/>
      <p:bldP spid="38" grpId="0"/>
      <p:bldP spid="44" grpId="0"/>
      <p:bldP spid="49"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网Chenying0907出品 11"/>
          <p:cNvSpPr/>
          <p:nvPr/>
        </p:nvSpPr>
        <p:spPr bwMode="auto">
          <a:xfrm>
            <a:off x="150305" y="0"/>
            <a:ext cx="4306231" cy="5145592"/>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blipFill>
            <a:blip r:embed="rId1" cstate="print"/>
            <a:stretch>
              <a:fillRect/>
            </a:stretch>
          </a:blipFill>
          <a:ln>
            <a:noFill/>
          </a:ln>
          <a:effectLst/>
        </p:spPr>
        <p:txBody>
          <a:bodyPr vert="horz" wrap="square" lIns="32828" tIns="16414" rIns="32828" bIns="16414" numCol="1" anchor="t" anchorCtr="0" compatLnSpc="1"/>
          <a:lstStyle/>
          <a:p>
            <a:endParaRPr lang="zh-CN" altLang="en-US"/>
          </a:p>
        </p:txBody>
      </p:sp>
      <p:sp>
        <p:nvSpPr>
          <p:cNvPr id="4" name="淘宝网Chenying0907出品 11"/>
          <p:cNvSpPr/>
          <p:nvPr/>
        </p:nvSpPr>
        <p:spPr bwMode="auto">
          <a:xfrm rot="549104">
            <a:off x="2865949" y="3385330"/>
            <a:ext cx="470040" cy="929277"/>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1"/>
          </a:solidFill>
          <a:ln>
            <a:noFill/>
          </a:ln>
        </p:spPr>
        <p:txBody>
          <a:bodyPr vert="horz" wrap="square" lIns="32828" tIns="16414" rIns="32828" bIns="16414" numCol="1" anchor="t" anchorCtr="0" compatLnSpc="1"/>
          <a:lstStyle/>
          <a:p>
            <a:endParaRPr lang="zh-CN" altLang="en-US"/>
          </a:p>
        </p:txBody>
      </p:sp>
      <p:sp>
        <p:nvSpPr>
          <p:cNvPr id="7" name="Shape 5230"/>
          <p:cNvSpPr/>
          <p:nvPr/>
        </p:nvSpPr>
        <p:spPr>
          <a:xfrm>
            <a:off x="5580112" y="1096380"/>
            <a:ext cx="1512168" cy="15128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8575">
            <a:solidFill>
              <a:srgbClr val="B0BBC0"/>
            </a:solidFill>
            <a:prstDash val="sysDot"/>
            <a:miter lim="400000"/>
          </a:ln>
        </p:spPr>
        <p:txBody>
          <a:bodyPr lIns="0" tIns="0" rIns="0" bIns="0"/>
          <a:lstStyle/>
          <a:p>
            <a:pPr defTabSz="362585">
              <a:defRPr sz="1200">
                <a:uFillTx/>
                <a:latin typeface="Helvetica"/>
                <a:ea typeface="Helvetica"/>
                <a:cs typeface="Helvetica"/>
                <a:sym typeface="Helvetica"/>
              </a:defRPr>
            </a:pPr>
            <a:endParaRPr dirty="0">
              <a:solidFill>
                <a:schemeClr val="tx1">
                  <a:lumMod val="75000"/>
                  <a:lumOff val="25000"/>
                </a:schemeClr>
              </a:solidFill>
              <a:latin typeface="+mn-ea"/>
            </a:endParaRPr>
          </a:p>
        </p:txBody>
      </p:sp>
      <p:sp>
        <p:nvSpPr>
          <p:cNvPr id="8" name="Shape 5232"/>
          <p:cNvSpPr/>
          <p:nvPr/>
        </p:nvSpPr>
        <p:spPr>
          <a:xfrm>
            <a:off x="7200292" y="1672444"/>
            <a:ext cx="1224136" cy="551815"/>
          </a:xfrm>
          <a:prstGeom prst="rect">
            <a:avLst/>
          </a:prstGeom>
          <a:ln w="12700">
            <a:round/>
          </a:ln>
        </p:spPr>
        <p:txBody>
          <a:bodyPr wrap="square" lIns="30240" tIns="30240" rIns="30240" bIns="30240">
            <a:spAutoFit/>
          </a:bodyPr>
          <a:lstStyle>
            <a:lvl1pPr algn="ctr">
              <a:buClr>
                <a:srgbClr val="D0D7DA"/>
              </a:buClr>
              <a:buFont typeface="ArialUnicodeMS"/>
              <a:defRPr sz="1600">
                <a:solidFill>
                  <a:srgbClr val="D0D7DA"/>
                </a:solidFill>
                <a:uFill>
                  <a:solidFill>
                    <a:srgbClr val="D0D7DA"/>
                  </a:solidFill>
                </a:uFill>
                <a:latin typeface="ArialUnicodeMS"/>
                <a:ea typeface="ArialUnicodeMS"/>
                <a:cs typeface="ArialUnicodeMS"/>
                <a:sym typeface="ArialUnicodeMS"/>
              </a:defRPr>
            </a:lvl1pPr>
          </a:lstStyle>
          <a:p>
            <a:pPr lvl="0" algn="l">
              <a:defRPr sz="1800">
                <a:solidFill>
                  <a:srgbClr val="000000"/>
                </a:solidFill>
                <a:uFillTx/>
              </a:defRPr>
            </a:pPr>
            <a:r>
              <a:rPr lang="en-US" altLang="zh-CN" sz="3200" dirty="0" smtClean="0">
                <a:solidFill>
                  <a:schemeClr val="accent1"/>
                </a:solidFill>
                <a:latin typeface="微软雅黑" panose="020B0503020204020204" pitchFamily="34" charset="-122"/>
                <a:ea typeface="微软雅黑" panose="020B0503020204020204" pitchFamily="34" charset="-122"/>
              </a:rPr>
              <a:t>20XX</a:t>
            </a:r>
            <a:endParaRPr sz="2400" dirty="0">
              <a:solidFill>
                <a:schemeClr val="accent1"/>
              </a:solidFill>
              <a:latin typeface="+mn-ea"/>
              <a:ea typeface="+mn-ea"/>
            </a:endParaRPr>
          </a:p>
        </p:txBody>
      </p:sp>
      <p:pic>
        <p:nvPicPr>
          <p:cNvPr id="9" name="Dummy Logo.jpg"/>
          <p:cNvPicPr/>
          <p:nvPr/>
        </p:nvPicPr>
        <p:blipFill>
          <a:blip r:embed="rId2" cstate="print"/>
          <a:stretch>
            <a:fillRect/>
          </a:stretch>
        </p:blipFill>
        <p:spPr>
          <a:xfrm>
            <a:off x="5816494" y="1249277"/>
            <a:ext cx="1039405" cy="1207123"/>
          </a:xfrm>
          <a:prstGeom prst="ellipse">
            <a:avLst/>
          </a:prstGeom>
          <a:blipFill>
            <a:blip r:embed="rId3" cstate="print"/>
            <a:stretch>
              <a:fillRect/>
            </a:stretch>
          </a:blipFill>
          <a:ln w="12700">
            <a:miter lim="400000"/>
            <a:headEnd/>
            <a:tailEnd/>
          </a:ln>
        </p:spPr>
      </p:pic>
      <p:sp>
        <p:nvSpPr>
          <p:cNvPr id="11" name="TextBox 10"/>
          <p:cNvSpPr txBox="1"/>
          <p:nvPr/>
        </p:nvSpPr>
        <p:spPr>
          <a:xfrm>
            <a:off x="3959932" y="2752564"/>
            <a:ext cx="5256584" cy="561682"/>
          </a:xfrm>
          <a:prstGeom prst="rect">
            <a:avLst/>
          </a:prstGeom>
          <a:noFill/>
        </p:spPr>
        <p:txBody>
          <a:bodyPr wrap="square" lIns="68571" tIns="34285" rIns="68571" bIns="34285" rtlCol="0">
            <a:spAutoFit/>
          </a:bodyPr>
          <a:lstStyle/>
          <a:p>
            <a:pPr algn="ctr"/>
            <a:r>
              <a:rPr lang="zh-CN" altLang="en-US" sz="3200" b="1" dirty="0" smtClean="0">
                <a:solidFill>
                  <a:schemeClr val="accent1"/>
                </a:solidFill>
                <a:latin typeface="微软雅黑" panose="020B0503020204020204" pitchFamily="34" charset="-122"/>
                <a:ea typeface="微软雅黑" panose="020B0503020204020204" pitchFamily="34" charset="-122"/>
              </a:rPr>
              <a:t>演讲完毕 谢谢您的观看</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
        <p:nvSpPr>
          <p:cNvPr id="12" name="标题 4"/>
          <p:cNvSpPr txBox="1"/>
          <p:nvPr/>
        </p:nvSpPr>
        <p:spPr>
          <a:xfrm>
            <a:off x="4863827" y="3411993"/>
            <a:ext cx="3171906" cy="276675"/>
          </a:xfrm>
          <a:prstGeom prst="rect">
            <a:avLst/>
          </a:prstGeom>
        </p:spPr>
        <p:txBody>
          <a:bodyPr vert="horz" lIns="68571" tIns="34285" rIns="68571" bIns="3428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00" b="1" dirty="0" smtClean="0">
                <a:solidFill>
                  <a:schemeClr val="tx1">
                    <a:lumMod val="50000"/>
                    <a:lumOff val="50000"/>
                  </a:schemeClr>
                </a:solidFill>
                <a:latin typeface="微软雅黑" panose="020B0503020204020204" pitchFamily="34" charset="-122"/>
                <a:ea typeface="微软雅黑" panose="020B0503020204020204" pitchFamily="34" charset="-122"/>
              </a:rPr>
              <a:t>适用于</a:t>
            </a:r>
            <a:r>
              <a:rPr lang="zh-CN" altLang="en-US" sz="1300" b="1" dirty="0">
                <a:solidFill>
                  <a:schemeClr val="tx1">
                    <a:lumMod val="50000"/>
                    <a:lumOff val="50000"/>
                  </a:schemeClr>
                </a:solidFill>
                <a:latin typeface="微软雅黑" panose="020B0503020204020204" pitchFamily="34" charset="-122"/>
                <a:ea typeface="微软雅黑" panose="020B0503020204020204" pitchFamily="34" charset="-122"/>
              </a:rPr>
              <a:t>舞蹈</a:t>
            </a:r>
            <a:r>
              <a:rPr lang="zh-CN" altLang="en-US" sz="1300" b="1" dirty="0" smtClean="0">
                <a:solidFill>
                  <a:schemeClr val="tx1">
                    <a:lumMod val="50000"/>
                    <a:lumOff val="50000"/>
                  </a:schemeClr>
                </a:solidFill>
                <a:latin typeface="微软雅黑" panose="020B0503020204020204" pitchFamily="34" charset="-122"/>
                <a:ea typeface="微软雅黑" panose="020B0503020204020204" pitchFamily="34" charset="-122"/>
              </a:rPr>
              <a:t>社招新</a:t>
            </a:r>
            <a:r>
              <a:rPr lang="en-US" altLang="zh-CN" sz="1300" b="1"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300" b="1" dirty="0">
                <a:solidFill>
                  <a:schemeClr val="tx1">
                    <a:lumMod val="50000"/>
                    <a:lumOff val="50000"/>
                  </a:schemeClr>
                </a:solidFill>
                <a:latin typeface="微软雅黑" panose="020B0503020204020204" pitchFamily="34" charset="-122"/>
                <a:ea typeface="微软雅黑" panose="020B0503020204020204" pitchFamily="34" charset="-122"/>
              </a:rPr>
              <a:t>社团</a:t>
            </a:r>
            <a:r>
              <a:rPr lang="zh-CN" altLang="en-US" sz="1300" b="1" dirty="0" smtClean="0">
                <a:solidFill>
                  <a:schemeClr val="tx1">
                    <a:lumMod val="50000"/>
                    <a:lumOff val="50000"/>
                  </a:schemeClr>
                </a:solidFill>
                <a:latin typeface="微软雅黑" panose="020B0503020204020204" pitchFamily="34" charset="-122"/>
                <a:ea typeface="微软雅黑" panose="020B0503020204020204" pitchFamily="34" charset="-122"/>
              </a:rPr>
              <a:t>策划</a:t>
            </a:r>
            <a:r>
              <a:rPr lang="zh-CN" altLang="en-US" sz="1300" b="1" dirty="0" smtClean="0">
                <a:solidFill>
                  <a:schemeClr val="tx1">
                    <a:lumMod val="50000"/>
                    <a:lumOff val="50000"/>
                  </a:schemeClr>
                </a:solidFill>
                <a:latin typeface="微软雅黑" panose="020B0503020204020204" pitchFamily="34" charset="-122"/>
                <a:ea typeface="微软雅黑" panose="020B0503020204020204" pitchFamily="34" charset="-122"/>
              </a:rPr>
              <a:t>宣传等</a:t>
            </a:r>
            <a:endParaRPr lang="zh-CN" altLang="en-US" sz="13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5135190" y="3760676"/>
            <a:ext cx="2802215" cy="276301"/>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rgbClr val="1C76CE"/>
              </a:solidFill>
            </a:endParaRPr>
          </a:p>
        </p:txBody>
      </p:sp>
      <p:sp>
        <p:nvSpPr>
          <p:cNvPr id="14" name="标题 4"/>
          <p:cNvSpPr txBox="1"/>
          <p:nvPr/>
        </p:nvSpPr>
        <p:spPr>
          <a:xfrm>
            <a:off x="5310406" y="3798690"/>
            <a:ext cx="1079839" cy="214081"/>
          </a:xfrm>
          <a:prstGeom prst="rect">
            <a:avLst/>
          </a:prstGeom>
          <a:noFill/>
        </p:spPr>
        <p:txBody>
          <a:bodyPr vert="horz" lIns="68571" tIns="34285" rIns="68571" bIns="3428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00" dirty="0">
                <a:solidFill>
                  <a:schemeClr val="accent1"/>
                </a:solidFill>
                <a:latin typeface="微软雅黑" panose="020B0503020204020204" pitchFamily="34" charset="-122"/>
                <a:ea typeface="微软雅黑" panose="020B0503020204020204" pitchFamily="34" charset="-122"/>
              </a:rPr>
              <a:t>汇报</a:t>
            </a:r>
            <a:r>
              <a:rPr lang="zh-CN" altLang="en-US" sz="1000" dirty="0" smtClean="0">
                <a:solidFill>
                  <a:schemeClr val="accent1"/>
                </a:solidFill>
                <a:latin typeface="微软雅黑" panose="020B0503020204020204" pitchFamily="34" charset="-122"/>
                <a:ea typeface="微软雅黑" panose="020B0503020204020204" pitchFamily="34" charset="-122"/>
              </a:rPr>
              <a:t>人：</a:t>
            </a:r>
            <a:r>
              <a:rPr lang="en-US" altLang="zh-CN" sz="1000" dirty="0">
                <a:solidFill>
                  <a:schemeClr val="accent1"/>
                </a:solidFill>
                <a:latin typeface="微软雅黑" panose="020B0503020204020204" pitchFamily="34" charset="-122"/>
                <a:ea typeface="微软雅黑" panose="020B0503020204020204" pitchFamily="34" charset="-122"/>
              </a:rPr>
              <a:t>XXX</a:t>
            </a:r>
            <a:endParaRPr lang="en-US" altLang="zh-CN" sz="1000" dirty="0" smtClean="0">
              <a:solidFill>
                <a:schemeClr val="accent1"/>
              </a:solidFill>
              <a:latin typeface="微软雅黑" panose="020B0503020204020204" pitchFamily="34" charset="-122"/>
              <a:ea typeface="微软雅黑" panose="020B0503020204020204" pitchFamily="34" charset="-122"/>
            </a:endParaRPr>
          </a:p>
        </p:txBody>
      </p:sp>
      <p:sp>
        <p:nvSpPr>
          <p:cNvPr id="15" name="标题 4"/>
          <p:cNvSpPr txBox="1"/>
          <p:nvPr/>
        </p:nvSpPr>
        <p:spPr>
          <a:xfrm>
            <a:off x="6536297" y="3691977"/>
            <a:ext cx="1385185" cy="432048"/>
          </a:xfrm>
          <a:prstGeom prst="rect">
            <a:avLst/>
          </a:prstGeom>
          <a:noFill/>
        </p:spPr>
        <p:txBody>
          <a:bodyPr vert="horz" lIns="68571" tIns="34285" rIns="68571" bIns="3428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00" dirty="0">
                <a:solidFill>
                  <a:schemeClr val="accent1"/>
                </a:solidFill>
                <a:latin typeface="微软雅黑" panose="020B0503020204020204" pitchFamily="34" charset="-122"/>
                <a:ea typeface="微软雅黑" panose="020B0503020204020204" pitchFamily="34" charset="-122"/>
              </a:rPr>
              <a:t>汇报时间</a:t>
            </a:r>
            <a:r>
              <a:rPr lang="zh-CN" altLang="en-US" sz="1000" dirty="0" smtClean="0">
                <a:solidFill>
                  <a:schemeClr val="accent1"/>
                </a:solidFill>
                <a:latin typeface="微软雅黑" panose="020B0503020204020204" pitchFamily="34" charset="-122"/>
                <a:ea typeface="微软雅黑" panose="020B0503020204020204" pitchFamily="34" charset="-122"/>
              </a:rPr>
              <a:t>：</a:t>
            </a:r>
            <a:r>
              <a:rPr lang="en-US" altLang="zh-CN" sz="1000" dirty="0" smtClean="0">
                <a:solidFill>
                  <a:schemeClr val="accent1"/>
                </a:solidFill>
                <a:latin typeface="微软雅黑" panose="020B0503020204020204" pitchFamily="34" charset="-122"/>
                <a:ea typeface="微软雅黑" panose="020B0503020204020204" pitchFamily="34" charset="-122"/>
              </a:rPr>
              <a:t>xx</a:t>
            </a:r>
            <a:r>
              <a:rPr lang="zh-CN" altLang="en-US" sz="1000" dirty="0" smtClean="0">
                <a:solidFill>
                  <a:schemeClr val="accent1"/>
                </a:solidFill>
                <a:latin typeface="微软雅黑" panose="020B0503020204020204" pitchFamily="34" charset="-122"/>
                <a:ea typeface="微软雅黑" panose="020B0503020204020204" pitchFamily="34" charset="-122"/>
              </a:rPr>
              <a:t>年</a:t>
            </a:r>
            <a:r>
              <a:rPr lang="en-US" altLang="zh-CN" sz="1000" dirty="0" smtClean="0">
                <a:solidFill>
                  <a:schemeClr val="accent1"/>
                </a:solidFill>
                <a:latin typeface="微软雅黑" panose="020B0503020204020204" pitchFamily="34" charset="-122"/>
                <a:ea typeface="微软雅黑" panose="020B0503020204020204" pitchFamily="34" charset="-122"/>
              </a:rPr>
              <a:t>xx</a:t>
            </a:r>
            <a:r>
              <a:rPr lang="zh-CN" altLang="en-US" sz="1000" dirty="0" smtClean="0">
                <a:solidFill>
                  <a:schemeClr val="accent1"/>
                </a:solidFill>
                <a:latin typeface="微软雅黑" panose="020B0503020204020204" pitchFamily="34" charset="-122"/>
                <a:ea typeface="微软雅黑" panose="020B0503020204020204" pitchFamily="34" charset="-122"/>
              </a:rPr>
              <a:t>月</a:t>
            </a:r>
            <a:endParaRPr lang="en-US" altLang="zh-CN" sz="1000" dirty="0" smtClean="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4"/>
                                        </p:tgtEl>
                                        <p:attrNameLst>
                                          <p:attrName>ppt_y</p:attrName>
                                        </p:attrNameLst>
                                      </p:cBhvr>
                                      <p:tavLst>
                                        <p:tav tm="0">
                                          <p:val>
                                            <p:strVal val="#ppt_y"/>
                                          </p:val>
                                        </p:tav>
                                        <p:tav tm="100000">
                                          <p:val>
                                            <p:strVal val="#ppt_y"/>
                                          </p:val>
                                        </p:tav>
                                      </p:tavLst>
                                    </p:anim>
                                    <p:anim calcmode="lin" valueType="num">
                                      <p:cBhvr>
                                        <p:cTn id="3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4"/>
                                        </p:tgtEl>
                                      </p:cBhvr>
                                    </p:animEffect>
                                  </p:childTnLst>
                                </p:cTn>
                              </p:par>
                            </p:childTnLst>
                          </p:cTn>
                        </p:par>
                        <p:par>
                          <p:cTn id="40" fill="hold">
                            <p:stCondLst>
                              <p:cond delay="3299"/>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5"/>
                                        </p:tgtEl>
                                        <p:attrNameLst>
                                          <p:attrName>ppt_y</p:attrName>
                                        </p:attrNameLst>
                                      </p:cBhvr>
                                      <p:tavLst>
                                        <p:tav tm="0">
                                          <p:val>
                                            <p:strVal val="#ppt_y"/>
                                          </p:val>
                                        </p:tav>
                                        <p:tav tm="100000">
                                          <p:val>
                                            <p:strVal val="#ppt_y"/>
                                          </p:val>
                                        </p:tav>
                                      </p:tavLst>
                                    </p:anim>
                                    <p:anim calcmode="lin" valueType="num">
                                      <p:cBhvr>
                                        <p:cTn id="4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p:bldP spid="12" grpId="0"/>
      <p:bldP spid="13" grpId="0" animBg="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1"/>
          <p:cNvSpPr/>
          <p:nvPr/>
        </p:nvSpPr>
        <p:spPr bwMode="auto">
          <a:xfrm>
            <a:off x="4960677" y="1274"/>
            <a:ext cx="4181071" cy="5143051"/>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blipFill dpi="0" rotWithShape="1">
            <a:blip r:embed="rId1" cstate="print"/>
            <a:srcRect/>
            <a:stretch>
              <a:fillRect/>
            </a:stretch>
          </a:blipFill>
          <a:ln>
            <a:noFill/>
          </a:ln>
          <a:effectLst/>
        </p:spPr>
        <p:txBody>
          <a:bodyPr vert="horz" wrap="square" lIns="32212" tIns="16107" rIns="32212" bIns="16107" numCol="1" anchor="t" anchorCtr="0" compatLnSpc="1"/>
          <a:lstStyle/>
          <a:p>
            <a:endParaRPr lang="zh-CN" altLang="en-US">
              <a:ea typeface="微软雅黑" panose="020B0503020204020204" pitchFamily="34" charset="-122"/>
            </a:endParaRPr>
          </a:p>
        </p:txBody>
      </p:sp>
      <p:grpSp>
        <p:nvGrpSpPr>
          <p:cNvPr id="2" name="Group 16"/>
          <p:cNvGrpSpPr/>
          <p:nvPr/>
        </p:nvGrpSpPr>
        <p:grpSpPr>
          <a:xfrm>
            <a:off x="2513" y="2342162"/>
            <a:ext cx="4401055" cy="115193"/>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240">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240">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 name="TextBox 5"/>
          <p:cNvSpPr txBox="1">
            <a:spLocks noChangeArrowheads="1"/>
          </p:cNvSpPr>
          <p:nvPr/>
        </p:nvSpPr>
        <p:spPr bwMode="auto">
          <a:xfrm>
            <a:off x="3244786" y="2624692"/>
            <a:ext cx="176971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defTabSz="685800"/>
            <a:r>
              <a:rPr lang="zh-CN" altLang="en-US" sz="2300" dirty="0" smtClean="0">
                <a:solidFill>
                  <a:schemeClr val="accent1"/>
                </a:solidFill>
                <a:latin typeface="方正正准黑简体" panose="02000000000000000000" pitchFamily="2" charset="-122"/>
                <a:ea typeface="方正正准黑简体" panose="02000000000000000000" pitchFamily="2" charset="-122"/>
                <a:cs typeface="+mn-ea"/>
                <a:sym typeface="+mn-lt"/>
              </a:rPr>
              <a:t>点击输入标题</a:t>
            </a:r>
            <a:endParaRPr lang="zh-CN" altLang="en-US" sz="2300" dirty="0">
              <a:solidFill>
                <a:schemeClr val="accent1"/>
              </a:solidFill>
              <a:latin typeface="方正正准黑简体" panose="02000000000000000000" pitchFamily="2" charset="-122"/>
              <a:ea typeface="方正正准黑简体" panose="02000000000000000000" pitchFamily="2" charset="-122"/>
              <a:cs typeface="+mn-ea"/>
              <a:sym typeface="+mn-lt"/>
            </a:endParaRPr>
          </a:p>
        </p:txBody>
      </p:sp>
      <p:sp>
        <p:nvSpPr>
          <p:cNvPr id="16" name="Text Placeholder 3"/>
          <p:cNvSpPr txBox="1"/>
          <p:nvPr/>
        </p:nvSpPr>
        <p:spPr>
          <a:xfrm>
            <a:off x="3253751" y="2916361"/>
            <a:ext cx="2418448" cy="692497"/>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50000"/>
              </a:lnSpc>
              <a:spcBef>
                <a:spcPct val="20000"/>
              </a:spcBef>
              <a:defRPr/>
            </a:pPr>
            <a:r>
              <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rPr>
              <a:t>There are many variations of passages but the majority </a:t>
            </a:r>
            <a:r>
              <a:rPr lang="en-US" sz="1000"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havesuffered</a:t>
            </a:r>
            <a:r>
              <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alteration in some form, by injected.</a:t>
            </a:r>
            <a:endPar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6"/>
          <p:cNvSpPr txBox="1">
            <a:spLocks noChangeArrowheads="1"/>
          </p:cNvSpPr>
          <p:nvPr/>
        </p:nvSpPr>
        <p:spPr bwMode="auto">
          <a:xfrm>
            <a:off x="2396143" y="2470067"/>
            <a:ext cx="741782" cy="68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en-US" altLang="zh-CN" sz="4000" dirty="0">
                <a:solidFill>
                  <a:schemeClr val="accent1"/>
                </a:solidFill>
                <a:ea typeface="微软雅黑" panose="020B0503020204020204" pitchFamily="34" charset="-122"/>
                <a:sym typeface="Arial" panose="020B0604020202020204" pitchFamily="34" charset="0"/>
              </a:rPr>
              <a:t>01</a:t>
            </a:r>
            <a:endParaRPr lang="en-US" altLang="zh-CN" sz="4000" dirty="0">
              <a:solidFill>
                <a:schemeClr val="accent1"/>
              </a:solidFill>
              <a:ea typeface="微软雅黑" panose="020B0503020204020204" pitchFamily="34" charset="-122"/>
              <a:sym typeface="Arial" panose="020B0604020202020204" pitchFamily="34" charset="0"/>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750"/>
                                        <p:tgtEl>
                                          <p:spTgt spid="8"/>
                                        </p:tgtEl>
                                      </p:cBhvr>
                                    </p:animEffect>
                                    <p:anim calcmode="lin" valueType="num">
                                      <p:cBhvr>
                                        <p:cTn id="25" dur="750" fill="hold"/>
                                        <p:tgtEl>
                                          <p:spTgt spid="8"/>
                                        </p:tgtEl>
                                        <p:attrNameLst>
                                          <p:attrName>ppt_x</p:attrName>
                                        </p:attrNameLst>
                                      </p:cBhvr>
                                      <p:tavLst>
                                        <p:tav tm="0">
                                          <p:val>
                                            <p:strVal val="#ppt_x"/>
                                          </p:val>
                                        </p:tav>
                                        <p:tav tm="100000">
                                          <p:val>
                                            <p:strVal val="#ppt_x"/>
                                          </p:val>
                                        </p:tav>
                                      </p:tavLst>
                                    </p:anim>
                                    <p:anim calcmode="lin" valueType="num">
                                      <p:cBhvr>
                                        <p:cTn id="26"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1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823914" y="1301713"/>
            <a:ext cx="3388046" cy="3094743"/>
            <a:chOff x="823913" y="1301311"/>
            <a:chExt cx="3388046" cy="3093788"/>
          </a:xfrm>
        </p:grpSpPr>
        <p:grpSp>
          <p:nvGrpSpPr>
            <p:cNvPr id="3" name="组合 34"/>
            <p:cNvGrpSpPr/>
            <p:nvPr/>
          </p:nvGrpSpPr>
          <p:grpSpPr>
            <a:xfrm>
              <a:off x="827584" y="1301311"/>
              <a:ext cx="3093788" cy="3093788"/>
              <a:chOff x="827584" y="1301311"/>
              <a:chExt cx="3093788" cy="3093788"/>
            </a:xfrm>
          </p:grpSpPr>
          <p:sp>
            <p:nvSpPr>
              <p:cNvPr id="30" name="空心弧 29"/>
              <p:cNvSpPr/>
              <p:nvPr/>
            </p:nvSpPr>
            <p:spPr>
              <a:xfrm rot="17798379">
                <a:off x="827584" y="1301311"/>
                <a:ext cx="3093788" cy="3093788"/>
              </a:xfrm>
              <a:prstGeom prst="blockArc">
                <a:avLst>
                  <a:gd name="adj1" fmla="val 9213837"/>
                  <a:gd name="adj2" fmla="val 12776244"/>
                  <a:gd name="adj3" fmla="val 15596"/>
                </a:avLst>
              </a:prstGeom>
              <a:solidFill>
                <a:schemeClr val="accent1"/>
              </a:solidFill>
              <a:ln w="1270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空心弧 27"/>
              <p:cNvSpPr/>
              <p:nvPr/>
            </p:nvSpPr>
            <p:spPr>
              <a:xfrm>
                <a:off x="827584" y="1301311"/>
                <a:ext cx="3093788" cy="3093788"/>
              </a:xfrm>
              <a:prstGeom prst="blockArc">
                <a:avLst>
                  <a:gd name="adj1" fmla="val 9213837"/>
                  <a:gd name="adj2" fmla="val 12776244"/>
                  <a:gd name="adj3" fmla="val 15596"/>
                </a:avLst>
              </a:prstGeom>
              <a:solidFill>
                <a:schemeClr val="accent2"/>
              </a:solidFill>
              <a:ln w="1270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空心弧 28"/>
              <p:cNvSpPr/>
              <p:nvPr/>
            </p:nvSpPr>
            <p:spPr>
              <a:xfrm rot="3789360">
                <a:off x="827584" y="1301311"/>
                <a:ext cx="3093788" cy="3093788"/>
              </a:xfrm>
              <a:prstGeom prst="blockArc">
                <a:avLst>
                  <a:gd name="adj1" fmla="val 9213837"/>
                  <a:gd name="adj2" fmla="val 12776244"/>
                  <a:gd name="adj3" fmla="val 15596"/>
                </a:avLst>
              </a:prstGeom>
              <a:solidFill>
                <a:schemeClr val="accent1"/>
              </a:solidFill>
              <a:ln w="1270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1992949" y="2617373"/>
              <a:ext cx="461665" cy="461665"/>
            </a:xfrm>
            <a:prstGeom prst="rect">
              <a:avLst/>
            </a:prstGeom>
            <a:solidFill>
              <a:schemeClr val="accent4"/>
            </a:solid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2483767" y="2710823"/>
              <a:ext cx="1232307" cy="328834"/>
            </a:xfrm>
            <a:prstGeom prst="rect">
              <a:avLst/>
            </a:prstGeom>
            <a:noFill/>
          </p:spPr>
          <p:txBody>
            <a:bodyPr wrap="square" rtlCol="0">
              <a:spAutoFit/>
            </a:bodyPr>
            <a:lstStyle/>
            <a:p>
              <a:pPr>
                <a:lnSpc>
                  <a:spcPct val="12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Rectangle 42"/>
            <p:cNvSpPr/>
            <p:nvPr/>
          </p:nvSpPr>
          <p:spPr>
            <a:xfrm>
              <a:off x="2427551" y="3159797"/>
              <a:ext cx="1784408" cy="203796"/>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请在此处输入您的文本，或者复制您的文本粘贴请在此处输入您的文本，或者复制您的文本粘贴</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燕尾形 33"/>
            <p:cNvSpPr/>
            <p:nvPr/>
          </p:nvSpPr>
          <p:spPr>
            <a:xfrm>
              <a:off x="2109935" y="2739683"/>
              <a:ext cx="227692" cy="227692"/>
            </a:xfrm>
            <a:prstGeom prst="chevron">
              <a:avLst>
                <a:gd name="adj" fmla="val 632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026" name="Picture 2" descr="F:\750+ Win Phone和Win 8 图标，png格式\dark\appbar.layer.arrange.solid.bringforward.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89088" y="142716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750+ Win Phone和Win 8 图标，png格式\dark\appbar.layer.arrange.solid.bringtofro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913" y="252571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750+ Win Phone和Win 8 图标，png格式\dark\appbar.layer.arrange.solid.sendbackwar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8275" y="3717925"/>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组合 35"/>
          <p:cNvGrpSpPr/>
          <p:nvPr/>
        </p:nvGrpSpPr>
        <p:grpSpPr>
          <a:xfrm>
            <a:off x="4223917" y="1343064"/>
            <a:ext cx="3300409" cy="697519"/>
            <a:chOff x="4167207" y="1475424"/>
            <a:chExt cx="3188934" cy="673752"/>
          </a:xfrm>
        </p:grpSpPr>
        <p:sp>
          <p:nvSpPr>
            <p:cNvPr id="37" name="矩形 36"/>
            <p:cNvSpPr/>
            <p:nvPr/>
          </p:nvSpPr>
          <p:spPr>
            <a:xfrm>
              <a:off x="4167207" y="1475424"/>
              <a:ext cx="1224455" cy="673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grpSp>
          <p:nvGrpSpPr>
            <p:cNvPr id="5" name="组合 37"/>
            <p:cNvGrpSpPr>
              <a:grpSpLocks noChangeAspect="1"/>
            </p:cNvGrpSpPr>
            <p:nvPr/>
          </p:nvGrpSpPr>
          <p:grpSpPr>
            <a:xfrm>
              <a:off x="4624241" y="1608097"/>
              <a:ext cx="338120" cy="405000"/>
              <a:chOff x="4730751" y="5818188"/>
              <a:chExt cx="433388" cy="519113"/>
            </a:xfrm>
            <a:solidFill>
              <a:schemeClr val="bg1"/>
            </a:solidFill>
          </p:grpSpPr>
          <p:sp>
            <p:nvSpPr>
              <p:cNvPr id="40" name="Freeform 5"/>
              <p:cNvSpPr/>
              <p:nvPr/>
            </p:nvSpPr>
            <p:spPr bwMode="auto">
              <a:xfrm>
                <a:off x="4821238" y="5818188"/>
                <a:ext cx="192088" cy="142875"/>
              </a:xfrm>
              <a:custGeom>
                <a:avLst/>
                <a:gdLst>
                  <a:gd name="T0" fmla="*/ 39 w 51"/>
                  <a:gd name="T1" fmla="*/ 26 h 37"/>
                  <a:gd name="T2" fmla="*/ 47 w 51"/>
                  <a:gd name="T3" fmla="*/ 36 h 37"/>
                  <a:gd name="T4" fmla="*/ 48 w 51"/>
                  <a:gd name="T5" fmla="*/ 33 h 37"/>
                  <a:gd name="T6" fmla="*/ 49 w 51"/>
                  <a:gd name="T7" fmla="*/ 34 h 37"/>
                  <a:gd name="T8" fmla="*/ 44 w 51"/>
                  <a:gd name="T9" fmla="*/ 13 h 37"/>
                  <a:gd name="T10" fmla="*/ 44 w 51"/>
                  <a:gd name="T11" fmla="*/ 13 h 37"/>
                  <a:gd name="T12" fmla="*/ 13 w 51"/>
                  <a:gd name="T13" fmla="*/ 10 h 37"/>
                  <a:gd name="T14" fmla="*/ 4 w 51"/>
                  <a:gd name="T15" fmla="*/ 35 h 37"/>
                  <a:gd name="T16" fmla="*/ 39 w 51"/>
                  <a:gd name="T1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7">
                    <a:moveTo>
                      <a:pt x="39" y="26"/>
                    </a:moveTo>
                    <a:cubicBezTo>
                      <a:pt x="39" y="27"/>
                      <a:pt x="41" y="33"/>
                      <a:pt x="47" y="36"/>
                    </a:cubicBezTo>
                    <a:cubicBezTo>
                      <a:pt x="47" y="36"/>
                      <a:pt x="48" y="33"/>
                      <a:pt x="48" y="33"/>
                    </a:cubicBezTo>
                    <a:cubicBezTo>
                      <a:pt x="48" y="33"/>
                      <a:pt x="49" y="34"/>
                      <a:pt x="49" y="34"/>
                    </a:cubicBezTo>
                    <a:cubicBezTo>
                      <a:pt x="49" y="34"/>
                      <a:pt x="51" y="19"/>
                      <a:pt x="44" y="13"/>
                    </a:cubicBezTo>
                    <a:cubicBezTo>
                      <a:pt x="44" y="13"/>
                      <a:pt x="44" y="13"/>
                      <a:pt x="44" y="13"/>
                    </a:cubicBezTo>
                    <a:cubicBezTo>
                      <a:pt x="29" y="0"/>
                      <a:pt x="13" y="10"/>
                      <a:pt x="13" y="10"/>
                    </a:cubicBezTo>
                    <a:cubicBezTo>
                      <a:pt x="0" y="18"/>
                      <a:pt x="4" y="35"/>
                      <a:pt x="4" y="35"/>
                    </a:cubicBezTo>
                    <a:cubicBezTo>
                      <a:pt x="27" y="37"/>
                      <a:pt x="39" y="26"/>
                      <a:pt x="3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chemeClr val="tx1">
                      <a:lumMod val="75000"/>
                      <a:lumOff val="25000"/>
                    </a:schemeClr>
                  </a:solidFill>
                </a:endParaRPr>
              </a:p>
            </p:txBody>
          </p:sp>
          <p:sp>
            <p:nvSpPr>
              <p:cNvPr id="41" name="Freeform 6"/>
              <p:cNvSpPr>
                <a:spLocks noEditPoints="1"/>
              </p:cNvSpPr>
              <p:nvPr/>
            </p:nvSpPr>
            <p:spPr bwMode="auto">
              <a:xfrm>
                <a:off x="4730751" y="5961063"/>
                <a:ext cx="433388" cy="376238"/>
              </a:xfrm>
              <a:custGeom>
                <a:avLst/>
                <a:gdLst>
                  <a:gd name="T0" fmla="*/ 91 w 115"/>
                  <a:gd name="T1" fmla="*/ 39 h 98"/>
                  <a:gd name="T2" fmla="*/ 76 w 115"/>
                  <a:gd name="T3" fmla="*/ 31 h 98"/>
                  <a:gd name="T4" fmla="*/ 73 w 115"/>
                  <a:gd name="T5" fmla="*/ 0 h 98"/>
                  <a:gd name="T6" fmla="*/ 71 w 115"/>
                  <a:gd name="T7" fmla="*/ 7 h 98"/>
                  <a:gd name="T8" fmla="*/ 62 w 115"/>
                  <a:gd name="T9" fmla="*/ 23 h 98"/>
                  <a:gd name="T10" fmla="*/ 63 w 115"/>
                  <a:gd name="T11" fmla="*/ 30 h 98"/>
                  <a:gd name="T12" fmla="*/ 38 w 115"/>
                  <a:gd name="T13" fmla="*/ 31 h 98"/>
                  <a:gd name="T14" fmla="*/ 39 w 115"/>
                  <a:gd name="T15" fmla="*/ 23 h 98"/>
                  <a:gd name="T16" fmla="*/ 31 w 115"/>
                  <a:gd name="T17" fmla="*/ 7 h 98"/>
                  <a:gd name="T18" fmla="*/ 28 w 115"/>
                  <a:gd name="T19" fmla="*/ 0 h 98"/>
                  <a:gd name="T20" fmla="*/ 25 w 115"/>
                  <a:gd name="T21" fmla="*/ 31 h 98"/>
                  <a:gd name="T22" fmla="*/ 16 w 115"/>
                  <a:gd name="T23" fmla="*/ 35 h 98"/>
                  <a:gd name="T24" fmla="*/ 8 w 115"/>
                  <a:gd name="T25" fmla="*/ 40 h 98"/>
                  <a:gd name="T26" fmla="*/ 0 w 115"/>
                  <a:gd name="T27" fmla="*/ 77 h 98"/>
                  <a:gd name="T28" fmla="*/ 2 w 115"/>
                  <a:gd name="T29" fmla="*/ 84 h 98"/>
                  <a:gd name="T30" fmla="*/ 48 w 115"/>
                  <a:gd name="T31" fmla="*/ 93 h 98"/>
                  <a:gd name="T32" fmla="*/ 68 w 115"/>
                  <a:gd name="T33" fmla="*/ 92 h 98"/>
                  <a:gd name="T34" fmla="*/ 86 w 115"/>
                  <a:gd name="T35" fmla="*/ 98 h 98"/>
                  <a:gd name="T36" fmla="*/ 115 w 115"/>
                  <a:gd name="T37" fmla="*/ 68 h 98"/>
                  <a:gd name="T38" fmla="*/ 91 w 115"/>
                  <a:gd name="T39" fmla="*/ 39 h 98"/>
                  <a:gd name="T40" fmla="*/ 86 w 115"/>
                  <a:gd name="T41" fmla="*/ 94 h 98"/>
                  <a:gd name="T42" fmla="*/ 75 w 115"/>
                  <a:gd name="T43" fmla="*/ 91 h 98"/>
                  <a:gd name="T44" fmla="*/ 60 w 115"/>
                  <a:gd name="T45" fmla="*/ 68 h 98"/>
                  <a:gd name="T46" fmla="*/ 86 w 115"/>
                  <a:gd name="T47" fmla="*/ 42 h 98"/>
                  <a:gd name="T48" fmla="*/ 94 w 115"/>
                  <a:gd name="T49" fmla="*/ 44 h 98"/>
                  <a:gd name="T50" fmla="*/ 111 w 115"/>
                  <a:gd name="T51" fmla="*/ 68 h 98"/>
                  <a:gd name="T52" fmla="*/ 86 w 115"/>
                  <a:gd name="T5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98">
                    <a:moveTo>
                      <a:pt x="91" y="39"/>
                    </a:moveTo>
                    <a:cubicBezTo>
                      <a:pt x="86" y="35"/>
                      <a:pt x="79" y="32"/>
                      <a:pt x="76" y="31"/>
                    </a:cubicBezTo>
                    <a:cubicBezTo>
                      <a:pt x="70" y="18"/>
                      <a:pt x="73" y="0"/>
                      <a:pt x="73" y="0"/>
                    </a:cubicBezTo>
                    <a:cubicBezTo>
                      <a:pt x="72" y="5"/>
                      <a:pt x="71" y="7"/>
                      <a:pt x="71" y="7"/>
                    </a:cubicBezTo>
                    <a:cubicBezTo>
                      <a:pt x="69" y="16"/>
                      <a:pt x="62" y="23"/>
                      <a:pt x="62" y="23"/>
                    </a:cubicBezTo>
                    <a:cubicBezTo>
                      <a:pt x="62" y="26"/>
                      <a:pt x="62" y="28"/>
                      <a:pt x="63" y="30"/>
                    </a:cubicBezTo>
                    <a:cubicBezTo>
                      <a:pt x="52" y="48"/>
                      <a:pt x="42" y="38"/>
                      <a:pt x="38" y="31"/>
                    </a:cubicBezTo>
                    <a:cubicBezTo>
                      <a:pt x="39" y="29"/>
                      <a:pt x="39" y="26"/>
                      <a:pt x="39" y="23"/>
                    </a:cubicBezTo>
                    <a:cubicBezTo>
                      <a:pt x="39" y="23"/>
                      <a:pt x="32" y="16"/>
                      <a:pt x="31" y="7"/>
                    </a:cubicBezTo>
                    <a:cubicBezTo>
                      <a:pt x="31" y="7"/>
                      <a:pt x="29" y="5"/>
                      <a:pt x="28" y="0"/>
                    </a:cubicBezTo>
                    <a:cubicBezTo>
                      <a:pt x="28" y="0"/>
                      <a:pt x="32" y="18"/>
                      <a:pt x="25" y="31"/>
                    </a:cubicBezTo>
                    <a:cubicBezTo>
                      <a:pt x="21" y="33"/>
                      <a:pt x="16" y="35"/>
                      <a:pt x="16" y="35"/>
                    </a:cubicBezTo>
                    <a:cubicBezTo>
                      <a:pt x="10" y="37"/>
                      <a:pt x="8" y="40"/>
                      <a:pt x="8" y="40"/>
                    </a:cubicBezTo>
                    <a:cubicBezTo>
                      <a:pt x="0" y="51"/>
                      <a:pt x="0" y="77"/>
                      <a:pt x="0" y="77"/>
                    </a:cubicBezTo>
                    <a:cubicBezTo>
                      <a:pt x="0" y="83"/>
                      <a:pt x="2" y="84"/>
                      <a:pt x="2" y="84"/>
                    </a:cubicBezTo>
                    <a:cubicBezTo>
                      <a:pt x="20" y="92"/>
                      <a:pt x="48" y="93"/>
                      <a:pt x="48" y="93"/>
                    </a:cubicBezTo>
                    <a:cubicBezTo>
                      <a:pt x="55" y="93"/>
                      <a:pt x="62" y="93"/>
                      <a:pt x="68" y="92"/>
                    </a:cubicBezTo>
                    <a:cubicBezTo>
                      <a:pt x="73" y="95"/>
                      <a:pt x="79" y="98"/>
                      <a:pt x="86" y="98"/>
                    </a:cubicBezTo>
                    <a:cubicBezTo>
                      <a:pt x="102" y="98"/>
                      <a:pt x="115" y="84"/>
                      <a:pt x="115" y="68"/>
                    </a:cubicBezTo>
                    <a:cubicBezTo>
                      <a:pt x="115" y="53"/>
                      <a:pt x="105" y="41"/>
                      <a:pt x="91" y="39"/>
                    </a:cubicBezTo>
                    <a:close/>
                    <a:moveTo>
                      <a:pt x="86" y="94"/>
                    </a:moveTo>
                    <a:cubicBezTo>
                      <a:pt x="82" y="94"/>
                      <a:pt x="78" y="93"/>
                      <a:pt x="75" y="91"/>
                    </a:cubicBezTo>
                    <a:cubicBezTo>
                      <a:pt x="66" y="87"/>
                      <a:pt x="60" y="78"/>
                      <a:pt x="60" y="68"/>
                    </a:cubicBezTo>
                    <a:cubicBezTo>
                      <a:pt x="60" y="54"/>
                      <a:pt x="72" y="42"/>
                      <a:pt x="86" y="42"/>
                    </a:cubicBezTo>
                    <a:cubicBezTo>
                      <a:pt x="89" y="42"/>
                      <a:pt x="92" y="43"/>
                      <a:pt x="94" y="44"/>
                    </a:cubicBezTo>
                    <a:cubicBezTo>
                      <a:pt x="104" y="47"/>
                      <a:pt x="111" y="57"/>
                      <a:pt x="111" y="68"/>
                    </a:cubicBezTo>
                    <a:cubicBezTo>
                      <a:pt x="111" y="82"/>
                      <a:pt x="100" y="94"/>
                      <a:pt x="8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chemeClr val="tx1">
                      <a:lumMod val="75000"/>
                      <a:lumOff val="25000"/>
                    </a:schemeClr>
                  </a:solidFill>
                </a:endParaRPr>
              </a:p>
            </p:txBody>
          </p:sp>
          <p:sp>
            <p:nvSpPr>
              <p:cNvPr id="42" name="Freeform 7"/>
              <p:cNvSpPr/>
              <p:nvPr/>
            </p:nvSpPr>
            <p:spPr bwMode="auto">
              <a:xfrm>
                <a:off x="4991101" y="6153150"/>
                <a:ext cx="131763" cy="133350"/>
              </a:xfrm>
              <a:custGeom>
                <a:avLst/>
                <a:gdLst>
                  <a:gd name="T0" fmla="*/ 34 w 35"/>
                  <a:gd name="T1" fmla="*/ 12 h 35"/>
                  <a:gd name="T2" fmla="*/ 23 w 35"/>
                  <a:gd name="T3" fmla="*/ 12 h 35"/>
                  <a:gd name="T4" fmla="*/ 23 w 35"/>
                  <a:gd name="T5" fmla="*/ 1 h 35"/>
                  <a:gd name="T6" fmla="*/ 22 w 35"/>
                  <a:gd name="T7" fmla="*/ 0 h 35"/>
                  <a:gd name="T8" fmla="*/ 12 w 35"/>
                  <a:gd name="T9" fmla="*/ 0 h 35"/>
                  <a:gd name="T10" fmla="*/ 12 w 35"/>
                  <a:gd name="T11" fmla="*/ 1 h 35"/>
                  <a:gd name="T12" fmla="*/ 12 w 35"/>
                  <a:gd name="T13" fmla="*/ 12 h 35"/>
                  <a:gd name="T14" fmla="*/ 0 w 35"/>
                  <a:gd name="T15" fmla="*/ 12 h 35"/>
                  <a:gd name="T16" fmla="*/ 0 w 35"/>
                  <a:gd name="T17" fmla="*/ 12 h 35"/>
                  <a:gd name="T18" fmla="*/ 0 w 35"/>
                  <a:gd name="T19" fmla="*/ 23 h 35"/>
                  <a:gd name="T20" fmla="*/ 0 w 35"/>
                  <a:gd name="T21" fmla="*/ 23 h 35"/>
                  <a:gd name="T22" fmla="*/ 12 w 35"/>
                  <a:gd name="T23" fmla="*/ 23 h 35"/>
                  <a:gd name="T24" fmla="*/ 12 w 35"/>
                  <a:gd name="T25" fmla="*/ 35 h 35"/>
                  <a:gd name="T26" fmla="*/ 12 w 35"/>
                  <a:gd name="T27" fmla="*/ 35 h 35"/>
                  <a:gd name="T28" fmla="*/ 22 w 35"/>
                  <a:gd name="T29" fmla="*/ 35 h 35"/>
                  <a:gd name="T30" fmla="*/ 23 w 35"/>
                  <a:gd name="T31" fmla="*/ 35 h 35"/>
                  <a:gd name="T32" fmla="*/ 23 w 35"/>
                  <a:gd name="T33" fmla="*/ 23 h 35"/>
                  <a:gd name="T34" fmla="*/ 34 w 35"/>
                  <a:gd name="T35" fmla="*/ 23 h 35"/>
                  <a:gd name="T36" fmla="*/ 35 w 35"/>
                  <a:gd name="T37" fmla="*/ 23 h 35"/>
                  <a:gd name="T38" fmla="*/ 35 w 35"/>
                  <a:gd name="T39" fmla="*/ 12 h 35"/>
                  <a:gd name="T40" fmla="*/ 34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34" y="12"/>
                    </a:moveTo>
                    <a:cubicBezTo>
                      <a:pt x="23" y="12"/>
                      <a:pt x="23" y="12"/>
                      <a:pt x="23" y="12"/>
                    </a:cubicBezTo>
                    <a:cubicBezTo>
                      <a:pt x="23" y="1"/>
                      <a:pt x="23" y="1"/>
                      <a:pt x="23" y="1"/>
                    </a:cubicBezTo>
                    <a:cubicBezTo>
                      <a:pt x="23" y="0"/>
                      <a:pt x="23" y="0"/>
                      <a:pt x="22" y="0"/>
                    </a:cubicBezTo>
                    <a:cubicBezTo>
                      <a:pt x="12" y="0"/>
                      <a:pt x="12" y="0"/>
                      <a:pt x="12" y="0"/>
                    </a:cubicBezTo>
                    <a:cubicBezTo>
                      <a:pt x="12" y="0"/>
                      <a:pt x="12" y="0"/>
                      <a:pt x="12" y="1"/>
                    </a:cubicBezTo>
                    <a:cubicBezTo>
                      <a:pt x="12" y="12"/>
                      <a:pt x="12" y="12"/>
                      <a:pt x="12" y="12"/>
                    </a:cubicBezTo>
                    <a:cubicBezTo>
                      <a:pt x="0" y="12"/>
                      <a:pt x="0" y="12"/>
                      <a:pt x="0" y="12"/>
                    </a:cubicBezTo>
                    <a:cubicBezTo>
                      <a:pt x="0" y="12"/>
                      <a:pt x="0" y="12"/>
                      <a:pt x="0" y="12"/>
                    </a:cubicBezTo>
                    <a:cubicBezTo>
                      <a:pt x="0" y="23"/>
                      <a:pt x="0" y="23"/>
                      <a:pt x="0" y="23"/>
                    </a:cubicBezTo>
                    <a:cubicBezTo>
                      <a:pt x="0" y="23"/>
                      <a:pt x="0" y="23"/>
                      <a:pt x="0" y="23"/>
                    </a:cubicBezTo>
                    <a:cubicBezTo>
                      <a:pt x="12" y="23"/>
                      <a:pt x="12" y="23"/>
                      <a:pt x="12" y="23"/>
                    </a:cubicBezTo>
                    <a:cubicBezTo>
                      <a:pt x="12" y="35"/>
                      <a:pt x="12" y="35"/>
                      <a:pt x="12" y="35"/>
                    </a:cubicBezTo>
                    <a:cubicBezTo>
                      <a:pt x="12" y="35"/>
                      <a:pt x="12" y="35"/>
                      <a:pt x="12" y="35"/>
                    </a:cubicBezTo>
                    <a:cubicBezTo>
                      <a:pt x="22" y="35"/>
                      <a:pt x="22" y="35"/>
                      <a:pt x="22" y="35"/>
                    </a:cubicBezTo>
                    <a:cubicBezTo>
                      <a:pt x="23" y="35"/>
                      <a:pt x="23" y="35"/>
                      <a:pt x="23" y="35"/>
                    </a:cubicBezTo>
                    <a:cubicBezTo>
                      <a:pt x="23" y="23"/>
                      <a:pt x="23" y="23"/>
                      <a:pt x="23" y="23"/>
                    </a:cubicBezTo>
                    <a:cubicBezTo>
                      <a:pt x="34" y="23"/>
                      <a:pt x="34" y="23"/>
                      <a:pt x="34" y="23"/>
                    </a:cubicBezTo>
                    <a:cubicBezTo>
                      <a:pt x="34" y="23"/>
                      <a:pt x="35" y="23"/>
                      <a:pt x="35" y="23"/>
                    </a:cubicBezTo>
                    <a:cubicBezTo>
                      <a:pt x="35" y="12"/>
                      <a:pt x="35" y="12"/>
                      <a:pt x="35" y="12"/>
                    </a:cubicBezTo>
                    <a:cubicBezTo>
                      <a:pt x="35" y="12"/>
                      <a:pt x="34" y="12"/>
                      <a:pt x="3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chemeClr val="tx1">
                      <a:lumMod val="75000"/>
                      <a:lumOff val="25000"/>
                    </a:schemeClr>
                  </a:solidFill>
                </a:endParaRPr>
              </a:p>
            </p:txBody>
          </p:sp>
        </p:grpSp>
        <p:sp>
          <p:nvSpPr>
            <p:cNvPr id="39" name="文本框 8"/>
            <p:cNvSpPr txBox="1"/>
            <p:nvPr/>
          </p:nvSpPr>
          <p:spPr>
            <a:xfrm>
              <a:off x="5465973" y="1480223"/>
              <a:ext cx="1890168" cy="64759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 name="组合 42"/>
          <p:cNvGrpSpPr/>
          <p:nvPr/>
        </p:nvGrpSpPr>
        <p:grpSpPr>
          <a:xfrm>
            <a:off x="4223919" y="2135398"/>
            <a:ext cx="3300409" cy="700925"/>
            <a:chOff x="4167207" y="2149176"/>
            <a:chExt cx="3188934" cy="677041"/>
          </a:xfrm>
        </p:grpSpPr>
        <p:sp>
          <p:nvSpPr>
            <p:cNvPr id="44" name="矩形 43"/>
            <p:cNvSpPr/>
            <p:nvPr/>
          </p:nvSpPr>
          <p:spPr>
            <a:xfrm>
              <a:off x="4167207" y="2149176"/>
              <a:ext cx="1224455" cy="673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grpSp>
          <p:nvGrpSpPr>
            <p:cNvPr id="7" name="组合 44"/>
            <p:cNvGrpSpPr>
              <a:grpSpLocks noChangeAspect="1"/>
            </p:cNvGrpSpPr>
            <p:nvPr/>
          </p:nvGrpSpPr>
          <p:grpSpPr>
            <a:xfrm>
              <a:off x="4620527" y="2320626"/>
              <a:ext cx="341834" cy="405000"/>
              <a:chOff x="5416551" y="5818188"/>
              <a:chExt cx="438150" cy="519113"/>
            </a:xfrm>
            <a:solidFill>
              <a:schemeClr val="bg1"/>
            </a:solidFill>
          </p:grpSpPr>
          <p:sp>
            <p:nvSpPr>
              <p:cNvPr id="47" name="Freeform 8"/>
              <p:cNvSpPr/>
              <p:nvPr/>
            </p:nvSpPr>
            <p:spPr bwMode="auto">
              <a:xfrm>
                <a:off x="5511801" y="5818188"/>
                <a:ext cx="192088" cy="142875"/>
              </a:xfrm>
              <a:custGeom>
                <a:avLst/>
                <a:gdLst>
                  <a:gd name="T0" fmla="*/ 39 w 51"/>
                  <a:gd name="T1" fmla="*/ 26 h 37"/>
                  <a:gd name="T2" fmla="*/ 47 w 51"/>
                  <a:gd name="T3" fmla="*/ 36 h 37"/>
                  <a:gd name="T4" fmla="*/ 48 w 51"/>
                  <a:gd name="T5" fmla="*/ 33 h 37"/>
                  <a:gd name="T6" fmla="*/ 49 w 51"/>
                  <a:gd name="T7" fmla="*/ 34 h 37"/>
                  <a:gd name="T8" fmla="*/ 44 w 51"/>
                  <a:gd name="T9" fmla="*/ 13 h 37"/>
                  <a:gd name="T10" fmla="*/ 44 w 51"/>
                  <a:gd name="T11" fmla="*/ 13 h 37"/>
                  <a:gd name="T12" fmla="*/ 12 w 51"/>
                  <a:gd name="T13" fmla="*/ 10 h 37"/>
                  <a:gd name="T14" fmla="*/ 4 w 51"/>
                  <a:gd name="T15" fmla="*/ 35 h 37"/>
                  <a:gd name="T16" fmla="*/ 39 w 51"/>
                  <a:gd name="T1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7">
                    <a:moveTo>
                      <a:pt x="39" y="26"/>
                    </a:moveTo>
                    <a:cubicBezTo>
                      <a:pt x="39" y="27"/>
                      <a:pt x="41" y="33"/>
                      <a:pt x="47" y="36"/>
                    </a:cubicBezTo>
                    <a:cubicBezTo>
                      <a:pt x="47" y="36"/>
                      <a:pt x="47" y="33"/>
                      <a:pt x="48" y="33"/>
                    </a:cubicBezTo>
                    <a:cubicBezTo>
                      <a:pt x="48" y="33"/>
                      <a:pt x="49" y="34"/>
                      <a:pt x="49" y="34"/>
                    </a:cubicBezTo>
                    <a:cubicBezTo>
                      <a:pt x="49" y="34"/>
                      <a:pt x="51" y="19"/>
                      <a:pt x="44" y="13"/>
                    </a:cubicBezTo>
                    <a:cubicBezTo>
                      <a:pt x="44" y="13"/>
                      <a:pt x="44" y="13"/>
                      <a:pt x="44" y="13"/>
                    </a:cubicBezTo>
                    <a:cubicBezTo>
                      <a:pt x="29" y="0"/>
                      <a:pt x="12" y="10"/>
                      <a:pt x="12" y="10"/>
                    </a:cubicBezTo>
                    <a:cubicBezTo>
                      <a:pt x="0" y="18"/>
                      <a:pt x="4" y="35"/>
                      <a:pt x="4" y="35"/>
                    </a:cubicBezTo>
                    <a:cubicBezTo>
                      <a:pt x="27" y="37"/>
                      <a:pt x="39" y="26"/>
                      <a:pt x="3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chemeClr val="tx1">
                      <a:lumMod val="75000"/>
                      <a:lumOff val="25000"/>
                    </a:schemeClr>
                  </a:solidFill>
                </a:endParaRPr>
              </a:p>
            </p:txBody>
          </p:sp>
          <p:sp>
            <p:nvSpPr>
              <p:cNvPr id="48" name="Freeform 9"/>
              <p:cNvSpPr>
                <a:spLocks noEditPoints="1"/>
              </p:cNvSpPr>
              <p:nvPr/>
            </p:nvSpPr>
            <p:spPr bwMode="auto">
              <a:xfrm>
                <a:off x="5416551" y="5961063"/>
                <a:ext cx="438150" cy="376238"/>
              </a:xfrm>
              <a:custGeom>
                <a:avLst/>
                <a:gdLst>
                  <a:gd name="T0" fmla="*/ 91 w 116"/>
                  <a:gd name="T1" fmla="*/ 39 h 98"/>
                  <a:gd name="T2" fmla="*/ 77 w 116"/>
                  <a:gd name="T3" fmla="*/ 31 h 98"/>
                  <a:gd name="T4" fmla="*/ 74 w 116"/>
                  <a:gd name="T5" fmla="*/ 0 h 98"/>
                  <a:gd name="T6" fmla="*/ 71 w 116"/>
                  <a:gd name="T7" fmla="*/ 7 h 98"/>
                  <a:gd name="T8" fmla="*/ 63 w 116"/>
                  <a:gd name="T9" fmla="*/ 23 h 98"/>
                  <a:gd name="T10" fmla="*/ 64 w 116"/>
                  <a:gd name="T11" fmla="*/ 30 h 98"/>
                  <a:gd name="T12" fmla="*/ 39 w 116"/>
                  <a:gd name="T13" fmla="*/ 31 h 98"/>
                  <a:gd name="T14" fmla="*/ 40 w 116"/>
                  <a:gd name="T15" fmla="*/ 23 h 98"/>
                  <a:gd name="T16" fmla="*/ 32 w 116"/>
                  <a:gd name="T17" fmla="*/ 7 h 98"/>
                  <a:gd name="T18" fmla="*/ 29 w 116"/>
                  <a:gd name="T19" fmla="*/ 0 h 98"/>
                  <a:gd name="T20" fmla="*/ 26 w 116"/>
                  <a:gd name="T21" fmla="*/ 31 h 98"/>
                  <a:gd name="T22" fmla="*/ 17 w 116"/>
                  <a:gd name="T23" fmla="*/ 35 h 98"/>
                  <a:gd name="T24" fmla="*/ 9 w 116"/>
                  <a:gd name="T25" fmla="*/ 40 h 98"/>
                  <a:gd name="T26" fmla="*/ 0 w 116"/>
                  <a:gd name="T27" fmla="*/ 77 h 98"/>
                  <a:gd name="T28" fmla="*/ 3 w 116"/>
                  <a:gd name="T29" fmla="*/ 84 h 98"/>
                  <a:gd name="T30" fmla="*/ 49 w 116"/>
                  <a:gd name="T31" fmla="*/ 93 h 98"/>
                  <a:gd name="T32" fmla="*/ 69 w 116"/>
                  <a:gd name="T33" fmla="*/ 92 h 98"/>
                  <a:gd name="T34" fmla="*/ 87 w 116"/>
                  <a:gd name="T35" fmla="*/ 98 h 98"/>
                  <a:gd name="T36" fmla="*/ 116 w 116"/>
                  <a:gd name="T37" fmla="*/ 68 h 98"/>
                  <a:gd name="T38" fmla="*/ 91 w 116"/>
                  <a:gd name="T39" fmla="*/ 39 h 98"/>
                  <a:gd name="T40" fmla="*/ 87 w 116"/>
                  <a:gd name="T41" fmla="*/ 94 h 98"/>
                  <a:gd name="T42" fmla="*/ 75 w 116"/>
                  <a:gd name="T43" fmla="*/ 91 h 98"/>
                  <a:gd name="T44" fmla="*/ 61 w 116"/>
                  <a:gd name="T45" fmla="*/ 68 h 98"/>
                  <a:gd name="T46" fmla="*/ 87 w 116"/>
                  <a:gd name="T47" fmla="*/ 42 h 98"/>
                  <a:gd name="T48" fmla="*/ 95 w 116"/>
                  <a:gd name="T49" fmla="*/ 44 h 98"/>
                  <a:gd name="T50" fmla="*/ 112 w 116"/>
                  <a:gd name="T51" fmla="*/ 68 h 98"/>
                  <a:gd name="T52" fmla="*/ 87 w 116"/>
                  <a:gd name="T5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98">
                    <a:moveTo>
                      <a:pt x="91" y="39"/>
                    </a:moveTo>
                    <a:cubicBezTo>
                      <a:pt x="87" y="35"/>
                      <a:pt x="80" y="32"/>
                      <a:pt x="77" y="31"/>
                    </a:cubicBezTo>
                    <a:cubicBezTo>
                      <a:pt x="70" y="18"/>
                      <a:pt x="74" y="0"/>
                      <a:pt x="74" y="0"/>
                    </a:cubicBezTo>
                    <a:cubicBezTo>
                      <a:pt x="73" y="5"/>
                      <a:pt x="71" y="7"/>
                      <a:pt x="71" y="7"/>
                    </a:cubicBezTo>
                    <a:cubicBezTo>
                      <a:pt x="70" y="16"/>
                      <a:pt x="63" y="23"/>
                      <a:pt x="63" y="23"/>
                    </a:cubicBezTo>
                    <a:cubicBezTo>
                      <a:pt x="63" y="26"/>
                      <a:pt x="63" y="28"/>
                      <a:pt x="64" y="30"/>
                    </a:cubicBezTo>
                    <a:cubicBezTo>
                      <a:pt x="52" y="48"/>
                      <a:pt x="43" y="38"/>
                      <a:pt x="39" y="31"/>
                    </a:cubicBezTo>
                    <a:cubicBezTo>
                      <a:pt x="40" y="29"/>
                      <a:pt x="40" y="26"/>
                      <a:pt x="40" y="23"/>
                    </a:cubicBezTo>
                    <a:cubicBezTo>
                      <a:pt x="40" y="23"/>
                      <a:pt x="33" y="16"/>
                      <a:pt x="32" y="7"/>
                    </a:cubicBezTo>
                    <a:cubicBezTo>
                      <a:pt x="32" y="7"/>
                      <a:pt x="30" y="5"/>
                      <a:pt x="29" y="0"/>
                    </a:cubicBezTo>
                    <a:cubicBezTo>
                      <a:pt x="29" y="0"/>
                      <a:pt x="32" y="18"/>
                      <a:pt x="26" y="31"/>
                    </a:cubicBezTo>
                    <a:cubicBezTo>
                      <a:pt x="21" y="33"/>
                      <a:pt x="17" y="35"/>
                      <a:pt x="17" y="35"/>
                    </a:cubicBezTo>
                    <a:cubicBezTo>
                      <a:pt x="11" y="37"/>
                      <a:pt x="9" y="40"/>
                      <a:pt x="9" y="40"/>
                    </a:cubicBezTo>
                    <a:cubicBezTo>
                      <a:pt x="1" y="51"/>
                      <a:pt x="0" y="77"/>
                      <a:pt x="0" y="77"/>
                    </a:cubicBezTo>
                    <a:cubicBezTo>
                      <a:pt x="0" y="83"/>
                      <a:pt x="3" y="84"/>
                      <a:pt x="3" y="84"/>
                    </a:cubicBezTo>
                    <a:cubicBezTo>
                      <a:pt x="21" y="92"/>
                      <a:pt x="49" y="93"/>
                      <a:pt x="49" y="93"/>
                    </a:cubicBezTo>
                    <a:cubicBezTo>
                      <a:pt x="56" y="93"/>
                      <a:pt x="63" y="93"/>
                      <a:pt x="69" y="92"/>
                    </a:cubicBezTo>
                    <a:cubicBezTo>
                      <a:pt x="74" y="95"/>
                      <a:pt x="80" y="98"/>
                      <a:pt x="87" y="98"/>
                    </a:cubicBezTo>
                    <a:cubicBezTo>
                      <a:pt x="103" y="98"/>
                      <a:pt x="116" y="84"/>
                      <a:pt x="116" y="68"/>
                    </a:cubicBezTo>
                    <a:cubicBezTo>
                      <a:pt x="116" y="53"/>
                      <a:pt x="105" y="41"/>
                      <a:pt x="91" y="39"/>
                    </a:cubicBezTo>
                    <a:close/>
                    <a:moveTo>
                      <a:pt x="87" y="94"/>
                    </a:moveTo>
                    <a:cubicBezTo>
                      <a:pt x="83" y="94"/>
                      <a:pt x="79" y="93"/>
                      <a:pt x="75" y="91"/>
                    </a:cubicBezTo>
                    <a:cubicBezTo>
                      <a:pt x="67" y="87"/>
                      <a:pt x="61" y="78"/>
                      <a:pt x="61" y="68"/>
                    </a:cubicBezTo>
                    <a:cubicBezTo>
                      <a:pt x="61" y="54"/>
                      <a:pt x="72" y="42"/>
                      <a:pt x="87" y="42"/>
                    </a:cubicBezTo>
                    <a:cubicBezTo>
                      <a:pt x="90" y="42"/>
                      <a:pt x="93" y="43"/>
                      <a:pt x="95" y="44"/>
                    </a:cubicBezTo>
                    <a:cubicBezTo>
                      <a:pt x="105" y="47"/>
                      <a:pt x="112" y="57"/>
                      <a:pt x="112" y="68"/>
                    </a:cubicBezTo>
                    <a:cubicBezTo>
                      <a:pt x="112" y="82"/>
                      <a:pt x="101" y="94"/>
                      <a:pt x="87"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chemeClr val="tx1">
                      <a:lumMod val="75000"/>
                      <a:lumOff val="25000"/>
                    </a:schemeClr>
                  </a:solidFill>
                </a:endParaRPr>
              </a:p>
            </p:txBody>
          </p:sp>
          <p:sp>
            <p:nvSpPr>
              <p:cNvPr id="49" name="Rectangle 10"/>
              <p:cNvSpPr>
                <a:spLocks noChangeArrowheads="1"/>
              </p:cNvSpPr>
              <p:nvPr/>
            </p:nvSpPr>
            <p:spPr bwMode="auto">
              <a:xfrm>
                <a:off x="5680076" y="6199188"/>
                <a:ext cx="13176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000">
                  <a:solidFill>
                    <a:schemeClr val="tx1">
                      <a:lumMod val="75000"/>
                      <a:lumOff val="25000"/>
                    </a:schemeClr>
                  </a:solidFill>
                </a:endParaRPr>
              </a:p>
            </p:txBody>
          </p:sp>
        </p:grpSp>
        <p:sp>
          <p:nvSpPr>
            <p:cNvPr id="46" name="文本框 8"/>
            <p:cNvSpPr txBox="1"/>
            <p:nvPr/>
          </p:nvSpPr>
          <p:spPr>
            <a:xfrm>
              <a:off x="5465976" y="2232134"/>
              <a:ext cx="1890165" cy="59408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900"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9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 name="组合 49"/>
          <p:cNvGrpSpPr/>
          <p:nvPr/>
        </p:nvGrpSpPr>
        <p:grpSpPr>
          <a:xfrm>
            <a:off x="4223918" y="2928333"/>
            <a:ext cx="3300410" cy="697518"/>
            <a:chOff x="4167207" y="2822928"/>
            <a:chExt cx="3188934" cy="673752"/>
          </a:xfrm>
        </p:grpSpPr>
        <p:sp>
          <p:nvSpPr>
            <p:cNvPr id="51" name="矩形 50"/>
            <p:cNvSpPr/>
            <p:nvPr/>
          </p:nvSpPr>
          <p:spPr>
            <a:xfrm>
              <a:off x="4167207" y="2822928"/>
              <a:ext cx="1224455" cy="67375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grpSp>
          <p:nvGrpSpPr>
            <p:cNvPr id="9" name="组合 51"/>
            <p:cNvGrpSpPr>
              <a:grpSpLocks noChangeAspect="1"/>
            </p:cNvGrpSpPr>
            <p:nvPr/>
          </p:nvGrpSpPr>
          <p:grpSpPr>
            <a:xfrm>
              <a:off x="4612755" y="2933403"/>
              <a:ext cx="336881" cy="405000"/>
              <a:chOff x="6076951" y="5818188"/>
              <a:chExt cx="431800" cy="519113"/>
            </a:xfrm>
            <a:solidFill>
              <a:schemeClr val="bg1"/>
            </a:solidFill>
          </p:grpSpPr>
          <p:sp>
            <p:nvSpPr>
              <p:cNvPr id="54" name="Freeform 11"/>
              <p:cNvSpPr/>
              <p:nvPr/>
            </p:nvSpPr>
            <p:spPr bwMode="auto">
              <a:xfrm>
                <a:off x="6165851" y="5818188"/>
                <a:ext cx="193675" cy="142875"/>
              </a:xfrm>
              <a:custGeom>
                <a:avLst/>
                <a:gdLst>
                  <a:gd name="T0" fmla="*/ 39 w 51"/>
                  <a:gd name="T1" fmla="*/ 26 h 37"/>
                  <a:gd name="T2" fmla="*/ 47 w 51"/>
                  <a:gd name="T3" fmla="*/ 36 h 37"/>
                  <a:gd name="T4" fmla="*/ 48 w 51"/>
                  <a:gd name="T5" fmla="*/ 33 h 37"/>
                  <a:gd name="T6" fmla="*/ 49 w 51"/>
                  <a:gd name="T7" fmla="*/ 34 h 37"/>
                  <a:gd name="T8" fmla="*/ 44 w 51"/>
                  <a:gd name="T9" fmla="*/ 13 h 37"/>
                  <a:gd name="T10" fmla="*/ 44 w 51"/>
                  <a:gd name="T11" fmla="*/ 13 h 37"/>
                  <a:gd name="T12" fmla="*/ 13 w 51"/>
                  <a:gd name="T13" fmla="*/ 10 h 37"/>
                  <a:gd name="T14" fmla="*/ 4 w 51"/>
                  <a:gd name="T15" fmla="*/ 35 h 37"/>
                  <a:gd name="T16" fmla="*/ 39 w 51"/>
                  <a:gd name="T1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7">
                    <a:moveTo>
                      <a:pt x="39" y="26"/>
                    </a:moveTo>
                    <a:cubicBezTo>
                      <a:pt x="39" y="27"/>
                      <a:pt x="41" y="33"/>
                      <a:pt x="47" y="36"/>
                    </a:cubicBezTo>
                    <a:cubicBezTo>
                      <a:pt x="47" y="36"/>
                      <a:pt x="48" y="33"/>
                      <a:pt x="48" y="33"/>
                    </a:cubicBezTo>
                    <a:cubicBezTo>
                      <a:pt x="48" y="33"/>
                      <a:pt x="49" y="34"/>
                      <a:pt x="49" y="34"/>
                    </a:cubicBezTo>
                    <a:cubicBezTo>
                      <a:pt x="49" y="34"/>
                      <a:pt x="51" y="19"/>
                      <a:pt x="44" y="13"/>
                    </a:cubicBezTo>
                    <a:cubicBezTo>
                      <a:pt x="44" y="13"/>
                      <a:pt x="44" y="13"/>
                      <a:pt x="44" y="13"/>
                    </a:cubicBezTo>
                    <a:cubicBezTo>
                      <a:pt x="29" y="0"/>
                      <a:pt x="13" y="10"/>
                      <a:pt x="13" y="10"/>
                    </a:cubicBezTo>
                    <a:cubicBezTo>
                      <a:pt x="0" y="18"/>
                      <a:pt x="4" y="35"/>
                      <a:pt x="4" y="35"/>
                    </a:cubicBezTo>
                    <a:cubicBezTo>
                      <a:pt x="27" y="37"/>
                      <a:pt x="39" y="26"/>
                      <a:pt x="3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chemeClr val="tx1">
                      <a:lumMod val="75000"/>
                      <a:lumOff val="25000"/>
                    </a:schemeClr>
                  </a:solidFill>
                </a:endParaRPr>
              </a:p>
            </p:txBody>
          </p:sp>
          <p:sp>
            <p:nvSpPr>
              <p:cNvPr id="55" name="Freeform 12"/>
              <p:cNvSpPr>
                <a:spLocks noEditPoints="1"/>
              </p:cNvSpPr>
              <p:nvPr/>
            </p:nvSpPr>
            <p:spPr bwMode="auto">
              <a:xfrm>
                <a:off x="6076951" y="5961063"/>
                <a:ext cx="431800" cy="376238"/>
              </a:xfrm>
              <a:custGeom>
                <a:avLst/>
                <a:gdLst>
                  <a:gd name="T0" fmla="*/ 91 w 115"/>
                  <a:gd name="T1" fmla="*/ 39 h 98"/>
                  <a:gd name="T2" fmla="*/ 76 w 115"/>
                  <a:gd name="T3" fmla="*/ 31 h 98"/>
                  <a:gd name="T4" fmla="*/ 73 w 115"/>
                  <a:gd name="T5" fmla="*/ 0 h 98"/>
                  <a:gd name="T6" fmla="*/ 71 w 115"/>
                  <a:gd name="T7" fmla="*/ 7 h 98"/>
                  <a:gd name="T8" fmla="*/ 62 w 115"/>
                  <a:gd name="T9" fmla="*/ 23 h 98"/>
                  <a:gd name="T10" fmla="*/ 63 w 115"/>
                  <a:gd name="T11" fmla="*/ 30 h 98"/>
                  <a:gd name="T12" fmla="*/ 38 w 115"/>
                  <a:gd name="T13" fmla="*/ 31 h 98"/>
                  <a:gd name="T14" fmla="*/ 39 w 115"/>
                  <a:gd name="T15" fmla="*/ 23 h 98"/>
                  <a:gd name="T16" fmla="*/ 31 w 115"/>
                  <a:gd name="T17" fmla="*/ 7 h 98"/>
                  <a:gd name="T18" fmla="*/ 28 w 115"/>
                  <a:gd name="T19" fmla="*/ 0 h 98"/>
                  <a:gd name="T20" fmla="*/ 25 w 115"/>
                  <a:gd name="T21" fmla="*/ 31 h 98"/>
                  <a:gd name="T22" fmla="*/ 16 w 115"/>
                  <a:gd name="T23" fmla="*/ 35 h 98"/>
                  <a:gd name="T24" fmla="*/ 8 w 115"/>
                  <a:gd name="T25" fmla="*/ 40 h 98"/>
                  <a:gd name="T26" fmla="*/ 0 w 115"/>
                  <a:gd name="T27" fmla="*/ 77 h 98"/>
                  <a:gd name="T28" fmla="*/ 2 w 115"/>
                  <a:gd name="T29" fmla="*/ 84 h 98"/>
                  <a:gd name="T30" fmla="*/ 48 w 115"/>
                  <a:gd name="T31" fmla="*/ 93 h 98"/>
                  <a:gd name="T32" fmla="*/ 68 w 115"/>
                  <a:gd name="T33" fmla="*/ 92 h 98"/>
                  <a:gd name="T34" fmla="*/ 86 w 115"/>
                  <a:gd name="T35" fmla="*/ 98 h 98"/>
                  <a:gd name="T36" fmla="*/ 115 w 115"/>
                  <a:gd name="T37" fmla="*/ 68 h 98"/>
                  <a:gd name="T38" fmla="*/ 91 w 115"/>
                  <a:gd name="T39" fmla="*/ 39 h 98"/>
                  <a:gd name="T40" fmla="*/ 86 w 115"/>
                  <a:gd name="T41" fmla="*/ 94 h 98"/>
                  <a:gd name="T42" fmla="*/ 75 w 115"/>
                  <a:gd name="T43" fmla="*/ 91 h 98"/>
                  <a:gd name="T44" fmla="*/ 60 w 115"/>
                  <a:gd name="T45" fmla="*/ 68 h 98"/>
                  <a:gd name="T46" fmla="*/ 86 w 115"/>
                  <a:gd name="T47" fmla="*/ 42 h 98"/>
                  <a:gd name="T48" fmla="*/ 95 w 115"/>
                  <a:gd name="T49" fmla="*/ 44 h 98"/>
                  <a:gd name="T50" fmla="*/ 111 w 115"/>
                  <a:gd name="T51" fmla="*/ 68 h 98"/>
                  <a:gd name="T52" fmla="*/ 86 w 115"/>
                  <a:gd name="T5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98">
                    <a:moveTo>
                      <a:pt x="91" y="39"/>
                    </a:moveTo>
                    <a:cubicBezTo>
                      <a:pt x="86" y="35"/>
                      <a:pt x="79" y="32"/>
                      <a:pt x="76" y="31"/>
                    </a:cubicBezTo>
                    <a:cubicBezTo>
                      <a:pt x="70" y="18"/>
                      <a:pt x="73" y="0"/>
                      <a:pt x="73" y="0"/>
                    </a:cubicBezTo>
                    <a:cubicBezTo>
                      <a:pt x="72" y="5"/>
                      <a:pt x="71" y="7"/>
                      <a:pt x="71" y="7"/>
                    </a:cubicBezTo>
                    <a:cubicBezTo>
                      <a:pt x="69" y="16"/>
                      <a:pt x="62" y="23"/>
                      <a:pt x="62" y="23"/>
                    </a:cubicBezTo>
                    <a:cubicBezTo>
                      <a:pt x="62" y="26"/>
                      <a:pt x="62" y="28"/>
                      <a:pt x="63" y="30"/>
                    </a:cubicBezTo>
                    <a:cubicBezTo>
                      <a:pt x="52" y="48"/>
                      <a:pt x="42" y="38"/>
                      <a:pt x="38" y="31"/>
                    </a:cubicBezTo>
                    <a:cubicBezTo>
                      <a:pt x="39" y="29"/>
                      <a:pt x="39" y="26"/>
                      <a:pt x="39" y="23"/>
                    </a:cubicBezTo>
                    <a:cubicBezTo>
                      <a:pt x="39" y="23"/>
                      <a:pt x="32" y="16"/>
                      <a:pt x="31" y="7"/>
                    </a:cubicBezTo>
                    <a:cubicBezTo>
                      <a:pt x="31" y="7"/>
                      <a:pt x="29" y="5"/>
                      <a:pt x="28" y="0"/>
                    </a:cubicBezTo>
                    <a:cubicBezTo>
                      <a:pt x="28" y="0"/>
                      <a:pt x="32" y="18"/>
                      <a:pt x="25" y="31"/>
                    </a:cubicBezTo>
                    <a:cubicBezTo>
                      <a:pt x="21" y="33"/>
                      <a:pt x="16" y="35"/>
                      <a:pt x="16" y="35"/>
                    </a:cubicBezTo>
                    <a:cubicBezTo>
                      <a:pt x="10" y="37"/>
                      <a:pt x="8" y="40"/>
                      <a:pt x="8" y="40"/>
                    </a:cubicBezTo>
                    <a:cubicBezTo>
                      <a:pt x="0" y="51"/>
                      <a:pt x="0" y="77"/>
                      <a:pt x="0" y="77"/>
                    </a:cubicBezTo>
                    <a:cubicBezTo>
                      <a:pt x="0" y="83"/>
                      <a:pt x="2" y="84"/>
                      <a:pt x="2" y="84"/>
                    </a:cubicBezTo>
                    <a:cubicBezTo>
                      <a:pt x="20" y="92"/>
                      <a:pt x="48" y="93"/>
                      <a:pt x="48" y="93"/>
                    </a:cubicBezTo>
                    <a:cubicBezTo>
                      <a:pt x="55" y="93"/>
                      <a:pt x="62" y="93"/>
                      <a:pt x="68" y="92"/>
                    </a:cubicBezTo>
                    <a:cubicBezTo>
                      <a:pt x="73" y="95"/>
                      <a:pt x="79" y="98"/>
                      <a:pt x="86" y="98"/>
                    </a:cubicBezTo>
                    <a:cubicBezTo>
                      <a:pt x="102" y="98"/>
                      <a:pt x="115" y="84"/>
                      <a:pt x="115" y="68"/>
                    </a:cubicBezTo>
                    <a:cubicBezTo>
                      <a:pt x="115" y="53"/>
                      <a:pt x="105" y="41"/>
                      <a:pt x="91" y="39"/>
                    </a:cubicBezTo>
                    <a:close/>
                    <a:moveTo>
                      <a:pt x="86" y="94"/>
                    </a:moveTo>
                    <a:cubicBezTo>
                      <a:pt x="82" y="94"/>
                      <a:pt x="78" y="93"/>
                      <a:pt x="75" y="91"/>
                    </a:cubicBezTo>
                    <a:cubicBezTo>
                      <a:pt x="66" y="87"/>
                      <a:pt x="60" y="78"/>
                      <a:pt x="60" y="68"/>
                    </a:cubicBezTo>
                    <a:cubicBezTo>
                      <a:pt x="60" y="54"/>
                      <a:pt x="72" y="42"/>
                      <a:pt x="86" y="42"/>
                    </a:cubicBezTo>
                    <a:cubicBezTo>
                      <a:pt x="89" y="42"/>
                      <a:pt x="92" y="43"/>
                      <a:pt x="95" y="44"/>
                    </a:cubicBezTo>
                    <a:cubicBezTo>
                      <a:pt x="104" y="47"/>
                      <a:pt x="111" y="57"/>
                      <a:pt x="111" y="68"/>
                    </a:cubicBezTo>
                    <a:cubicBezTo>
                      <a:pt x="111" y="82"/>
                      <a:pt x="100" y="94"/>
                      <a:pt x="8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chemeClr val="tx1">
                      <a:lumMod val="75000"/>
                      <a:lumOff val="25000"/>
                    </a:schemeClr>
                  </a:solidFill>
                </a:endParaRPr>
              </a:p>
            </p:txBody>
          </p:sp>
          <p:sp>
            <p:nvSpPr>
              <p:cNvPr id="56" name="Freeform 13"/>
              <p:cNvSpPr/>
              <p:nvPr/>
            </p:nvSpPr>
            <p:spPr bwMode="auto">
              <a:xfrm>
                <a:off x="6340476" y="6156325"/>
                <a:ext cx="123825" cy="127000"/>
              </a:xfrm>
              <a:custGeom>
                <a:avLst/>
                <a:gdLst>
                  <a:gd name="T0" fmla="*/ 33 w 33"/>
                  <a:gd name="T1" fmla="*/ 6 h 33"/>
                  <a:gd name="T2" fmla="*/ 27 w 33"/>
                  <a:gd name="T3" fmla="*/ 0 h 33"/>
                  <a:gd name="T4" fmla="*/ 17 w 33"/>
                  <a:gd name="T5" fmla="*/ 11 h 33"/>
                  <a:gd name="T6" fmla="*/ 6 w 33"/>
                  <a:gd name="T7" fmla="*/ 0 h 33"/>
                  <a:gd name="T8" fmla="*/ 0 w 33"/>
                  <a:gd name="T9" fmla="*/ 6 h 33"/>
                  <a:gd name="T10" fmla="*/ 11 w 33"/>
                  <a:gd name="T11" fmla="*/ 17 h 33"/>
                  <a:gd name="T12" fmla="*/ 0 w 33"/>
                  <a:gd name="T13" fmla="*/ 27 h 33"/>
                  <a:gd name="T14" fmla="*/ 6 w 33"/>
                  <a:gd name="T15" fmla="*/ 33 h 33"/>
                  <a:gd name="T16" fmla="*/ 17 w 33"/>
                  <a:gd name="T17" fmla="*/ 23 h 33"/>
                  <a:gd name="T18" fmla="*/ 27 w 33"/>
                  <a:gd name="T19" fmla="*/ 33 h 33"/>
                  <a:gd name="T20" fmla="*/ 33 w 33"/>
                  <a:gd name="T21" fmla="*/ 27 h 33"/>
                  <a:gd name="T22" fmla="*/ 23 w 33"/>
                  <a:gd name="T23" fmla="*/ 17 h 33"/>
                  <a:gd name="T24" fmla="*/ 33 w 33"/>
                  <a:gd name="T2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33" y="6"/>
                    </a:moveTo>
                    <a:cubicBezTo>
                      <a:pt x="27" y="0"/>
                      <a:pt x="27" y="0"/>
                      <a:pt x="27" y="0"/>
                    </a:cubicBezTo>
                    <a:cubicBezTo>
                      <a:pt x="27" y="0"/>
                      <a:pt x="17" y="11"/>
                      <a:pt x="17" y="11"/>
                    </a:cubicBezTo>
                    <a:cubicBezTo>
                      <a:pt x="16" y="11"/>
                      <a:pt x="6" y="0"/>
                      <a:pt x="6" y="0"/>
                    </a:cubicBezTo>
                    <a:cubicBezTo>
                      <a:pt x="0" y="6"/>
                      <a:pt x="0" y="6"/>
                      <a:pt x="0" y="6"/>
                    </a:cubicBezTo>
                    <a:cubicBezTo>
                      <a:pt x="0" y="6"/>
                      <a:pt x="11" y="16"/>
                      <a:pt x="11" y="17"/>
                    </a:cubicBezTo>
                    <a:cubicBezTo>
                      <a:pt x="11" y="18"/>
                      <a:pt x="0" y="27"/>
                      <a:pt x="0" y="27"/>
                    </a:cubicBezTo>
                    <a:cubicBezTo>
                      <a:pt x="6" y="33"/>
                      <a:pt x="6" y="33"/>
                      <a:pt x="6" y="33"/>
                    </a:cubicBezTo>
                    <a:cubicBezTo>
                      <a:pt x="6" y="33"/>
                      <a:pt x="16" y="23"/>
                      <a:pt x="17" y="23"/>
                    </a:cubicBezTo>
                    <a:cubicBezTo>
                      <a:pt x="18" y="23"/>
                      <a:pt x="27" y="33"/>
                      <a:pt x="27" y="33"/>
                    </a:cubicBezTo>
                    <a:cubicBezTo>
                      <a:pt x="33" y="27"/>
                      <a:pt x="33" y="27"/>
                      <a:pt x="33" y="27"/>
                    </a:cubicBezTo>
                    <a:cubicBezTo>
                      <a:pt x="33" y="27"/>
                      <a:pt x="23" y="17"/>
                      <a:pt x="23" y="17"/>
                    </a:cubicBezTo>
                    <a:cubicBezTo>
                      <a:pt x="23" y="16"/>
                      <a:pt x="33" y="6"/>
                      <a:pt x="3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chemeClr val="tx1">
                      <a:lumMod val="75000"/>
                      <a:lumOff val="25000"/>
                    </a:schemeClr>
                  </a:solidFill>
                </a:endParaRPr>
              </a:p>
            </p:txBody>
          </p:sp>
        </p:grpSp>
        <p:sp>
          <p:nvSpPr>
            <p:cNvPr id="53" name="文本框 8"/>
            <p:cNvSpPr txBox="1"/>
            <p:nvPr/>
          </p:nvSpPr>
          <p:spPr>
            <a:xfrm>
              <a:off x="5465975" y="2827141"/>
              <a:ext cx="1890166" cy="64759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56"/>
          <p:cNvGrpSpPr/>
          <p:nvPr/>
        </p:nvGrpSpPr>
        <p:grpSpPr>
          <a:xfrm>
            <a:off x="4225696" y="3797057"/>
            <a:ext cx="3298631" cy="716359"/>
            <a:chOff x="4167207" y="3478481"/>
            <a:chExt cx="3187216" cy="691950"/>
          </a:xfrm>
        </p:grpSpPr>
        <p:sp>
          <p:nvSpPr>
            <p:cNvPr id="58" name="矩形 57"/>
            <p:cNvSpPr/>
            <p:nvPr/>
          </p:nvSpPr>
          <p:spPr>
            <a:xfrm>
              <a:off x="4167207" y="3496679"/>
              <a:ext cx="1224455" cy="67375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grpSp>
          <p:nvGrpSpPr>
            <p:cNvPr id="11" name="组合 58"/>
            <p:cNvGrpSpPr>
              <a:grpSpLocks noChangeAspect="1"/>
            </p:cNvGrpSpPr>
            <p:nvPr/>
          </p:nvGrpSpPr>
          <p:grpSpPr>
            <a:xfrm>
              <a:off x="4587365" y="3618168"/>
              <a:ext cx="340597" cy="405000"/>
              <a:chOff x="6788151" y="5818188"/>
              <a:chExt cx="436563" cy="519113"/>
            </a:xfrm>
            <a:solidFill>
              <a:schemeClr val="bg1"/>
            </a:solidFill>
          </p:grpSpPr>
          <p:sp>
            <p:nvSpPr>
              <p:cNvPr id="61" name="Freeform 14"/>
              <p:cNvSpPr/>
              <p:nvPr/>
            </p:nvSpPr>
            <p:spPr bwMode="auto">
              <a:xfrm>
                <a:off x="6881813" y="5818188"/>
                <a:ext cx="188913" cy="142875"/>
              </a:xfrm>
              <a:custGeom>
                <a:avLst/>
                <a:gdLst>
                  <a:gd name="T0" fmla="*/ 39 w 50"/>
                  <a:gd name="T1" fmla="*/ 26 h 37"/>
                  <a:gd name="T2" fmla="*/ 47 w 50"/>
                  <a:gd name="T3" fmla="*/ 36 h 37"/>
                  <a:gd name="T4" fmla="*/ 48 w 50"/>
                  <a:gd name="T5" fmla="*/ 33 h 37"/>
                  <a:gd name="T6" fmla="*/ 49 w 50"/>
                  <a:gd name="T7" fmla="*/ 34 h 37"/>
                  <a:gd name="T8" fmla="*/ 43 w 50"/>
                  <a:gd name="T9" fmla="*/ 13 h 37"/>
                  <a:gd name="T10" fmla="*/ 43 w 50"/>
                  <a:gd name="T11" fmla="*/ 13 h 37"/>
                  <a:gd name="T12" fmla="*/ 12 w 50"/>
                  <a:gd name="T13" fmla="*/ 10 h 37"/>
                  <a:gd name="T14" fmla="*/ 3 w 50"/>
                  <a:gd name="T15" fmla="*/ 35 h 37"/>
                  <a:gd name="T16" fmla="*/ 39 w 50"/>
                  <a:gd name="T1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7">
                    <a:moveTo>
                      <a:pt x="39" y="26"/>
                    </a:moveTo>
                    <a:cubicBezTo>
                      <a:pt x="39" y="27"/>
                      <a:pt x="41" y="33"/>
                      <a:pt x="47" y="36"/>
                    </a:cubicBezTo>
                    <a:cubicBezTo>
                      <a:pt x="47" y="36"/>
                      <a:pt x="47" y="33"/>
                      <a:pt x="48" y="33"/>
                    </a:cubicBezTo>
                    <a:cubicBezTo>
                      <a:pt x="48" y="33"/>
                      <a:pt x="49" y="34"/>
                      <a:pt x="49" y="34"/>
                    </a:cubicBezTo>
                    <a:cubicBezTo>
                      <a:pt x="49" y="34"/>
                      <a:pt x="50" y="19"/>
                      <a:pt x="43" y="13"/>
                    </a:cubicBezTo>
                    <a:cubicBezTo>
                      <a:pt x="43" y="13"/>
                      <a:pt x="43" y="13"/>
                      <a:pt x="43" y="13"/>
                    </a:cubicBezTo>
                    <a:cubicBezTo>
                      <a:pt x="29" y="0"/>
                      <a:pt x="12" y="10"/>
                      <a:pt x="12" y="10"/>
                    </a:cubicBezTo>
                    <a:cubicBezTo>
                      <a:pt x="0" y="18"/>
                      <a:pt x="3" y="35"/>
                      <a:pt x="3" y="35"/>
                    </a:cubicBezTo>
                    <a:cubicBezTo>
                      <a:pt x="26" y="37"/>
                      <a:pt x="38" y="26"/>
                      <a:pt x="3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chemeClr val="tx1">
                      <a:lumMod val="75000"/>
                      <a:lumOff val="25000"/>
                    </a:schemeClr>
                  </a:solidFill>
                </a:endParaRPr>
              </a:p>
            </p:txBody>
          </p:sp>
          <p:sp>
            <p:nvSpPr>
              <p:cNvPr id="62" name="Freeform 15"/>
              <p:cNvSpPr>
                <a:spLocks noEditPoints="1"/>
              </p:cNvSpPr>
              <p:nvPr/>
            </p:nvSpPr>
            <p:spPr bwMode="auto">
              <a:xfrm>
                <a:off x="6788151" y="5961063"/>
                <a:ext cx="436563" cy="376238"/>
              </a:xfrm>
              <a:custGeom>
                <a:avLst/>
                <a:gdLst>
                  <a:gd name="T0" fmla="*/ 91 w 116"/>
                  <a:gd name="T1" fmla="*/ 39 h 98"/>
                  <a:gd name="T2" fmla="*/ 76 w 116"/>
                  <a:gd name="T3" fmla="*/ 31 h 98"/>
                  <a:gd name="T4" fmla="*/ 73 w 116"/>
                  <a:gd name="T5" fmla="*/ 0 h 98"/>
                  <a:gd name="T6" fmla="*/ 71 w 116"/>
                  <a:gd name="T7" fmla="*/ 7 h 98"/>
                  <a:gd name="T8" fmla="*/ 63 w 116"/>
                  <a:gd name="T9" fmla="*/ 23 h 98"/>
                  <a:gd name="T10" fmla="*/ 63 w 116"/>
                  <a:gd name="T11" fmla="*/ 30 h 98"/>
                  <a:gd name="T12" fmla="*/ 38 w 116"/>
                  <a:gd name="T13" fmla="*/ 31 h 98"/>
                  <a:gd name="T14" fmla="*/ 40 w 116"/>
                  <a:gd name="T15" fmla="*/ 23 h 98"/>
                  <a:gd name="T16" fmla="*/ 31 w 116"/>
                  <a:gd name="T17" fmla="*/ 7 h 98"/>
                  <a:gd name="T18" fmla="*/ 29 w 116"/>
                  <a:gd name="T19" fmla="*/ 0 h 98"/>
                  <a:gd name="T20" fmla="*/ 26 w 116"/>
                  <a:gd name="T21" fmla="*/ 31 h 98"/>
                  <a:gd name="T22" fmla="*/ 16 w 116"/>
                  <a:gd name="T23" fmla="*/ 35 h 98"/>
                  <a:gd name="T24" fmla="*/ 9 w 116"/>
                  <a:gd name="T25" fmla="*/ 40 h 98"/>
                  <a:gd name="T26" fmla="*/ 0 w 116"/>
                  <a:gd name="T27" fmla="*/ 77 h 98"/>
                  <a:gd name="T28" fmla="*/ 3 w 116"/>
                  <a:gd name="T29" fmla="*/ 84 h 98"/>
                  <a:gd name="T30" fmla="*/ 49 w 116"/>
                  <a:gd name="T31" fmla="*/ 93 h 98"/>
                  <a:gd name="T32" fmla="*/ 69 w 116"/>
                  <a:gd name="T33" fmla="*/ 92 h 98"/>
                  <a:gd name="T34" fmla="*/ 86 w 116"/>
                  <a:gd name="T35" fmla="*/ 98 h 98"/>
                  <a:gd name="T36" fmla="*/ 116 w 116"/>
                  <a:gd name="T37" fmla="*/ 68 h 98"/>
                  <a:gd name="T38" fmla="*/ 91 w 116"/>
                  <a:gd name="T39" fmla="*/ 39 h 98"/>
                  <a:gd name="T40" fmla="*/ 86 w 116"/>
                  <a:gd name="T41" fmla="*/ 94 h 98"/>
                  <a:gd name="T42" fmla="*/ 75 w 116"/>
                  <a:gd name="T43" fmla="*/ 91 h 98"/>
                  <a:gd name="T44" fmla="*/ 60 w 116"/>
                  <a:gd name="T45" fmla="*/ 68 h 98"/>
                  <a:gd name="T46" fmla="*/ 86 w 116"/>
                  <a:gd name="T47" fmla="*/ 42 h 98"/>
                  <a:gd name="T48" fmla="*/ 95 w 116"/>
                  <a:gd name="T49" fmla="*/ 44 h 98"/>
                  <a:gd name="T50" fmla="*/ 112 w 116"/>
                  <a:gd name="T51" fmla="*/ 68 h 98"/>
                  <a:gd name="T52" fmla="*/ 86 w 116"/>
                  <a:gd name="T5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98">
                    <a:moveTo>
                      <a:pt x="91" y="39"/>
                    </a:moveTo>
                    <a:cubicBezTo>
                      <a:pt x="87" y="35"/>
                      <a:pt x="79" y="32"/>
                      <a:pt x="76" y="31"/>
                    </a:cubicBezTo>
                    <a:cubicBezTo>
                      <a:pt x="70" y="18"/>
                      <a:pt x="73" y="0"/>
                      <a:pt x="73" y="0"/>
                    </a:cubicBezTo>
                    <a:cubicBezTo>
                      <a:pt x="72" y="5"/>
                      <a:pt x="71" y="7"/>
                      <a:pt x="71" y="7"/>
                    </a:cubicBezTo>
                    <a:cubicBezTo>
                      <a:pt x="70" y="16"/>
                      <a:pt x="63" y="23"/>
                      <a:pt x="63" y="23"/>
                    </a:cubicBezTo>
                    <a:cubicBezTo>
                      <a:pt x="62" y="26"/>
                      <a:pt x="63" y="28"/>
                      <a:pt x="63" y="30"/>
                    </a:cubicBezTo>
                    <a:cubicBezTo>
                      <a:pt x="52" y="48"/>
                      <a:pt x="43" y="38"/>
                      <a:pt x="38" y="31"/>
                    </a:cubicBezTo>
                    <a:cubicBezTo>
                      <a:pt x="39" y="29"/>
                      <a:pt x="40" y="26"/>
                      <a:pt x="40" y="23"/>
                    </a:cubicBezTo>
                    <a:cubicBezTo>
                      <a:pt x="40" y="23"/>
                      <a:pt x="32" y="16"/>
                      <a:pt x="31" y="7"/>
                    </a:cubicBezTo>
                    <a:cubicBezTo>
                      <a:pt x="31" y="7"/>
                      <a:pt x="30" y="5"/>
                      <a:pt x="29" y="0"/>
                    </a:cubicBezTo>
                    <a:cubicBezTo>
                      <a:pt x="29" y="0"/>
                      <a:pt x="32" y="18"/>
                      <a:pt x="26" y="31"/>
                    </a:cubicBezTo>
                    <a:cubicBezTo>
                      <a:pt x="21" y="33"/>
                      <a:pt x="16" y="35"/>
                      <a:pt x="16" y="35"/>
                    </a:cubicBezTo>
                    <a:cubicBezTo>
                      <a:pt x="11" y="37"/>
                      <a:pt x="9" y="40"/>
                      <a:pt x="9" y="40"/>
                    </a:cubicBezTo>
                    <a:cubicBezTo>
                      <a:pt x="1" y="51"/>
                      <a:pt x="0" y="77"/>
                      <a:pt x="0" y="77"/>
                    </a:cubicBezTo>
                    <a:cubicBezTo>
                      <a:pt x="0" y="83"/>
                      <a:pt x="3" y="84"/>
                      <a:pt x="3" y="84"/>
                    </a:cubicBezTo>
                    <a:cubicBezTo>
                      <a:pt x="21" y="92"/>
                      <a:pt x="49" y="93"/>
                      <a:pt x="49" y="93"/>
                    </a:cubicBezTo>
                    <a:cubicBezTo>
                      <a:pt x="56" y="93"/>
                      <a:pt x="63" y="93"/>
                      <a:pt x="69" y="92"/>
                    </a:cubicBezTo>
                    <a:cubicBezTo>
                      <a:pt x="74" y="95"/>
                      <a:pt x="80" y="98"/>
                      <a:pt x="86" y="98"/>
                    </a:cubicBezTo>
                    <a:cubicBezTo>
                      <a:pt x="103" y="98"/>
                      <a:pt x="116" y="84"/>
                      <a:pt x="116" y="68"/>
                    </a:cubicBezTo>
                    <a:cubicBezTo>
                      <a:pt x="116" y="53"/>
                      <a:pt x="105" y="41"/>
                      <a:pt x="91" y="39"/>
                    </a:cubicBezTo>
                    <a:close/>
                    <a:moveTo>
                      <a:pt x="86" y="94"/>
                    </a:moveTo>
                    <a:cubicBezTo>
                      <a:pt x="82" y="94"/>
                      <a:pt x="78" y="93"/>
                      <a:pt x="75" y="91"/>
                    </a:cubicBezTo>
                    <a:cubicBezTo>
                      <a:pt x="66" y="87"/>
                      <a:pt x="60" y="78"/>
                      <a:pt x="60" y="68"/>
                    </a:cubicBezTo>
                    <a:cubicBezTo>
                      <a:pt x="60" y="54"/>
                      <a:pt x="72" y="42"/>
                      <a:pt x="86" y="42"/>
                    </a:cubicBezTo>
                    <a:cubicBezTo>
                      <a:pt x="89" y="42"/>
                      <a:pt x="92" y="43"/>
                      <a:pt x="95" y="44"/>
                    </a:cubicBezTo>
                    <a:cubicBezTo>
                      <a:pt x="105" y="47"/>
                      <a:pt x="112" y="57"/>
                      <a:pt x="112" y="68"/>
                    </a:cubicBezTo>
                    <a:cubicBezTo>
                      <a:pt x="112" y="82"/>
                      <a:pt x="100" y="94"/>
                      <a:pt x="8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chemeClr val="tx1">
                      <a:lumMod val="75000"/>
                      <a:lumOff val="25000"/>
                    </a:schemeClr>
                  </a:solidFill>
                </a:endParaRPr>
              </a:p>
            </p:txBody>
          </p:sp>
          <p:sp>
            <p:nvSpPr>
              <p:cNvPr id="63" name="Freeform 16"/>
              <p:cNvSpPr/>
              <p:nvPr/>
            </p:nvSpPr>
            <p:spPr bwMode="auto">
              <a:xfrm>
                <a:off x="7040563" y="6172200"/>
                <a:ext cx="150813" cy="111125"/>
              </a:xfrm>
              <a:custGeom>
                <a:avLst/>
                <a:gdLst>
                  <a:gd name="T0" fmla="*/ 39 w 40"/>
                  <a:gd name="T1" fmla="*/ 4 h 29"/>
                  <a:gd name="T2" fmla="*/ 36 w 40"/>
                  <a:gd name="T3" fmla="*/ 1 h 29"/>
                  <a:gd name="T4" fmla="*/ 34 w 40"/>
                  <a:gd name="T5" fmla="*/ 1 h 29"/>
                  <a:gd name="T6" fmla="*/ 16 w 40"/>
                  <a:gd name="T7" fmla="*/ 19 h 29"/>
                  <a:gd name="T8" fmla="*/ 6 w 40"/>
                  <a:gd name="T9" fmla="*/ 10 h 29"/>
                  <a:gd name="T10" fmla="*/ 4 w 40"/>
                  <a:gd name="T11" fmla="*/ 10 h 29"/>
                  <a:gd name="T12" fmla="*/ 1 w 40"/>
                  <a:gd name="T13" fmla="*/ 13 h 29"/>
                  <a:gd name="T14" fmla="*/ 1 w 40"/>
                  <a:gd name="T15" fmla="*/ 15 h 29"/>
                  <a:gd name="T16" fmla="*/ 14 w 40"/>
                  <a:gd name="T17" fmla="*/ 29 h 29"/>
                  <a:gd name="T18" fmla="*/ 17 w 40"/>
                  <a:gd name="T19" fmla="*/ 29 h 29"/>
                  <a:gd name="T20" fmla="*/ 39 w 40"/>
                  <a:gd name="T21" fmla="*/ 6 h 29"/>
                  <a:gd name="T22" fmla="*/ 39 w 40"/>
                  <a:gd name="T2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9">
                    <a:moveTo>
                      <a:pt x="39" y="4"/>
                    </a:moveTo>
                    <a:cubicBezTo>
                      <a:pt x="36" y="1"/>
                      <a:pt x="36" y="1"/>
                      <a:pt x="36" y="1"/>
                    </a:cubicBezTo>
                    <a:cubicBezTo>
                      <a:pt x="35" y="0"/>
                      <a:pt x="34" y="0"/>
                      <a:pt x="34" y="1"/>
                    </a:cubicBezTo>
                    <a:cubicBezTo>
                      <a:pt x="16" y="19"/>
                      <a:pt x="16" y="19"/>
                      <a:pt x="16" y="19"/>
                    </a:cubicBezTo>
                    <a:cubicBezTo>
                      <a:pt x="6" y="10"/>
                      <a:pt x="6" y="10"/>
                      <a:pt x="6" y="10"/>
                    </a:cubicBezTo>
                    <a:cubicBezTo>
                      <a:pt x="6" y="9"/>
                      <a:pt x="5" y="9"/>
                      <a:pt x="4" y="10"/>
                    </a:cubicBezTo>
                    <a:cubicBezTo>
                      <a:pt x="1" y="13"/>
                      <a:pt x="1" y="13"/>
                      <a:pt x="1" y="13"/>
                    </a:cubicBezTo>
                    <a:cubicBezTo>
                      <a:pt x="0" y="13"/>
                      <a:pt x="0" y="14"/>
                      <a:pt x="1" y="15"/>
                    </a:cubicBezTo>
                    <a:cubicBezTo>
                      <a:pt x="14" y="29"/>
                      <a:pt x="14" y="29"/>
                      <a:pt x="14" y="29"/>
                    </a:cubicBezTo>
                    <a:cubicBezTo>
                      <a:pt x="15" y="29"/>
                      <a:pt x="16" y="29"/>
                      <a:pt x="17" y="29"/>
                    </a:cubicBezTo>
                    <a:cubicBezTo>
                      <a:pt x="39" y="6"/>
                      <a:pt x="39" y="6"/>
                      <a:pt x="39" y="6"/>
                    </a:cubicBezTo>
                    <a:cubicBezTo>
                      <a:pt x="40" y="6"/>
                      <a:pt x="40" y="5"/>
                      <a:pt x="3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chemeClr val="tx1">
                      <a:lumMod val="75000"/>
                      <a:lumOff val="25000"/>
                    </a:schemeClr>
                  </a:solidFill>
                </a:endParaRPr>
              </a:p>
            </p:txBody>
          </p:sp>
        </p:grpSp>
        <p:sp>
          <p:nvSpPr>
            <p:cNvPr id="60" name="文本框 8"/>
            <p:cNvSpPr txBox="1"/>
            <p:nvPr/>
          </p:nvSpPr>
          <p:spPr>
            <a:xfrm>
              <a:off x="5465974" y="3478481"/>
              <a:ext cx="1888449" cy="64759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250"/>
                                        <p:tgtEl>
                                          <p:spTgt spid="2"/>
                                        </p:tgtEl>
                                      </p:cBhvr>
                                    </p:animEffect>
                                  </p:childTnLst>
                                </p:cTn>
                              </p:par>
                            </p:childTnLst>
                          </p:cTn>
                        </p:par>
                        <p:par>
                          <p:cTn id="8" fill="hold">
                            <p:stCondLst>
                              <p:cond delay="1500"/>
                            </p:stCondLst>
                            <p:childTnLst>
                              <p:par>
                                <p:cTn id="9" presetID="4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anim calcmode="lin" valueType="num">
                                      <p:cBhvr>
                                        <p:cTn id="12" dur="750" fill="hold"/>
                                        <p:tgtEl>
                                          <p:spTgt spid="4"/>
                                        </p:tgtEl>
                                        <p:attrNameLst>
                                          <p:attrName>ppt_w</p:attrName>
                                        </p:attrNameLst>
                                      </p:cBhvr>
                                      <p:tavLst>
                                        <p:tav tm="0" fmla="#ppt_w*sin(2.5*pi*$)">
                                          <p:val>
                                            <p:fltVal val="0"/>
                                          </p:val>
                                        </p:tav>
                                        <p:tav tm="100000">
                                          <p:val>
                                            <p:fltVal val="1"/>
                                          </p:val>
                                        </p:tav>
                                      </p:tavLst>
                                    </p:anim>
                                    <p:anim calcmode="lin" valueType="num">
                                      <p:cBhvr>
                                        <p:cTn id="13" dur="750" fill="hold"/>
                                        <p:tgtEl>
                                          <p:spTgt spid="4"/>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45"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ppt_w</p:attrName>
                                        </p:attrNameLst>
                                      </p:cBhvr>
                                      <p:tavLst>
                                        <p:tav tm="0" fmla="#ppt_w*sin(2.5*pi*$)">
                                          <p:val>
                                            <p:fltVal val="0"/>
                                          </p:val>
                                        </p:tav>
                                        <p:tav tm="100000">
                                          <p:val>
                                            <p:fltVal val="1"/>
                                          </p:val>
                                        </p:tav>
                                      </p:tavLst>
                                    </p:anim>
                                    <p:anim calcmode="lin" valueType="num">
                                      <p:cBhvr>
                                        <p:cTn id="19" dur="750" fill="hold"/>
                                        <p:tgtEl>
                                          <p:spTgt spid="6"/>
                                        </p:tgtEl>
                                        <p:attrNameLst>
                                          <p:attrName>ppt_h</p:attrName>
                                        </p:attrNameLst>
                                      </p:cBhvr>
                                      <p:tavLst>
                                        <p:tav tm="0">
                                          <p:val>
                                            <p:strVal val="#ppt_h"/>
                                          </p:val>
                                        </p:tav>
                                        <p:tav tm="100000">
                                          <p:val>
                                            <p:strVal val="#ppt_h"/>
                                          </p:val>
                                        </p:tav>
                                      </p:tavLst>
                                    </p:anim>
                                  </p:childTnLst>
                                </p:cTn>
                              </p:par>
                            </p:childTnLst>
                          </p:cTn>
                        </p:par>
                        <p:par>
                          <p:cTn id="20" fill="hold">
                            <p:stCondLst>
                              <p:cond delay="3500"/>
                            </p:stCondLst>
                            <p:childTnLst>
                              <p:par>
                                <p:cTn id="21" presetID="45"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750"/>
                                        <p:tgtEl>
                                          <p:spTgt spid="8"/>
                                        </p:tgtEl>
                                      </p:cBhvr>
                                    </p:animEffect>
                                    <p:anim calcmode="lin" valueType="num">
                                      <p:cBhvr>
                                        <p:cTn id="24" dur="750" fill="hold"/>
                                        <p:tgtEl>
                                          <p:spTgt spid="8"/>
                                        </p:tgtEl>
                                        <p:attrNameLst>
                                          <p:attrName>ppt_w</p:attrName>
                                        </p:attrNameLst>
                                      </p:cBhvr>
                                      <p:tavLst>
                                        <p:tav tm="0" fmla="#ppt_w*sin(2.5*pi*$)">
                                          <p:val>
                                            <p:fltVal val="0"/>
                                          </p:val>
                                        </p:tav>
                                        <p:tav tm="100000">
                                          <p:val>
                                            <p:fltVal val="1"/>
                                          </p:val>
                                        </p:tav>
                                      </p:tavLst>
                                    </p:anim>
                                    <p:anim calcmode="lin" valueType="num">
                                      <p:cBhvr>
                                        <p:cTn id="25" dur="750" fill="hold"/>
                                        <p:tgtEl>
                                          <p:spTgt spid="8"/>
                                        </p:tgtEl>
                                        <p:attrNameLst>
                                          <p:attrName>ppt_h</p:attrName>
                                        </p:attrNameLst>
                                      </p:cBhvr>
                                      <p:tavLst>
                                        <p:tav tm="0">
                                          <p:val>
                                            <p:strVal val="#ppt_h"/>
                                          </p:val>
                                        </p:tav>
                                        <p:tav tm="100000">
                                          <p:val>
                                            <p:strVal val="#ppt_h"/>
                                          </p:val>
                                        </p:tav>
                                      </p:tavLst>
                                    </p:anim>
                                  </p:childTnLst>
                                </p:cTn>
                              </p:par>
                            </p:childTnLst>
                          </p:cTn>
                        </p:par>
                        <p:par>
                          <p:cTn id="26" fill="hold">
                            <p:stCondLst>
                              <p:cond delay="4500"/>
                            </p:stCondLst>
                            <p:childTnLst>
                              <p:par>
                                <p:cTn id="27" presetID="45"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750"/>
                                        <p:tgtEl>
                                          <p:spTgt spid="10"/>
                                        </p:tgtEl>
                                      </p:cBhvr>
                                    </p:animEffect>
                                    <p:anim calcmode="lin" valueType="num">
                                      <p:cBhvr>
                                        <p:cTn id="30" dur="750" fill="hold"/>
                                        <p:tgtEl>
                                          <p:spTgt spid="10"/>
                                        </p:tgtEl>
                                        <p:attrNameLst>
                                          <p:attrName>ppt_w</p:attrName>
                                        </p:attrNameLst>
                                      </p:cBhvr>
                                      <p:tavLst>
                                        <p:tav tm="0" fmla="#ppt_w*sin(2.5*pi*$)">
                                          <p:val>
                                            <p:fltVal val="0"/>
                                          </p:val>
                                        </p:tav>
                                        <p:tav tm="100000">
                                          <p:val>
                                            <p:fltVal val="1"/>
                                          </p:val>
                                        </p:tav>
                                      </p:tavLst>
                                    </p:anim>
                                    <p:anim calcmode="lin" valueType="num">
                                      <p:cBhvr>
                                        <p:cTn id="31" dur="75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弧形 3"/>
          <p:cNvSpPr/>
          <p:nvPr/>
        </p:nvSpPr>
        <p:spPr>
          <a:xfrm>
            <a:off x="899592" y="1180701"/>
            <a:ext cx="1601532" cy="1602026"/>
          </a:xfrm>
          <a:prstGeom prst="arc">
            <a:avLst>
              <a:gd name="adj1" fmla="val 9603366"/>
              <a:gd name="adj2" fmla="val 20041278"/>
            </a:avLst>
          </a:prstGeom>
          <a:ln w="28575">
            <a:solidFill>
              <a:schemeClr val="bg1">
                <a:lumMod val="65000"/>
              </a:schemeClr>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 name="组合 4"/>
          <p:cNvGrpSpPr/>
          <p:nvPr/>
        </p:nvGrpSpPr>
        <p:grpSpPr>
          <a:xfrm>
            <a:off x="2228120" y="1661145"/>
            <a:ext cx="981411" cy="981714"/>
            <a:chOff x="2494238" y="1545926"/>
            <a:chExt cx="1170130" cy="1170130"/>
          </a:xfrm>
        </p:grpSpPr>
        <p:sp>
          <p:nvSpPr>
            <p:cNvPr id="6" name="椭圆 5"/>
            <p:cNvSpPr/>
            <p:nvPr/>
          </p:nvSpPr>
          <p:spPr>
            <a:xfrm>
              <a:off x="2494238" y="1545926"/>
              <a:ext cx="1170130" cy="1170130"/>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endParaRPr>
            </a:p>
          </p:txBody>
        </p:sp>
        <p:sp>
          <p:nvSpPr>
            <p:cNvPr id="7" name="椭圆 6"/>
            <p:cNvSpPr/>
            <p:nvPr/>
          </p:nvSpPr>
          <p:spPr>
            <a:xfrm>
              <a:off x="2633023" y="1684711"/>
              <a:ext cx="892559" cy="89255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endParaRPr>
            </a:p>
          </p:txBody>
        </p:sp>
        <p:sp>
          <p:nvSpPr>
            <p:cNvPr id="8" name="TextBox 7"/>
            <p:cNvSpPr txBox="1"/>
            <p:nvPr/>
          </p:nvSpPr>
          <p:spPr>
            <a:xfrm>
              <a:off x="2516740" y="1884118"/>
              <a:ext cx="1125124" cy="374184"/>
            </a:xfrm>
            <a:prstGeom prst="rect">
              <a:avLst/>
            </a:prstGeom>
            <a:noFill/>
          </p:spPr>
          <p:txBody>
            <a:bodyPr wrap="square" rtlCol="0">
              <a:spAutoFit/>
            </a:bodyPr>
            <a:lstStyle/>
            <a:p>
              <a:pPr algn="ctr">
                <a:lnSpc>
                  <a:spcPct val="120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3" name="组合 8"/>
          <p:cNvGrpSpPr/>
          <p:nvPr/>
        </p:nvGrpSpPr>
        <p:grpSpPr>
          <a:xfrm>
            <a:off x="2228120" y="2930088"/>
            <a:ext cx="981411" cy="981714"/>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endParaRPr>
            </a:p>
          </p:txBody>
        </p:sp>
        <p:sp>
          <p:nvSpPr>
            <p:cNvPr id="11" name="椭圆 10"/>
            <p:cNvSpPr/>
            <p:nvPr/>
          </p:nvSpPr>
          <p:spPr>
            <a:xfrm>
              <a:off x="2633023" y="1684711"/>
              <a:ext cx="892559" cy="89255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endParaRPr>
            </a:p>
          </p:txBody>
        </p:sp>
        <p:sp>
          <p:nvSpPr>
            <p:cNvPr id="12" name="TextBox 11"/>
            <p:cNvSpPr txBox="1"/>
            <p:nvPr/>
          </p:nvSpPr>
          <p:spPr>
            <a:xfrm>
              <a:off x="2516740" y="1884118"/>
              <a:ext cx="1125124" cy="374184"/>
            </a:xfrm>
            <a:prstGeom prst="rect">
              <a:avLst/>
            </a:prstGeom>
            <a:noFill/>
          </p:spPr>
          <p:txBody>
            <a:bodyPr wrap="square" rtlCol="0">
              <a:spAutoFit/>
            </a:bodyPr>
            <a:lstStyle/>
            <a:p>
              <a:pPr algn="ctr">
                <a:lnSpc>
                  <a:spcPct val="120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5" name="组合 12"/>
          <p:cNvGrpSpPr/>
          <p:nvPr/>
        </p:nvGrpSpPr>
        <p:grpSpPr>
          <a:xfrm>
            <a:off x="3510915" y="2258837"/>
            <a:ext cx="981411" cy="981714"/>
            <a:chOff x="2494238" y="1545926"/>
            <a:chExt cx="1170130" cy="1170130"/>
          </a:xfrm>
        </p:grpSpPr>
        <p:sp>
          <p:nvSpPr>
            <p:cNvPr id="14" name="椭圆 13"/>
            <p:cNvSpPr/>
            <p:nvPr/>
          </p:nvSpPr>
          <p:spPr>
            <a:xfrm>
              <a:off x="2494238" y="1545926"/>
              <a:ext cx="1170130" cy="1170130"/>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endParaRPr>
            </a:p>
          </p:txBody>
        </p:sp>
        <p:sp>
          <p:nvSpPr>
            <p:cNvPr id="15" name="椭圆 14"/>
            <p:cNvSpPr/>
            <p:nvPr/>
          </p:nvSpPr>
          <p:spPr>
            <a:xfrm>
              <a:off x="2633023" y="1684711"/>
              <a:ext cx="892559" cy="89255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endParaRPr>
            </a:p>
          </p:txBody>
        </p:sp>
        <p:sp>
          <p:nvSpPr>
            <p:cNvPr id="16" name="TextBox 15"/>
            <p:cNvSpPr txBox="1"/>
            <p:nvPr/>
          </p:nvSpPr>
          <p:spPr>
            <a:xfrm>
              <a:off x="2516740" y="1884118"/>
              <a:ext cx="1125124" cy="374184"/>
            </a:xfrm>
            <a:prstGeom prst="rect">
              <a:avLst/>
            </a:prstGeom>
            <a:noFill/>
          </p:spPr>
          <p:txBody>
            <a:bodyPr wrap="square" rtlCol="0">
              <a:spAutoFit/>
            </a:bodyPr>
            <a:lstStyle/>
            <a:p>
              <a:pPr algn="ctr">
                <a:lnSpc>
                  <a:spcPct val="120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9" name="组合 16"/>
          <p:cNvGrpSpPr/>
          <p:nvPr/>
        </p:nvGrpSpPr>
        <p:grpSpPr>
          <a:xfrm>
            <a:off x="916021" y="2258837"/>
            <a:ext cx="981411" cy="981714"/>
            <a:chOff x="2494238" y="1545926"/>
            <a:chExt cx="1170130" cy="1170130"/>
          </a:xfrm>
        </p:grpSpPr>
        <p:sp>
          <p:nvSpPr>
            <p:cNvPr id="18" name="椭圆 17"/>
            <p:cNvSpPr/>
            <p:nvPr/>
          </p:nvSpPr>
          <p:spPr>
            <a:xfrm>
              <a:off x="2494238" y="1545926"/>
              <a:ext cx="1170130" cy="1170130"/>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endParaRPr>
            </a:p>
          </p:txBody>
        </p:sp>
        <p:sp>
          <p:nvSpPr>
            <p:cNvPr id="19" name="椭圆 18"/>
            <p:cNvSpPr/>
            <p:nvPr/>
          </p:nvSpPr>
          <p:spPr>
            <a:xfrm>
              <a:off x="2633023" y="1684711"/>
              <a:ext cx="892559" cy="89255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endParaRPr>
            </a:p>
          </p:txBody>
        </p:sp>
        <p:sp>
          <p:nvSpPr>
            <p:cNvPr id="20" name="TextBox 19"/>
            <p:cNvSpPr txBox="1"/>
            <p:nvPr/>
          </p:nvSpPr>
          <p:spPr>
            <a:xfrm>
              <a:off x="2516740" y="1884118"/>
              <a:ext cx="1125124" cy="374184"/>
            </a:xfrm>
            <a:prstGeom prst="rect">
              <a:avLst/>
            </a:prstGeom>
            <a:noFill/>
          </p:spPr>
          <p:txBody>
            <a:bodyPr wrap="square" rtlCol="0">
              <a:spAutoFit/>
            </a:bodyPr>
            <a:lstStyle/>
            <a:p>
              <a:pPr algn="ctr">
                <a:lnSpc>
                  <a:spcPct val="120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26" name="弧形 25"/>
          <p:cNvSpPr/>
          <p:nvPr/>
        </p:nvSpPr>
        <p:spPr>
          <a:xfrm>
            <a:off x="2718824" y="1180701"/>
            <a:ext cx="1601532" cy="1602026"/>
          </a:xfrm>
          <a:prstGeom prst="arc">
            <a:avLst>
              <a:gd name="adj1" fmla="val 12803105"/>
              <a:gd name="adj2" fmla="val 828106"/>
            </a:avLst>
          </a:prstGeom>
          <a:ln w="28575">
            <a:solidFill>
              <a:schemeClr val="bg1">
                <a:lumMod val="65000"/>
              </a:schemeClr>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弧形 26"/>
          <p:cNvSpPr/>
          <p:nvPr/>
        </p:nvSpPr>
        <p:spPr>
          <a:xfrm>
            <a:off x="2718824" y="2930088"/>
            <a:ext cx="1601532" cy="1602026"/>
          </a:xfrm>
          <a:prstGeom prst="arc">
            <a:avLst>
              <a:gd name="adj1" fmla="val 20157344"/>
              <a:gd name="adj2" fmla="val 9292749"/>
            </a:avLst>
          </a:prstGeom>
          <a:ln w="28575">
            <a:solidFill>
              <a:schemeClr val="bg1">
                <a:lumMod val="65000"/>
              </a:schemeClr>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弧形 27"/>
          <p:cNvSpPr/>
          <p:nvPr/>
        </p:nvSpPr>
        <p:spPr>
          <a:xfrm>
            <a:off x="980263" y="2930088"/>
            <a:ext cx="1601532" cy="1602026"/>
          </a:xfrm>
          <a:prstGeom prst="arc">
            <a:avLst>
              <a:gd name="adj1" fmla="val 1668242"/>
              <a:gd name="adj2" fmla="val 12488419"/>
            </a:avLst>
          </a:prstGeom>
          <a:ln w="28575">
            <a:solidFill>
              <a:schemeClr val="bg1">
                <a:lumMod val="65000"/>
              </a:schemeClr>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TextBox 28"/>
          <p:cNvSpPr txBox="1"/>
          <p:nvPr/>
        </p:nvSpPr>
        <p:spPr>
          <a:xfrm>
            <a:off x="986553" y="1489545"/>
            <a:ext cx="606286" cy="338554"/>
          </a:xfrm>
          <a:prstGeom prst="rect">
            <a:avLst/>
          </a:prstGeom>
          <a:noFill/>
        </p:spPr>
        <p:txBody>
          <a:bodyPr wrap="square" rtlCol="0">
            <a:spAutoFit/>
          </a:bodyPr>
          <a:lstStyle/>
          <a:p>
            <a:r>
              <a:rPr lang="en-US" altLang="zh-CN" sz="1600" dirty="0">
                <a:solidFill>
                  <a:schemeClr val="tx1">
                    <a:lumMod val="75000"/>
                    <a:lumOff val="25000"/>
                  </a:schemeClr>
                </a:solidFill>
                <a:latin typeface="Arial" panose="020B0604020202020204" pitchFamily="34" charset="0"/>
                <a:cs typeface="Arial" panose="020B0604020202020204" pitchFamily="34" charset="0"/>
              </a:rPr>
              <a:t>01</a:t>
            </a:r>
            <a:endParaRPr lang="zh-CN"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1140911" y="1492424"/>
            <a:ext cx="1054825" cy="295145"/>
          </a:xfrm>
          <a:prstGeom prst="rect">
            <a:avLst/>
          </a:prstGeom>
          <a:noFill/>
        </p:spPr>
        <p:txBody>
          <a:bodyPr wrap="square" rtlCol="0">
            <a:spAutoFit/>
          </a:bodyPr>
          <a:lstStyle/>
          <a:p>
            <a:pPr algn="ctr">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Rectangle 42"/>
          <p:cNvSpPr/>
          <p:nvPr/>
        </p:nvSpPr>
        <p:spPr>
          <a:xfrm>
            <a:off x="1151620" y="1797044"/>
            <a:ext cx="1192902" cy="235439"/>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3039507" y="1489545"/>
            <a:ext cx="606286" cy="338554"/>
          </a:xfrm>
          <a:prstGeom prst="rect">
            <a:avLst/>
          </a:prstGeom>
          <a:noFill/>
        </p:spPr>
        <p:txBody>
          <a:bodyPr wrap="square" rtlCol="0">
            <a:spAutoFit/>
          </a:bodyPr>
          <a:lstStyle/>
          <a:p>
            <a:r>
              <a:rPr lang="en-US" altLang="zh-CN" sz="1600" dirty="0">
                <a:solidFill>
                  <a:schemeClr val="tx1">
                    <a:lumMod val="75000"/>
                    <a:lumOff val="25000"/>
                  </a:schemeClr>
                </a:solidFill>
                <a:latin typeface="Arial" panose="020B0604020202020204" pitchFamily="34" charset="0"/>
                <a:cs typeface="Arial" panose="020B0604020202020204" pitchFamily="34" charset="0"/>
              </a:rPr>
              <a:t>02</a:t>
            </a:r>
            <a:endParaRPr lang="zh-CN"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3" name="TextBox 32"/>
          <p:cNvSpPr txBox="1"/>
          <p:nvPr/>
        </p:nvSpPr>
        <p:spPr>
          <a:xfrm>
            <a:off x="3209344" y="1492424"/>
            <a:ext cx="1054825" cy="295145"/>
          </a:xfrm>
          <a:prstGeom prst="rect">
            <a:avLst/>
          </a:prstGeom>
          <a:noFill/>
        </p:spPr>
        <p:txBody>
          <a:bodyPr wrap="square" rtlCol="0">
            <a:spAutoFit/>
          </a:bodyPr>
          <a:lstStyle/>
          <a:p>
            <a:pPr algn="ctr">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Rectangle 42"/>
          <p:cNvSpPr/>
          <p:nvPr/>
        </p:nvSpPr>
        <p:spPr>
          <a:xfrm>
            <a:off x="3204574" y="1797044"/>
            <a:ext cx="1192902" cy="235439"/>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986553" y="3645561"/>
            <a:ext cx="606286" cy="338554"/>
          </a:xfrm>
          <a:prstGeom prst="rect">
            <a:avLst/>
          </a:prstGeom>
          <a:noFill/>
        </p:spPr>
        <p:txBody>
          <a:bodyPr wrap="square" rtlCol="0">
            <a:spAutoFit/>
          </a:bodyPr>
          <a:lstStyle/>
          <a:p>
            <a:r>
              <a:rPr lang="en-US" altLang="zh-CN" sz="1600" dirty="0">
                <a:solidFill>
                  <a:schemeClr val="tx1">
                    <a:lumMod val="75000"/>
                    <a:lumOff val="25000"/>
                  </a:schemeClr>
                </a:solidFill>
                <a:latin typeface="Arial" panose="020B0604020202020204" pitchFamily="34" charset="0"/>
                <a:cs typeface="Arial" panose="020B0604020202020204" pitchFamily="34" charset="0"/>
              </a:rPr>
              <a:t>04</a:t>
            </a:r>
            <a:endParaRPr lang="zh-CN"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6" name="TextBox 35"/>
          <p:cNvSpPr txBox="1"/>
          <p:nvPr/>
        </p:nvSpPr>
        <p:spPr>
          <a:xfrm>
            <a:off x="1151620" y="3652664"/>
            <a:ext cx="1054825" cy="295145"/>
          </a:xfrm>
          <a:prstGeom prst="rect">
            <a:avLst/>
          </a:prstGeom>
          <a:noFill/>
        </p:spPr>
        <p:txBody>
          <a:bodyPr wrap="square" rtlCol="0">
            <a:spAutoFit/>
          </a:bodyPr>
          <a:lstStyle/>
          <a:p>
            <a:pPr algn="ctr">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Rectangle 42"/>
          <p:cNvSpPr/>
          <p:nvPr/>
        </p:nvSpPr>
        <p:spPr>
          <a:xfrm>
            <a:off x="1151620" y="3953061"/>
            <a:ext cx="1192902" cy="235439"/>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3039507" y="3645561"/>
            <a:ext cx="606286" cy="338554"/>
          </a:xfrm>
          <a:prstGeom prst="rect">
            <a:avLst/>
          </a:prstGeom>
          <a:noFill/>
        </p:spPr>
        <p:txBody>
          <a:bodyPr wrap="square" rtlCol="0">
            <a:spAutoFit/>
          </a:bodyPr>
          <a:lstStyle/>
          <a:p>
            <a:r>
              <a:rPr lang="en-US" altLang="zh-CN" sz="1600" dirty="0">
                <a:solidFill>
                  <a:schemeClr val="tx1">
                    <a:lumMod val="75000"/>
                    <a:lumOff val="25000"/>
                  </a:schemeClr>
                </a:solidFill>
                <a:latin typeface="Arial" panose="020B0604020202020204" pitchFamily="34" charset="0"/>
                <a:cs typeface="Arial" panose="020B0604020202020204" pitchFamily="34" charset="0"/>
              </a:rPr>
              <a:t>03</a:t>
            </a:r>
            <a:endParaRPr lang="zh-CN"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9" name="TextBox 38"/>
          <p:cNvSpPr txBox="1"/>
          <p:nvPr/>
        </p:nvSpPr>
        <p:spPr>
          <a:xfrm>
            <a:off x="3229143" y="3645551"/>
            <a:ext cx="1054825" cy="295145"/>
          </a:xfrm>
          <a:prstGeom prst="rect">
            <a:avLst/>
          </a:prstGeom>
          <a:noFill/>
        </p:spPr>
        <p:txBody>
          <a:bodyPr wrap="square" rtlCol="0">
            <a:spAutoFit/>
          </a:bodyPr>
          <a:lstStyle/>
          <a:p>
            <a:pPr algn="ctr">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Rectangle 42"/>
          <p:cNvSpPr/>
          <p:nvPr/>
        </p:nvSpPr>
        <p:spPr>
          <a:xfrm>
            <a:off x="3204574" y="3953061"/>
            <a:ext cx="1192902" cy="235439"/>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3" name="Group 11"/>
          <p:cNvGrpSpPr/>
          <p:nvPr/>
        </p:nvGrpSpPr>
        <p:grpSpPr bwMode="auto">
          <a:xfrm>
            <a:off x="5132588" y="1234519"/>
            <a:ext cx="3183829" cy="540711"/>
            <a:chOff x="0" y="0"/>
            <a:chExt cx="4245395" cy="720080"/>
          </a:xfrm>
        </p:grpSpPr>
        <p:sp>
          <p:nvSpPr>
            <p:cNvPr id="45" name="矩形 22"/>
            <p:cNvSpPr>
              <a:spLocks noChangeArrowheads="1"/>
            </p:cNvSpPr>
            <p:nvPr/>
          </p:nvSpPr>
          <p:spPr bwMode="auto">
            <a:xfrm>
              <a:off x="0" y="0"/>
              <a:ext cx="834911" cy="720080"/>
            </a:xfrm>
            <a:prstGeom prst="rect">
              <a:avLst/>
            </a:prstGeom>
            <a:solidFill>
              <a:schemeClr val="accent1"/>
            </a:solidFill>
            <a:ln w="12700" cap="flat" cmpd="sng">
              <a:noFill/>
              <a:bevel/>
            </a:ln>
          </p:spPr>
          <p:txBody>
            <a:bodyPr anchor="ctr"/>
            <a:lstStyle/>
            <a:p>
              <a:pPr algn="ctr"/>
              <a:endParaRPr lang="zh-CN" altLang="zh-CN" sz="900">
                <a:solidFill>
                  <a:srgbClr val="FFFFFF"/>
                </a:solidFill>
                <a:latin typeface="宋体" panose="02010600030101010101" pitchFamily="2" charset="-122"/>
                <a:sym typeface="宋体" panose="02010600030101010101" pitchFamily="2" charset="-122"/>
              </a:endParaRPr>
            </a:p>
          </p:txBody>
        </p:sp>
        <p:sp>
          <p:nvSpPr>
            <p:cNvPr id="46" name="矩形 23"/>
            <p:cNvSpPr>
              <a:spLocks noChangeArrowheads="1"/>
            </p:cNvSpPr>
            <p:nvPr/>
          </p:nvSpPr>
          <p:spPr bwMode="auto">
            <a:xfrm>
              <a:off x="834912" y="0"/>
              <a:ext cx="3410483" cy="720080"/>
            </a:xfrm>
            <a:prstGeom prst="rect">
              <a:avLst/>
            </a:prstGeom>
            <a:solidFill>
              <a:schemeClr val="bg1">
                <a:lumMod val="75000"/>
              </a:schemeClr>
            </a:solidFill>
            <a:ln w="12700" cap="flat" cmpd="sng">
              <a:noFill/>
              <a:bevel/>
            </a:ln>
          </p:spPr>
          <p:txBody>
            <a:bodyPr anchor="ctr"/>
            <a:lstStyle/>
            <a:p>
              <a:pPr algn="ctr"/>
              <a:endParaRPr lang="zh-CN" altLang="zh-CN" sz="900">
                <a:solidFill>
                  <a:srgbClr val="FFFFFF"/>
                </a:solidFill>
                <a:latin typeface="宋体" panose="02010600030101010101" pitchFamily="2" charset="-122"/>
                <a:sym typeface="宋体" panose="02010600030101010101" pitchFamily="2" charset="-122"/>
              </a:endParaRPr>
            </a:p>
          </p:txBody>
        </p:sp>
        <p:sp>
          <p:nvSpPr>
            <p:cNvPr id="47" name="文本框 24"/>
            <p:cNvSpPr>
              <a:spLocks noChangeArrowheads="1"/>
            </p:cNvSpPr>
            <p:nvPr/>
          </p:nvSpPr>
          <p:spPr bwMode="auto">
            <a:xfrm>
              <a:off x="866416" y="144596"/>
              <a:ext cx="2130753" cy="49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a:t>
              </a:r>
              <a:endParaRPr 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处添加标题单击此处添加</a:t>
              </a:r>
              <a:endParaRPr 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8" name="图片 2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2694" y="63230"/>
              <a:ext cx="609524" cy="6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p:nvPr/>
        </p:nvGrpSpPr>
        <p:grpSpPr bwMode="auto">
          <a:xfrm>
            <a:off x="5148065" y="1930059"/>
            <a:ext cx="3168353" cy="540711"/>
            <a:chOff x="0" y="0"/>
            <a:chExt cx="4224756" cy="720080"/>
          </a:xfrm>
        </p:grpSpPr>
        <p:grpSp>
          <p:nvGrpSpPr>
            <p:cNvPr id="21" name="Group 17"/>
            <p:cNvGrpSpPr/>
            <p:nvPr/>
          </p:nvGrpSpPr>
          <p:grpSpPr bwMode="auto">
            <a:xfrm>
              <a:off x="0" y="0"/>
              <a:ext cx="4224756" cy="720080"/>
              <a:chOff x="0" y="0"/>
              <a:chExt cx="4224756" cy="720080"/>
            </a:xfrm>
          </p:grpSpPr>
          <p:sp>
            <p:nvSpPr>
              <p:cNvPr id="52" name="矩形 29"/>
              <p:cNvSpPr>
                <a:spLocks noChangeArrowheads="1"/>
              </p:cNvSpPr>
              <p:nvPr/>
            </p:nvSpPr>
            <p:spPr bwMode="auto">
              <a:xfrm>
                <a:off x="0" y="0"/>
                <a:ext cx="834912" cy="720080"/>
              </a:xfrm>
              <a:prstGeom prst="rect">
                <a:avLst/>
              </a:prstGeom>
              <a:solidFill>
                <a:schemeClr val="accent2"/>
              </a:solidFill>
              <a:ln w="12700" cap="flat" cmpd="sng">
                <a:noFill/>
                <a:bevel/>
              </a:ln>
            </p:spPr>
            <p:txBody>
              <a:bodyPr anchor="ctr"/>
              <a:lstStyle/>
              <a:p>
                <a:pPr algn="ctr"/>
                <a:endParaRPr lang="zh-CN" altLang="zh-CN" sz="900">
                  <a:solidFill>
                    <a:srgbClr val="FFFFFF"/>
                  </a:solidFill>
                  <a:latin typeface="宋体" panose="02010600030101010101" pitchFamily="2" charset="-122"/>
                  <a:sym typeface="宋体" panose="02010600030101010101" pitchFamily="2" charset="-122"/>
                </a:endParaRPr>
              </a:p>
            </p:txBody>
          </p:sp>
          <p:sp>
            <p:nvSpPr>
              <p:cNvPr id="53" name="矩形 30"/>
              <p:cNvSpPr>
                <a:spLocks noChangeArrowheads="1"/>
              </p:cNvSpPr>
              <p:nvPr/>
            </p:nvSpPr>
            <p:spPr bwMode="auto">
              <a:xfrm>
                <a:off x="834913" y="0"/>
                <a:ext cx="3389843" cy="720080"/>
              </a:xfrm>
              <a:prstGeom prst="rect">
                <a:avLst/>
              </a:prstGeom>
              <a:solidFill>
                <a:schemeClr val="bg1">
                  <a:lumMod val="75000"/>
                </a:schemeClr>
              </a:solidFill>
              <a:ln w="12700" cap="flat" cmpd="sng">
                <a:noFill/>
                <a:bevel/>
              </a:ln>
            </p:spPr>
            <p:txBody>
              <a:bodyPr anchor="ctr"/>
              <a:lstStyle/>
              <a:p>
                <a:pPr algn="ctr"/>
                <a:endParaRPr lang="zh-CN" altLang="zh-CN" sz="900">
                  <a:solidFill>
                    <a:srgbClr val="FFFFFF"/>
                  </a:solidFill>
                  <a:latin typeface="宋体" panose="02010600030101010101" pitchFamily="2" charset="-122"/>
                  <a:sym typeface="宋体" panose="02010600030101010101" pitchFamily="2" charset="-122"/>
                </a:endParaRPr>
              </a:p>
            </p:txBody>
          </p:sp>
          <p:sp>
            <p:nvSpPr>
              <p:cNvPr id="54" name="文本框 31"/>
              <p:cNvSpPr>
                <a:spLocks noChangeArrowheads="1"/>
              </p:cNvSpPr>
              <p:nvPr/>
            </p:nvSpPr>
            <p:spPr bwMode="auto">
              <a:xfrm>
                <a:off x="866416" y="144596"/>
                <a:ext cx="2062106" cy="49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a:t>
                </a:r>
                <a:endParaRPr 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处添加标题单击此处添加</a:t>
                </a:r>
                <a:endParaRPr 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51" name="图片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209" y="144596"/>
              <a:ext cx="492120" cy="49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2"/>
          <p:cNvGrpSpPr/>
          <p:nvPr/>
        </p:nvGrpSpPr>
        <p:grpSpPr bwMode="auto">
          <a:xfrm>
            <a:off x="5132587" y="2605026"/>
            <a:ext cx="3183830" cy="539521"/>
            <a:chOff x="0" y="0"/>
            <a:chExt cx="4245394" cy="720080"/>
          </a:xfrm>
        </p:grpSpPr>
        <p:grpSp>
          <p:nvGrpSpPr>
            <p:cNvPr id="23" name="Group 23"/>
            <p:cNvGrpSpPr/>
            <p:nvPr/>
          </p:nvGrpSpPr>
          <p:grpSpPr bwMode="auto">
            <a:xfrm>
              <a:off x="0" y="0"/>
              <a:ext cx="4245394" cy="720080"/>
              <a:chOff x="0" y="0"/>
              <a:chExt cx="4245394" cy="720080"/>
            </a:xfrm>
          </p:grpSpPr>
          <p:sp>
            <p:nvSpPr>
              <p:cNvPr id="58" name="矩形 35"/>
              <p:cNvSpPr>
                <a:spLocks noChangeArrowheads="1"/>
              </p:cNvSpPr>
              <p:nvPr/>
            </p:nvSpPr>
            <p:spPr bwMode="auto">
              <a:xfrm>
                <a:off x="0" y="0"/>
                <a:ext cx="834912" cy="720080"/>
              </a:xfrm>
              <a:prstGeom prst="rect">
                <a:avLst/>
              </a:prstGeom>
              <a:solidFill>
                <a:schemeClr val="accent3"/>
              </a:solidFill>
              <a:ln w="12700" cap="flat" cmpd="sng">
                <a:noFill/>
                <a:bevel/>
              </a:ln>
            </p:spPr>
            <p:txBody>
              <a:bodyPr anchor="ctr"/>
              <a:lstStyle/>
              <a:p>
                <a:pPr algn="ctr"/>
                <a:endParaRPr lang="zh-CN" altLang="zh-CN" sz="900">
                  <a:solidFill>
                    <a:srgbClr val="FFFFFF"/>
                  </a:solidFill>
                  <a:latin typeface="宋体" panose="02010600030101010101" pitchFamily="2" charset="-122"/>
                  <a:sym typeface="宋体" panose="02010600030101010101" pitchFamily="2" charset="-122"/>
                </a:endParaRPr>
              </a:p>
            </p:txBody>
          </p:sp>
          <p:sp>
            <p:nvSpPr>
              <p:cNvPr id="59" name="矩形 36"/>
              <p:cNvSpPr>
                <a:spLocks noChangeArrowheads="1"/>
              </p:cNvSpPr>
              <p:nvPr/>
            </p:nvSpPr>
            <p:spPr bwMode="auto">
              <a:xfrm>
                <a:off x="834913" y="0"/>
                <a:ext cx="3410481" cy="720080"/>
              </a:xfrm>
              <a:prstGeom prst="rect">
                <a:avLst/>
              </a:prstGeom>
              <a:solidFill>
                <a:schemeClr val="bg1">
                  <a:lumMod val="75000"/>
                </a:schemeClr>
              </a:solidFill>
              <a:ln w="12700" cap="flat" cmpd="sng">
                <a:noFill/>
                <a:bevel/>
              </a:ln>
            </p:spPr>
            <p:txBody>
              <a:bodyPr anchor="ctr"/>
              <a:lstStyle/>
              <a:p>
                <a:pPr algn="ctr"/>
                <a:endParaRPr lang="zh-CN" altLang="zh-CN" sz="900">
                  <a:solidFill>
                    <a:srgbClr val="FFFFFF"/>
                  </a:solidFill>
                  <a:latin typeface="宋体" panose="02010600030101010101" pitchFamily="2" charset="-122"/>
                  <a:sym typeface="宋体" panose="02010600030101010101" pitchFamily="2" charset="-122"/>
                </a:endParaRPr>
              </a:p>
            </p:txBody>
          </p:sp>
          <p:sp>
            <p:nvSpPr>
              <p:cNvPr id="60" name="文本框 37"/>
              <p:cNvSpPr>
                <a:spLocks noChangeArrowheads="1"/>
              </p:cNvSpPr>
              <p:nvPr/>
            </p:nvSpPr>
            <p:spPr bwMode="auto">
              <a:xfrm>
                <a:off x="866416" y="144596"/>
                <a:ext cx="2034736" cy="4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a:t>
                </a:r>
                <a:endParaRPr 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处添加标题单击此处添加</a:t>
                </a:r>
                <a:endParaRPr 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57" name="图片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06" y="88845"/>
              <a:ext cx="542387" cy="54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28"/>
          <p:cNvGrpSpPr/>
          <p:nvPr/>
        </p:nvGrpSpPr>
        <p:grpSpPr bwMode="auto">
          <a:xfrm flipH="1">
            <a:off x="5132587" y="3240550"/>
            <a:ext cx="3183828" cy="540711"/>
            <a:chOff x="-1585645" y="0"/>
            <a:chExt cx="4244044" cy="720080"/>
          </a:xfrm>
        </p:grpSpPr>
        <p:grpSp>
          <p:nvGrpSpPr>
            <p:cNvPr id="25" name="Group 29"/>
            <p:cNvGrpSpPr/>
            <p:nvPr/>
          </p:nvGrpSpPr>
          <p:grpSpPr bwMode="auto">
            <a:xfrm>
              <a:off x="-1585645" y="0"/>
              <a:ext cx="4244044" cy="720080"/>
              <a:chOff x="-1585645" y="0"/>
              <a:chExt cx="4244044" cy="720080"/>
            </a:xfrm>
          </p:grpSpPr>
          <p:sp>
            <p:nvSpPr>
              <p:cNvPr id="64" name="矩形 41"/>
              <p:cNvSpPr>
                <a:spLocks noChangeArrowheads="1"/>
              </p:cNvSpPr>
              <p:nvPr/>
            </p:nvSpPr>
            <p:spPr bwMode="auto">
              <a:xfrm>
                <a:off x="1823487" y="0"/>
                <a:ext cx="834912" cy="720080"/>
              </a:xfrm>
              <a:prstGeom prst="rect">
                <a:avLst/>
              </a:prstGeom>
              <a:solidFill>
                <a:schemeClr val="accent4"/>
              </a:solidFill>
              <a:ln w="12700" cap="flat" cmpd="sng">
                <a:noFill/>
                <a:bevel/>
              </a:ln>
            </p:spPr>
            <p:txBody>
              <a:bodyPr anchor="ctr"/>
              <a:lstStyle/>
              <a:p>
                <a:pPr algn="ctr"/>
                <a:endParaRPr lang="zh-CN" altLang="zh-CN" sz="900">
                  <a:solidFill>
                    <a:srgbClr val="FFFFFF"/>
                  </a:solidFill>
                  <a:latin typeface="宋体" panose="02010600030101010101" pitchFamily="2" charset="-122"/>
                  <a:sym typeface="宋体" panose="02010600030101010101" pitchFamily="2" charset="-122"/>
                </a:endParaRPr>
              </a:p>
            </p:txBody>
          </p:sp>
          <p:sp>
            <p:nvSpPr>
              <p:cNvPr id="65" name="矩形 42"/>
              <p:cNvSpPr>
                <a:spLocks noChangeArrowheads="1"/>
              </p:cNvSpPr>
              <p:nvPr/>
            </p:nvSpPr>
            <p:spPr bwMode="auto">
              <a:xfrm>
                <a:off x="-1585645" y="0"/>
                <a:ext cx="3385847" cy="720080"/>
              </a:xfrm>
              <a:prstGeom prst="rect">
                <a:avLst/>
              </a:prstGeom>
              <a:solidFill>
                <a:schemeClr val="bg1">
                  <a:lumMod val="75000"/>
                </a:schemeClr>
              </a:solidFill>
              <a:ln w="12700" cap="flat" cmpd="sng">
                <a:noFill/>
                <a:bevel/>
              </a:ln>
            </p:spPr>
            <p:txBody>
              <a:bodyPr anchor="ctr"/>
              <a:lstStyle/>
              <a:p>
                <a:pPr algn="ctr"/>
                <a:endParaRPr lang="zh-CN" altLang="zh-CN" sz="900">
                  <a:solidFill>
                    <a:srgbClr val="FFFFFF"/>
                  </a:solidFill>
                  <a:latin typeface="宋体" panose="02010600030101010101" pitchFamily="2" charset="-122"/>
                  <a:sym typeface="宋体" panose="02010600030101010101" pitchFamily="2" charset="-122"/>
                </a:endParaRPr>
              </a:p>
            </p:txBody>
          </p:sp>
          <p:sp>
            <p:nvSpPr>
              <p:cNvPr id="66" name="文本框 43"/>
              <p:cNvSpPr>
                <a:spLocks noChangeArrowheads="1"/>
              </p:cNvSpPr>
              <p:nvPr/>
            </p:nvSpPr>
            <p:spPr bwMode="auto">
              <a:xfrm>
                <a:off x="-145845" y="144596"/>
                <a:ext cx="2049559" cy="49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a:t>
                </a:r>
                <a:endParaRPr 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处添加标题单击此处添加</a:t>
                </a:r>
                <a:endParaRPr 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63" name="图片 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8579" y="119869"/>
              <a:ext cx="524953" cy="52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Group 34"/>
          <p:cNvGrpSpPr/>
          <p:nvPr/>
        </p:nvGrpSpPr>
        <p:grpSpPr bwMode="auto">
          <a:xfrm flipH="1">
            <a:off x="5126864" y="3853229"/>
            <a:ext cx="3189551" cy="540711"/>
            <a:chOff x="-1595815" y="0"/>
            <a:chExt cx="4254214" cy="720080"/>
          </a:xfrm>
        </p:grpSpPr>
        <p:grpSp>
          <p:nvGrpSpPr>
            <p:cNvPr id="42" name="Group 35"/>
            <p:cNvGrpSpPr/>
            <p:nvPr/>
          </p:nvGrpSpPr>
          <p:grpSpPr bwMode="auto">
            <a:xfrm>
              <a:off x="-1595815" y="0"/>
              <a:ext cx="4254214" cy="720080"/>
              <a:chOff x="-1595815" y="0"/>
              <a:chExt cx="4254214" cy="720080"/>
            </a:xfrm>
          </p:grpSpPr>
          <p:sp>
            <p:nvSpPr>
              <p:cNvPr id="70" name="矩形 47"/>
              <p:cNvSpPr>
                <a:spLocks noChangeArrowheads="1"/>
              </p:cNvSpPr>
              <p:nvPr/>
            </p:nvSpPr>
            <p:spPr bwMode="auto">
              <a:xfrm>
                <a:off x="1823487" y="0"/>
                <a:ext cx="834912" cy="720080"/>
              </a:xfrm>
              <a:prstGeom prst="rect">
                <a:avLst/>
              </a:prstGeom>
              <a:solidFill>
                <a:schemeClr val="accent1"/>
              </a:solidFill>
              <a:ln w="12700" cap="flat" cmpd="sng">
                <a:noFill/>
                <a:bevel/>
              </a:ln>
            </p:spPr>
            <p:txBody>
              <a:bodyPr anchor="ctr"/>
              <a:lstStyle/>
              <a:p>
                <a:pPr algn="ctr"/>
                <a:endParaRPr lang="zh-CN" altLang="zh-CN" sz="900">
                  <a:solidFill>
                    <a:srgbClr val="FFFFFF"/>
                  </a:solidFill>
                  <a:latin typeface="宋体" panose="02010600030101010101" pitchFamily="2" charset="-122"/>
                  <a:sym typeface="宋体" panose="02010600030101010101" pitchFamily="2" charset="-122"/>
                </a:endParaRPr>
              </a:p>
            </p:txBody>
          </p:sp>
          <p:sp>
            <p:nvSpPr>
              <p:cNvPr id="71" name="矩形 48"/>
              <p:cNvSpPr>
                <a:spLocks noChangeArrowheads="1"/>
              </p:cNvSpPr>
              <p:nvPr/>
            </p:nvSpPr>
            <p:spPr bwMode="auto">
              <a:xfrm>
                <a:off x="-1595815" y="0"/>
                <a:ext cx="3396017" cy="720080"/>
              </a:xfrm>
              <a:prstGeom prst="rect">
                <a:avLst/>
              </a:prstGeom>
              <a:solidFill>
                <a:schemeClr val="bg1">
                  <a:lumMod val="75000"/>
                </a:schemeClr>
              </a:solidFill>
              <a:ln w="12700" cap="flat" cmpd="sng">
                <a:noFill/>
                <a:bevel/>
              </a:ln>
            </p:spPr>
            <p:txBody>
              <a:bodyPr anchor="ctr"/>
              <a:lstStyle/>
              <a:p>
                <a:pPr algn="ctr"/>
                <a:endParaRPr lang="zh-CN" altLang="zh-CN" sz="900">
                  <a:solidFill>
                    <a:srgbClr val="FFFFFF"/>
                  </a:solidFill>
                  <a:latin typeface="宋体" panose="02010600030101010101" pitchFamily="2" charset="-122"/>
                  <a:sym typeface="宋体" panose="02010600030101010101" pitchFamily="2" charset="-122"/>
                </a:endParaRPr>
              </a:p>
            </p:txBody>
          </p:sp>
          <p:sp>
            <p:nvSpPr>
              <p:cNvPr id="72" name="文本框 49"/>
              <p:cNvSpPr>
                <a:spLocks noChangeArrowheads="1"/>
              </p:cNvSpPr>
              <p:nvPr/>
            </p:nvSpPr>
            <p:spPr bwMode="auto">
              <a:xfrm>
                <a:off x="-107133" y="144596"/>
                <a:ext cx="2010846" cy="49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a:t>
                </a:r>
                <a:endParaRPr 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处添加标题单击此处添加</a:t>
                </a:r>
                <a:endParaRPr 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69" name="图片 4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9886" y="90047"/>
              <a:ext cx="562802" cy="55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ppt_x"/>
                                          </p:val>
                                        </p:tav>
                                        <p:tav tm="100000">
                                          <p:val>
                                            <p:strVal val="#ppt_x"/>
                                          </p:val>
                                        </p:tav>
                                      </p:tavLst>
                                    </p:anim>
                                    <p:anim calcmode="lin" valueType="num">
                                      <p:cBhvr additive="base">
                                        <p:cTn id="8" dur="125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250" fill="hold"/>
                                        <p:tgtEl>
                                          <p:spTgt spid="17"/>
                                        </p:tgtEl>
                                        <p:attrNameLst>
                                          <p:attrName>ppt_x</p:attrName>
                                        </p:attrNameLst>
                                      </p:cBhvr>
                                      <p:tavLst>
                                        <p:tav tm="0">
                                          <p:val>
                                            <p:strVal val="#ppt_x"/>
                                          </p:val>
                                        </p:tav>
                                        <p:tav tm="100000">
                                          <p:val>
                                            <p:strVal val="#ppt_x"/>
                                          </p:val>
                                        </p:tav>
                                      </p:tavLst>
                                    </p:anim>
                                    <p:anim calcmode="lin" valueType="num">
                                      <p:cBhvr additive="base">
                                        <p:cTn id="12" dur="125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250" fill="hold"/>
                                        <p:tgtEl>
                                          <p:spTgt spid="22"/>
                                        </p:tgtEl>
                                        <p:attrNameLst>
                                          <p:attrName>ppt_x</p:attrName>
                                        </p:attrNameLst>
                                      </p:cBhvr>
                                      <p:tavLst>
                                        <p:tav tm="0">
                                          <p:val>
                                            <p:strVal val="#ppt_x"/>
                                          </p:val>
                                        </p:tav>
                                        <p:tav tm="100000">
                                          <p:val>
                                            <p:strVal val="#ppt_x"/>
                                          </p:val>
                                        </p:tav>
                                      </p:tavLst>
                                    </p:anim>
                                    <p:anim calcmode="lin" valueType="num">
                                      <p:cBhvr additive="base">
                                        <p:cTn id="16" dur="1250" fill="hold"/>
                                        <p:tgtEl>
                                          <p:spTgt spid="2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1250" fill="hold"/>
                                        <p:tgtEl>
                                          <p:spTgt spid="24"/>
                                        </p:tgtEl>
                                        <p:attrNameLst>
                                          <p:attrName>ppt_x</p:attrName>
                                        </p:attrNameLst>
                                      </p:cBhvr>
                                      <p:tavLst>
                                        <p:tav tm="0">
                                          <p:val>
                                            <p:strVal val="#ppt_x"/>
                                          </p:val>
                                        </p:tav>
                                        <p:tav tm="100000">
                                          <p:val>
                                            <p:strVal val="#ppt_x"/>
                                          </p:val>
                                        </p:tav>
                                      </p:tavLst>
                                    </p:anim>
                                    <p:anim calcmode="lin" valueType="num">
                                      <p:cBhvr additive="base">
                                        <p:cTn id="21" dur="1250" fill="hold"/>
                                        <p:tgtEl>
                                          <p:spTgt spid="2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1250" fill="hold"/>
                                        <p:tgtEl>
                                          <p:spTgt spid="41"/>
                                        </p:tgtEl>
                                        <p:attrNameLst>
                                          <p:attrName>ppt_x</p:attrName>
                                        </p:attrNameLst>
                                      </p:cBhvr>
                                      <p:tavLst>
                                        <p:tav tm="0">
                                          <p:val>
                                            <p:strVal val="#ppt_x"/>
                                          </p:val>
                                        </p:tav>
                                        <p:tav tm="100000">
                                          <p:val>
                                            <p:strVal val="#ppt_x"/>
                                          </p:val>
                                        </p:tav>
                                      </p:tavLst>
                                    </p:anim>
                                    <p:anim calcmode="lin" valueType="num">
                                      <p:cBhvr additive="base">
                                        <p:cTn id="25" dur="125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971600" y="1145682"/>
            <a:ext cx="7466762" cy="3306450"/>
            <a:chOff x="971600" y="1145329"/>
            <a:chExt cx="7466762" cy="3305429"/>
          </a:xfrm>
        </p:grpSpPr>
        <p:sp>
          <p:nvSpPr>
            <p:cNvPr id="4" name="椭圆 3"/>
            <p:cNvSpPr/>
            <p:nvPr/>
          </p:nvSpPr>
          <p:spPr>
            <a:xfrm>
              <a:off x="1187625" y="1426719"/>
              <a:ext cx="2808312" cy="2808312"/>
            </a:xfrm>
            <a:prstGeom prst="ellipse">
              <a:avLst/>
            </a:prstGeom>
            <a:solidFill>
              <a:schemeClr val="accent2">
                <a:lumMod val="40000"/>
                <a:lumOff val="6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空心弧 8"/>
            <p:cNvSpPr/>
            <p:nvPr/>
          </p:nvSpPr>
          <p:spPr>
            <a:xfrm>
              <a:off x="1196202" y="1435296"/>
              <a:ext cx="2791158" cy="2791158"/>
            </a:xfrm>
            <a:prstGeom prst="blockArc">
              <a:avLst>
                <a:gd name="adj1" fmla="val 21552921"/>
                <a:gd name="adj2" fmla="val 3257069"/>
                <a:gd name="adj3" fmla="val 11989"/>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椭圆 4"/>
            <p:cNvSpPr/>
            <p:nvPr/>
          </p:nvSpPr>
          <p:spPr>
            <a:xfrm>
              <a:off x="1470660" y="1709754"/>
              <a:ext cx="2242243" cy="2242243"/>
            </a:xfrm>
            <a:prstGeom prst="ellipse">
              <a:avLst/>
            </a:prstGeom>
            <a:solidFill>
              <a:schemeClr val="accent2">
                <a:lumMod val="40000"/>
                <a:lumOff val="6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空心弧 9"/>
            <p:cNvSpPr/>
            <p:nvPr/>
          </p:nvSpPr>
          <p:spPr>
            <a:xfrm>
              <a:off x="1470659" y="1709753"/>
              <a:ext cx="2242244" cy="2242244"/>
            </a:xfrm>
            <a:prstGeom prst="blockArc">
              <a:avLst>
                <a:gd name="adj1" fmla="val 21552921"/>
                <a:gd name="adj2" fmla="val 6454187"/>
                <a:gd name="adj3" fmla="val 15544"/>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1763688" y="2002782"/>
              <a:ext cx="1656186" cy="1656186"/>
            </a:xfrm>
            <a:prstGeom prst="ellipse">
              <a:avLst/>
            </a:prstGeom>
            <a:solidFill>
              <a:schemeClr val="accent2">
                <a:lumMod val="40000"/>
                <a:lumOff val="6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空心弧 10"/>
            <p:cNvSpPr/>
            <p:nvPr/>
          </p:nvSpPr>
          <p:spPr>
            <a:xfrm>
              <a:off x="1763688" y="2002782"/>
              <a:ext cx="1656186" cy="1656186"/>
            </a:xfrm>
            <a:prstGeom prst="blockArc">
              <a:avLst>
                <a:gd name="adj1" fmla="val 21552921"/>
                <a:gd name="adj2" fmla="val 11934618"/>
                <a:gd name="adj3" fmla="val 19878"/>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2068876" y="2307970"/>
              <a:ext cx="1045811" cy="1045811"/>
            </a:xfrm>
            <a:prstGeom prst="ellipse">
              <a:avLst/>
            </a:prstGeom>
            <a:solidFill>
              <a:schemeClr val="accent2">
                <a:lumMod val="40000"/>
                <a:lumOff val="6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空心弧 11"/>
            <p:cNvSpPr/>
            <p:nvPr/>
          </p:nvSpPr>
          <p:spPr>
            <a:xfrm>
              <a:off x="2068876" y="2307970"/>
              <a:ext cx="1045811" cy="1045811"/>
            </a:xfrm>
            <a:prstGeom prst="blockArc">
              <a:avLst>
                <a:gd name="adj1" fmla="val 21552921"/>
                <a:gd name="adj2" fmla="val 14754958"/>
                <a:gd name="adj3" fmla="val 2698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p:nvSpPr>
          <p:spPr>
            <a:xfrm>
              <a:off x="2325040" y="2564134"/>
              <a:ext cx="533483" cy="533483"/>
            </a:xfrm>
            <a:prstGeom prst="ellipse">
              <a:avLst/>
            </a:prstGeom>
            <a:gradFill flip="none" rotWithShape="1">
              <a:gsLst>
                <a:gs pos="100000">
                  <a:srgbClr val="FCFCFC"/>
                </a:gs>
                <a:gs pos="0">
                  <a:srgbClr val="CCCCCC"/>
                </a:gs>
              </a:gsLst>
              <a:lin ang="7200000" scaled="0"/>
              <a:tileRect/>
            </a:gra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2404404" y="2307970"/>
              <a:ext cx="374754" cy="276999"/>
            </a:xfrm>
            <a:prstGeom prst="rect">
              <a:avLst/>
            </a:prstGeom>
            <a:noFill/>
          </p:spPr>
          <p:txBody>
            <a:bodyPr wrap="square" rtlCol="0">
              <a:spAutoFit/>
            </a:bodyPr>
            <a:lstStyle/>
            <a:p>
              <a:r>
                <a:rPr lang="en-US" altLang="zh-CN" sz="1200" dirty="0">
                  <a:solidFill>
                    <a:schemeClr val="accent1"/>
                  </a:solidFill>
                  <a:latin typeface="Arial" panose="020B0604020202020204" pitchFamily="34" charset="0"/>
                  <a:cs typeface="Arial" panose="020B0604020202020204" pitchFamily="34" charset="0"/>
                </a:rPr>
                <a:t>01</a:t>
              </a:r>
              <a:endParaRPr lang="zh-CN" altLang="en-US" sz="1200" dirty="0">
                <a:solidFill>
                  <a:schemeClr val="accent1"/>
                </a:solidFill>
                <a:latin typeface="Arial" panose="020B0604020202020204" pitchFamily="34" charset="0"/>
                <a:cs typeface="Arial" panose="020B0604020202020204" pitchFamily="34" charset="0"/>
              </a:endParaRPr>
            </a:p>
          </p:txBody>
        </p:sp>
        <p:sp>
          <p:nvSpPr>
            <p:cNvPr id="14" name="TextBox 13"/>
            <p:cNvSpPr txBox="1"/>
            <p:nvPr/>
          </p:nvSpPr>
          <p:spPr>
            <a:xfrm>
              <a:off x="2404404" y="2036008"/>
              <a:ext cx="374754" cy="276999"/>
            </a:xfrm>
            <a:prstGeom prst="rect">
              <a:avLst/>
            </a:prstGeom>
            <a:noFill/>
          </p:spPr>
          <p:txBody>
            <a:bodyPr wrap="square" rtlCol="0">
              <a:spAutoFit/>
            </a:bodyPr>
            <a:lstStyle/>
            <a:p>
              <a:r>
                <a:rPr lang="en-US" altLang="zh-CN" sz="1200" dirty="0">
                  <a:solidFill>
                    <a:schemeClr val="tx1">
                      <a:lumMod val="50000"/>
                      <a:lumOff val="50000"/>
                    </a:schemeClr>
                  </a:solidFill>
                  <a:latin typeface="Arial" panose="020B0604020202020204" pitchFamily="34" charset="0"/>
                  <a:cs typeface="Arial" panose="020B0604020202020204" pitchFamily="34" charset="0"/>
                </a:rPr>
                <a:t>02</a:t>
              </a:r>
              <a:endParaRPr lang="zh-CN" altLang="en-US" sz="1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5" name="TextBox 14"/>
            <p:cNvSpPr txBox="1"/>
            <p:nvPr/>
          </p:nvSpPr>
          <p:spPr>
            <a:xfrm>
              <a:off x="2404404" y="1729791"/>
              <a:ext cx="374754" cy="276999"/>
            </a:xfrm>
            <a:prstGeom prst="rect">
              <a:avLst/>
            </a:prstGeom>
            <a:noFill/>
          </p:spPr>
          <p:txBody>
            <a:bodyPr wrap="square" rtlCol="0">
              <a:spAutoFit/>
            </a:bodyPr>
            <a:lstStyle/>
            <a:p>
              <a:r>
                <a:rPr lang="en-US" altLang="zh-CN" sz="1200" dirty="0">
                  <a:solidFill>
                    <a:schemeClr val="accent3"/>
                  </a:solidFill>
                  <a:latin typeface="Arial" panose="020B0604020202020204" pitchFamily="34" charset="0"/>
                  <a:cs typeface="Arial" panose="020B0604020202020204" pitchFamily="34" charset="0"/>
                </a:rPr>
                <a:t>03</a:t>
              </a:r>
              <a:endParaRPr lang="zh-CN" altLang="en-US" sz="1200" dirty="0">
                <a:solidFill>
                  <a:schemeClr val="accent3"/>
                </a:solidFill>
                <a:latin typeface="Arial" panose="020B0604020202020204" pitchFamily="34" charset="0"/>
                <a:cs typeface="Arial" panose="020B0604020202020204" pitchFamily="34" charset="0"/>
              </a:endParaRPr>
            </a:p>
          </p:txBody>
        </p:sp>
        <p:sp>
          <p:nvSpPr>
            <p:cNvPr id="16" name="TextBox 15"/>
            <p:cNvSpPr txBox="1"/>
            <p:nvPr/>
          </p:nvSpPr>
          <p:spPr>
            <a:xfrm>
              <a:off x="2404404" y="1452792"/>
              <a:ext cx="374754" cy="276999"/>
            </a:xfrm>
            <a:prstGeom prst="rect">
              <a:avLst/>
            </a:prstGeom>
            <a:noFill/>
          </p:spPr>
          <p:txBody>
            <a:bodyPr wrap="square" rtlCol="0">
              <a:spAutoFit/>
            </a:bodyPr>
            <a:lstStyle/>
            <a:p>
              <a:r>
                <a:rPr lang="en-US" altLang="zh-CN" sz="1200" dirty="0">
                  <a:solidFill>
                    <a:schemeClr val="tx1">
                      <a:lumMod val="50000"/>
                      <a:lumOff val="50000"/>
                    </a:schemeClr>
                  </a:solidFill>
                  <a:latin typeface="Arial" panose="020B0604020202020204" pitchFamily="34" charset="0"/>
                  <a:cs typeface="Arial" panose="020B0604020202020204" pitchFamily="34" charset="0"/>
                </a:rPr>
                <a:t>04</a:t>
              </a:r>
              <a:endParaRPr lang="zh-CN" altLang="en-US" sz="1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7" name="弧形 16"/>
            <p:cNvSpPr/>
            <p:nvPr/>
          </p:nvSpPr>
          <p:spPr>
            <a:xfrm>
              <a:off x="971601" y="1210992"/>
              <a:ext cx="3239766" cy="3239766"/>
            </a:xfrm>
            <a:prstGeom prst="arc">
              <a:avLst>
                <a:gd name="adj1" fmla="val 9275351"/>
                <a:gd name="adj2" fmla="val 16144531"/>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p:nvSpPr>
          <p:spPr>
            <a:xfrm>
              <a:off x="971601" y="1210992"/>
              <a:ext cx="3239766" cy="3239766"/>
            </a:xfrm>
            <a:prstGeom prst="arc">
              <a:avLst>
                <a:gd name="adj1" fmla="val 21588261"/>
                <a:gd name="adj2" fmla="val 4433740"/>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Rectangle 42"/>
            <p:cNvSpPr/>
            <p:nvPr/>
          </p:nvSpPr>
          <p:spPr>
            <a:xfrm>
              <a:off x="971600" y="1194001"/>
              <a:ext cx="3247193" cy="3256757"/>
            </a:xfrm>
            <a:prstGeom prst="rect">
              <a:avLst/>
            </a:prstGeom>
            <a:noFill/>
            <a:ln w="12700" cap="flat" cmpd="sng" algn="ctr">
              <a:noFill/>
              <a:prstDash val="solid"/>
            </a:ln>
            <a:effectLst/>
          </p:spPr>
          <p:txBody>
            <a:bodyPr lIns="91440" tIns="0" rIns="91440" bIns="0" rtlCol="0" anchor="t">
              <a:prstTxWarp prst="textArchDown">
                <a:avLst>
                  <a:gd name="adj" fmla="val 2429176"/>
                </a:avLst>
              </a:prstTxWarp>
            </a:bodyPr>
            <a:lstStyle/>
            <a:p>
              <a:pPr>
                <a:spcBef>
                  <a:spcPts val="840"/>
                </a:spcBef>
                <a:spcAft>
                  <a:spcPts val="840"/>
                </a:spcAft>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8"/>
            <p:cNvGrpSpPr/>
            <p:nvPr/>
          </p:nvGrpSpPr>
          <p:grpSpPr>
            <a:xfrm>
              <a:off x="2757087" y="1432002"/>
              <a:ext cx="5681275" cy="449772"/>
              <a:chOff x="3139197" y="1130231"/>
              <a:chExt cx="5681275" cy="449772"/>
            </a:xfrm>
          </p:grpSpPr>
          <p:cxnSp>
            <p:nvCxnSpPr>
              <p:cNvPr id="30" name="直接连接符 29"/>
              <p:cNvCxnSpPr/>
              <p:nvPr/>
            </p:nvCxnSpPr>
            <p:spPr>
              <a:xfrm>
                <a:off x="3218562" y="1415430"/>
                <a:ext cx="53138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3139197" y="1415430"/>
                <a:ext cx="79365" cy="164573"/>
              </a:xfrm>
              <a:prstGeom prst="line">
                <a:avLst/>
              </a:prstGeom>
              <a:ln>
                <a:solidFill>
                  <a:schemeClr val="bg1">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867632" y="1130231"/>
                <a:ext cx="569232" cy="261610"/>
              </a:xfrm>
              <a:prstGeom prst="rect">
                <a:avLst/>
              </a:prstGeom>
              <a:noFill/>
            </p:spPr>
            <p:txBody>
              <a:bodyPr wrap="square" rtlCol="0">
                <a:spAutoFit/>
              </a:bodyPr>
              <a:lstStyle/>
              <a:p>
                <a:r>
                  <a:rPr lang="en-US" altLang="zh-CN" sz="1100" dirty="0">
                    <a:solidFill>
                      <a:schemeClr val="accent1"/>
                    </a:solidFill>
                    <a:latin typeface="Arial" panose="020B0604020202020204" pitchFamily="34" charset="0"/>
                    <a:cs typeface="Arial" panose="020B0604020202020204" pitchFamily="34" charset="0"/>
                  </a:rPr>
                  <a:t>30%</a:t>
                </a:r>
                <a:endParaRPr lang="zh-CN" altLang="en-US" sz="1100" dirty="0">
                  <a:solidFill>
                    <a:schemeClr val="accent1"/>
                  </a:solidFill>
                  <a:latin typeface="Arial" panose="020B0604020202020204" pitchFamily="34" charset="0"/>
                  <a:cs typeface="Arial" panose="020B0604020202020204" pitchFamily="34" charset="0"/>
                </a:endParaRPr>
              </a:p>
            </p:txBody>
          </p:sp>
          <p:sp>
            <p:nvSpPr>
              <p:cNvPr id="33" name="Rectangle 42"/>
              <p:cNvSpPr/>
              <p:nvPr/>
            </p:nvSpPr>
            <p:spPr>
              <a:xfrm>
                <a:off x="5292848" y="1213030"/>
                <a:ext cx="3527624" cy="157162"/>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0" name="组合 33"/>
            <p:cNvGrpSpPr/>
            <p:nvPr/>
          </p:nvGrpSpPr>
          <p:grpSpPr>
            <a:xfrm>
              <a:off x="2757087" y="1722484"/>
              <a:ext cx="5681275" cy="449772"/>
              <a:chOff x="3139197" y="1130231"/>
              <a:chExt cx="5681275" cy="449772"/>
            </a:xfrm>
          </p:grpSpPr>
          <p:cxnSp>
            <p:nvCxnSpPr>
              <p:cNvPr id="35" name="直接连接符 34"/>
              <p:cNvCxnSpPr/>
              <p:nvPr/>
            </p:nvCxnSpPr>
            <p:spPr>
              <a:xfrm>
                <a:off x="3218562" y="1415430"/>
                <a:ext cx="53138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3139197" y="1415430"/>
                <a:ext cx="79365" cy="164573"/>
              </a:xfrm>
              <a:prstGeom prst="line">
                <a:avLst/>
              </a:prstGeom>
              <a:ln>
                <a:solidFill>
                  <a:schemeClr val="bg1">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867632" y="1130231"/>
                <a:ext cx="569232" cy="261610"/>
              </a:xfrm>
              <a:prstGeom prst="rect">
                <a:avLst/>
              </a:prstGeom>
              <a:noFill/>
            </p:spPr>
            <p:txBody>
              <a:bodyPr wrap="square" rtlCol="0">
                <a:spAutoFit/>
              </a:bodyPr>
              <a:lstStyle/>
              <a:p>
                <a:r>
                  <a:rPr lang="en-US" altLang="zh-CN" sz="1100" dirty="0">
                    <a:solidFill>
                      <a:schemeClr val="accent1"/>
                    </a:solidFill>
                    <a:latin typeface="Arial" panose="020B0604020202020204" pitchFamily="34" charset="0"/>
                    <a:cs typeface="Arial" panose="020B0604020202020204" pitchFamily="34" charset="0"/>
                  </a:rPr>
                  <a:t>55%</a:t>
                </a:r>
                <a:endParaRPr lang="zh-CN" altLang="en-US" sz="1100" dirty="0">
                  <a:solidFill>
                    <a:schemeClr val="accent1"/>
                  </a:solidFill>
                  <a:latin typeface="Arial" panose="020B0604020202020204" pitchFamily="34" charset="0"/>
                  <a:cs typeface="Arial" panose="020B0604020202020204" pitchFamily="34" charset="0"/>
                </a:endParaRPr>
              </a:p>
            </p:txBody>
          </p:sp>
          <p:sp>
            <p:nvSpPr>
              <p:cNvPr id="38" name="Rectangle 42"/>
              <p:cNvSpPr/>
              <p:nvPr/>
            </p:nvSpPr>
            <p:spPr>
              <a:xfrm>
                <a:off x="5292848" y="1213029"/>
                <a:ext cx="3527624" cy="157162"/>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 name="组合 38"/>
            <p:cNvGrpSpPr/>
            <p:nvPr/>
          </p:nvGrpSpPr>
          <p:grpSpPr>
            <a:xfrm>
              <a:off x="2757087" y="2012966"/>
              <a:ext cx="5681275" cy="449772"/>
              <a:chOff x="3139197" y="1130231"/>
              <a:chExt cx="5681275" cy="449772"/>
            </a:xfrm>
          </p:grpSpPr>
          <p:cxnSp>
            <p:nvCxnSpPr>
              <p:cNvPr id="40" name="直接连接符 39"/>
              <p:cNvCxnSpPr/>
              <p:nvPr/>
            </p:nvCxnSpPr>
            <p:spPr>
              <a:xfrm>
                <a:off x="3218562" y="1415430"/>
                <a:ext cx="53138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3139197" y="1415430"/>
                <a:ext cx="79365" cy="164573"/>
              </a:xfrm>
              <a:prstGeom prst="line">
                <a:avLst/>
              </a:prstGeom>
              <a:ln>
                <a:solidFill>
                  <a:schemeClr val="bg1">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867632" y="1130231"/>
                <a:ext cx="569232" cy="261610"/>
              </a:xfrm>
              <a:prstGeom prst="rect">
                <a:avLst/>
              </a:prstGeom>
              <a:noFill/>
            </p:spPr>
            <p:txBody>
              <a:bodyPr wrap="square" rtlCol="0">
                <a:spAutoFit/>
              </a:bodyPr>
              <a:lstStyle/>
              <a:p>
                <a:r>
                  <a:rPr lang="en-US" altLang="zh-CN" sz="1100" dirty="0">
                    <a:solidFill>
                      <a:schemeClr val="accent1"/>
                    </a:solidFill>
                    <a:latin typeface="Arial" panose="020B0604020202020204" pitchFamily="34" charset="0"/>
                    <a:cs typeface="Arial" panose="020B0604020202020204" pitchFamily="34" charset="0"/>
                  </a:rPr>
                  <a:t>70%</a:t>
                </a:r>
                <a:endParaRPr lang="zh-CN" altLang="en-US" sz="1100" dirty="0">
                  <a:solidFill>
                    <a:schemeClr val="accent1"/>
                  </a:solidFill>
                  <a:latin typeface="Arial" panose="020B0604020202020204" pitchFamily="34" charset="0"/>
                  <a:cs typeface="Arial" panose="020B0604020202020204" pitchFamily="34" charset="0"/>
                </a:endParaRPr>
              </a:p>
            </p:txBody>
          </p:sp>
          <p:sp>
            <p:nvSpPr>
              <p:cNvPr id="43" name="Rectangle 42"/>
              <p:cNvSpPr/>
              <p:nvPr/>
            </p:nvSpPr>
            <p:spPr>
              <a:xfrm>
                <a:off x="5292848" y="1213029"/>
                <a:ext cx="3527624" cy="157162"/>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3" name="组合 27"/>
            <p:cNvGrpSpPr/>
            <p:nvPr/>
          </p:nvGrpSpPr>
          <p:grpSpPr>
            <a:xfrm>
              <a:off x="2397048" y="1145329"/>
              <a:ext cx="6041314" cy="457252"/>
              <a:chOff x="2779158" y="1134040"/>
              <a:chExt cx="6041314" cy="457252"/>
            </a:xfrm>
          </p:grpSpPr>
          <p:cxnSp>
            <p:nvCxnSpPr>
              <p:cNvPr id="22" name="直接连接符 21"/>
              <p:cNvCxnSpPr/>
              <p:nvPr/>
            </p:nvCxnSpPr>
            <p:spPr>
              <a:xfrm>
                <a:off x="2858523" y="1415430"/>
                <a:ext cx="567391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16" idx="3"/>
              </p:cNvCxnSpPr>
              <p:nvPr/>
            </p:nvCxnSpPr>
            <p:spPr>
              <a:xfrm flipH="1">
                <a:off x="2779158" y="1426719"/>
                <a:ext cx="79365" cy="164573"/>
              </a:xfrm>
              <a:prstGeom prst="line">
                <a:avLst/>
              </a:prstGeom>
              <a:ln>
                <a:solidFill>
                  <a:schemeClr val="bg1">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46042" y="1134040"/>
                <a:ext cx="569232" cy="306610"/>
              </a:xfrm>
              <a:prstGeom prst="rect">
                <a:avLst/>
              </a:prstGeom>
              <a:noFill/>
            </p:spPr>
            <p:txBody>
              <a:bodyPr wrap="square" rtlCol="0">
                <a:spAutoFit/>
              </a:bodyPr>
              <a:lstStyle/>
              <a:p>
                <a:r>
                  <a:rPr lang="en-US" altLang="zh-CN" sz="1400" dirty="0">
                    <a:solidFill>
                      <a:schemeClr val="accent1"/>
                    </a:solidFill>
                    <a:latin typeface="Arial" panose="020B0604020202020204" pitchFamily="34" charset="0"/>
                    <a:cs typeface="Arial" panose="020B0604020202020204" pitchFamily="34" charset="0"/>
                  </a:rPr>
                  <a:t>15</a:t>
                </a:r>
                <a:r>
                  <a:rPr lang="en-US" altLang="zh-CN" sz="1100" dirty="0">
                    <a:solidFill>
                      <a:schemeClr val="accent1"/>
                    </a:solidFill>
                    <a:latin typeface="Arial" panose="020B0604020202020204" pitchFamily="34" charset="0"/>
                    <a:cs typeface="Arial" panose="020B0604020202020204" pitchFamily="34" charset="0"/>
                  </a:rPr>
                  <a:t>%</a:t>
                </a:r>
                <a:endParaRPr lang="zh-CN" altLang="en-US" sz="1100" dirty="0">
                  <a:solidFill>
                    <a:schemeClr val="accent1"/>
                  </a:solidFill>
                  <a:latin typeface="Arial" panose="020B0604020202020204" pitchFamily="34" charset="0"/>
                  <a:cs typeface="Arial" panose="020B0604020202020204" pitchFamily="34" charset="0"/>
                </a:endParaRPr>
              </a:p>
            </p:txBody>
          </p:sp>
          <p:sp>
            <p:nvSpPr>
              <p:cNvPr id="26" name="Rectangle 42"/>
              <p:cNvSpPr/>
              <p:nvPr/>
            </p:nvSpPr>
            <p:spPr>
              <a:xfrm>
                <a:off x="5292848" y="1213031"/>
                <a:ext cx="3527624" cy="157162"/>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14"/>
          <p:cNvSpPr/>
          <p:nvPr/>
        </p:nvSpPr>
        <p:spPr bwMode="auto">
          <a:xfrm>
            <a:off x="3745230" y="2010081"/>
            <a:ext cx="1653540" cy="1651382"/>
          </a:xfrm>
          <a:custGeom>
            <a:avLst/>
            <a:gdLst>
              <a:gd name="T0" fmla="*/ 1195 w 1240"/>
              <a:gd name="T1" fmla="*/ 238 h 1238"/>
              <a:gd name="T2" fmla="*/ 1116 w 1240"/>
              <a:gd name="T3" fmla="*/ 190 h 1238"/>
              <a:gd name="T4" fmla="*/ 1051 w 1240"/>
              <a:gd name="T5" fmla="*/ 123 h 1238"/>
              <a:gd name="T6" fmla="*/ 1003 w 1240"/>
              <a:gd name="T7" fmla="*/ 44 h 1238"/>
              <a:gd name="T8" fmla="*/ 976 w 1240"/>
              <a:gd name="T9" fmla="*/ 29 h 1238"/>
              <a:gd name="T10" fmla="*/ 913 w 1240"/>
              <a:gd name="T11" fmla="*/ 136 h 1238"/>
              <a:gd name="T12" fmla="*/ 820 w 1240"/>
              <a:gd name="T13" fmla="*/ 215 h 1238"/>
              <a:gd name="T14" fmla="*/ 706 w 1240"/>
              <a:gd name="T15" fmla="*/ 263 h 1238"/>
              <a:gd name="T16" fmla="*/ 608 w 1240"/>
              <a:gd name="T17" fmla="*/ 272 h 1238"/>
              <a:gd name="T18" fmla="*/ 519 w 1240"/>
              <a:gd name="T19" fmla="*/ 259 h 1238"/>
              <a:gd name="T20" fmla="*/ 412 w 1240"/>
              <a:gd name="T21" fmla="*/ 213 h 1238"/>
              <a:gd name="T22" fmla="*/ 325 w 1240"/>
              <a:gd name="T23" fmla="*/ 138 h 1238"/>
              <a:gd name="T24" fmla="*/ 264 w 1240"/>
              <a:gd name="T25" fmla="*/ 40 h 1238"/>
              <a:gd name="T26" fmla="*/ 235 w 1240"/>
              <a:gd name="T27" fmla="*/ 55 h 1238"/>
              <a:gd name="T28" fmla="*/ 186 w 1240"/>
              <a:gd name="T29" fmla="*/ 130 h 1238"/>
              <a:gd name="T30" fmla="*/ 121 w 1240"/>
              <a:gd name="T31" fmla="*/ 192 h 1238"/>
              <a:gd name="T32" fmla="*/ 43 w 1240"/>
              <a:gd name="T33" fmla="*/ 238 h 1238"/>
              <a:gd name="T34" fmla="*/ 31 w 1240"/>
              <a:gd name="T35" fmla="*/ 264 h 1238"/>
              <a:gd name="T36" fmla="*/ 137 w 1240"/>
              <a:gd name="T37" fmla="*/ 327 h 1238"/>
              <a:gd name="T38" fmla="*/ 217 w 1240"/>
              <a:gd name="T39" fmla="*/ 420 h 1238"/>
              <a:gd name="T40" fmla="*/ 265 w 1240"/>
              <a:gd name="T41" fmla="*/ 535 h 1238"/>
              <a:gd name="T42" fmla="*/ 275 w 1240"/>
              <a:gd name="T43" fmla="*/ 615 h 1238"/>
              <a:gd name="T44" fmla="*/ 269 w 1240"/>
              <a:gd name="T45" fmla="*/ 693 h 1238"/>
              <a:gd name="T46" fmla="*/ 231 w 1240"/>
              <a:gd name="T47" fmla="*/ 804 h 1238"/>
              <a:gd name="T48" fmla="*/ 162 w 1240"/>
              <a:gd name="T49" fmla="*/ 897 h 1238"/>
              <a:gd name="T50" fmla="*/ 70 w 1240"/>
              <a:gd name="T51" fmla="*/ 964 h 1238"/>
              <a:gd name="T52" fmla="*/ 36 w 1240"/>
              <a:gd name="T53" fmla="*/ 996 h 1238"/>
              <a:gd name="T54" fmla="*/ 112 w 1240"/>
              <a:gd name="T55" fmla="*/ 1037 h 1238"/>
              <a:gd name="T56" fmla="*/ 177 w 1240"/>
              <a:gd name="T57" fmla="*/ 1096 h 1238"/>
              <a:gd name="T58" fmla="*/ 226 w 1240"/>
              <a:gd name="T59" fmla="*/ 1166 h 1238"/>
              <a:gd name="T60" fmla="*/ 254 w 1240"/>
              <a:gd name="T61" fmla="*/ 1225 h 1238"/>
              <a:gd name="T62" fmla="*/ 310 w 1240"/>
              <a:gd name="T63" fmla="*/ 1120 h 1238"/>
              <a:gd name="T64" fmla="*/ 396 w 1240"/>
              <a:gd name="T65" fmla="*/ 1037 h 1238"/>
              <a:gd name="T66" fmla="*/ 503 w 1240"/>
              <a:gd name="T67" fmla="*/ 984 h 1238"/>
              <a:gd name="T68" fmla="*/ 627 w 1240"/>
              <a:gd name="T69" fmla="*/ 967 h 1238"/>
              <a:gd name="T70" fmla="*/ 719 w 1240"/>
              <a:gd name="T71" fmla="*/ 980 h 1238"/>
              <a:gd name="T72" fmla="*/ 828 w 1240"/>
              <a:gd name="T73" fmla="*/ 1029 h 1238"/>
              <a:gd name="T74" fmla="*/ 916 w 1240"/>
              <a:gd name="T75" fmla="*/ 1107 h 1238"/>
              <a:gd name="T76" fmla="*/ 976 w 1240"/>
              <a:gd name="T77" fmla="*/ 1209 h 1238"/>
              <a:gd name="T78" fmla="*/ 1002 w 1240"/>
              <a:gd name="T79" fmla="*/ 1194 h 1238"/>
              <a:gd name="T80" fmla="*/ 1048 w 1240"/>
              <a:gd name="T81" fmla="*/ 1118 h 1238"/>
              <a:gd name="T82" fmla="*/ 1108 w 1240"/>
              <a:gd name="T83" fmla="*/ 1053 h 1238"/>
              <a:gd name="T84" fmla="*/ 1184 w 1240"/>
              <a:gd name="T85" fmla="*/ 1004 h 1238"/>
              <a:gd name="T86" fmla="*/ 1197 w 1240"/>
              <a:gd name="T87" fmla="*/ 976 h 1238"/>
              <a:gd name="T88" fmla="*/ 1097 w 1240"/>
              <a:gd name="T89" fmla="*/ 910 h 1238"/>
              <a:gd name="T90" fmla="*/ 1021 w 1240"/>
              <a:gd name="T91" fmla="*/ 819 h 1238"/>
              <a:gd name="T92" fmla="*/ 978 w 1240"/>
              <a:gd name="T93" fmla="*/ 707 h 1238"/>
              <a:gd name="T94" fmla="*/ 969 w 1240"/>
              <a:gd name="T95" fmla="*/ 614 h 1238"/>
              <a:gd name="T96" fmla="*/ 991 w 1240"/>
              <a:gd name="T97" fmla="*/ 493 h 1238"/>
              <a:gd name="T98" fmla="*/ 1048 w 1240"/>
              <a:gd name="T99" fmla="*/ 389 h 1238"/>
              <a:gd name="T100" fmla="*/ 1134 w 1240"/>
              <a:gd name="T101" fmla="*/ 308 h 1238"/>
              <a:gd name="T102" fmla="*/ 1240 w 1240"/>
              <a:gd name="T103" fmla="*/ 25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40" h="1238">
                <a:moveTo>
                  <a:pt x="1240" y="255"/>
                </a:moveTo>
                <a:lnTo>
                  <a:pt x="1240" y="255"/>
                </a:lnTo>
                <a:lnTo>
                  <a:pt x="1217" y="247"/>
                </a:lnTo>
                <a:lnTo>
                  <a:pt x="1195" y="238"/>
                </a:lnTo>
                <a:lnTo>
                  <a:pt x="1175" y="227"/>
                </a:lnTo>
                <a:lnTo>
                  <a:pt x="1154" y="216"/>
                </a:lnTo>
                <a:lnTo>
                  <a:pt x="1135" y="203"/>
                </a:lnTo>
                <a:lnTo>
                  <a:pt x="1116" y="190"/>
                </a:lnTo>
                <a:lnTo>
                  <a:pt x="1099" y="175"/>
                </a:lnTo>
                <a:lnTo>
                  <a:pt x="1082" y="159"/>
                </a:lnTo>
                <a:lnTo>
                  <a:pt x="1066" y="142"/>
                </a:lnTo>
                <a:lnTo>
                  <a:pt x="1051" y="123"/>
                </a:lnTo>
                <a:lnTo>
                  <a:pt x="1037" y="105"/>
                </a:lnTo>
                <a:lnTo>
                  <a:pt x="1025" y="86"/>
                </a:lnTo>
                <a:lnTo>
                  <a:pt x="1013" y="65"/>
                </a:lnTo>
                <a:lnTo>
                  <a:pt x="1003" y="44"/>
                </a:lnTo>
                <a:lnTo>
                  <a:pt x="994" y="23"/>
                </a:lnTo>
                <a:lnTo>
                  <a:pt x="987" y="0"/>
                </a:lnTo>
                <a:lnTo>
                  <a:pt x="987" y="0"/>
                </a:lnTo>
                <a:lnTo>
                  <a:pt x="976" y="29"/>
                </a:lnTo>
                <a:lnTo>
                  <a:pt x="963" y="58"/>
                </a:lnTo>
                <a:lnTo>
                  <a:pt x="948" y="86"/>
                </a:lnTo>
                <a:lnTo>
                  <a:pt x="931" y="111"/>
                </a:lnTo>
                <a:lnTo>
                  <a:pt x="913" y="136"/>
                </a:lnTo>
                <a:lnTo>
                  <a:pt x="892" y="158"/>
                </a:lnTo>
                <a:lnTo>
                  <a:pt x="869" y="179"/>
                </a:lnTo>
                <a:lnTo>
                  <a:pt x="845" y="198"/>
                </a:lnTo>
                <a:lnTo>
                  <a:pt x="820" y="215"/>
                </a:lnTo>
                <a:lnTo>
                  <a:pt x="793" y="231"/>
                </a:lnTo>
                <a:lnTo>
                  <a:pt x="765" y="243"/>
                </a:lnTo>
                <a:lnTo>
                  <a:pt x="735" y="254"/>
                </a:lnTo>
                <a:lnTo>
                  <a:pt x="706" y="263"/>
                </a:lnTo>
                <a:lnTo>
                  <a:pt x="674" y="269"/>
                </a:lnTo>
                <a:lnTo>
                  <a:pt x="642" y="272"/>
                </a:lnTo>
                <a:lnTo>
                  <a:pt x="626" y="272"/>
                </a:lnTo>
                <a:lnTo>
                  <a:pt x="608" y="272"/>
                </a:lnTo>
                <a:lnTo>
                  <a:pt x="608" y="272"/>
                </a:lnTo>
                <a:lnTo>
                  <a:pt x="579" y="271"/>
                </a:lnTo>
                <a:lnTo>
                  <a:pt x="548" y="266"/>
                </a:lnTo>
                <a:lnTo>
                  <a:pt x="519" y="259"/>
                </a:lnTo>
                <a:lnTo>
                  <a:pt x="491" y="251"/>
                </a:lnTo>
                <a:lnTo>
                  <a:pt x="463" y="240"/>
                </a:lnTo>
                <a:lnTo>
                  <a:pt x="437" y="227"/>
                </a:lnTo>
                <a:lnTo>
                  <a:pt x="412" y="213"/>
                </a:lnTo>
                <a:lnTo>
                  <a:pt x="388" y="197"/>
                </a:lnTo>
                <a:lnTo>
                  <a:pt x="366" y="178"/>
                </a:lnTo>
                <a:lnTo>
                  <a:pt x="344" y="159"/>
                </a:lnTo>
                <a:lnTo>
                  <a:pt x="325" y="138"/>
                </a:lnTo>
                <a:lnTo>
                  <a:pt x="306" y="115"/>
                </a:lnTo>
                <a:lnTo>
                  <a:pt x="290" y="91"/>
                </a:lnTo>
                <a:lnTo>
                  <a:pt x="277" y="66"/>
                </a:lnTo>
                <a:lnTo>
                  <a:pt x="264" y="40"/>
                </a:lnTo>
                <a:lnTo>
                  <a:pt x="253" y="12"/>
                </a:lnTo>
                <a:lnTo>
                  <a:pt x="253" y="12"/>
                </a:lnTo>
                <a:lnTo>
                  <a:pt x="245" y="34"/>
                </a:lnTo>
                <a:lnTo>
                  <a:pt x="235" y="55"/>
                </a:lnTo>
                <a:lnTo>
                  <a:pt x="225" y="75"/>
                </a:lnTo>
                <a:lnTo>
                  <a:pt x="213" y="94"/>
                </a:lnTo>
                <a:lnTo>
                  <a:pt x="200" y="113"/>
                </a:lnTo>
                <a:lnTo>
                  <a:pt x="186" y="130"/>
                </a:lnTo>
                <a:lnTo>
                  <a:pt x="171" y="147"/>
                </a:lnTo>
                <a:lnTo>
                  <a:pt x="155" y="163"/>
                </a:lnTo>
                <a:lnTo>
                  <a:pt x="138" y="178"/>
                </a:lnTo>
                <a:lnTo>
                  <a:pt x="121" y="192"/>
                </a:lnTo>
                <a:lnTo>
                  <a:pt x="103" y="206"/>
                </a:lnTo>
                <a:lnTo>
                  <a:pt x="83" y="217"/>
                </a:lnTo>
                <a:lnTo>
                  <a:pt x="64" y="227"/>
                </a:lnTo>
                <a:lnTo>
                  <a:pt x="43" y="238"/>
                </a:lnTo>
                <a:lnTo>
                  <a:pt x="21" y="246"/>
                </a:lnTo>
                <a:lnTo>
                  <a:pt x="0" y="254"/>
                </a:lnTo>
                <a:lnTo>
                  <a:pt x="0" y="254"/>
                </a:lnTo>
                <a:lnTo>
                  <a:pt x="31" y="264"/>
                </a:lnTo>
                <a:lnTo>
                  <a:pt x="59" y="277"/>
                </a:lnTo>
                <a:lnTo>
                  <a:pt x="87" y="291"/>
                </a:lnTo>
                <a:lnTo>
                  <a:pt x="112" y="308"/>
                </a:lnTo>
                <a:lnTo>
                  <a:pt x="137" y="327"/>
                </a:lnTo>
                <a:lnTo>
                  <a:pt x="160" y="348"/>
                </a:lnTo>
                <a:lnTo>
                  <a:pt x="181" y="370"/>
                </a:lnTo>
                <a:lnTo>
                  <a:pt x="200" y="394"/>
                </a:lnTo>
                <a:lnTo>
                  <a:pt x="217" y="420"/>
                </a:lnTo>
                <a:lnTo>
                  <a:pt x="233" y="447"/>
                </a:lnTo>
                <a:lnTo>
                  <a:pt x="246" y="476"/>
                </a:lnTo>
                <a:lnTo>
                  <a:pt x="257" y="504"/>
                </a:lnTo>
                <a:lnTo>
                  <a:pt x="265" y="535"/>
                </a:lnTo>
                <a:lnTo>
                  <a:pt x="271" y="567"/>
                </a:lnTo>
                <a:lnTo>
                  <a:pt x="273" y="583"/>
                </a:lnTo>
                <a:lnTo>
                  <a:pt x="274" y="599"/>
                </a:lnTo>
                <a:lnTo>
                  <a:pt x="275" y="615"/>
                </a:lnTo>
                <a:lnTo>
                  <a:pt x="275" y="632"/>
                </a:lnTo>
                <a:lnTo>
                  <a:pt x="275" y="632"/>
                </a:lnTo>
                <a:lnTo>
                  <a:pt x="273" y="663"/>
                </a:lnTo>
                <a:lnTo>
                  <a:pt x="269" y="693"/>
                </a:lnTo>
                <a:lnTo>
                  <a:pt x="263" y="722"/>
                </a:lnTo>
                <a:lnTo>
                  <a:pt x="254" y="750"/>
                </a:lnTo>
                <a:lnTo>
                  <a:pt x="243" y="778"/>
                </a:lnTo>
                <a:lnTo>
                  <a:pt x="231" y="804"/>
                </a:lnTo>
                <a:lnTo>
                  <a:pt x="216" y="829"/>
                </a:lnTo>
                <a:lnTo>
                  <a:pt x="200" y="853"/>
                </a:lnTo>
                <a:lnTo>
                  <a:pt x="182" y="875"/>
                </a:lnTo>
                <a:lnTo>
                  <a:pt x="162" y="897"/>
                </a:lnTo>
                <a:lnTo>
                  <a:pt x="140" y="916"/>
                </a:lnTo>
                <a:lnTo>
                  <a:pt x="118" y="934"/>
                </a:lnTo>
                <a:lnTo>
                  <a:pt x="94" y="951"/>
                </a:lnTo>
                <a:lnTo>
                  <a:pt x="70" y="964"/>
                </a:lnTo>
                <a:lnTo>
                  <a:pt x="43" y="977"/>
                </a:lnTo>
                <a:lnTo>
                  <a:pt x="16" y="988"/>
                </a:lnTo>
                <a:lnTo>
                  <a:pt x="16" y="988"/>
                </a:lnTo>
                <a:lnTo>
                  <a:pt x="36" y="996"/>
                </a:lnTo>
                <a:lnTo>
                  <a:pt x="56" y="1004"/>
                </a:lnTo>
                <a:lnTo>
                  <a:pt x="75" y="1015"/>
                </a:lnTo>
                <a:lnTo>
                  <a:pt x="95" y="1026"/>
                </a:lnTo>
                <a:lnTo>
                  <a:pt x="112" y="1037"/>
                </a:lnTo>
                <a:lnTo>
                  <a:pt x="129" y="1051"/>
                </a:lnTo>
                <a:lnTo>
                  <a:pt x="146" y="1065"/>
                </a:lnTo>
                <a:lnTo>
                  <a:pt x="162" y="1080"/>
                </a:lnTo>
                <a:lnTo>
                  <a:pt x="177" y="1096"/>
                </a:lnTo>
                <a:lnTo>
                  <a:pt x="191" y="1112"/>
                </a:lnTo>
                <a:lnTo>
                  <a:pt x="203" y="1129"/>
                </a:lnTo>
                <a:lnTo>
                  <a:pt x="216" y="1147"/>
                </a:lnTo>
                <a:lnTo>
                  <a:pt x="226" y="1166"/>
                </a:lnTo>
                <a:lnTo>
                  <a:pt x="237" y="1185"/>
                </a:lnTo>
                <a:lnTo>
                  <a:pt x="246" y="1205"/>
                </a:lnTo>
                <a:lnTo>
                  <a:pt x="254" y="1225"/>
                </a:lnTo>
                <a:lnTo>
                  <a:pt x="254" y="1225"/>
                </a:lnTo>
                <a:lnTo>
                  <a:pt x="265" y="1198"/>
                </a:lnTo>
                <a:lnTo>
                  <a:pt x="278" y="1170"/>
                </a:lnTo>
                <a:lnTo>
                  <a:pt x="293" y="1144"/>
                </a:lnTo>
                <a:lnTo>
                  <a:pt x="310" y="1120"/>
                </a:lnTo>
                <a:lnTo>
                  <a:pt x="329" y="1097"/>
                </a:lnTo>
                <a:lnTo>
                  <a:pt x="350" y="1075"/>
                </a:lnTo>
                <a:lnTo>
                  <a:pt x="373" y="1055"/>
                </a:lnTo>
                <a:lnTo>
                  <a:pt x="396" y="1037"/>
                </a:lnTo>
                <a:lnTo>
                  <a:pt x="421" y="1020"/>
                </a:lnTo>
                <a:lnTo>
                  <a:pt x="447" y="1007"/>
                </a:lnTo>
                <a:lnTo>
                  <a:pt x="475" y="994"/>
                </a:lnTo>
                <a:lnTo>
                  <a:pt x="503" y="984"/>
                </a:lnTo>
                <a:lnTo>
                  <a:pt x="533" y="976"/>
                </a:lnTo>
                <a:lnTo>
                  <a:pt x="564" y="970"/>
                </a:lnTo>
                <a:lnTo>
                  <a:pt x="595" y="968"/>
                </a:lnTo>
                <a:lnTo>
                  <a:pt x="627" y="967"/>
                </a:lnTo>
                <a:lnTo>
                  <a:pt x="627" y="967"/>
                </a:lnTo>
                <a:lnTo>
                  <a:pt x="659" y="969"/>
                </a:lnTo>
                <a:lnTo>
                  <a:pt x="690" y="973"/>
                </a:lnTo>
                <a:lnTo>
                  <a:pt x="719" y="980"/>
                </a:lnTo>
                <a:lnTo>
                  <a:pt x="748" y="989"/>
                </a:lnTo>
                <a:lnTo>
                  <a:pt x="775" y="1001"/>
                </a:lnTo>
                <a:lnTo>
                  <a:pt x="803" y="1013"/>
                </a:lnTo>
                <a:lnTo>
                  <a:pt x="828" y="1029"/>
                </a:lnTo>
                <a:lnTo>
                  <a:pt x="852" y="1045"/>
                </a:lnTo>
                <a:lnTo>
                  <a:pt x="875" y="1065"/>
                </a:lnTo>
                <a:lnTo>
                  <a:pt x="897" y="1086"/>
                </a:lnTo>
                <a:lnTo>
                  <a:pt x="916" y="1107"/>
                </a:lnTo>
                <a:lnTo>
                  <a:pt x="933" y="1131"/>
                </a:lnTo>
                <a:lnTo>
                  <a:pt x="949" y="1155"/>
                </a:lnTo>
                <a:lnTo>
                  <a:pt x="964" y="1182"/>
                </a:lnTo>
                <a:lnTo>
                  <a:pt x="976" y="1209"/>
                </a:lnTo>
                <a:lnTo>
                  <a:pt x="986" y="1238"/>
                </a:lnTo>
                <a:lnTo>
                  <a:pt x="986" y="1238"/>
                </a:lnTo>
                <a:lnTo>
                  <a:pt x="994" y="1216"/>
                </a:lnTo>
                <a:lnTo>
                  <a:pt x="1002" y="1194"/>
                </a:lnTo>
                <a:lnTo>
                  <a:pt x="1012" y="1175"/>
                </a:lnTo>
                <a:lnTo>
                  <a:pt x="1023" y="1154"/>
                </a:lnTo>
                <a:lnTo>
                  <a:pt x="1034" y="1136"/>
                </a:lnTo>
                <a:lnTo>
                  <a:pt x="1048" y="1118"/>
                </a:lnTo>
                <a:lnTo>
                  <a:pt x="1061" y="1100"/>
                </a:lnTo>
                <a:lnTo>
                  <a:pt x="1076" y="1083"/>
                </a:lnTo>
                <a:lnTo>
                  <a:pt x="1092" y="1068"/>
                </a:lnTo>
                <a:lnTo>
                  <a:pt x="1108" y="1053"/>
                </a:lnTo>
                <a:lnTo>
                  <a:pt x="1127" y="1040"/>
                </a:lnTo>
                <a:lnTo>
                  <a:pt x="1145" y="1027"/>
                </a:lnTo>
                <a:lnTo>
                  <a:pt x="1163" y="1015"/>
                </a:lnTo>
                <a:lnTo>
                  <a:pt x="1184" y="1004"/>
                </a:lnTo>
                <a:lnTo>
                  <a:pt x="1205" y="995"/>
                </a:lnTo>
                <a:lnTo>
                  <a:pt x="1225" y="987"/>
                </a:lnTo>
                <a:lnTo>
                  <a:pt x="1225" y="987"/>
                </a:lnTo>
                <a:lnTo>
                  <a:pt x="1197" y="976"/>
                </a:lnTo>
                <a:lnTo>
                  <a:pt x="1170" y="962"/>
                </a:lnTo>
                <a:lnTo>
                  <a:pt x="1144" y="947"/>
                </a:lnTo>
                <a:lnTo>
                  <a:pt x="1120" y="930"/>
                </a:lnTo>
                <a:lnTo>
                  <a:pt x="1097" y="910"/>
                </a:lnTo>
                <a:lnTo>
                  <a:pt x="1075" y="890"/>
                </a:lnTo>
                <a:lnTo>
                  <a:pt x="1056" y="868"/>
                </a:lnTo>
                <a:lnTo>
                  <a:pt x="1039" y="844"/>
                </a:lnTo>
                <a:lnTo>
                  <a:pt x="1021" y="819"/>
                </a:lnTo>
                <a:lnTo>
                  <a:pt x="1008" y="793"/>
                </a:lnTo>
                <a:lnTo>
                  <a:pt x="995" y="765"/>
                </a:lnTo>
                <a:lnTo>
                  <a:pt x="986" y="737"/>
                </a:lnTo>
                <a:lnTo>
                  <a:pt x="978" y="707"/>
                </a:lnTo>
                <a:lnTo>
                  <a:pt x="972" y="677"/>
                </a:lnTo>
                <a:lnTo>
                  <a:pt x="969" y="646"/>
                </a:lnTo>
                <a:lnTo>
                  <a:pt x="969" y="614"/>
                </a:lnTo>
                <a:lnTo>
                  <a:pt x="969" y="614"/>
                </a:lnTo>
                <a:lnTo>
                  <a:pt x="971" y="582"/>
                </a:lnTo>
                <a:lnTo>
                  <a:pt x="975" y="551"/>
                </a:lnTo>
                <a:lnTo>
                  <a:pt x="981" y="521"/>
                </a:lnTo>
                <a:lnTo>
                  <a:pt x="991" y="493"/>
                </a:lnTo>
                <a:lnTo>
                  <a:pt x="1002" y="465"/>
                </a:lnTo>
                <a:lnTo>
                  <a:pt x="1016" y="438"/>
                </a:lnTo>
                <a:lnTo>
                  <a:pt x="1031" y="413"/>
                </a:lnTo>
                <a:lnTo>
                  <a:pt x="1048" y="389"/>
                </a:lnTo>
                <a:lnTo>
                  <a:pt x="1067" y="366"/>
                </a:lnTo>
                <a:lnTo>
                  <a:pt x="1088" y="344"/>
                </a:lnTo>
                <a:lnTo>
                  <a:pt x="1110" y="325"/>
                </a:lnTo>
                <a:lnTo>
                  <a:pt x="1134" y="308"/>
                </a:lnTo>
                <a:lnTo>
                  <a:pt x="1158" y="290"/>
                </a:lnTo>
                <a:lnTo>
                  <a:pt x="1184" y="277"/>
                </a:lnTo>
                <a:lnTo>
                  <a:pt x="1211" y="264"/>
                </a:lnTo>
                <a:lnTo>
                  <a:pt x="1240" y="255"/>
                </a:lnTo>
                <a:lnTo>
                  <a:pt x="1240" y="255"/>
                </a:lnTo>
                <a:close/>
              </a:path>
            </a:pathLst>
          </a:custGeom>
          <a:noFill/>
          <a:ln w="101600">
            <a:solidFill>
              <a:schemeClr val="accent1"/>
            </a:solidFill>
            <a:prstDash val="solid"/>
            <a:round/>
          </a:ln>
          <a:extLst>
            <a:ext uri="{909E8E84-426E-40DD-AFC4-6F175D3DCCD1}">
              <a14:hiddenFill xmlns:a14="http://schemas.microsoft.com/office/drawing/2010/main">
                <a:solidFill>
                  <a:schemeClr val="bg1">
                    <a:alpha val="10001"/>
                  </a:schemeClr>
                </a:solidFill>
              </a14:hiddenFill>
            </a:ext>
          </a:extLst>
        </p:spPr>
        <p:txBody>
          <a:bodyPr/>
          <a:lstStyle/>
          <a:p>
            <a:endParaRPr lang="zh-CN" altLang="en-US"/>
          </a:p>
        </p:txBody>
      </p:sp>
      <p:grpSp>
        <p:nvGrpSpPr>
          <p:cNvPr id="2" name="组合 7"/>
          <p:cNvGrpSpPr/>
          <p:nvPr/>
        </p:nvGrpSpPr>
        <p:grpSpPr>
          <a:xfrm>
            <a:off x="3895442" y="1313374"/>
            <a:ext cx="1277336" cy="1102377"/>
            <a:chOff x="3895442" y="1312968"/>
            <a:chExt cx="1277336" cy="1102037"/>
          </a:xfrm>
        </p:grpSpPr>
        <p:sp>
          <p:nvSpPr>
            <p:cNvPr id="6" name="椭圆 5"/>
            <p:cNvSpPr/>
            <p:nvPr/>
          </p:nvSpPr>
          <p:spPr>
            <a:xfrm>
              <a:off x="4020981" y="1312968"/>
              <a:ext cx="1102038" cy="1102037"/>
            </a:xfrm>
            <a:prstGeom prst="ellipse">
              <a:avLst/>
            </a:prstGeom>
            <a:solidFill>
              <a:schemeClr val="accent2"/>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95000"/>
                  </a:schemeClr>
                </a:solidFill>
              </a:endParaRPr>
            </a:p>
          </p:txBody>
        </p:sp>
        <p:sp>
          <p:nvSpPr>
            <p:cNvPr id="9" name="TextBox 8"/>
            <p:cNvSpPr txBox="1"/>
            <p:nvPr/>
          </p:nvSpPr>
          <p:spPr>
            <a:xfrm>
              <a:off x="3895442" y="1667029"/>
              <a:ext cx="1277336" cy="295054"/>
            </a:xfrm>
            <a:prstGeom prst="rect">
              <a:avLst/>
            </a:prstGeom>
            <a:noFill/>
          </p:spPr>
          <p:txBody>
            <a:bodyPr wrap="square" rtlCol="0">
              <a:spAutoFit/>
            </a:bodyPr>
            <a:lstStyle/>
            <a:p>
              <a:pPr algn="ctr">
                <a:lnSpc>
                  <a:spcPct val="120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8" name="组合 33"/>
          <p:cNvGrpSpPr/>
          <p:nvPr/>
        </p:nvGrpSpPr>
        <p:grpSpPr>
          <a:xfrm>
            <a:off x="4894481" y="2284584"/>
            <a:ext cx="1277336" cy="1102377"/>
            <a:chOff x="4894481" y="2283878"/>
            <a:chExt cx="1277336" cy="1102037"/>
          </a:xfrm>
        </p:grpSpPr>
        <p:sp>
          <p:nvSpPr>
            <p:cNvPr id="4" name="椭圆 3"/>
            <p:cNvSpPr/>
            <p:nvPr/>
          </p:nvSpPr>
          <p:spPr>
            <a:xfrm>
              <a:off x="4982130" y="2283878"/>
              <a:ext cx="1102038" cy="1102037"/>
            </a:xfrm>
            <a:prstGeom prst="ellipse">
              <a:avLst/>
            </a:prstGeom>
            <a:solidFill>
              <a:schemeClr val="accent3"/>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95000"/>
                  </a:schemeClr>
                </a:solidFill>
              </a:endParaRPr>
            </a:p>
          </p:txBody>
        </p:sp>
        <p:sp>
          <p:nvSpPr>
            <p:cNvPr id="10" name="TextBox 9"/>
            <p:cNvSpPr txBox="1"/>
            <p:nvPr/>
          </p:nvSpPr>
          <p:spPr>
            <a:xfrm>
              <a:off x="4894481" y="2638836"/>
              <a:ext cx="1277336" cy="295054"/>
            </a:xfrm>
            <a:prstGeom prst="rect">
              <a:avLst/>
            </a:prstGeom>
            <a:noFill/>
          </p:spPr>
          <p:txBody>
            <a:bodyPr wrap="square" rtlCol="0">
              <a:spAutoFit/>
            </a:bodyPr>
            <a:lstStyle/>
            <a:p>
              <a:pPr algn="ctr">
                <a:lnSpc>
                  <a:spcPct val="120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4" name="组合 37"/>
          <p:cNvGrpSpPr/>
          <p:nvPr/>
        </p:nvGrpSpPr>
        <p:grpSpPr>
          <a:xfrm>
            <a:off x="2972183" y="2284584"/>
            <a:ext cx="1277336" cy="1102377"/>
            <a:chOff x="2972183" y="2283878"/>
            <a:chExt cx="1277336" cy="1102037"/>
          </a:xfrm>
        </p:grpSpPr>
        <p:sp>
          <p:nvSpPr>
            <p:cNvPr id="5" name="椭圆 4"/>
            <p:cNvSpPr/>
            <p:nvPr/>
          </p:nvSpPr>
          <p:spPr>
            <a:xfrm>
              <a:off x="3059832" y="2283878"/>
              <a:ext cx="1102038" cy="1102037"/>
            </a:xfrm>
            <a:prstGeom prst="ellipse">
              <a:avLst/>
            </a:prstGeom>
            <a:solidFill>
              <a:schemeClr val="accent1"/>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95000"/>
                  </a:schemeClr>
                </a:solidFill>
              </a:endParaRPr>
            </a:p>
          </p:txBody>
        </p:sp>
        <p:sp>
          <p:nvSpPr>
            <p:cNvPr id="11" name="TextBox 10"/>
            <p:cNvSpPr txBox="1"/>
            <p:nvPr/>
          </p:nvSpPr>
          <p:spPr>
            <a:xfrm>
              <a:off x="2972183" y="2643735"/>
              <a:ext cx="1277336" cy="295054"/>
            </a:xfrm>
            <a:prstGeom prst="rect">
              <a:avLst/>
            </a:prstGeom>
            <a:noFill/>
          </p:spPr>
          <p:txBody>
            <a:bodyPr wrap="square" rtlCol="0">
              <a:spAutoFit/>
            </a:bodyPr>
            <a:lstStyle/>
            <a:p>
              <a:pPr algn="ctr">
                <a:lnSpc>
                  <a:spcPct val="120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9" name="组合 35"/>
          <p:cNvGrpSpPr/>
          <p:nvPr/>
        </p:nvGrpSpPr>
        <p:grpSpPr>
          <a:xfrm>
            <a:off x="3906732" y="3261722"/>
            <a:ext cx="1277336" cy="1102377"/>
            <a:chOff x="3906732" y="3260715"/>
            <a:chExt cx="1277336" cy="1102037"/>
          </a:xfrm>
        </p:grpSpPr>
        <p:sp>
          <p:nvSpPr>
            <p:cNvPr id="7" name="椭圆 6"/>
            <p:cNvSpPr/>
            <p:nvPr/>
          </p:nvSpPr>
          <p:spPr>
            <a:xfrm>
              <a:off x="4020981" y="3260715"/>
              <a:ext cx="1102038" cy="1102037"/>
            </a:xfrm>
            <a:prstGeom prst="ellipse">
              <a:avLst/>
            </a:prstGeom>
            <a:solidFill>
              <a:schemeClr val="accent4"/>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95000"/>
                  </a:schemeClr>
                </a:solidFill>
              </a:endParaRPr>
            </a:p>
          </p:txBody>
        </p:sp>
        <p:sp>
          <p:nvSpPr>
            <p:cNvPr id="12" name="TextBox 11"/>
            <p:cNvSpPr txBox="1"/>
            <p:nvPr/>
          </p:nvSpPr>
          <p:spPr>
            <a:xfrm>
              <a:off x="3906732" y="3574652"/>
              <a:ext cx="1277336" cy="295054"/>
            </a:xfrm>
            <a:prstGeom prst="rect">
              <a:avLst/>
            </a:prstGeom>
            <a:noFill/>
          </p:spPr>
          <p:txBody>
            <a:bodyPr wrap="square" rtlCol="0">
              <a:spAutoFit/>
            </a:bodyPr>
            <a:lstStyle/>
            <a:p>
              <a:pPr algn="ctr">
                <a:lnSpc>
                  <a:spcPct val="120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24" name="组合 34"/>
          <p:cNvGrpSpPr/>
          <p:nvPr/>
        </p:nvGrpSpPr>
        <p:grpSpPr>
          <a:xfrm>
            <a:off x="5926267" y="2455610"/>
            <a:ext cx="2631219" cy="806112"/>
            <a:chOff x="5926266" y="2454852"/>
            <a:chExt cx="2631219" cy="805863"/>
          </a:xfrm>
        </p:grpSpPr>
        <p:sp>
          <p:nvSpPr>
            <p:cNvPr id="13" name="圆角矩形 12"/>
            <p:cNvSpPr/>
            <p:nvPr/>
          </p:nvSpPr>
          <p:spPr>
            <a:xfrm>
              <a:off x="6084168" y="2454852"/>
              <a:ext cx="2473317" cy="805863"/>
            </a:xfrm>
            <a:prstGeom prst="roundRect">
              <a:avLst>
                <a:gd name="adj" fmla="val 50000"/>
              </a:avLst>
            </a:prstGeom>
            <a:noFill/>
            <a:ln>
              <a:solidFill>
                <a:schemeClr val="accent3"/>
              </a:solidFill>
              <a:prstDash val="sysDot"/>
            </a:ln>
            <a:effectLst>
              <a:innerShdw blurRad="63500" dist="50800" dir="18900000">
                <a:prstClr val="black">
                  <a:alpha val="3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50000"/>
                    <a:lumOff val="50000"/>
                  </a:schemeClr>
                </a:solidFill>
              </a:endParaRPr>
            </a:p>
          </p:txBody>
        </p:sp>
        <p:sp>
          <p:nvSpPr>
            <p:cNvPr id="17" name="Rectangle 42"/>
            <p:cNvSpPr/>
            <p:nvPr/>
          </p:nvSpPr>
          <p:spPr>
            <a:xfrm>
              <a:off x="6327240" y="2670325"/>
              <a:ext cx="1987171" cy="501906"/>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9" name="组合 13"/>
            <p:cNvGrpSpPr/>
            <p:nvPr/>
          </p:nvGrpSpPr>
          <p:grpSpPr>
            <a:xfrm>
              <a:off x="5926266" y="2713666"/>
              <a:ext cx="245551" cy="245551"/>
              <a:chOff x="5469736" y="2592990"/>
              <a:chExt cx="245551" cy="245551"/>
            </a:xfrm>
          </p:grpSpPr>
          <p:sp>
            <p:nvSpPr>
              <p:cNvPr id="15" name="椭圆 14"/>
              <p:cNvSpPr/>
              <p:nvPr/>
            </p:nvSpPr>
            <p:spPr>
              <a:xfrm>
                <a:off x="5469736" y="2592990"/>
                <a:ext cx="245551" cy="245551"/>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50000"/>
                      <a:lumOff val="50000"/>
                    </a:schemeClr>
                  </a:solidFill>
                </a:endParaRPr>
              </a:p>
            </p:txBody>
          </p:sp>
          <p:sp>
            <p:nvSpPr>
              <p:cNvPr id="16" name="椭圆 15"/>
              <p:cNvSpPr/>
              <p:nvPr/>
            </p:nvSpPr>
            <p:spPr>
              <a:xfrm>
                <a:off x="5544745" y="2668000"/>
                <a:ext cx="95531" cy="95531"/>
              </a:xfrm>
              <a:prstGeom prst="ellipse">
                <a:avLst/>
              </a:prstGeom>
              <a:solidFill>
                <a:schemeClr val="accent3"/>
              </a:solidFill>
              <a:ln>
                <a:noFill/>
              </a:ln>
              <a:effectLst>
                <a:innerShdw blurRad="508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50000"/>
                      <a:lumOff val="50000"/>
                    </a:schemeClr>
                  </a:solidFill>
                </a:endParaRPr>
              </a:p>
            </p:txBody>
          </p:sp>
        </p:grpSp>
      </p:grpSp>
      <p:grpSp>
        <p:nvGrpSpPr>
          <p:cNvPr id="33" name="组合 32"/>
          <p:cNvGrpSpPr/>
          <p:nvPr/>
        </p:nvGrpSpPr>
        <p:grpSpPr>
          <a:xfrm>
            <a:off x="5011050" y="1459190"/>
            <a:ext cx="2631219" cy="806112"/>
            <a:chOff x="5011049" y="1458739"/>
            <a:chExt cx="2631219" cy="805863"/>
          </a:xfrm>
        </p:grpSpPr>
        <p:sp>
          <p:nvSpPr>
            <p:cNvPr id="18" name="圆角矩形 17"/>
            <p:cNvSpPr/>
            <p:nvPr/>
          </p:nvSpPr>
          <p:spPr>
            <a:xfrm>
              <a:off x="5168951" y="1458739"/>
              <a:ext cx="2473317" cy="805863"/>
            </a:xfrm>
            <a:prstGeom prst="roundRect">
              <a:avLst>
                <a:gd name="adj" fmla="val 50000"/>
              </a:avLst>
            </a:prstGeom>
            <a:noFill/>
            <a:ln>
              <a:solidFill>
                <a:schemeClr val="accent2"/>
              </a:solidFill>
              <a:prstDash val="sysDot"/>
            </a:ln>
            <a:effectLst>
              <a:innerShdw blurRad="63500" dist="50800" dir="18900000">
                <a:prstClr val="black">
                  <a:alpha val="3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50000"/>
                    <a:lumOff val="50000"/>
                  </a:schemeClr>
                </a:solidFill>
              </a:endParaRPr>
            </a:p>
          </p:txBody>
        </p:sp>
        <p:sp>
          <p:nvSpPr>
            <p:cNvPr id="22" name="Rectangle 42"/>
            <p:cNvSpPr/>
            <p:nvPr/>
          </p:nvSpPr>
          <p:spPr>
            <a:xfrm>
              <a:off x="5412023" y="1674212"/>
              <a:ext cx="1987171" cy="501906"/>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4" name="组合 18"/>
            <p:cNvGrpSpPr/>
            <p:nvPr/>
          </p:nvGrpSpPr>
          <p:grpSpPr>
            <a:xfrm>
              <a:off x="5011049" y="1717553"/>
              <a:ext cx="245551" cy="245551"/>
              <a:chOff x="5469736" y="2592990"/>
              <a:chExt cx="245551" cy="245551"/>
            </a:xfrm>
          </p:grpSpPr>
          <p:sp>
            <p:nvSpPr>
              <p:cNvPr id="20" name="椭圆 19"/>
              <p:cNvSpPr/>
              <p:nvPr/>
            </p:nvSpPr>
            <p:spPr>
              <a:xfrm>
                <a:off x="5469736" y="2592990"/>
                <a:ext cx="245551" cy="245551"/>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50000"/>
                      <a:lumOff val="50000"/>
                    </a:schemeClr>
                  </a:solidFill>
                </a:endParaRPr>
              </a:p>
            </p:txBody>
          </p:sp>
          <p:sp>
            <p:nvSpPr>
              <p:cNvPr id="21" name="椭圆 20"/>
              <p:cNvSpPr/>
              <p:nvPr/>
            </p:nvSpPr>
            <p:spPr>
              <a:xfrm>
                <a:off x="5544745" y="2668000"/>
                <a:ext cx="95531" cy="95531"/>
              </a:xfrm>
              <a:prstGeom prst="ellipse">
                <a:avLst/>
              </a:prstGeom>
              <a:solidFill>
                <a:schemeClr val="accent2"/>
              </a:solidFill>
              <a:ln>
                <a:noFill/>
              </a:ln>
              <a:effectLst>
                <a:innerShdw blurRad="508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50000"/>
                      <a:lumOff val="50000"/>
                    </a:schemeClr>
                  </a:solidFill>
                </a:endParaRPr>
              </a:p>
            </p:txBody>
          </p:sp>
        </p:grpSp>
      </p:grpSp>
      <p:grpSp>
        <p:nvGrpSpPr>
          <p:cNvPr id="35" name="组合 36"/>
          <p:cNvGrpSpPr/>
          <p:nvPr/>
        </p:nvGrpSpPr>
        <p:grpSpPr>
          <a:xfrm>
            <a:off x="1491290" y="3409854"/>
            <a:ext cx="2596092" cy="806112"/>
            <a:chOff x="1491290" y="3408801"/>
            <a:chExt cx="2596092" cy="805863"/>
          </a:xfrm>
        </p:grpSpPr>
        <p:sp>
          <p:nvSpPr>
            <p:cNvPr id="23" name="圆角矩形 22"/>
            <p:cNvSpPr/>
            <p:nvPr/>
          </p:nvSpPr>
          <p:spPr>
            <a:xfrm>
              <a:off x="1491290" y="3408801"/>
              <a:ext cx="2473317" cy="805863"/>
            </a:xfrm>
            <a:prstGeom prst="roundRect">
              <a:avLst>
                <a:gd name="adj" fmla="val 50000"/>
              </a:avLst>
            </a:prstGeom>
            <a:noFill/>
            <a:ln>
              <a:solidFill>
                <a:schemeClr val="accent4"/>
              </a:solidFill>
              <a:prstDash val="sysDot"/>
            </a:ln>
            <a:effectLst>
              <a:innerShdw blurRad="63500" dist="50800" dir="18900000">
                <a:prstClr val="black">
                  <a:alpha val="3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50000"/>
                    <a:lumOff val="50000"/>
                  </a:schemeClr>
                </a:solidFill>
              </a:endParaRPr>
            </a:p>
          </p:txBody>
        </p:sp>
        <p:sp>
          <p:nvSpPr>
            <p:cNvPr id="27" name="Rectangle 42"/>
            <p:cNvSpPr/>
            <p:nvPr/>
          </p:nvSpPr>
          <p:spPr>
            <a:xfrm>
              <a:off x="1734362" y="3624274"/>
              <a:ext cx="1987171" cy="501906"/>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6" name="组合 23"/>
            <p:cNvGrpSpPr/>
            <p:nvPr/>
          </p:nvGrpSpPr>
          <p:grpSpPr>
            <a:xfrm>
              <a:off x="3841831" y="3667615"/>
              <a:ext cx="245551" cy="245551"/>
              <a:chOff x="5469736" y="2592990"/>
              <a:chExt cx="245551" cy="245551"/>
            </a:xfrm>
          </p:grpSpPr>
          <p:sp>
            <p:nvSpPr>
              <p:cNvPr id="25" name="椭圆 24"/>
              <p:cNvSpPr/>
              <p:nvPr/>
            </p:nvSpPr>
            <p:spPr>
              <a:xfrm>
                <a:off x="5469736" y="2592990"/>
                <a:ext cx="245551" cy="245551"/>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50000"/>
                      <a:lumOff val="50000"/>
                    </a:schemeClr>
                  </a:solidFill>
                </a:endParaRPr>
              </a:p>
            </p:txBody>
          </p:sp>
          <p:sp>
            <p:nvSpPr>
              <p:cNvPr id="26" name="椭圆 25"/>
              <p:cNvSpPr/>
              <p:nvPr/>
            </p:nvSpPr>
            <p:spPr>
              <a:xfrm>
                <a:off x="5544745" y="2668000"/>
                <a:ext cx="95531" cy="95531"/>
              </a:xfrm>
              <a:prstGeom prst="ellipse">
                <a:avLst/>
              </a:prstGeom>
              <a:solidFill>
                <a:schemeClr val="accent4"/>
              </a:solidFill>
              <a:ln>
                <a:noFill/>
              </a:ln>
              <a:effectLst>
                <a:innerShdw blurRad="508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50000"/>
                      <a:lumOff val="50000"/>
                    </a:schemeClr>
                  </a:solidFill>
                </a:endParaRPr>
              </a:p>
            </p:txBody>
          </p:sp>
        </p:grpSp>
      </p:grpSp>
      <p:grpSp>
        <p:nvGrpSpPr>
          <p:cNvPr id="37" name="组合 38"/>
          <p:cNvGrpSpPr/>
          <p:nvPr/>
        </p:nvGrpSpPr>
        <p:grpSpPr>
          <a:xfrm>
            <a:off x="586515" y="2455610"/>
            <a:ext cx="2596092" cy="806112"/>
            <a:chOff x="586515" y="2454852"/>
            <a:chExt cx="2596092" cy="805863"/>
          </a:xfrm>
        </p:grpSpPr>
        <p:sp>
          <p:nvSpPr>
            <p:cNvPr id="28" name="圆角矩形 27"/>
            <p:cNvSpPr/>
            <p:nvPr/>
          </p:nvSpPr>
          <p:spPr>
            <a:xfrm>
              <a:off x="586515" y="2454852"/>
              <a:ext cx="2473317" cy="805863"/>
            </a:xfrm>
            <a:prstGeom prst="roundRect">
              <a:avLst>
                <a:gd name="adj" fmla="val 50000"/>
              </a:avLst>
            </a:prstGeom>
            <a:noFill/>
            <a:ln>
              <a:solidFill>
                <a:schemeClr val="accent1"/>
              </a:solidFill>
              <a:prstDash val="sysDot"/>
            </a:ln>
            <a:effectLst>
              <a:innerShdw blurRad="63500" dist="50800" dir="18900000">
                <a:prstClr val="black">
                  <a:alpha val="3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50000"/>
                    <a:lumOff val="50000"/>
                  </a:schemeClr>
                </a:solidFill>
              </a:endParaRPr>
            </a:p>
          </p:txBody>
        </p:sp>
        <p:sp>
          <p:nvSpPr>
            <p:cNvPr id="32" name="Rectangle 42"/>
            <p:cNvSpPr/>
            <p:nvPr/>
          </p:nvSpPr>
          <p:spPr>
            <a:xfrm>
              <a:off x="829587" y="2670325"/>
              <a:ext cx="1987171" cy="501906"/>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8" name="组合 28"/>
            <p:cNvGrpSpPr/>
            <p:nvPr/>
          </p:nvGrpSpPr>
          <p:grpSpPr>
            <a:xfrm>
              <a:off x="2937056" y="2713666"/>
              <a:ext cx="245551" cy="245551"/>
              <a:chOff x="5469736" y="2592990"/>
              <a:chExt cx="245551" cy="245551"/>
            </a:xfrm>
          </p:grpSpPr>
          <p:sp>
            <p:nvSpPr>
              <p:cNvPr id="30" name="椭圆 29"/>
              <p:cNvSpPr/>
              <p:nvPr/>
            </p:nvSpPr>
            <p:spPr>
              <a:xfrm>
                <a:off x="5469736" y="2592990"/>
                <a:ext cx="245551" cy="245551"/>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50000"/>
                      <a:lumOff val="50000"/>
                    </a:schemeClr>
                  </a:solidFill>
                </a:endParaRPr>
              </a:p>
            </p:txBody>
          </p:sp>
          <p:sp>
            <p:nvSpPr>
              <p:cNvPr id="31" name="椭圆 30"/>
              <p:cNvSpPr/>
              <p:nvPr/>
            </p:nvSpPr>
            <p:spPr>
              <a:xfrm>
                <a:off x="5544745" y="2668000"/>
                <a:ext cx="95531" cy="95531"/>
              </a:xfrm>
              <a:prstGeom prst="ellipse">
                <a:avLst/>
              </a:prstGeom>
              <a:solidFill>
                <a:schemeClr val="accent1"/>
              </a:solidFill>
              <a:ln>
                <a:noFill/>
              </a:ln>
              <a:effectLst>
                <a:innerShdw blurRad="508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50000"/>
                      <a:lumOff val="50000"/>
                    </a:schemeClr>
                  </a:solidFill>
                </a:endParaRPr>
              </a:p>
            </p:txBody>
          </p:sp>
        </p:grpSp>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par>
                          <p:cTn id="39" fill="hold">
                            <p:stCondLst>
                              <p:cond delay="2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right)">
                                      <p:cBhvr>
                                        <p:cTn id="4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1"/>
          <p:cNvSpPr/>
          <p:nvPr/>
        </p:nvSpPr>
        <p:spPr bwMode="auto">
          <a:xfrm>
            <a:off x="4960677" y="1274"/>
            <a:ext cx="4181071" cy="5143051"/>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blipFill dpi="0" rotWithShape="1">
            <a:blip r:embed="rId1" cstate="print"/>
            <a:srcRect/>
            <a:stretch>
              <a:fillRect/>
            </a:stretch>
          </a:blipFill>
          <a:ln>
            <a:noFill/>
          </a:ln>
          <a:effectLst/>
        </p:spPr>
        <p:txBody>
          <a:bodyPr vert="horz" wrap="square" lIns="32212" tIns="16107" rIns="32212" bIns="16107" numCol="1" anchor="t" anchorCtr="0" compatLnSpc="1"/>
          <a:lstStyle/>
          <a:p>
            <a:endParaRPr lang="zh-CN" altLang="en-US">
              <a:ea typeface="微软雅黑" panose="020B0503020204020204" pitchFamily="34" charset="-122"/>
            </a:endParaRPr>
          </a:p>
        </p:txBody>
      </p:sp>
      <p:grpSp>
        <p:nvGrpSpPr>
          <p:cNvPr id="2" name="Group 16"/>
          <p:cNvGrpSpPr/>
          <p:nvPr/>
        </p:nvGrpSpPr>
        <p:grpSpPr>
          <a:xfrm>
            <a:off x="2513" y="2342162"/>
            <a:ext cx="4401055" cy="115193"/>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240">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240">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 name="TextBox 5"/>
          <p:cNvSpPr txBox="1">
            <a:spLocks noChangeArrowheads="1"/>
          </p:cNvSpPr>
          <p:nvPr/>
        </p:nvSpPr>
        <p:spPr bwMode="auto">
          <a:xfrm>
            <a:off x="3262571" y="2615546"/>
            <a:ext cx="176971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defTabSz="685800"/>
            <a:r>
              <a:rPr lang="zh-CN" altLang="en-US" sz="2300" dirty="0" smtClean="0">
                <a:solidFill>
                  <a:schemeClr val="accent1"/>
                </a:solidFill>
                <a:latin typeface="方正正准黑简体" panose="02000000000000000000" pitchFamily="2" charset="-122"/>
                <a:ea typeface="方正正准黑简体" panose="02000000000000000000" pitchFamily="2" charset="-122"/>
                <a:cs typeface="+mn-ea"/>
                <a:sym typeface="+mn-lt"/>
              </a:rPr>
              <a:t>点击输入标题</a:t>
            </a:r>
            <a:endParaRPr lang="zh-CN" altLang="en-US" sz="2300" dirty="0">
              <a:solidFill>
                <a:schemeClr val="accent1"/>
              </a:solidFill>
              <a:latin typeface="方正正准黑简体" panose="02000000000000000000" pitchFamily="2" charset="-122"/>
              <a:ea typeface="方正正准黑简体" panose="02000000000000000000" pitchFamily="2" charset="-122"/>
              <a:cs typeface="+mn-ea"/>
              <a:sym typeface="+mn-lt"/>
            </a:endParaRPr>
          </a:p>
        </p:txBody>
      </p:sp>
      <p:sp>
        <p:nvSpPr>
          <p:cNvPr id="16" name="Text Placeholder 3"/>
          <p:cNvSpPr txBox="1"/>
          <p:nvPr/>
        </p:nvSpPr>
        <p:spPr>
          <a:xfrm>
            <a:off x="3253751" y="2916361"/>
            <a:ext cx="2418448" cy="692497"/>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50000"/>
              </a:lnSpc>
              <a:spcBef>
                <a:spcPct val="20000"/>
              </a:spcBef>
              <a:defRPr/>
            </a:pPr>
            <a:r>
              <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rPr>
              <a:t>There are many variations of passages but the majority </a:t>
            </a:r>
            <a:r>
              <a:rPr lang="en-US" sz="1000"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havesuffered</a:t>
            </a:r>
            <a:r>
              <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alteration in some form, by injected.</a:t>
            </a:r>
            <a:endPar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6"/>
          <p:cNvSpPr txBox="1">
            <a:spLocks noChangeArrowheads="1"/>
          </p:cNvSpPr>
          <p:nvPr/>
        </p:nvSpPr>
        <p:spPr bwMode="auto">
          <a:xfrm>
            <a:off x="2396143" y="2470067"/>
            <a:ext cx="741782" cy="68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en-US" altLang="zh-CN" sz="4000" dirty="0" smtClean="0">
                <a:solidFill>
                  <a:schemeClr val="accent1"/>
                </a:solidFill>
                <a:ea typeface="微软雅黑" panose="020B0503020204020204" pitchFamily="34" charset="-122"/>
                <a:sym typeface="Arial" panose="020B0604020202020204" pitchFamily="34" charset="0"/>
              </a:rPr>
              <a:t>02</a:t>
            </a:r>
            <a:endParaRPr lang="en-US" altLang="zh-CN" sz="4000" dirty="0">
              <a:solidFill>
                <a:schemeClr val="accent1"/>
              </a:solidFill>
              <a:ea typeface="微软雅黑" panose="020B0503020204020204" pitchFamily="34" charset="-122"/>
              <a:sym typeface="Arial" panose="020B0604020202020204" pitchFamily="34" charset="0"/>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750"/>
                                        <p:tgtEl>
                                          <p:spTgt spid="8"/>
                                        </p:tgtEl>
                                      </p:cBhvr>
                                    </p:animEffect>
                                    <p:anim calcmode="lin" valueType="num">
                                      <p:cBhvr>
                                        <p:cTn id="25" dur="750" fill="hold"/>
                                        <p:tgtEl>
                                          <p:spTgt spid="8"/>
                                        </p:tgtEl>
                                        <p:attrNameLst>
                                          <p:attrName>ppt_x</p:attrName>
                                        </p:attrNameLst>
                                      </p:cBhvr>
                                      <p:tavLst>
                                        <p:tav tm="0">
                                          <p:val>
                                            <p:strVal val="#ppt_x"/>
                                          </p:val>
                                        </p:tav>
                                        <p:tav tm="100000">
                                          <p:val>
                                            <p:strVal val="#ppt_x"/>
                                          </p:val>
                                        </p:tav>
                                      </p:tavLst>
                                    </p:anim>
                                    <p:anim calcmode="lin" valueType="num">
                                      <p:cBhvr>
                                        <p:cTn id="26"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1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3"/>
          <p:cNvSpPr>
            <a:spLocks noEditPoints="1"/>
          </p:cNvSpPr>
          <p:nvPr/>
        </p:nvSpPr>
        <p:spPr bwMode="gray">
          <a:xfrm rot="10552877">
            <a:off x="4384219" y="1150912"/>
            <a:ext cx="2610878" cy="2158661"/>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solidFill>
            <a:schemeClr val="bg1">
              <a:lumMod val="85000"/>
            </a:schemeClr>
          </a:solidFill>
          <a:ln>
            <a:noFill/>
          </a:ln>
          <a:effectLst/>
          <a:scene3d>
            <a:camera prst="legacyPerspectiveFront">
              <a:rot lat="1500000" lon="20099999" rev="0"/>
            </a:camera>
            <a:lightRig rig="legacyFlat4" dir="t"/>
          </a:scene3d>
          <a:sp3d prstMaterial="legacyMatte">
            <a:bevelT w="13500" h="13500" prst="angle"/>
            <a:bevelB w="13500" h="13500" prst="angle"/>
            <a:extrusionClr>
              <a:srgbClr val="4996E3"/>
            </a:extrusionClr>
          </a:sp3d>
        </p:spPr>
        <p:txBody>
          <a:bodyPr>
            <a:flatTx/>
          </a:bodyPr>
          <a:lstStyle/>
          <a:p>
            <a:endParaRPr lang="zh-CN" altLang="en-US"/>
          </a:p>
        </p:txBody>
      </p:sp>
      <p:sp>
        <p:nvSpPr>
          <p:cNvPr id="5" name="Freeform 63"/>
          <p:cNvSpPr>
            <a:spLocks noEditPoints="1"/>
          </p:cNvSpPr>
          <p:nvPr/>
        </p:nvSpPr>
        <p:spPr bwMode="gray">
          <a:xfrm rot="10552877" flipH="1" flipV="1">
            <a:off x="2151972" y="2432173"/>
            <a:ext cx="2610878" cy="2158661"/>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solidFill>
            <a:schemeClr val="bg1">
              <a:lumMod val="85000"/>
            </a:schemeClr>
          </a:solidFill>
          <a:ln>
            <a:noFill/>
          </a:ln>
          <a:effectLst/>
          <a:scene3d>
            <a:camera prst="legacyPerspectiveFront">
              <a:rot lat="1500000" lon="20099999" rev="0"/>
            </a:camera>
            <a:lightRig rig="legacyFlat4" dir="t"/>
          </a:scene3d>
          <a:sp3d prstMaterial="legacyMatte">
            <a:bevelT w="13500" h="13500" prst="angle"/>
            <a:bevelB w="13500" h="13500" prst="angle"/>
            <a:extrusionClr>
              <a:srgbClr val="4996E3"/>
            </a:extrusionClr>
          </a:sp3d>
        </p:spPr>
        <p:txBody>
          <a:bodyPr>
            <a:flatTx/>
          </a:bodyPr>
          <a:lstStyle/>
          <a:p>
            <a:endParaRPr lang="zh-CN" altLang="en-US"/>
          </a:p>
        </p:txBody>
      </p:sp>
      <p:grpSp>
        <p:nvGrpSpPr>
          <p:cNvPr id="2" name="组合 7"/>
          <p:cNvGrpSpPr/>
          <p:nvPr/>
        </p:nvGrpSpPr>
        <p:grpSpPr>
          <a:xfrm>
            <a:off x="4554804" y="2797119"/>
            <a:ext cx="1277336" cy="1102377"/>
            <a:chOff x="4502552" y="2848507"/>
            <a:chExt cx="1277336" cy="1102037"/>
          </a:xfrm>
        </p:grpSpPr>
        <p:sp>
          <p:nvSpPr>
            <p:cNvPr id="6" name="椭圆 5"/>
            <p:cNvSpPr/>
            <p:nvPr/>
          </p:nvSpPr>
          <p:spPr>
            <a:xfrm>
              <a:off x="4621759" y="2848507"/>
              <a:ext cx="1102038" cy="1102037"/>
            </a:xfrm>
            <a:prstGeom prst="ellipse">
              <a:avLst/>
            </a:prstGeom>
            <a:solidFill>
              <a:schemeClr val="accent2"/>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B0F0"/>
                </a:solidFill>
              </a:endParaRPr>
            </a:p>
          </p:txBody>
        </p:sp>
        <p:sp>
          <p:nvSpPr>
            <p:cNvPr id="7" name="TextBox 6"/>
            <p:cNvSpPr txBox="1"/>
            <p:nvPr/>
          </p:nvSpPr>
          <p:spPr>
            <a:xfrm>
              <a:off x="4502552" y="3271873"/>
              <a:ext cx="1277336" cy="313835"/>
            </a:xfrm>
            <a:prstGeom prst="rect">
              <a:avLst/>
            </a:prstGeom>
            <a:noFill/>
          </p:spPr>
          <p:txBody>
            <a:bodyPr wrap="square" rtlCol="0">
              <a:spAutoFit/>
            </a:bodyPr>
            <a:lstStyle/>
            <a:p>
              <a:pPr algn="ctr">
                <a:lnSpc>
                  <a:spcPct val="120000"/>
                </a:lnSpc>
              </a:pPr>
              <a:r>
                <a:rPr lang="zh-CN" altLang="en-US" sz="1200" dirty="0" smtClean="0">
                  <a:solidFill>
                    <a:schemeClr val="bg1"/>
                  </a:solidFill>
                  <a:latin typeface="微软雅黑" panose="020B0503020204020204" pitchFamily="34" charset="-122"/>
                  <a:ea typeface="微软雅黑" panose="020B0503020204020204" pitchFamily="34" charset="-122"/>
                </a:rPr>
                <a:t>输入标题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8"/>
          <p:cNvGrpSpPr/>
          <p:nvPr/>
        </p:nvGrpSpPr>
        <p:grpSpPr>
          <a:xfrm>
            <a:off x="3140506" y="1855316"/>
            <a:ext cx="1277336" cy="1102377"/>
            <a:chOff x="4496220" y="2848507"/>
            <a:chExt cx="1277336" cy="1102037"/>
          </a:xfrm>
        </p:grpSpPr>
        <p:sp>
          <p:nvSpPr>
            <p:cNvPr id="10" name="椭圆 9"/>
            <p:cNvSpPr/>
            <p:nvPr/>
          </p:nvSpPr>
          <p:spPr>
            <a:xfrm>
              <a:off x="4621759" y="2848507"/>
              <a:ext cx="1102038" cy="1102037"/>
            </a:xfrm>
            <a:prstGeom prst="ellipse">
              <a:avLst/>
            </a:prstGeom>
            <a:solidFill>
              <a:schemeClr val="accent1"/>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B0F0"/>
                </a:solidFill>
              </a:endParaRPr>
            </a:p>
          </p:txBody>
        </p:sp>
        <p:sp>
          <p:nvSpPr>
            <p:cNvPr id="11" name="TextBox 10"/>
            <p:cNvSpPr txBox="1"/>
            <p:nvPr/>
          </p:nvSpPr>
          <p:spPr>
            <a:xfrm>
              <a:off x="4496220" y="3236679"/>
              <a:ext cx="1277336" cy="295054"/>
            </a:xfrm>
            <a:prstGeom prst="rect">
              <a:avLst/>
            </a:prstGeom>
            <a:noFill/>
          </p:spPr>
          <p:txBody>
            <a:bodyPr wrap="square" rtlCol="0">
              <a:spAutoFit/>
            </a:bodyPr>
            <a:lstStyle/>
            <a:p>
              <a:pPr algn="ctr">
                <a:lnSpc>
                  <a:spcPct val="120000"/>
                </a:lnSpc>
              </a:pPr>
              <a:r>
                <a:rPr lang="zh-CN" altLang="en-US" sz="1200" dirty="0" smtClean="0">
                  <a:solidFill>
                    <a:schemeClr val="bg1"/>
                  </a:solidFill>
                  <a:latin typeface="微软雅黑" panose="020B0503020204020204" pitchFamily="34" charset="-122"/>
                  <a:ea typeface="微软雅黑" panose="020B0503020204020204" pitchFamily="34" charset="-122"/>
                </a:rPr>
                <a:t>输入标题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15"/>
          <p:cNvGrpSpPr/>
          <p:nvPr/>
        </p:nvGrpSpPr>
        <p:grpSpPr>
          <a:xfrm>
            <a:off x="5966278" y="3322945"/>
            <a:ext cx="2880122" cy="1241030"/>
            <a:chOff x="5966278" y="3321919"/>
            <a:chExt cx="2880122" cy="1240647"/>
          </a:xfrm>
        </p:grpSpPr>
        <p:sp>
          <p:nvSpPr>
            <p:cNvPr id="12" name="Rectangle 42"/>
            <p:cNvSpPr/>
            <p:nvPr/>
          </p:nvSpPr>
          <p:spPr>
            <a:xfrm>
              <a:off x="5966278" y="3698471"/>
              <a:ext cx="2736843" cy="864095"/>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966278" y="3321919"/>
              <a:ext cx="2880122" cy="295054"/>
            </a:xfrm>
            <a:prstGeom prst="rect">
              <a:avLst/>
            </a:prstGeom>
            <a:noFill/>
          </p:spPr>
          <p:txBody>
            <a:bodyPr wrap="square" rtlCol="0" anchor="ctr">
              <a:spAutoFit/>
            </a:bodyPr>
            <a:lstStyle/>
            <a:p>
              <a:pPr>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单击输入标题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 name="组合 2"/>
          <p:cNvGrpSpPr/>
          <p:nvPr/>
        </p:nvGrpSpPr>
        <p:grpSpPr>
          <a:xfrm>
            <a:off x="612531" y="1372136"/>
            <a:ext cx="2880122" cy="1241030"/>
            <a:chOff x="612531" y="1371713"/>
            <a:chExt cx="2880122" cy="1240647"/>
          </a:xfrm>
        </p:grpSpPr>
        <p:sp>
          <p:nvSpPr>
            <p:cNvPr id="14" name="Rectangle 42"/>
            <p:cNvSpPr/>
            <p:nvPr/>
          </p:nvSpPr>
          <p:spPr>
            <a:xfrm>
              <a:off x="612531" y="1748265"/>
              <a:ext cx="2736843" cy="864095"/>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612531" y="1371713"/>
              <a:ext cx="2880122" cy="295054"/>
            </a:xfrm>
            <a:prstGeom prst="rect">
              <a:avLst/>
            </a:prstGeom>
            <a:noFill/>
          </p:spPr>
          <p:txBody>
            <a:bodyPr wrap="square" rtlCol="0" anchor="ctr">
              <a:spAutoFit/>
            </a:bodyPr>
            <a:lstStyle/>
            <a:p>
              <a:pPr>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单击输入标题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1250"/>
                                        <p:tgtEl>
                                          <p:spTgt spid="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250"/>
                                        <p:tgtEl>
                                          <p:spTgt spid="5"/>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1000"/>
                                        <p:tgtEl>
                                          <p:spTgt spid="9"/>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ags/tag1.xml><?xml version="1.0" encoding="utf-8"?>
<p:tagLst xmlns:p="http://schemas.openxmlformats.org/presentationml/2006/main">
  <p:tag name="ISPRING_PRESENTATION_TITLE" val="蓝色简约社团招新宣传PPT模板"/>
</p:tagLst>
</file>

<file path=ppt/theme/theme1.xml><?xml version="1.0" encoding="utf-8"?>
<a:theme xmlns:a="http://schemas.openxmlformats.org/drawingml/2006/main" name="Office 主题">
  <a:themeElements>
    <a:clrScheme name="自定义 422">
      <a:dk1>
        <a:sysClr val="windowText" lastClr="000000"/>
      </a:dk1>
      <a:lt1>
        <a:sysClr val="window" lastClr="FFFFFF"/>
      </a:lt1>
      <a:dk2>
        <a:srgbClr val="1F497D"/>
      </a:dk2>
      <a:lt2>
        <a:srgbClr val="EEECE1"/>
      </a:lt2>
      <a:accent1>
        <a:srgbClr val="20388F"/>
      </a:accent1>
      <a:accent2>
        <a:srgbClr val="0CB1C9"/>
      </a:accent2>
      <a:accent3>
        <a:srgbClr val="20388F"/>
      </a:accent3>
      <a:accent4>
        <a:srgbClr val="0CB1C9"/>
      </a:accent4>
      <a:accent5>
        <a:srgbClr val="20388F"/>
      </a:accent5>
      <a:accent6>
        <a:srgbClr val="0CB1C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3436</Words>
  <Application>WPS 演示</Application>
  <PresentationFormat>自定义</PresentationFormat>
  <Paragraphs>419</Paragraphs>
  <Slides>23</Slides>
  <Notes>23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23</vt:i4>
      </vt:variant>
    </vt:vector>
  </HeadingPairs>
  <TitlesOfParts>
    <vt:vector size="42" baseType="lpstr">
      <vt:lpstr>Arial</vt:lpstr>
      <vt:lpstr>宋体</vt:lpstr>
      <vt:lpstr>Wingdings</vt:lpstr>
      <vt:lpstr>微软雅黑</vt:lpstr>
      <vt:lpstr>Arial Unicode MS</vt:lpstr>
      <vt:lpstr>Helvetica</vt:lpstr>
      <vt:lpstr>ArialUnicodeMS</vt:lpstr>
      <vt:lpstr>Segoe Print</vt:lpstr>
      <vt:lpstr>方正正准黑简体</vt:lpstr>
      <vt:lpstr>黑体</vt:lpstr>
      <vt:lpstr>Calibri</vt:lpstr>
      <vt:lpstr>Arial Unicode MS</vt:lpstr>
      <vt:lpstr>Batang</vt:lpstr>
      <vt:lpstr>Constantia</vt:lpstr>
      <vt:lpstr>Impact</vt:lpstr>
      <vt:lpstr>Adobe Myungjo Std M</vt:lpstr>
      <vt:lpstr>MS UI Gothic</vt:lpstr>
      <vt:lpstr>方正兰亭黑_GBK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蓝色简约社团招新宣传PPT模板</dc:title>
  <dc:creator>Administrator</dc:creator>
  <cp:lastModifiedBy>一颗苹果</cp:lastModifiedBy>
  <cp:revision>16</cp:revision>
  <dcterms:created xsi:type="dcterms:W3CDTF">2017-05-10T03:00:00Z</dcterms:created>
  <dcterms:modified xsi:type="dcterms:W3CDTF">2021-09-15T01:58:16Z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6B801CB198B54F36A81F188FA34E66E9</vt:lpwstr>
  </property>
  <property fmtid="{D5CDD505-2E9C-101B-9397-08002B2CF9AE}" pid="3" name="KSOProductBuildVer">
    <vt:lpwstr>2052-11.1.0.10700</vt:lpwstr>
  </property>
</Properties>
</file>