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2" r:id="rId4"/>
    <p:sldId id="263" r:id="rId5"/>
    <p:sldId id="279" r:id="rId6"/>
    <p:sldId id="264" r:id="rId7"/>
    <p:sldId id="269" r:id="rId8"/>
    <p:sldId id="270" r:id="rId9"/>
    <p:sldId id="265" r:id="rId10"/>
    <p:sldId id="271" r:id="rId11"/>
    <p:sldId id="272" r:id="rId12"/>
    <p:sldId id="266" r:id="rId13"/>
    <p:sldId id="273" r:id="rId14"/>
    <p:sldId id="274" r:id="rId15"/>
    <p:sldId id="267" r:id="rId16"/>
    <p:sldId id="275" r:id="rId17"/>
    <p:sldId id="276" r:id="rId18"/>
    <p:sldId id="277" r:id="rId19"/>
    <p:sldId id="278" r:id="rId20"/>
    <p:sldId id="26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A19D"/>
    <a:srgbClr val="F9F8F5"/>
    <a:srgbClr val="557979"/>
    <a:srgbClr val="B8D3CE"/>
    <a:srgbClr val="E3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34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C7AD6-812E-45DC-AF65-47B9FFF95D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449F-6952-40D9-A21E-9318D539566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D4BEA29-8EBC-478C-A104-0CC7C5632B2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11600E8-E3DC-4A53-B489-0B0EB83640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.jpeg"/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7.jpeg"/><Relationship Id="rId2" Type="http://schemas.openxmlformats.org/officeDocument/2006/relationships/tags" Target="../tags/tag6.xm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sp>
        <p:nvSpPr>
          <p:cNvPr id="25" name="圆角矩形 24"/>
          <p:cNvSpPr/>
          <p:nvPr/>
        </p:nvSpPr>
        <p:spPr>
          <a:xfrm>
            <a:off x="2504134" y="3271675"/>
            <a:ext cx="7184605" cy="429417"/>
          </a:xfrm>
          <a:prstGeom prst="roundRect">
            <a:avLst/>
          </a:prstGeom>
          <a:solidFill>
            <a:srgbClr val="B8D3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142645" y="2192189"/>
            <a:ext cx="590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这里可以是你的论文标题或研究课题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47676" y="3960753"/>
            <a:ext cx="7510397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A designer can use default text to simulate what text would look like. If it is not real text. A designer can use default text to simulate what text would look like.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2"/>
            </p:custDataLst>
          </p:nvPr>
        </p:nvSpPr>
        <p:spPr>
          <a:xfrm>
            <a:off x="2349454" y="2642459"/>
            <a:ext cx="7501083" cy="11064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夏日抹茶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57979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の毕业答辩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-1049154" y="-940358"/>
            <a:ext cx="4402843" cy="3596931"/>
            <a:chOff x="-1049154" y="-940358"/>
            <a:chExt cx="4764506" cy="3892394"/>
          </a:xfrm>
        </p:grpSpPr>
        <p:sp>
          <p:nvSpPr>
            <p:cNvPr id="19" name="椭圆 18"/>
            <p:cNvSpPr/>
            <p:nvPr/>
          </p:nvSpPr>
          <p:spPr>
            <a:xfrm>
              <a:off x="-478929" y="-940358"/>
              <a:ext cx="1983387" cy="1983386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28462" y="-163531"/>
              <a:ext cx="2413122" cy="2413119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87141" y="1943816"/>
              <a:ext cx="1008220" cy="100822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同心圆 21"/>
            <p:cNvSpPr/>
            <p:nvPr/>
          </p:nvSpPr>
          <p:spPr>
            <a:xfrm>
              <a:off x="-1049154" y="-23043"/>
              <a:ext cx="1966860" cy="19668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397718" y="725394"/>
              <a:ext cx="317634" cy="317634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802505" y="4533498"/>
            <a:ext cx="4500002" cy="3365365"/>
            <a:chOff x="8386565" y="4366731"/>
            <a:chExt cx="4877441" cy="3647636"/>
          </a:xfrm>
        </p:grpSpPr>
        <p:sp>
          <p:nvSpPr>
            <p:cNvPr id="40" name="椭圆 39"/>
            <p:cNvSpPr/>
            <p:nvPr/>
          </p:nvSpPr>
          <p:spPr>
            <a:xfrm>
              <a:off x="10562128" y="4366731"/>
              <a:ext cx="2701878" cy="2701874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9881160" y="6030981"/>
              <a:ext cx="1983387" cy="1983386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同心圆 41"/>
            <p:cNvSpPr/>
            <p:nvPr/>
          </p:nvSpPr>
          <p:spPr>
            <a:xfrm>
              <a:off x="9238214" y="5322572"/>
              <a:ext cx="1966860" cy="19668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022481" y="4797623"/>
              <a:ext cx="1008220" cy="100822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8386565" y="6160627"/>
              <a:ext cx="389630" cy="38963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5029171" y="4877778"/>
            <a:ext cx="3098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386285" y="4877778"/>
            <a:ext cx="3098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426682" y="4873055"/>
            <a:ext cx="339738" cy="339738"/>
            <a:chOff x="6335783" y="3698570"/>
            <a:chExt cx="339738" cy="339738"/>
          </a:xfrm>
        </p:grpSpPr>
        <p:sp>
          <p:nvSpPr>
            <p:cNvPr id="48" name="椭圆 47"/>
            <p:cNvSpPr/>
            <p:nvPr/>
          </p:nvSpPr>
          <p:spPr>
            <a:xfrm>
              <a:off x="6335783" y="3698570"/>
              <a:ext cx="339738" cy="339738"/>
            </a:xfrm>
            <a:prstGeom prst="ellipse">
              <a:avLst/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9" name="businessman_57134"/>
            <p:cNvSpPr>
              <a:spLocks noChangeAspect="1"/>
            </p:cNvSpPr>
            <p:nvPr/>
          </p:nvSpPr>
          <p:spPr bwMode="auto">
            <a:xfrm>
              <a:off x="6395636" y="3741388"/>
              <a:ext cx="220032" cy="240154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4138832" y="4875747"/>
            <a:ext cx="339738" cy="339738"/>
            <a:chOff x="4354694" y="3701262"/>
            <a:chExt cx="339738" cy="339738"/>
          </a:xfrm>
        </p:grpSpPr>
        <p:sp>
          <p:nvSpPr>
            <p:cNvPr id="51" name="椭圆 50"/>
            <p:cNvSpPr/>
            <p:nvPr/>
          </p:nvSpPr>
          <p:spPr>
            <a:xfrm>
              <a:off x="4354694" y="3701262"/>
              <a:ext cx="339738" cy="339738"/>
            </a:xfrm>
            <a:prstGeom prst="ellipse">
              <a:avLst/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2" name="student-with-graduation-cap_57073"/>
            <p:cNvSpPr>
              <a:spLocks noChangeAspect="1"/>
            </p:cNvSpPr>
            <p:nvPr/>
          </p:nvSpPr>
          <p:spPr bwMode="auto">
            <a:xfrm>
              <a:off x="4424477" y="3738438"/>
              <a:ext cx="201712" cy="240155"/>
            </a:xfrm>
            <a:custGeom>
              <a:avLst/>
              <a:gdLst>
                <a:gd name="connsiteX0" fmla="*/ 172784 w 510964"/>
                <a:gd name="connsiteY0" fmla="*/ 386345 h 608344"/>
                <a:gd name="connsiteX1" fmla="*/ 182733 w 510964"/>
                <a:gd name="connsiteY1" fmla="*/ 392738 h 608344"/>
                <a:gd name="connsiteX2" fmla="*/ 255039 w 510964"/>
                <a:gd name="connsiteY2" fmla="*/ 508213 h 608344"/>
                <a:gd name="connsiteX3" fmla="*/ 255531 w 510964"/>
                <a:gd name="connsiteY3" fmla="*/ 508115 h 608344"/>
                <a:gd name="connsiteX4" fmla="*/ 255925 w 510964"/>
                <a:gd name="connsiteY4" fmla="*/ 508213 h 608344"/>
                <a:gd name="connsiteX5" fmla="*/ 328231 w 510964"/>
                <a:gd name="connsiteY5" fmla="*/ 392738 h 608344"/>
                <a:gd name="connsiteX6" fmla="*/ 338278 w 510964"/>
                <a:gd name="connsiteY6" fmla="*/ 386345 h 608344"/>
                <a:gd name="connsiteX7" fmla="*/ 343795 w 510964"/>
                <a:gd name="connsiteY7" fmla="*/ 387820 h 608344"/>
                <a:gd name="connsiteX8" fmla="*/ 408023 w 510964"/>
                <a:gd name="connsiteY8" fmla="*/ 420771 h 608344"/>
                <a:gd name="connsiteX9" fmla="*/ 510964 w 510964"/>
                <a:gd name="connsiteY9" fmla="*/ 490213 h 608344"/>
                <a:gd name="connsiteX10" fmla="*/ 510964 w 510964"/>
                <a:gd name="connsiteY10" fmla="*/ 491984 h 608344"/>
                <a:gd name="connsiteX11" fmla="*/ 510964 w 510964"/>
                <a:gd name="connsiteY11" fmla="*/ 606672 h 608344"/>
                <a:gd name="connsiteX12" fmla="*/ 510964 w 510964"/>
                <a:gd name="connsiteY12" fmla="*/ 608344 h 608344"/>
                <a:gd name="connsiteX13" fmla="*/ 255925 w 510964"/>
                <a:gd name="connsiteY13" fmla="*/ 608344 h 608344"/>
                <a:gd name="connsiteX14" fmla="*/ 255531 w 510964"/>
                <a:gd name="connsiteY14" fmla="*/ 608344 h 608344"/>
                <a:gd name="connsiteX15" fmla="*/ 255039 w 510964"/>
                <a:gd name="connsiteY15" fmla="*/ 608344 h 608344"/>
                <a:gd name="connsiteX16" fmla="*/ 0 w 510964"/>
                <a:gd name="connsiteY16" fmla="*/ 608344 h 608344"/>
                <a:gd name="connsiteX17" fmla="*/ 0 w 510964"/>
                <a:gd name="connsiteY17" fmla="*/ 606672 h 608344"/>
                <a:gd name="connsiteX18" fmla="*/ 0 w 510964"/>
                <a:gd name="connsiteY18" fmla="*/ 491984 h 608344"/>
                <a:gd name="connsiteX19" fmla="*/ 0 w 510964"/>
                <a:gd name="connsiteY19" fmla="*/ 490213 h 608344"/>
                <a:gd name="connsiteX20" fmla="*/ 102941 w 510964"/>
                <a:gd name="connsiteY20" fmla="*/ 420771 h 608344"/>
                <a:gd name="connsiteX21" fmla="*/ 167169 w 510964"/>
                <a:gd name="connsiteY21" fmla="*/ 387820 h 608344"/>
                <a:gd name="connsiteX22" fmla="*/ 172784 w 510964"/>
                <a:gd name="connsiteY22" fmla="*/ 386345 h 608344"/>
                <a:gd name="connsiteX23" fmla="*/ 255517 w 510964"/>
                <a:gd name="connsiteY23" fmla="*/ 0 h 608344"/>
                <a:gd name="connsiteX24" fmla="*/ 267931 w 510964"/>
                <a:gd name="connsiteY24" fmla="*/ 3639 h 608344"/>
                <a:gd name="connsiteX25" fmla="*/ 438857 w 510964"/>
                <a:gd name="connsiteY25" fmla="*/ 87048 h 608344"/>
                <a:gd name="connsiteX26" fmla="*/ 446935 w 510964"/>
                <a:gd name="connsiteY26" fmla="*/ 96786 h 608344"/>
                <a:gd name="connsiteX27" fmla="*/ 441024 w 510964"/>
                <a:gd name="connsiteY27" fmla="*/ 105245 h 608344"/>
                <a:gd name="connsiteX28" fmla="*/ 430483 w 510964"/>
                <a:gd name="connsiteY28" fmla="*/ 110655 h 608344"/>
                <a:gd name="connsiteX29" fmla="*/ 430483 w 510964"/>
                <a:gd name="connsiteY29" fmla="*/ 165736 h 608344"/>
                <a:gd name="connsiteX30" fmla="*/ 436985 w 510964"/>
                <a:gd name="connsiteY30" fmla="*/ 176851 h 608344"/>
                <a:gd name="connsiteX31" fmla="*/ 431665 w 510964"/>
                <a:gd name="connsiteY31" fmla="*/ 186982 h 608344"/>
                <a:gd name="connsiteX32" fmla="*/ 439054 w 510964"/>
                <a:gd name="connsiteY32" fmla="*/ 227506 h 608344"/>
                <a:gd name="connsiteX33" fmla="*/ 408809 w 510964"/>
                <a:gd name="connsiteY33" fmla="*/ 227506 h 608344"/>
                <a:gd name="connsiteX34" fmla="*/ 416198 w 510964"/>
                <a:gd name="connsiteY34" fmla="*/ 186982 h 608344"/>
                <a:gd name="connsiteX35" fmla="*/ 410878 w 510964"/>
                <a:gd name="connsiteY35" fmla="*/ 176851 h 608344"/>
                <a:gd name="connsiteX36" fmla="*/ 417479 w 510964"/>
                <a:gd name="connsiteY36" fmla="*/ 165736 h 608344"/>
                <a:gd name="connsiteX37" fmla="*/ 417479 w 510964"/>
                <a:gd name="connsiteY37" fmla="*/ 116950 h 608344"/>
                <a:gd name="connsiteX38" fmla="*/ 376397 w 510964"/>
                <a:gd name="connsiteY38" fmla="*/ 136818 h 608344"/>
                <a:gd name="connsiteX39" fmla="*/ 375905 w 510964"/>
                <a:gd name="connsiteY39" fmla="*/ 157277 h 608344"/>
                <a:gd name="connsiteX40" fmla="*/ 369107 w 510964"/>
                <a:gd name="connsiteY40" fmla="*/ 201834 h 608344"/>
                <a:gd name="connsiteX41" fmla="*/ 379845 w 510964"/>
                <a:gd name="connsiteY41" fmla="*/ 226719 h 608344"/>
                <a:gd name="connsiteX42" fmla="*/ 379747 w 510964"/>
                <a:gd name="connsiteY42" fmla="*/ 227014 h 608344"/>
                <a:gd name="connsiteX43" fmla="*/ 379845 w 510964"/>
                <a:gd name="connsiteY43" fmla="*/ 228490 h 608344"/>
                <a:gd name="connsiteX44" fmla="*/ 351768 w 510964"/>
                <a:gd name="connsiteY44" fmla="*/ 279342 h 608344"/>
                <a:gd name="connsiteX45" fmla="*/ 291969 w 510964"/>
                <a:gd name="connsiteY45" fmla="*/ 351833 h 608344"/>
                <a:gd name="connsiteX46" fmla="*/ 255517 w 510964"/>
                <a:gd name="connsiteY46" fmla="*/ 360095 h 608344"/>
                <a:gd name="connsiteX47" fmla="*/ 219066 w 510964"/>
                <a:gd name="connsiteY47" fmla="*/ 351833 h 608344"/>
                <a:gd name="connsiteX48" fmla="*/ 159267 w 510964"/>
                <a:gd name="connsiteY48" fmla="*/ 279342 h 608344"/>
                <a:gd name="connsiteX49" fmla="*/ 131190 w 510964"/>
                <a:gd name="connsiteY49" fmla="*/ 228490 h 608344"/>
                <a:gd name="connsiteX50" fmla="*/ 131190 w 510964"/>
                <a:gd name="connsiteY50" fmla="*/ 227014 h 608344"/>
                <a:gd name="connsiteX51" fmla="*/ 131190 w 510964"/>
                <a:gd name="connsiteY51" fmla="*/ 226719 h 608344"/>
                <a:gd name="connsiteX52" fmla="*/ 141830 w 510964"/>
                <a:gd name="connsiteY52" fmla="*/ 201834 h 608344"/>
                <a:gd name="connsiteX53" fmla="*/ 135032 w 510964"/>
                <a:gd name="connsiteY53" fmla="*/ 157277 h 608344"/>
                <a:gd name="connsiteX54" fmla="*/ 134539 w 510964"/>
                <a:gd name="connsiteY54" fmla="*/ 136818 h 608344"/>
                <a:gd name="connsiteX55" fmla="*/ 70011 w 510964"/>
                <a:gd name="connsiteY55" fmla="*/ 105245 h 608344"/>
                <a:gd name="connsiteX56" fmla="*/ 64002 w 510964"/>
                <a:gd name="connsiteY56" fmla="*/ 96786 h 608344"/>
                <a:gd name="connsiteX57" fmla="*/ 72080 w 510964"/>
                <a:gd name="connsiteY57" fmla="*/ 87048 h 608344"/>
                <a:gd name="connsiteX58" fmla="*/ 243006 w 510964"/>
                <a:gd name="connsiteY58" fmla="*/ 3639 h 608344"/>
                <a:gd name="connsiteX59" fmla="*/ 255517 w 510964"/>
                <a:gd name="connsiteY59" fmla="*/ 0 h 6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10964" h="608344">
                  <a:moveTo>
                    <a:pt x="172784" y="386345"/>
                  </a:moveTo>
                  <a:cubicBezTo>
                    <a:pt x="177217" y="386345"/>
                    <a:pt x="180960" y="389001"/>
                    <a:pt x="182733" y="392738"/>
                  </a:cubicBezTo>
                  <a:cubicBezTo>
                    <a:pt x="200169" y="421853"/>
                    <a:pt x="232480" y="506640"/>
                    <a:pt x="255039" y="508213"/>
                  </a:cubicBezTo>
                  <a:cubicBezTo>
                    <a:pt x="255236" y="508213"/>
                    <a:pt x="255334" y="508115"/>
                    <a:pt x="255531" y="508115"/>
                  </a:cubicBezTo>
                  <a:cubicBezTo>
                    <a:pt x="255630" y="508115"/>
                    <a:pt x="255827" y="508213"/>
                    <a:pt x="255925" y="508213"/>
                  </a:cubicBezTo>
                  <a:cubicBezTo>
                    <a:pt x="278484" y="506640"/>
                    <a:pt x="310795" y="421853"/>
                    <a:pt x="328231" y="392738"/>
                  </a:cubicBezTo>
                  <a:cubicBezTo>
                    <a:pt x="330004" y="389001"/>
                    <a:pt x="333846" y="386345"/>
                    <a:pt x="338278" y="386345"/>
                  </a:cubicBezTo>
                  <a:cubicBezTo>
                    <a:pt x="340249" y="386345"/>
                    <a:pt x="342120" y="386935"/>
                    <a:pt x="343795" y="387820"/>
                  </a:cubicBezTo>
                  <a:cubicBezTo>
                    <a:pt x="350099" y="391263"/>
                    <a:pt x="386942" y="413197"/>
                    <a:pt x="408023" y="420771"/>
                  </a:cubicBezTo>
                  <a:cubicBezTo>
                    <a:pt x="479047" y="446345"/>
                    <a:pt x="510964" y="472410"/>
                    <a:pt x="510964" y="490213"/>
                  </a:cubicBezTo>
                  <a:lnTo>
                    <a:pt x="510964" y="491984"/>
                  </a:lnTo>
                  <a:lnTo>
                    <a:pt x="510964" y="606672"/>
                  </a:lnTo>
                  <a:lnTo>
                    <a:pt x="510964" y="608344"/>
                  </a:lnTo>
                  <a:lnTo>
                    <a:pt x="255925" y="608344"/>
                  </a:lnTo>
                  <a:lnTo>
                    <a:pt x="255531" y="608344"/>
                  </a:lnTo>
                  <a:lnTo>
                    <a:pt x="255039" y="608344"/>
                  </a:lnTo>
                  <a:lnTo>
                    <a:pt x="0" y="608344"/>
                  </a:lnTo>
                  <a:lnTo>
                    <a:pt x="0" y="606672"/>
                  </a:lnTo>
                  <a:lnTo>
                    <a:pt x="0" y="491984"/>
                  </a:lnTo>
                  <a:lnTo>
                    <a:pt x="0" y="490213"/>
                  </a:lnTo>
                  <a:cubicBezTo>
                    <a:pt x="0" y="472410"/>
                    <a:pt x="31917" y="446345"/>
                    <a:pt x="102941" y="420771"/>
                  </a:cubicBezTo>
                  <a:cubicBezTo>
                    <a:pt x="124121" y="413197"/>
                    <a:pt x="160865" y="391263"/>
                    <a:pt x="167169" y="387820"/>
                  </a:cubicBezTo>
                  <a:cubicBezTo>
                    <a:pt x="168844" y="386935"/>
                    <a:pt x="170715" y="386345"/>
                    <a:pt x="172784" y="386345"/>
                  </a:cubicBezTo>
                  <a:close/>
                  <a:moveTo>
                    <a:pt x="255517" y="0"/>
                  </a:moveTo>
                  <a:cubicBezTo>
                    <a:pt x="258966" y="295"/>
                    <a:pt x="263005" y="1279"/>
                    <a:pt x="267931" y="3639"/>
                  </a:cubicBezTo>
                  <a:cubicBezTo>
                    <a:pt x="279260" y="9049"/>
                    <a:pt x="393933" y="65016"/>
                    <a:pt x="438857" y="87048"/>
                  </a:cubicBezTo>
                  <a:cubicBezTo>
                    <a:pt x="445162" y="90098"/>
                    <a:pt x="447526" y="93540"/>
                    <a:pt x="446935" y="96786"/>
                  </a:cubicBezTo>
                  <a:cubicBezTo>
                    <a:pt x="447427" y="99933"/>
                    <a:pt x="445162" y="102884"/>
                    <a:pt x="441024" y="105245"/>
                  </a:cubicBezTo>
                  <a:cubicBezTo>
                    <a:pt x="439448" y="106130"/>
                    <a:pt x="435605" y="108097"/>
                    <a:pt x="430483" y="110655"/>
                  </a:cubicBezTo>
                  <a:lnTo>
                    <a:pt x="430483" y="165736"/>
                  </a:lnTo>
                  <a:cubicBezTo>
                    <a:pt x="434325" y="167998"/>
                    <a:pt x="436985" y="172031"/>
                    <a:pt x="436985" y="176851"/>
                  </a:cubicBezTo>
                  <a:cubicBezTo>
                    <a:pt x="436985" y="181080"/>
                    <a:pt x="434817" y="184621"/>
                    <a:pt x="431665" y="186982"/>
                  </a:cubicBezTo>
                  <a:cubicBezTo>
                    <a:pt x="431665" y="186982"/>
                    <a:pt x="437576" y="220129"/>
                    <a:pt x="439054" y="227506"/>
                  </a:cubicBezTo>
                  <a:cubicBezTo>
                    <a:pt x="440630" y="234883"/>
                    <a:pt x="407036" y="236654"/>
                    <a:pt x="408809" y="227506"/>
                  </a:cubicBezTo>
                  <a:cubicBezTo>
                    <a:pt x="410582" y="218260"/>
                    <a:pt x="416198" y="186982"/>
                    <a:pt x="416198" y="186982"/>
                  </a:cubicBezTo>
                  <a:cubicBezTo>
                    <a:pt x="413045" y="184621"/>
                    <a:pt x="410878" y="181080"/>
                    <a:pt x="410878" y="176851"/>
                  </a:cubicBezTo>
                  <a:cubicBezTo>
                    <a:pt x="410878" y="172031"/>
                    <a:pt x="413636" y="167998"/>
                    <a:pt x="417479" y="165736"/>
                  </a:cubicBezTo>
                  <a:lnTo>
                    <a:pt x="417479" y="116950"/>
                  </a:lnTo>
                  <a:cubicBezTo>
                    <a:pt x="403588" y="123737"/>
                    <a:pt x="386938" y="131802"/>
                    <a:pt x="376397" y="136818"/>
                  </a:cubicBezTo>
                  <a:cubicBezTo>
                    <a:pt x="376299" y="144294"/>
                    <a:pt x="376200" y="157080"/>
                    <a:pt x="375905" y="157277"/>
                  </a:cubicBezTo>
                  <a:cubicBezTo>
                    <a:pt x="373836" y="175670"/>
                    <a:pt x="370191" y="196031"/>
                    <a:pt x="369107" y="201834"/>
                  </a:cubicBezTo>
                  <a:cubicBezTo>
                    <a:pt x="370880" y="202719"/>
                    <a:pt x="379845" y="208621"/>
                    <a:pt x="379845" y="226719"/>
                  </a:cubicBezTo>
                  <a:cubicBezTo>
                    <a:pt x="379845" y="226818"/>
                    <a:pt x="379747" y="226916"/>
                    <a:pt x="379747" y="227014"/>
                  </a:cubicBezTo>
                  <a:cubicBezTo>
                    <a:pt x="379845" y="227506"/>
                    <a:pt x="379845" y="227998"/>
                    <a:pt x="379845" y="228490"/>
                  </a:cubicBezTo>
                  <a:cubicBezTo>
                    <a:pt x="376003" y="278948"/>
                    <a:pt x="355906" y="257211"/>
                    <a:pt x="351768" y="279342"/>
                  </a:cubicBezTo>
                  <a:cubicBezTo>
                    <a:pt x="344872" y="316030"/>
                    <a:pt x="312263" y="342587"/>
                    <a:pt x="291969" y="351833"/>
                  </a:cubicBezTo>
                  <a:cubicBezTo>
                    <a:pt x="280245" y="357144"/>
                    <a:pt x="268128" y="359800"/>
                    <a:pt x="255517" y="360095"/>
                  </a:cubicBezTo>
                  <a:cubicBezTo>
                    <a:pt x="242809" y="359800"/>
                    <a:pt x="230790" y="357144"/>
                    <a:pt x="219066" y="351833"/>
                  </a:cubicBezTo>
                  <a:cubicBezTo>
                    <a:pt x="198772" y="342587"/>
                    <a:pt x="166163" y="316030"/>
                    <a:pt x="159267" y="279342"/>
                  </a:cubicBezTo>
                  <a:cubicBezTo>
                    <a:pt x="155129" y="257211"/>
                    <a:pt x="135032" y="278948"/>
                    <a:pt x="131190" y="228490"/>
                  </a:cubicBezTo>
                  <a:cubicBezTo>
                    <a:pt x="131190" y="227998"/>
                    <a:pt x="131190" y="227506"/>
                    <a:pt x="131190" y="227014"/>
                  </a:cubicBezTo>
                  <a:cubicBezTo>
                    <a:pt x="131190" y="226916"/>
                    <a:pt x="131190" y="226818"/>
                    <a:pt x="131190" y="226719"/>
                  </a:cubicBezTo>
                  <a:cubicBezTo>
                    <a:pt x="131190" y="208621"/>
                    <a:pt x="140056" y="202719"/>
                    <a:pt x="141830" y="201834"/>
                  </a:cubicBezTo>
                  <a:cubicBezTo>
                    <a:pt x="140844" y="196031"/>
                    <a:pt x="137199" y="175670"/>
                    <a:pt x="135032" y="157277"/>
                  </a:cubicBezTo>
                  <a:cubicBezTo>
                    <a:pt x="134835" y="157080"/>
                    <a:pt x="134638" y="144294"/>
                    <a:pt x="134539" y="136818"/>
                  </a:cubicBezTo>
                  <a:cubicBezTo>
                    <a:pt x="115427" y="127671"/>
                    <a:pt x="75824" y="108589"/>
                    <a:pt x="70011" y="105245"/>
                  </a:cubicBezTo>
                  <a:cubicBezTo>
                    <a:pt x="65775" y="102884"/>
                    <a:pt x="63608" y="99933"/>
                    <a:pt x="64002" y="96786"/>
                  </a:cubicBezTo>
                  <a:cubicBezTo>
                    <a:pt x="63509" y="93540"/>
                    <a:pt x="65775" y="90098"/>
                    <a:pt x="72080" y="87048"/>
                  </a:cubicBezTo>
                  <a:cubicBezTo>
                    <a:pt x="117102" y="65016"/>
                    <a:pt x="231677" y="9049"/>
                    <a:pt x="243006" y="3639"/>
                  </a:cubicBezTo>
                  <a:cubicBezTo>
                    <a:pt x="247932" y="1279"/>
                    <a:pt x="252069" y="295"/>
                    <a:pt x="255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3" name="组合 2"/>
          <p:cNvGrpSpPr/>
          <p:nvPr/>
        </p:nvGrpSpPr>
        <p:grpSpPr>
          <a:xfrm>
            <a:off x="-1049154" y="-940358"/>
            <a:ext cx="4402843" cy="3596931"/>
            <a:chOff x="-1049154" y="-940358"/>
            <a:chExt cx="4402843" cy="3596931"/>
          </a:xfrm>
        </p:grpSpPr>
        <p:sp>
          <p:nvSpPr>
            <p:cNvPr id="19" name="椭圆 18"/>
            <p:cNvSpPr/>
            <p:nvPr/>
          </p:nvSpPr>
          <p:spPr>
            <a:xfrm>
              <a:off x="-522214" y="-940358"/>
              <a:ext cx="1832832" cy="1832832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01118" y="-222498"/>
              <a:ext cx="2229947" cy="2229944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462933" y="1724885"/>
              <a:ext cx="931688" cy="931688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同心圆 21"/>
            <p:cNvSpPr/>
            <p:nvPr/>
          </p:nvSpPr>
          <p:spPr>
            <a:xfrm>
              <a:off x="-1049154" y="-92674"/>
              <a:ext cx="1817560" cy="18175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060166" y="598950"/>
              <a:ext cx="293523" cy="293523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802505" y="4533498"/>
            <a:ext cx="4500002" cy="3365365"/>
            <a:chOff x="8386565" y="4366731"/>
            <a:chExt cx="4877441" cy="3647636"/>
          </a:xfrm>
        </p:grpSpPr>
        <p:sp>
          <p:nvSpPr>
            <p:cNvPr id="40" name="椭圆 39"/>
            <p:cNvSpPr/>
            <p:nvPr/>
          </p:nvSpPr>
          <p:spPr>
            <a:xfrm>
              <a:off x="10562128" y="4366731"/>
              <a:ext cx="2701878" cy="2701874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9881160" y="6030981"/>
              <a:ext cx="1983387" cy="1983386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同心圆 41"/>
            <p:cNvSpPr/>
            <p:nvPr/>
          </p:nvSpPr>
          <p:spPr>
            <a:xfrm>
              <a:off x="9238214" y="5322572"/>
              <a:ext cx="1966860" cy="19668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022481" y="4797623"/>
              <a:ext cx="1008220" cy="100822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8386565" y="6160627"/>
              <a:ext cx="389630" cy="38963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圆角矩形 28"/>
          <p:cNvSpPr/>
          <p:nvPr/>
        </p:nvSpPr>
        <p:spPr>
          <a:xfrm>
            <a:off x="3644900" y="3935822"/>
            <a:ext cx="4921251" cy="429417"/>
          </a:xfrm>
          <a:prstGeom prst="roundRect">
            <a:avLst/>
          </a:prstGeom>
          <a:solidFill>
            <a:srgbClr val="B8D3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150665" y="4548765"/>
            <a:ext cx="590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Research results and application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PA_文本框 2"/>
          <p:cNvSpPr txBox="1"/>
          <p:nvPr>
            <p:custDataLst>
              <p:tags r:id="rId2"/>
            </p:custDataLst>
          </p:nvPr>
        </p:nvSpPr>
        <p:spPr>
          <a:xfrm>
            <a:off x="3092913" y="3399444"/>
            <a:ext cx="6015613" cy="1005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研究成果及运用</a:t>
            </a:r>
            <a:endParaRPr lang="zh-CN" altLang="en-US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380051" y="1921210"/>
            <a:ext cx="1431897" cy="1431897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cs typeface="+mn-ea"/>
                <a:sym typeface="+mn-lt"/>
              </a:rPr>
              <a:t>03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434841" y="1920855"/>
            <a:ext cx="384794" cy="384794"/>
          </a:xfrm>
          <a:prstGeom prst="ellipse">
            <a:avLst/>
          </a:prstGeom>
          <a:solidFill>
            <a:srgbClr val="55797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2" name="组合 1"/>
          <p:cNvGrpSpPr/>
          <p:nvPr/>
        </p:nvGrpSpPr>
        <p:grpSpPr>
          <a:xfrm>
            <a:off x="575187" y="462456"/>
            <a:ext cx="510434" cy="487593"/>
            <a:chOff x="6152265" y="2021750"/>
            <a:chExt cx="593011" cy="566475"/>
          </a:xfrm>
        </p:grpSpPr>
        <p:sp>
          <p:nvSpPr>
            <p:cNvPr id="32" name="椭圆 31"/>
            <p:cNvSpPr/>
            <p:nvPr/>
          </p:nvSpPr>
          <p:spPr>
            <a:xfrm>
              <a:off x="6152265" y="2023073"/>
              <a:ext cx="565152" cy="565152"/>
            </a:xfrm>
            <a:prstGeom prst="ellipse">
              <a:avLst/>
            </a:prstGeom>
            <a:solidFill>
              <a:srgbClr val="7EA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462700" y="2021750"/>
              <a:ext cx="282576" cy="282576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150617" y="444601"/>
            <a:ext cx="29112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rgbClr val="557979"/>
                </a:solidFill>
                <a:cs typeface="+mn-ea"/>
                <a:sym typeface="+mn-lt"/>
              </a:rPr>
              <a:t>研究成果及运用</a:t>
            </a:r>
            <a:endParaRPr lang="zh-CN" altLang="en-US" sz="2800" dirty="0">
              <a:solidFill>
                <a:srgbClr val="557979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30416" y="1681467"/>
            <a:ext cx="2137742" cy="2137741"/>
          </a:xfrm>
          <a:prstGeom prst="rect">
            <a:avLst/>
          </a:prstGeom>
          <a:blipFill dpi="0" rotWithShape="1">
            <a:blip r:embed="rId2"/>
            <a:srcRect/>
            <a:stretch>
              <a:fillRect l="-30000"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778877" y="1681467"/>
            <a:ext cx="6876289" cy="2137741"/>
          </a:xfrm>
          <a:prstGeom prst="rect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 rot="10800000">
            <a:off x="8517425" y="3939243"/>
            <a:ext cx="2137742" cy="2137741"/>
          </a:xfrm>
          <a:prstGeom prst="rect">
            <a:avLst/>
          </a:prstGeom>
          <a:blipFill dpi="0" rotWithShape="0">
            <a:blip r:embed="rId3"/>
            <a:srcRect/>
            <a:stretch>
              <a:fillRect l="-30000"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 rot="10800000">
            <a:off x="1530416" y="3939242"/>
            <a:ext cx="6876289" cy="2137741"/>
          </a:xfrm>
          <a:prstGeom prst="rect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4634266" y="2226125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 flipH="1">
            <a:off x="4634265" y="2523415"/>
            <a:ext cx="5048747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 flipH="1">
            <a:off x="2399602" y="443124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 flipH="1">
            <a:off x="2399601" y="4728533"/>
            <a:ext cx="5048747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2" name="组合 1"/>
          <p:cNvGrpSpPr/>
          <p:nvPr/>
        </p:nvGrpSpPr>
        <p:grpSpPr>
          <a:xfrm>
            <a:off x="575187" y="462456"/>
            <a:ext cx="510434" cy="487593"/>
            <a:chOff x="6152265" y="2021750"/>
            <a:chExt cx="593011" cy="566475"/>
          </a:xfrm>
        </p:grpSpPr>
        <p:sp>
          <p:nvSpPr>
            <p:cNvPr id="32" name="椭圆 31"/>
            <p:cNvSpPr/>
            <p:nvPr/>
          </p:nvSpPr>
          <p:spPr>
            <a:xfrm>
              <a:off x="6152265" y="2023073"/>
              <a:ext cx="565152" cy="565152"/>
            </a:xfrm>
            <a:prstGeom prst="ellipse">
              <a:avLst/>
            </a:prstGeom>
            <a:solidFill>
              <a:srgbClr val="7EA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462700" y="2021750"/>
              <a:ext cx="282576" cy="282576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150617" y="444601"/>
            <a:ext cx="29112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rgbClr val="557979"/>
                </a:solidFill>
                <a:cs typeface="+mn-ea"/>
                <a:sym typeface="+mn-lt"/>
              </a:rPr>
              <a:t>研究成果及运用</a:t>
            </a:r>
            <a:endParaRPr lang="zh-CN" altLang="en-US" sz="2800" dirty="0">
              <a:solidFill>
                <a:srgbClr val="557979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49559" y="1738609"/>
            <a:ext cx="3224463" cy="211996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1577" y="3486930"/>
            <a:ext cx="2600425" cy="2658177"/>
          </a:xfrm>
          <a:prstGeom prst="rect">
            <a:avLst/>
          </a:prstGeom>
          <a:solidFill>
            <a:srgbClr val="7EA1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1883343" y="4310528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1375600" y="4625808"/>
            <a:ext cx="218714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83768" y="1738609"/>
            <a:ext cx="3224463" cy="211996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95786" y="3486930"/>
            <a:ext cx="2600425" cy="2658177"/>
          </a:xfrm>
          <a:prstGeom prst="rect">
            <a:avLst/>
          </a:prstGeom>
          <a:solidFill>
            <a:srgbClr val="55797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 flipH="1">
            <a:off x="5517552" y="4310528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1"/>
          <p:cNvSpPr txBox="1">
            <a:spLocks noChangeArrowheads="1"/>
          </p:cNvSpPr>
          <p:nvPr/>
        </p:nvSpPr>
        <p:spPr bwMode="auto">
          <a:xfrm flipH="1">
            <a:off x="5009809" y="4625808"/>
            <a:ext cx="218714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117975" y="1738609"/>
            <a:ext cx="3224463" cy="211996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429993" y="3486930"/>
            <a:ext cx="2600425" cy="2658177"/>
          </a:xfrm>
          <a:prstGeom prst="rect">
            <a:avLst/>
          </a:prstGeom>
          <a:solidFill>
            <a:srgbClr val="B8D3C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 flipH="1">
            <a:off x="9151759" y="4310528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 flipH="1">
            <a:off x="8644016" y="4625808"/>
            <a:ext cx="218714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3" name="组合 2"/>
          <p:cNvGrpSpPr/>
          <p:nvPr/>
        </p:nvGrpSpPr>
        <p:grpSpPr>
          <a:xfrm>
            <a:off x="-1049154" y="-940358"/>
            <a:ext cx="4402843" cy="3596931"/>
            <a:chOff x="-1049154" y="-940358"/>
            <a:chExt cx="4402843" cy="3596931"/>
          </a:xfrm>
        </p:grpSpPr>
        <p:sp>
          <p:nvSpPr>
            <p:cNvPr id="19" name="椭圆 18"/>
            <p:cNvSpPr/>
            <p:nvPr/>
          </p:nvSpPr>
          <p:spPr>
            <a:xfrm>
              <a:off x="-522214" y="-940358"/>
              <a:ext cx="1832832" cy="1832832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01118" y="-222498"/>
              <a:ext cx="2229947" cy="2229944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462933" y="1724885"/>
              <a:ext cx="931688" cy="931688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同心圆 21"/>
            <p:cNvSpPr/>
            <p:nvPr/>
          </p:nvSpPr>
          <p:spPr>
            <a:xfrm>
              <a:off x="-1049154" y="-92674"/>
              <a:ext cx="1817560" cy="18175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060166" y="598950"/>
              <a:ext cx="293523" cy="293523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802505" y="4533498"/>
            <a:ext cx="4500002" cy="3365365"/>
            <a:chOff x="8386565" y="4366731"/>
            <a:chExt cx="4877441" cy="3647636"/>
          </a:xfrm>
        </p:grpSpPr>
        <p:sp>
          <p:nvSpPr>
            <p:cNvPr id="40" name="椭圆 39"/>
            <p:cNvSpPr/>
            <p:nvPr/>
          </p:nvSpPr>
          <p:spPr>
            <a:xfrm>
              <a:off x="10562128" y="4366731"/>
              <a:ext cx="2701878" cy="2701874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9881160" y="6030981"/>
              <a:ext cx="1983387" cy="1983386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同心圆 41"/>
            <p:cNvSpPr/>
            <p:nvPr/>
          </p:nvSpPr>
          <p:spPr>
            <a:xfrm>
              <a:off x="9238214" y="5322572"/>
              <a:ext cx="1966860" cy="19668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022481" y="4797623"/>
              <a:ext cx="1008220" cy="100822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8386565" y="6160627"/>
              <a:ext cx="389630" cy="38963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圆角矩形 28"/>
          <p:cNvSpPr/>
          <p:nvPr/>
        </p:nvSpPr>
        <p:spPr>
          <a:xfrm>
            <a:off x="3644900" y="3935822"/>
            <a:ext cx="4921251" cy="429417"/>
          </a:xfrm>
          <a:prstGeom prst="roundRect">
            <a:avLst/>
          </a:prstGeom>
          <a:solidFill>
            <a:srgbClr val="B8D3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150665" y="4548765"/>
            <a:ext cx="590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Summary of Papers and Acknowledgements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PA_文本框 2"/>
          <p:cNvSpPr txBox="1"/>
          <p:nvPr>
            <p:custDataLst>
              <p:tags r:id="rId2"/>
            </p:custDataLst>
          </p:nvPr>
        </p:nvSpPr>
        <p:spPr>
          <a:xfrm>
            <a:off x="3092913" y="3399444"/>
            <a:ext cx="6015613" cy="1005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论文归纳与小结</a:t>
            </a:r>
            <a:endParaRPr lang="zh-CN" altLang="en-US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380051" y="1921210"/>
            <a:ext cx="1431897" cy="1431897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cs typeface="+mn-ea"/>
                <a:sym typeface="+mn-lt"/>
              </a:rPr>
              <a:t>04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434841" y="1920855"/>
            <a:ext cx="384794" cy="384794"/>
          </a:xfrm>
          <a:prstGeom prst="ellipse">
            <a:avLst/>
          </a:prstGeom>
          <a:solidFill>
            <a:srgbClr val="55797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2" name="组合 1"/>
          <p:cNvGrpSpPr/>
          <p:nvPr/>
        </p:nvGrpSpPr>
        <p:grpSpPr>
          <a:xfrm>
            <a:off x="575187" y="462456"/>
            <a:ext cx="510434" cy="487593"/>
            <a:chOff x="6152265" y="2021750"/>
            <a:chExt cx="593011" cy="566475"/>
          </a:xfrm>
        </p:grpSpPr>
        <p:sp>
          <p:nvSpPr>
            <p:cNvPr id="32" name="椭圆 31"/>
            <p:cNvSpPr/>
            <p:nvPr/>
          </p:nvSpPr>
          <p:spPr>
            <a:xfrm>
              <a:off x="6152265" y="2023073"/>
              <a:ext cx="565152" cy="565152"/>
            </a:xfrm>
            <a:prstGeom prst="ellipse">
              <a:avLst/>
            </a:prstGeom>
            <a:solidFill>
              <a:srgbClr val="7EA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462700" y="2021750"/>
              <a:ext cx="282576" cy="282576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150617" y="444601"/>
            <a:ext cx="29112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rgbClr val="557979"/>
                </a:solidFill>
                <a:cs typeface="+mn-ea"/>
                <a:sym typeface="+mn-lt"/>
              </a:rPr>
              <a:t>论文归纳与小结</a:t>
            </a:r>
            <a:endParaRPr lang="zh-CN" altLang="en-US" sz="2800" dirty="0">
              <a:solidFill>
                <a:srgbClr val="557979"/>
              </a:solidFill>
              <a:cs typeface="+mn-ea"/>
              <a:sym typeface="+mn-lt"/>
            </a:endParaRPr>
          </a:p>
        </p:txBody>
      </p:sp>
      <p:sp>
        <p:nvSpPr>
          <p:cNvPr id="7" name="PA_文本框 2"/>
          <p:cNvSpPr txBox="1"/>
          <p:nvPr>
            <p:custDataLst>
              <p:tags r:id="rId2"/>
            </p:custDataLst>
          </p:nvPr>
        </p:nvSpPr>
        <p:spPr>
          <a:xfrm>
            <a:off x="6550910" y="2258424"/>
            <a:ext cx="3323514" cy="63318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r>
              <a:rPr lang="zh-CN" altLang="en-US" sz="32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论文归纳与小结</a:t>
            </a:r>
            <a:endParaRPr lang="zh-CN" altLang="en-US" sz="3200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62581" y="1556531"/>
            <a:ext cx="3609474" cy="4302493"/>
          </a:xfrm>
          <a:prstGeom prst="rect">
            <a:avLst/>
          </a:prstGeom>
          <a:blipFill>
            <a:blip r:embed="rId3"/>
            <a:stretch>
              <a:fillRect l="-20000" r="-3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63684" y="2330515"/>
            <a:ext cx="2367816" cy="2807463"/>
          </a:xfrm>
          <a:prstGeom prst="rect">
            <a:avLst/>
          </a:prstGeom>
          <a:solidFill>
            <a:srgbClr val="7EA19D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1561761" y="3008223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1307889" y="3352379"/>
            <a:ext cx="167940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>
            <a:off x="6684864" y="3752983"/>
            <a:ext cx="421173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6684864" y="3019122"/>
            <a:ext cx="4211734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2" name="组合 1"/>
          <p:cNvGrpSpPr/>
          <p:nvPr/>
        </p:nvGrpSpPr>
        <p:grpSpPr>
          <a:xfrm>
            <a:off x="575187" y="462456"/>
            <a:ext cx="510434" cy="487593"/>
            <a:chOff x="6152265" y="2021750"/>
            <a:chExt cx="593011" cy="566475"/>
          </a:xfrm>
        </p:grpSpPr>
        <p:sp>
          <p:nvSpPr>
            <p:cNvPr id="32" name="椭圆 31"/>
            <p:cNvSpPr/>
            <p:nvPr/>
          </p:nvSpPr>
          <p:spPr>
            <a:xfrm>
              <a:off x="6152265" y="2023073"/>
              <a:ext cx="565152" cy="565152"/>
            </a:xfrm>
            <a:prstGeom prst="ellipse">
              <a:avLst/>
            </a:prstGeom>
            <a:solidFill>
              <a:srgbClr val="7EA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462700" y="2021750"/>
              <a:ext cx="282576" cy="282576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150617" y="444601"/>
            <a:ext cx="29112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rgbClr val="557979"/>
                </a:solidFill>
                <a:cs typeface="+mn-ea"/>
                <a:sym typeface="+mn-lt"/>
              </a:rPr>
              <a:t>论文归纳与小结</a:t>
            </a:r>
            <a:endParaRPr lang="zh-CN" altLang="en-US" sz="2800" dirty="0">
              <a:solidFill>
                <a:srgbClr val="557979"/>
              </a:solidFill>
              <a:cs typeface="+mn-ea"/>
              <a:sym typeface="+mn-lt"/>
            </a:endParaRPr>
          </a:p>
        </p:txBody>
      </p:sp>
      <p:sp>
        <p:nvSpPr>
          <p:cNvPr id="7" name="Freeform 5"/>
          <p:cNvSpPr/>
          <p:nvPr/>
        </p:nvSpPr>
        <p:spPr bwMode="auto">
          <a:xfrm>
            <a:off x="4905155" y="4046184"/>
            <a:ext cx="1286043" cy="1499218"/>
          </a:xfrm>
          <a:custGeom>
            <a:avLst/>
            <a:gdLst>
              <a:gd name="T0" fmla="*/ 0 w 736"/>
              <a:gd name="T1" fmla="*/ 858 h 858"/>
              <a:gd name="T2" fmla="*/ 736 w 736"/>
              <a:gd name="T3" fmla="*/ 0 h 858"/>
              <a:gd name="T4" fmla="*/ 0 w 736"/>
              <a:gd name="T5" fmla="*/ 858 h 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36" h="858">
                <a:moveTo>
                  <a:pt x="0" y="858"/>
                </a:moveTo>
                <a:lnTo>
                  <a:pt x="736" y="0"/>
                </a:lnTo>
                <a:lnTo>
                  <a:pt x="0" y="858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4905155" y="4046184"/>
            <a:ext cx="1286043" cy="1499218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Freeform 7"/>
          <p:cNvSpPr/>
          <p:nvPr/>
        </p:nvSpPr>
        <p:spPr bwMode="auto">
          <a:xfrm>
            <a:off x="4389690" y="2992537"/>
            <a:ext cx="1801509" cy="1053647"/>
          </a:xfrm>
          <a:custGeom>
            <a:avLst/>
            <a:gdLst>
              <a:gd name="T0" fmla="*/ 0 w 1031"/>
              <a:gd name="T1" fmla="*/ 0 h 603"/>
              <a:gd name="T2" fmla="*/ 1031 w 1031"/>
              <a:gd name="T3" fmla="*/ 603 h 603"/>
              <a:gd name="T4" fmla="*/ 0 w 1031"/>
              <a:gd name="T5" fmla="*/ 0 h 6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31" h="603">
                <a:moveTo>
                  <a:pt x="0" y="0"/>
                </a:moveTo>
                <a:lnTo>
                  <a:pt x="1031" y="603"/>
                </a:lnTo>
                <a:lnTo>
                  <a:pt x="0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389690" y="2992537"/>
            <a:ext cx="1801509" cy="1053647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Freeform 9"/>
          <p:cNvSpPr/>
          <p:nvPr/>
        </p:nvSpPr>
        <p:spPr bwMode="auto">
          <a:xfrm>
            <a:off x="6196440" y="2368737"/>
            <a:ext cx="683211" cy="1677446"/>
          </a:xfrm>
          <a:custGeom>
            <a:avLst/>
            <a:gdLst>
              <a:gd name="T0" fmla="*/ 391 w 391"/>
              <a:gd name="T1" fmla="*/ 0 h 960"/>
              <a:gd name="T2" fmla="*/ 0 w 391"/>
              <a:gd name="T3" fmla="*/ 960 h 960"/>
              <a:gd name="T4" fmla="*/ 391 w 391"/>
              <a:gd name="T5" fmla="*/ 0 h 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1" h="960">
                <a:moveTo>
                  <a:pt x="391" y="0"/>
                </a:moveTo>
                <a:lnTo>
                  <a:pt x="0" y="960"/>
                </a:lnTo>
                <a:lnTo>
                  <a:pt x="391" y="0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6196440" y="2368737"/>
            <a:ext cx="683211" cy="1677446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Freeform 11"/>
          <p:cNvSpPr/>
          <p:nvPr/>
        </p:nvSpPr>
        <p:spPr bwMode="auto">
          <a:xfrm>
            <a:off x="6196440" y="4046184"/>
            <a:ext cx="1991969" cy="337237"/>
          </a:xfrm>
          <a:custGeom>
            <a:avLst/>
            <a:gdLst>
              <a:gd name="T0" fmla="*/ 1140 w 1140"/>
              <a:gd name="T1" fmla="*/ 193 h 193"/>
              <a:gd name="T2" fmla="*/ 0 w 1140"/>
              <a:gd name="T3" fmla="*/ 0 h 193"/>
              <a:gd name="T4" fmla="*/ 1140 w 1140"/>
              <a:gd name="T5" fmla="*/ 193 h 1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40" h="193">
                <a:moveTo>
                  <a:pt x="1140" y="193"/>
                </a:moveTo>
                <a:lnTo>
                  <a:pt x="0" y="0"/>
                </a:lnTo>
                <a:lnTo>
                  <a:pt x="1140" y="193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 flipV="1">
            <a:off x="6196440" y="4046184"/>
            <a:ext cx="1991969" cy="337237"/>
          </a:xfrm>
          <a:prstGeom prst="line">
            <a:avLst/>
          </a:prstGeom>
          <a:noFill/>
          <a:ln w="19050" cap="flat">
            <a:solidFill>
              <a:schemeClr val="bg1">
                <a:lumMod val="75000"/>
              </a:schemeClr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5300054" y="3155040"/>
            <a:ext cx="1780541" cy="1782287"/>
          </a:xfrm>
          <a:prstGeom prst="ellipse">
            <a:avLst/>
          </a:prstGeom>
          <a:solidFill>
            <a:srgbClr val="557979"/>
          </a:solidFill>
          <a:ln w="58738" cap="flat">
            <a:solidFill>
              <a:srgbClr val="F9F8F5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7613533" y="3806798"/>
            <a:ext cx="1149750" cy="1151498"/>
          </a:xfrm>
          <a:prstGeom prst="ellipse">
            <a:avLst/>
          </a:prstGeom>
          <a:solidFill>
            <a:srgbClr val="7EA19D"/>
          </a:solidFill>
          <a:ln w="58738" cap="flat">
            <a:solidFill>
              <a:srgbClr val="F9F8F5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Oval 15"/>
          <p:cNvSpPr>
            <a:spLocks noChangeArrowheads="1"/>
          </p:cNvSpPr>
          <p:nvPr/>
        </p:nvSpPr>
        <p:spPr bwMode="auto">
          <a:xfrm>
            <a:off x="6280294" y="1767765"/>
            <a:ext cx="1195218" cy="1196704"/>
          </a:xfrm>
          <a:prstGeom prst="ellipse">
            <a:avLst/>
          </a:prstGeom>
          <a:solidFill>
            <a:srgbClr val="7EA19D"/>
          </a:solidFill>
          <a:ln w="58738" cap="flat">
            <a:solidFill>
              <a:srgbClr val="F9F8F5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3792099" y="2389705"/>
            <a:ext cx="1193434" cy="1200423"/>
          </a:xfrm>
          <a:prstGeom prst="ellipse">
            <a:avLst/>
          </a:prstGeom>
          <a:solidFill>
            <a:srgbClr val="7EA19D"/>
          </a:solidFill>
          <a:ln w="58738" cap="flat">
            <a:solidFill>
              <a:srgbClr val="F9F8F5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Oval 17"/>
          <p:cNvSpPr>
            <a:spLocks noChangeArrowheads="1"/>
          </p:cNvSpPr>
          <p:nvPr/>
        </p:nvSpPr>
        <p:spPr bwMode="auto">
          <a:xfrm>
            <a:off x="4411738" y="5051984"/>
            <a:ext cx="979846" cy="979844"/>
          </a:xfrm>
          <a:prstGeom prst="ellipse">
            <a:avLst/>
          </a:prstGeom>
          <a:solidFill>
            <a:srgbClr val="7EA19D"/>
          </a:solidFill>
          <a:ln w="58738" cap="flat">
            <a:solidFill>
              <a:srgbClr val="F9F8F5"/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Freeform 187"/>
          <p:cNvSpPr>
            <a:spLocks noEditPoints="1"/>
          </p:cNvSpPr>
          <p:nvPr/>
        </p:nvSpPr>
        <p:spPr bwMode="auto">
          <a:xfrm>
            <a:off x="4136640" y="2801240"/>
            <a:ext cx="507589" cy="328033"/>
          </a:xfrm>
          <a:custGeom>
            <a:avLst/>
            <a:gdLst/>
            <a:ahLst/>
            <a:cxnLst>
              <a:cxn ang="0">
                <a:pos x="68" y="25"/>
              </a:cxn>
              <a:cxn ang="0">
                <a:pos x="34" y="44"/>
              </a:cxn>
              <a:cxn ang="0">
                <a:pos x="1" y="25"/>
              </a:cxn>
              <a:cxn ang="0">
                <a:pos x="0" y="22"/>
              </a:cxn>
              <a:cxn ang="0">
                <a:pos x="1" y="20"/>
              </a:cxn>
              <a:cxn ang="0">
                <a:pos x="34" y="0"/>
              </a:cxn>
              <a:cxn ang="0">
                <a:pos x="68" y="20"/>
              </a:cxn>
              <a:cxn ang="0">
                <a:pos x="68" y="22"/>
              </a:cxn>
              <a:cxn ang="0">
                <a:pos x="68" y="25"/>
              </a:cxn>
              <a:cxn ang="0">
                <a:pos x="49" y="9"/>
              </a:cxn>
              <a:cxn ang="0">
                <a:pos x="51" y="17"/>
              </a:cxn>
              <a:cxn ang="0">
                <a:pos x="34" y="34"/>
              </a:cxn>
              <a:cxn ang="0">
                <a:pos x="17" y="17"/>
              </a:cxn>
              <a:cxn ang="0">
                <a:pos x="20" y="9"/>
              </a:cxn>
              <a:cxn ang="0">
                <a:pos x="5" y="22"/>
              </a:cxn>
              <a:cxn ang="0">
                <a:pos x="34" y="39"/>
              </a:cxn>
              <a:cxn ang="0">
                <a:pos x="64" y="22"/>
              </a:cxn>
              <a:cxn ang="0">
                <a:pos x="49" y="9"/>
              </a:cxn>
              <a:cxn ang="0">
                <a:pos x="34" y="6"/>
              </a:cxn>
              <a:cxn ang="0">
                <a:pos x="23" y="17"/>
              </a:cxn>
              <a:cxn ang="0">
                <a:pos x="25" y="19"/>
              </a:cxn>
              <a:cxn ang="0">
                <a:pos x="27" y="17"/>
              </a:cxn>
              <a:cxn ang="0">
                <a:pos x="34" y="9"/>
              </a:cxn>
              <a:cxn ang="0">
                <a:pos x="36" y="8"/>
              </a:cxn>
              <a:cxn ang="0">
                <a:pos x="34" y="6"/>
              </a:cxn>
            </a:cxnLst>
            <a:rect l="0" t="0" r="r" b="b"/>
            <a:pathLst>
              <a:path w="68" h="44">
                <a:moveTo>
                  <a:pt x="68" y="25"/>
                </a:moveTo>
                <a:cubicBezTo>
                  <a:pt x="61" y="36"/>
                  <a:pt x="48" y="44"/>
                  <a:pt x="34" y="44"/>
                </a:cubicBezTo>
                <a:cubicBezTo>
                  <a:pt x="21" y="44"/>
                  <a:pt x="8" y="36"/>
                  <a:pt x="1" y="25"/>
                </a:cubicBezTo>
                <a:cubicBezTo>
                  <a:pt x="1" y="24"/>
                  <a:pt x="0" y="23"/>
                  <a:pt x="0" y="22"/>
                </a:cubicBezTo>
                <a:cubicBezTo>
                  <a:pt x="0" y="21"/>
                  <a:pt x="1" y="20"/>
                  <a:pt x="1" y="20"/>
                </a:cubicBezTo>
                <a:cubicBezTo>
                  <a:pt x="8" y="8"/>
                  <a:pt x="21" y="0"/>
                  <a:pt x="34" y="0"/>
                </a:cubicBezTo>
                <a:cubicBezTo>
                  <a:pt x="48" y="0"/>
                  <a:pt x="61" y="8"/>
                  <a:pt x="68" y="20"/>
                </a:cubicBezTo>
                <a:cubicBezTo>
                  <a:pt x="68" y="20"/>
                  <a:pt x="68" y="21"/>
                  <a:pt x="68" y="22"/>
                </a:cubicBezTo>
                <a:cubicBezTo>
                  <a:pt x="68" y="23"/>
                  <a:pt x="68" y="24"/>
                  <a:pt x="68" y="25"/>
                </a:cubicBezTo>
                <a:close/>
                <a:moveTo>
                  <a:pt x="49" y="9"/>
                </a:moveTo>
                <a:cubicBezTo>
                  <a:pt x="51" y="11"/>
                  <a:pt x="51" y="14"/>
                  <a:pt x="51" y="17"/>
                </a:cubicBezTo>
                <a:cubicBezTo>
                  <a:pt x="51" y="27"/>
                  <a:pt x="44" y="34"/>
                  <a:pt x="34" y="34"/>
                </a:cubicBezTo>
                <a:cubicBezTo>
                  <a:pt x="25" y="34"/>
                  <a:pt x="17" y="27"/>
                  <a:pt x="17" y="17"/>
                </a:cubicBezTo>
                <a:cubicBezTo>
                  <a:pt x="17" y="14"/>
                  <a:pt x="18" y="11"/>
                  <a:pt x="20" y="9"/>
                </a:cubicBezTo>
                <a:cubicBezTo>
                  <a:pt x="14" y="12"/>
                  <a:pt x="9" y="17"/>
                  <a:pt x="5" y="22"/>
                </a:cubicBezTo>
                <a:cubicBezTo>
                  <a:pt x="12" y="32"/>
                  <a:pt x="22" y="39"/>
                  <a:pt x="34" y="39"/>
                </a:cubicBezTo>
                <a:cubicBezTo>
                  <a:pt x="47" y="39"/>
                  <a:pt x="57" y="32"/>
                  <a:pt x="64" y="22"/>
                </a:cubicBezTo>
                <a:cubicBezTo>
                  <a:pt x="60" y="17"/>
                  <a:pt x="55" y="12"/>
                  <a:pt x="49" y="9"/>
                </a:cubicBezTo>
                <a:close/>
                <a:moveTo>
                  <a:pt x="34" y="6"/>
                </a:moveTo>
                <a:cubicBezTo>
                  <a:pt x="28" y="6"/>
                  <a:pt x="23" y="11"/>
                  <a:pt x="23" y="17"/>
                </a:cubicBezTo>
                <a:cubicBezTo>
                  <a:pt x="23" y="18"/>
                  <a:pt x="24" y="19"/>
                  <a:pt x="25" y="19"/>
                </a:cubicBezTo>
                <a:cubicBezTo>
                  <a:pt x="26" y="19"/>
                  <a:pt x="27" y="18"/>
                  <a:pt x="27" y="17"/>
                </a:cubicBezTo>
                <a:cubicBezTo>
                  <a:pt x="27" y="13"/>
                  <a:pt x="30" y="9"/>
                  <a:pt x="34" y="9"/>
                </a:cubicBezTo>
                <a:cubicBezTo>
                  <a:pt x="35" y="9"/>
                  <a:pt x="36" y="9"/>
                  <a:pt x="36" y="8"/>
                </a:cubicBezTo>
                <a:cubicBezTo>
                  <a:pt x="36" y="7"/>
                  <a:pt x="35" y="6"/>
                  <a:pt x="34" y="6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Freeform 52"/>
          <p:cNvSpPr>
            <a:spLocks noEditPoints="1"/>
          </p:cNvSpPr>
          <p:nvPr/>
        </p:nvSpPr>
        <p:spPr bwMode="auto">
          <a:xfrm>
            <a:off x="7961881" y="4132503"/>
            <a:ext cx="462597" cy="462595"/>
          </a:xfrm>
          <a:custGeom>
            <a:avLst/>
            <a:gdLst/>
            <a:ahLst/>
            <a:cxnLst>
              <a:cxn ang="0">
                <a:pos x="27" y="55"/>
              </a:cxn>
              <a:cxn ang="0">
                <a:pos x="0" y="27"/>
              </a:cxn>
              <a:cxn ang="0">
                <a:pos x="27" y="0"/>
              </a:cxn>
              <a:cxn ang="0">
                <a:pos x="55" y="27"/>
              </a:cxn>
              <a:cxn ang="0">
                <a:pos x="27" y="55"/>
              </a:cxn>
              <a:cxn ang="0">
                <a:pos x="27" y="8"/>
              </a:cxn>
              <a:cxn ang="0">
                <a:pos x="8" y="27"/>
              </a:cxn>
              <a:cxn ang="0">
                <a:pos x="27" y="47"/>
              </a:cxn>
              <a:cxn ang="0">
                <a:pos x="47" y="27"/>
              </a:cxn>
              <a:cxn ang="0">
                <a:pos x="27" y="8"/>
              </a:cxn>
              <a:cxn ang="0">
                <a:pos x="32" y="31"/>
              </a:cxn>
              <a:cxn ang="0">
                <a:pos x="31" y="32"/>
              </a:cxn>
              <a:cxn ang="0">
                <a:pos x="19" y="32"/>
              </a:cxn>
              <a:cxn ang="0">
                <a:pos x="18" y="31"/>
              </a:cxn>
              <a:cxn ang="0">
                <a:pos x="18" y="28"/>
              </a:cxn>
              <a:cxn ang="0">
                <a:pos x="19" y="27"/>
              </a:cxn>
              <a:cxn ang="0">
                <a:pos x="27" y="27"/>
              </a:cxn>
              <a:cxn ang="0">
                <a:pos x="27" y="15"/>
              </a:cxn>
              <a:cxn ang="0">
                <a:pos x="28" y="14"/>
              </a:cxn>
              <a:cxn ang="0">
                <a:pos x="31" y="14"/>
              </a:cxn>
              <a:cxn ang="0">
                <a:pos x="32" y="15"/>
              </a:cxn>
              <a:cxn ang="0">
                <a:pos x="32" y="31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27" y="8"/>
                </a:moveTo>
                <a:cubicBezTo>
                  <a:pt x="16" y="8"/>
                  <a:pt x="8" y="17"/>
                  <a:pt x="8" y="27"/>
                </a:cubicBezTo>
                <a:cubicBezTo>
                  <a:pt x="8" y="38"/>
                  <a:pt x="16" y="47"/>
                  <a:pt x="27" y="47"/>
                </a:cubicBezTo>
                <a:cubicBezTo>
                  <a:pt x="38" y="47"/>
                  <a:pt x="47" y="38"/>
                  <a:pt x="47" y="27"/>
                </a:cubicBezTo>
                <a:cubicBezTo>
                  <a:pt x="47" y="17"/>
                  <a:pt x="38" y="8"/>
                  <a:pt x="27" y="8"/>
                </a:cubicBezTo>
                <a:close/>
                <a:moveTo>
                  <a:pt x="32" y="31"/>
                </a:moveTo>
                <a:cubicBezTo>
                  <a:pt x="32" y="31"/>
                  <a:pt x="31" y="32"/>
                  <a:pt x="31" y="32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2"/>
                  <a:pt x="18" y="31"/>
                  <a:pt x="18" y="31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8"/>
                  <a:pt x="19" y="27"/>
                  <a:pt x="19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4"/>
                  <a:pt x="28" y="14"/>
                  <a:pt x="28" y="14"/>
                </a:cubicBezTo>
                <a:cubicBezTo>
                  <a:pt x="31" y="14"/>
                  <a:pt x="31" y="14"/>
                  <a:pt x="31" y="14"/>
                </a:cubicBezTo>
                <a:cubicBezTo>
                  <a:pt x="31" y="14"/>
                  <a:pt x="32" y="14"/>
                  <a:pt x="32" y="15"/>
                </a:cubicBezTo>
                <a:lnTo>
                  <a:pt x="32" y="31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Freeform 56"/>
          <p:cNvSpPr>
            <a:spLocks noEditPoints="1"/>
          </p:cNvSpPr>
          <p:nvPr/>
        </p:nvSpPr>
        <p:spPr bwMode="auto">
          <a:xfrm>
            <a:off x="6669935" y="2127725"/>
            <a:ext cx="442971" cy="442969"/>
          </a:xfrm>
          <a:custGeom>
            <a:avLst/>
            <a:gdLst/>
            <a:ahLst/>
            <a:cxnLst>
              <a:cxn ang="0">
                <a:pos x="64" y="42"/>
              </a:cxn>
              <a:cxn ang="0">
                <a:pos x="63" y="44"/>
              </a:cxn>
              <a:cxn ang="0">
                <a:pos x="33" y="64"/>
              </a:cxn>
              <a:cxn ang="0">
                <a:pos x="32" y="64"/>
              </a:cxn>
              <a:cxn ang="0">
                <a:pos x="30" y="64"/>
              </a:cxn>
              <a:cxn ang="0">
                <a:pos x="1" y="44"/>
              </a:cxn>
              <a:cxn ang="0">
                <a:pos x="0" y="42"/>
              </a:cxn>
              <a:cxn ang="0">
                <a:pos x="0" y="23"/>
              </a:cxn>
              <a:cxn ang="0">
                <a:pos x="1" y="20"/>
              </a:cxn>
              <a:cxn ang="0">
                <a:pos x="30" y="1"/>
              </a:cxn>
              <a:cxn ang="0">
                <a:pos x="32" y="0"/>
              </a:cxn>
              <a:cxn ang="0">
                <a:pos x="33" y="1"/>
              </a:cxn>
              <a:cxn ang="0">
                <a:pos x="63" y="20"/>
              </a:cxn>
              <a:cxn ang="0">
                <a:pos x="64" y="23"/>
              </a:cxn>
              <a:cxn ang="0">
                <a:pos x="64" y="42"/>
              </a:cxn>
              <a:cxn ang="0">
                <a:pos x="12" y="32"/>
              </a:cxn>
              <a:cxn ang="0">
                <a:pos x="5" y="28"/>
              </a:cxn>
              <a:cxn ang="0">
                <a:pos x="5" y="37"/>
              </a:cxn>
              <a:cxn ang="0">
                <a:pos x="12" y="32"/>
              </a:cxn>
              <a:cxn ang="0">
                <a:pos x="29" y="21"/>
              </a:cxn>
              <a:cxn ang="0">
                <a:pos x="29" y="8"/>
              </a:cxn>
              <a:cxn ang="0">
                <a:pos x="7" y="23"/>
              </a:cxn>
              <a:cxn ang="0">
                <a:pos x="17" y="29"/>
              </a:cxn>
              <a:cxn ang="0">
                <a:pos x="29" y="21"/>
              </a:cxn>
              <a:cxn ang="0">
                <a:pos x="29" y="56"/>
              </a:cxn>
              <a:cxn ang="0">
                <a:pos x="29" y="44"/>
              </a:cxn>
              <a:cxn ang="0">
                <a:pos x="17" y="36"/>
              </a:cxn>
              <a:cxn ang="0">
                <a:pos x="7" y="42"/>
              </a:cxn>
              <a:cxn ang="0">
                <a:pos x="29" y="56"/>
              </a:cxn>
              <a:cxn ang="0">
                <a:pos x="41" y="32"/>
              </a:cxn>
              <a:cxn ang="0">
                <a:pos x="32" y="26"/>
              </a:cxn>
              <a:cxn ang="0">
                <a:pos x="22" y="32"/>
              </a:cxn>
              <a:cxn ang="0">
                <a:pos x="32" y="39"/>
              </a:cxn>
              <a:cxn ang="0">
                <a:pos x="41" y="32"/>
              </a:cxn>
              <a:cxn ang="0">
                <a:pos x="56" y="23"/>
              </a:cxn>
              <a:cxn ang="0">
                <a:pos x="35" y="8"/>
              </a:cxn>
              <a:cxn ang="0">
                <a:pos x="35" y="21"/>
              </a:cxn>
              <a:cxn ang="0">
                <a:pos x="46" y="29"/>
              </a:cxn>
              <a:cxn ang="0">
                <a:pos x="56" y="23"/>
              </a:cxn>
              <a:cxn ang="0">
                <a:pos x="56" y="42"/>
              </a:cxn>
              <a:cxn ang="0">
                <a:pos x="46" y="36"/>
              </a:cxn>
              <a:cxn ang="0">
                <a:pos x="35" y="44"/>
              </a:cxn>
              <a:cxn ang="0">
                <a:pos x="35" y="56"/>
              </a:cxn>
              <a:cxn ang="0">
                <a:pos x="56" y="42"/>
              </a:cxn>
              <a:cxn ang="0">
                <a:pos x="58" y="37"/>
              </a:cxn>
              <a:cxn ang="0">
                <a:pos x="58" y="28"/>
              </a:cxn>
              <a:cxn ang="0">
                <a:pos x="51" y="32"/>
              </a:cxn>
              <a:cxn ang="0">
                <a:pos x="58" y="37"/>
              </a:cxn>
            </a:cxnLst>
            <a:rect l="0" t="0" r="r" b="b"/>
            <a:pathLst>
              <a:path w="64" h="64">
                <a:moveTo>
                  <a:pt x="64" y="42"/>
                </a:moveTo>
                <a:cubicBezTo>
                  <a:pt x="64" y="43"/>
                  <a:pt x="63" y="44"/>
                  <a:pt x="63" y="44"/>
                </a:cubicBezTo>
                <a:cubicBezTo>
                  <a:pt x="33" y="64"/>
                  <a:pt x="33" y="64"/>
                  <a:pt x="33" y="64"/>
                </a:cubicBezTo>
                <a:cubicBezTo>
                  <a:pt x="33" y="64"/>
                  <a:pt x="32" y="64"/>
                  <a:pt x="32" y="64"/>
                </a:cubicBezTo>
                <a:cubicBezTo>
                  <a:pt x="31" y="64"/>
                  <a:pt x="31" y="64"/>
                  <a:pt x="30" y="64"/>
                </a:cubicBezTo>
                <a:cubicBezTo>
                  <a:pt x="1" y="44"/>
                  <a:pt x="1" y="44"/>
                  <a:pt x="1" y="44"/>
                </a:cubicBezTo>
                <a:cubicBezTo>
                  <a:pt x="0" y="44"/>
                  <a:pt x="0" y="43"/>
                  <a:pt x="0" y="4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30" y="1"/>
                  <a:pt x="30" y="1"/>
                  <a:pt x="30" y="1"/>
                </a:cubicBezTo>
                <a:cubicBezTo>
                  <a:pt x="31" y="1"/>
                  <a:pt x="31" y="0"/>
                  <a:pt x="32" y="0"/>
                </a:cubicBezTo>
                <a:cubicBezTo>
                  <a:pt x="32" y="0"/>
                  <a:pt x="33" y="1"/>
                  <a:pt x="33" y="1"/>
                </a:cubicBezTo>
                <a:cubicBezTo>
                  <a:pt x="63" y="20"/>
                  <a:pt x="63" y="20"/>
                  <a:pt x="63" y="20"/>
                </a:cubicBezTo>
                <a:cubicBezTo>
                  <a:pt x="63" y="21"/>
                  <a:pt x="64" y="22"/>
                  <a:pt x="64" y="23"/>
                </a:cubicBezTo>
                <a:lnTo>
                  <a:pt x="64" y="42"/>
                </a:lnTo>
                <a:close/>
                <a:moveTo>
                  <a:pt x="12" y="32"/>
                </a:moveTo>
                <a:cubicBezTo>
                  <a:pt x="5" y="28"/>
                  <a:pt x="5" y="28"/>
                  <a:pt x="5" y="28"/>
                </a:cubicBezTo>
                <a:cubicBezTo>
                  <a:pt x="5" y="37"/>
                  <a:pt x="5" y="37"/>
                  <a:pt x="5" y="37"/>
                </a:cubicBezTo>
                <a:lnTo>
                  <a:pt x="12" y="32"/>
                </a:lnTo>
                <a:close/>
                <a:moveTo>
                  <a:pt x="29" y="21"/>
                </a:moveTo>
                <a:cubicBezTo>
                  <a:pt x="29" y="8"/>
                  <a:pt x="29" y="8"/>
                  <a:pt x="29" y="8"/>
                </a:cubicBezTo>
                <a:cubicBezTo>
                  <a:pt x="7" y="23"/>
                  <a:pt x="7" y="23"/>
                  <a:pt x="7" y="23"/>
                </a:cubicBezTo>
                <a:cubicBezTo>
                  <a:pt x="17" y="29"/>
                  <a:pt x="17" y="29"/>
                  <a:pt x="17" y="29"/>
                </a:cubicBezTo>
                <a:lnTo>
                  <a:pt x="29" y="21"/>
                </a:lnTo>
                <a:close/>
                <a:moveTo>
                  <a:pt x="29" y="56"/>
                </a:moveTo>
                <a:cubicBezTo>
                  <a:pt x="29" y="44"/>
                  <a:pt x="29" y="44"/>
                  <a:pt x="29" y="44"/>
                </a:cubicBezTo>
                <a:cubicBezTo>
                  <a:pt x="17" y="36"/>
                  <a:pt x="17" y="36"/>
                  <a:pt x="17" y="36"/>
                </a:cubicBezTo>
                <a:cubicBezTo>
                  <a:pt x="7" y="42"/>
                  <a:pt x="7" y="42"/>
                  <a:pt x="7" y="42"/>
                </a:cubicBezTo>
                <a:lnTo>
                  <a:pt x="29" y="56"/>
                </a:lnTo>
                <a:close/>
                <a:moveTo>
                  <a:pt x="41" y="32"/>
                </a:moveTo>
                <a:cubicBezTo>
                  <a:pt x="32" y="26"/>
                  <a:pt x="32" y="26"/>
                  <a:pt x="32" y="26"/>
                </a:cubicBezTo>
                <a:cubicBezTo>
                  <a:pt x="22" y="32"/>
                  <a:pt x="22" y="32"/>
                  <a:pt x="22" y="32"/>
                </a:cubicBezTo>
                <a:cubicBezTo>
                  <a:pt x="32" y="39"/>
                  <a:pt x="32" y="39"/>
                  <a:pt x="32" y="39"/>
                </a:cubicBezTo>
                <a:lnTo>
                  <a:pt x="41" y="32"/>
                </a:lnTo>
                <a:close/>
                <a:moveTo>
                  <a:pt x="56" y="23"/>
                </a:moveTo>
                <a:cubicBezTo>
                  <a:pt x="35" y="8"/>
                  <a:pt x="35" y="8"/>
                  <a:pt x="35" y="8"/>
                </a:cubicBezTo>
                <a:cubicBezTo>
                  <a:pt x="35" y="21"/>
                  <a:pt x="35" y="21"/>
                  <a:pt x="35" y="21"/>
                </a:cubicBezTo>
                <a:cubicBezTo>
                  <a:pt x="46" y="29"/>
                  <a:pt x="46" y="29"/>
                  <a:pt x="46" y="29"/>
                </a:cubicBezTo>
                <a:lnTo>
                  <a:pt x="56" y="23"/>
                </a:lnTo>
                <a:close/>
                <a:moveTo>
                  <a:pt x="56" y="42"/>
                </a:moveTo>
                <a:cubicBezTo>
                  <a:pt x="46" y="36"/>
                  <a:pt x="46" y="36"/>
                  <a:pt x="46" y="36"/>
                </a:cubicBezTo>
                <a:cubicBezTo>
                  <a:pt x="35" y="44"/>
                  <a:pt x="35" y="44"/>
                  <a:pt x="35" y="44"/>
                </a:cubicBezTo>
                <a:cubicBezTo>
                  <a:pt x="35" y="56"/>
                  <a:pt x="35" y="56"/>
                  <a:pt x="35" y="56"/>
                </a:cubicBezTo>
                <a:lnTo>
                  <a:pt x="56" y="42"/>
                </a:lnTo>
                <a:close/>
                <a:moveTo>
                  <a:pt x="58" y="37"/>
                </a:moveTo>
                <a:cubicBezTo>
                  <a:pt x="58" y="28"/>
                  <a:pt x="58" y="28"/>
                  <a:pt x="58" y="28"/>
                </a:cubicBezTo>
                <a:cubicBezTo>
                  <a:pt x="51" y="32"/>
                  <a:pt x="51" y="32"/>
                  <a:pt x="51" y="32"/>
                </a:cubicBezTo>
                <a:lnTo>
                  <a:pt x="58" y="3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Freeform 152"/>
          <p:cNvSpPr>
            <a:spLocks noEditPoints="1"/>
          </p:cNvSpPr>
          <p:nvPr/>
        </p:nvSpPr>
        <p:spPr bwMode="auto">
          <a:xfrm>
            <a:off x="4717643" y="5360644"/>
            <a:ext cx="413133" cy="381789"/>
          </a:xfrm>
          <a:custGeom>
            <a:avLst/>
            <a:gdLst/>
            <a:ahLst/>
            <a:cxnLst>
              <a:cxn ang="0">
                <a:pos x="67" y="20"/>
              </a:cxn>
              <a:cxn ang="0">
                <a:pos x="46" y="36"/>
              </a:cxn>
              <a:cxn ang="0">
                <a:pos x="42" y="40"/>
              </a:cxn>
              <a:cxn ang="0">
                <a:pos x="39" y="47"/>
              </a:cxn>
              <a:cxn ang="0">
                <a:pos x="44" y="52"/>
              </a:cxn>
              <a:cxn ang="0">
                <a:pos x="52" y="58"/>
              </a:cxn>
              <a:cxn ang="0">
                <a:pos x="52" y="61"/>
              </a:cxn>
              <a:cxn ang="0">
                <a:pos x="51" y="62"/>
              </a:cxn>
              <a:cxn ang="0">
                <a:pos x="17" y="62"/>
              </a:cxn>
              <a:cxn ang="0">
                <a:pos x="16" y="61"/>
              </a:cxn>
              <a:cxn ang="0">
                <a:pos x="16" y="58"/>
              </a:cxn>
              <a:cxn ang="0">
                <a:pos x="24" y="52"/>
              </a:cxn>
              <a:cxn ang="0">
                <a:pos x="29" y="47"/>
              </a:cxn>
              <a:cxn ang="0">
                <a:pos x="26" y="40"/>
              </a:cxn>
              <a:cxn ang="0">
                <a:pos x="22" y="36"/>
              </a:cxn>
              <a:cxn ang="0">
                <a:pos x="0" y="20"/>
              </a:cxn>
              <a:cxn ang="0">
                <a:pos x="0" y="15"/>
              </a:cxn>
              <a:cxn ang="0">
                <a:pos x="4" y="11"/>
              </a:cxn>
              <a:cxn ang="0">
                <a:pos x="16" y="11"/>
              </a:cxn>
              <a:cxn ang="0">
                <a:pos x="16" y="7"/>
              </a:cxn>
              <a:cxn ang="0">
                <a:pos x="22" y="0"/>
              </a:cxn>
              <a:cxn ang="0">
                <a:pos x="45" y="0"/>
              </a:cxn>
              <a:cxn ang="0">
                <a:pos x="52" y="7"/>
              </a:cxn>
              <a:cxn ang="0">
                <a:pos x="52" y="11"/>
              </a:cxn>
              <a:cxn ang="0">
                <a:pos x="63" y="11"/>
              </a:cxn>
              <a:cxn ang="0">
                <a:pos x="67" y="15"/>
              </a:cxn>
              <a:cxn ang="0">
                <a:pos x="67" y="20"/>
              </a:cxn>
              <a:cxn ang="0">
                <a:pos x="16" y="16"/>
              </a:cxn>
              <a:cxn ang="0">
                <a:pos x="6" y="16"/>
              </a:cxn>
              <a:cxn ang="0">
                <a:pos x="6" y="20"/>
              </a:cxn>
              <a:cxn ang="0">
                <a:pos x="19" y="31"/>
              </a:cxn>
              <a:cxn ang="0">
                <a:pos x="16" y="16"/>
              </a:cxn>
              <a:cxn ang="0">
                <a:pos x="62" y="16"/>
              </a:cxn>
              <a:cxn ang="0">
                <a:pos x="52" y="16"/>
              </a:cxn>
              <a:cxn ang="0">
                <a:pos x="49" y="31"/>
              </a:cxn>
              <a:cxn ang="0">
                <a:pos x="62" y="20"/>
              </a:cxn>
              <a:cxn ang="0">
                <a:pos x="62" y="16"/>
              </a:cxn>
            </a:cxnLst>
            <a:rect l="0" t="0" r="r" b="b"/>
            <a:pathLst>
              <a:path w="67" h="62">
                <a:moveTo>
                  <a:pt x="67" y="20"/>
                </a:moveTo>
                <a:cubicBezTo>
                  <a:pt x="67" y="27"/>
                  <a:pt x="58" y="36"/>
                  <a:pt x="46" y="36"/>
                </a:cubicBezTo>
                <a:cubicBezTo>
                  <a:pt x="44" y="38"/>
                  <a:pt x="42" y="40"/>
                  <a:pt x="42" y="40"/>
                </a:cubicBezTo>
                <a:cubicBezTo>
                  <a:pt x="40" y="42"/>
                  <a:pt x="39" y="44"/>
                  <a:pt x="39" y="47"/>
                </a:cubicBezTo>
                <a:cubicBezTo>
                  <a:pt x="39" y="49"/>
                  <a:pt x="40" y="52"/>
                  <a:pt x="44" y="52"/>
                </a:cubicBezTo>
                <a:cubicBezTo>
                  <a:pt x="48" y="52"/>
                  <a:pt x="52" y="54"/>
                  <a:pt x="52" y="58"/>
                </a:cubicBezTo>
                <a:cubicBezTo>
                  <a:pt x="52" y="61"/>
                  <a:pt x="52" y="61"/>
                  <a:pt x="52" y="61"/>
                </a:cubicBezTo>
                <a:cubicBezTo>
                  <a:pt x="52" y="62"/>
                  <a:pt x="51" y="62"/>
                  <a:pt x="51" y="62"/>
                </a:cubicBezTo>
                <a:cubicBezTo>
                  <a:pt x="17" y="62"/>
                  <a:pt x="17" y="62"/>
                  <a:pt x="17" y="62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58"/>
                  <a:pt x="16" y="58"/>
                  <a:pt x="16" y="58"/>
                </a:cubicBezTo>
                <a:cubicBezTo>
                  <a:pt x="16" y="54"/>
                  <a:pt x="20" y="52"/>
                  <a:pt x="24" y="52"/>
                </a:cubicBezTo>
                <a:cubicBezTo>
                  <a:pt x="27" y="52"/>
                  <a:pt x="29" y="49"/>
                  <a:pt x="29" y="47"/>
                </a:cubicBezTo>
                <a:cubicBezTo>
                  <a:pt x="29" y="44"/>
                  <a:pt x="28" y="42"/>
                  <a:pt x="26" y="40"/>
                </a:cubicBezTo>
                <a:cubicBezTo>
                  <a:pt x="25" y="40"/>
                  <a:pt x="24" y="38"/>
                  <a:pt x="22" y="36"/>
                </a:cubicBezTo>
                <a:cubicBezTo>
                  <a:pt x="10" y="36"/>
                  <a:pt x="0" y="27"/>
                  <a:pt x="0" y="2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2"/>
                  <a:pt x="2" y="11"/>
                  <a:pt x="4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3"/>
                  <a:pt x="19" y="0"/>
                  <a:pt x="2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9" y="0"/>
                  <a:pt x="52" y="3"/>
                  <a:pt x="52" y="7"/>
                </a:cubicBezTo>
                <a:cubicBezTo>
                  <a:pt x="52" y="11"/>
                  <a:pt x="52" y="11"/>
                  <a:pt x="52" y="11"/>
                </a:cubicBezTo>
                <a:cubicBezTo>
                  <a:pt x="63" y="11"/>
                  <a:pt x="63" y="11"/>
                  <a:pt x="63" y="11"/>
                </a:cubicBezTo>
                <a:cubicBezTo>
                  <a:pt x="66" y="11"/>
                  <a:pt x="67" y="12"/>
                  <a:pt x="67" y="15"/>
                </a:cubicBezTo>
                <a:lnTo>
                  <a:pt x="67" y="20"/>
                </a:lnTo>
                <a:close/>
                <a:moveTo>
                  <a:pt x="16" y="16"/>
                </a:moveTo>
                <a:cubicBezTo>
                  <a:pt x="6" y="16"/>
                  <a:pt x="6" y="16"/>
                  <a:pt x="6" y="16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24"/>
                  <a:pt x="11" y="29"/>
                  <a:pt x="19" y="31"/>
                </a:cubicBezTo>
                <a:cubicBezTo>
                  <a:pt x="17" y="27"/>
                  <a:pt x="16" y="22"/>
                  <a:pt x="16" y="16"/>
                </a:cubicBezTo>
                <a:close/>
                <a:moveTo>
                  <a:pt x="6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52" y="22"/>
                  <a:pt x="51" y="27"/>
                  <a:pt x="49" y="31"/>
                </a:cubicBezTo>
                <a:cubicBezTo>
                  <a:pt x="57" y="29"/>
                  <a:pt x="62" y="24"/>
                  <a:pt x="62" y="20"/>
                </a:cubicBezTo>
                <a:lnTo>
                  <a:pt x="6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defTabSz="1375410"/>
            <a:endParaRPr lang="en-US" sz="2665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internet_149772"/>
          <p:cNvSpPr>
            <a:spLocks noChangeAspect="1"/>
          </p:cNvSpPr>
          <p:nvPr/>
        </p:nvSpPr>
        <p:spPr bwMode="auto">
          <a:xfrm>
            <a:off x="5917560" y="3752683"/>
            <a:ext cx="572869" cy="570610"/>
          </a:xfrm>
          <a:custGeom>
            <a:avLst/>
            <a:gdLst>
              <a:gd name="connsiteX0" fmla="*/ 413221 w 587145"/>
              <a:gd name="connsiteY0" fmla="*/ 444471 h 584830"/>
              <a:gd name="connsiteX1" fmla="*/ 498283 w 587145"/>
              <a:gd name="connsiteY1" fmla="*/ 489234 h 584830"/>
              <a:gd name="connsiteX2" fmla="*/ 505878 w 587145"/>
              <a:gd name="connsiteY2" fmla="*/ 494545 h 584830"/>
              <a:gd name="connsiteX3" fmla="*/ 317526 w 587145"/>
              <a:gd name="connsiteY3" fmla="*/ 584830 h 584830"/>
              <a:gd name="connsiteX4" fmla="*/ 310691 w 587145"/>
              <a:gd name="connsiteY4" fmla="*/ 579519 h 584830"/>
              <a:gd name="connsiteX5" fmla="*/ 413221 w 587145"/>
              <a:gd name="connsiteY5" fmla="*/ 444471 h 584830"/>
              <a:gd name="connsiteX6" fmla="*/ 173924 w 587145"/>
              <a:gd name="connsiteY6" fmla="*/ 444471 h 584830"/>
              <a:gd name="connsiteX7" fmla="*/ 276454 w 587145"/>
              <a:gd name="connsiteY7" fmla="*/ 579519 h 584830"/>
              <a:gd name="connsiteX8" fmla="*/ 269619 w 587145"/>
              <a:gd name="connsiteY8" fmla="*/ 584830 h 584830"/>
              <a:gd name="connsiteX9" fmla="*/ 81267 w 587145"/>
              <a:gd name="connsiteY9" fmla="*/ 494545 h 584830"/>
              <a:gd name="connsiteX10" fmla="*/ 88102 w 587145"/>
              <a:gd name="connsiteY10" fmla="*/ 489234 h 584830"/>
              <a:gd name="connsiteX11" fmla="*/ 173924 w 587145"/>
              <a:gd name="connsiteY11" fmla="*/ 444471 h 584830"/>
              <a:gd name="connsiteX12" fmla="*/ 303868 w 587145"/>
              <a:gd name="connsiteY12" fmla="*/ 424002 h 584830"/>
              <a:gd name="connsiteX13" fmla="*/ 393420 w 587145"/>
              <a:gd name="connsiteY13" fmla="*/ 438412 h 584830"/>
              <a:gd name="connsiteX14" fmla="*/ 303868 w 587145"/>
              <a:gd name="connsiteY14" fmla="*/ 559000 h 584830"/>
              <a:gd name="connsiteX15" fmla="*/ 283277 w 587145"/>
              <a:gd name="connsiteY15" fmla="*/ 424002 h 584830"/>
              <a:gd name="connsiteX16" fmla="*/ 283277 w 587145"/>
              <a:gd name="connsiteY16" fmla="*/ 559000 h 584830"/>
              <a:gd name="connsiteX17" fmla="*/ 193725 w 587145"/>
              <a:gd name="connsiteY17" fmla="*/ 438412 h 584830"/>
              <a:gd name="connsiteX18" fmla="*/ 283277 w 587145"/>
              <a:gd name="connsiteY18" fmla="*/ 424002 h 584830"/>
              <a:gd name="connsiteX19" fmla="*/ 445135 w 587145"/>
              <a:gd name="connsiteY19" fmla="*/ 302650 h 584830"/>
              <a:gd name="connsiteX20" fmla="*/ 587145 w 587145"/>
              <a:gd name="connsiteY20" fmla="*/ 302650 h 584830"/>
              <a:gd name="connsiteX21" fmla="*/ 519557 w 587145"/>
              <a:gd name="connsiteY21" fmla="*/ 479439 h 584830"/>
              <a:gd name="connsiteX22" fmla="*/ 510445 w 587145"/>
              <a:gd name="connsiteY22" fmla="*/ 473369 h 584830"/>
              <a:gd name="connsiteX23" fmla="*/ 420834 w 587145"/>
              <a:gd name="connsiteY23" fmla="*/ 426326 h 584830"/>
              <a:gd name="connsiteX24" fmla="*/ 445135 w 587145"/>
              <a:gd name="connsiteY24" fmla="*/ 302650 h 584830"/>
              <a:gd name="connsiteX25" fmla="*/ 303868 w 587145"/>
              <a:gd name="connsiteY25" fmla="*/ 302650 h 584830"/>
              <a:gd name="connsiteX26" fmla="*/ 424611 w 587145"/>
              <a:gd name="connsiteY26" fmla="*/ 302650 h 584830"/>
              <a:gd name="connsiteX27" fmla="*/ 401070 w 587145"/>
              <a:gd name="connsiteY27" fmla="*/ 419494 h 584830"/>
              <a:gd name="connsiteX28" fmla="*/ 303868 w 587145"/>
              <a:gd name="connsiteY28" fmla="*/ 404319 h 584830"/>
              <a:gd name="connsiteX29" fmla="*/ 161803 w 587145"/>
              <a:gd name="connsiteY29" fmla="*/ 302650 h 584830"/>
              <a:gd name="connsiteX30" fmla="*/ 283277 w 587145"/>
              <a:gd name="connsiteY30" fmla="*/ 302650 h 584830"/>
              <a:gd name="connsiteX31" fmla="*/ 283277 w 587145"/>
              <a:gd name="connsiteY31" fmla="*/ 404319 h 584830"/>
              <a:gd name="connsiteX32" fmla="*/ 185339 w 587145"/>
              <a:gd name="connsiteY32" fmla="*/ 419494 h 584830"/>
              <a:gd name="connsiteX33" fmla="*/ 161803 w 587145"/>
              <a:gd name="connsiteY33" fmla="*/ 302650 h 584830"/>
              <a:gd name="connsiteX34" fmla="*/ 0 w 587145"/>
              <a:gd name="connsiteY34" fmla="*/ 302650 h 584830"/>
              <a:gd name="connsiteX35" fmla="*/ 142010 w 587145"/>
              <a:gd name="connsiteY35" fmla="*/ 302650 h 584830"/>
              <a:gd name="connsiteX36" fmla="*/ 166311 w 587145"/>
              <a:gd name="connsiteY36" fmla="*/ 426326 h 584830"/>
              <a:gd name="connsiteX37" fmla="*/ 75941 w 587145"/>
              <a:gd name="connsiteY37" fmla="*/ 473369 h 584830"/>
              <a:gd name="connsiteX38" fmla="*/ 67588 w 587145"/>
              <a:gd name="connsiteY38" fmla="*/ 479439 h 584830"/>
              <a:gd name="connsiteX39" fmla="*/ 0 w 587145"/>
              <a:gd name="connsiteY39" fmla="*/ 302650 h 584830"/>
              <a:gd name="connsiteX40" fmla="*/ 398032 w 587145"/>
              <a:gd name="connsiteY40" fmla="*/ 156320 h 584830"/>
              <a:gd name="connsiteX41" fmla="*/ 424611 w 587145"/>
              <a:gd name="connsiteY41" fmla="*/ 282180 h 584830"/>
              <a:gd name="connsiteX42" fmla="*/ 303868 w 587145"/>
              <a:gd name="connsiteY42" fmla="*/ 282180 h 584830"/>
              <a:gd name="connsiteX43" fmla="*/ 303868 w 587145"/>
              <a:gd name="connsiteY43" fmla="*/ 170726 h 584830"/>
              <a:gd name="connsiteX44" fmla="*/ 398032 w 587145"/>
              <a:gd name="connsiteY44" fmla="*/ 156320 h 584830"/>
              <a:gd name="connsiteX45" fmla="*/ 189135 w 587145"/>
              <a:gd name="connsiteY45" fmla="*/ 156320 h 584830"/>
              <a:gd name="connsiteX46" fmla="*/ 283277 w 587145"/>
              <a:gd name="connsiteY46" fmla="*/ 170726 h 584830"/>
              <a:gd name="connsiteX47" fmla="*/ 283277 w 587145"/>
              <a:gd name="connsiteY47" fmla="*/ 282180 h 584830"/>
              <a:gd name="connsiteX48" fmla="*/ 161803 w 587145"/>
              <a:gd name="connsiteY48" fmla="*/ 282180 h 584830"/>
              <a:gd name="connsiteX49" fmla="*/ 189135 w 587145"/>
              <a:gd name="connsiteY49" fmla="*/ 156320 h 584830"/>
              <a:gd name="connsiteX50" fmla="*/ 72907 w 587145"/>
              <a:gd name="connsiteY50" fmla="*/ 99421 h 584830"/>
              <a:gd name="connsiteX51" fmla="*/ 82020 w 587145"/>
              <a:gd name="connsiteY51" fmla="*/ 106246 h 584830"/>
              <a:gd name="connsiteX52" fmla="*/ 169357 w 587145"/>
              <a:gd name="connsiteY52" fmla="*/ 150230 h 584830"/>
              <a:gd name="connsiteX53" fmla="*/ 142017 w 587145"/>
              <a:gd name="connsiteY53" fmla="*/ 282180 h 584830"/>
              <a:gd name="connsiteX54" fmla="*/ 0 w 587145"/>
              <a:gd name="connsiteY54" fmla="*/ 282180 h 584830"/>
              <a:gd name="connsiteX55" fmla="*/ 72907 w 587145"/>
              <a:gd name="connsiteY55" fmla="*/ 99421 h 584830"/>
              <a:gd name="connsiteX56" fmla="*/ 514198 w 587145"/>
              <a:gd name="connsiteY56" fmla="*/ 98690 h 584830"/>
              <a:gd name="connsiteX57" fmla="*/ 587145 w 587145"/>
              <a:gd name="connsiteY57" fmla="*/ 282180 h 584830"/>
              <a:gd name="connsiteX58" fmla="*/ 445050 w 587145"/>
              <a:gd name="connsiteY58" fmla="*/ 282180 h 584830"/>
              <a:gd name="connsiteX59" fmla="*/ 416935 w 587145"/>
              <a:gd name="connsiteY59" fmla="*/ 149491 h 584830"/>
              <a:gd name="connsiteX60" fmla="*/ 505080 w 587145"/>
              <a:gd name="connsiteY60" fmla="*/ 105514 h 584830"/>
              <a:gd name="connsiteX61" fmla="*/ 303868 w 587145"/>
              <a:gd name="connsiteY61" fmla="*/ 25830 h 584830"/>
              <a:gd name="connsiteX62" fmla="*/ 389643 w 587145"/>
              <a:gd name="connsiteY62" fmla="*/ 137333 h 584830"/>
              <a:gd name="connsiteX63" fmla="*/ 303868 w 587145"/>
              <a:gd name="connsiteY63" fmla="*/ 150228 h 584830"/>
              <a:gd name="connsiteX64" fmla="*/ 283277 w 587145"/>
              <a:gd name="connsiteY64" fmla="*/ 25830 h 584830"/>
              <a:gd name="connsiteX65" fmla="*/ 283277 w 587145"/>
              <a:gd name="connsiteY65" fmla="*/ 150228 h 584830"/>
              <a:gd name="connsiteX66" fmla="*/ 197502 w 587145"/>
              <a:gd name="connsiteY66" fmla="*/ 137333 h 584830"/>
              <a:gd name="connsiteX67" fmla="*/ 283277 w 587145"/>
              <a:gd name="connsiteY67" fmla="*/ 25830 h 584830"/>
              <a:gd name="connsiteX68" fmla="*/ 314425 w 587145"/>
              <a:gd name="connsiteY68" fmla="*/ 0 h 584830"/>
              <a:gd name="connsiteX69" fmla="*/ 499786 w 587145"/>
              <a:gd name="connsiteY69" fmla="*/ 84194 h 584830"/>
              <a:gd name="connsiteX70" fmla="*/ 492949 w 587145"/>
              <a:gd name="connsiteY70" fmla="*/ 89503 h 584830"/>
              <a:gd name="connsiteX71" fmla="*/ 408625 w 587145"/>
              <a:gd name="connsiteY71" fmla="*/ 131221 h 584830"/>
              <a:gd name="connsiteX72" fmla="*/ 309107 w 587145"/>
              <a:gd name="connsiteY72" fmla="*/ 4551 h 584830"/>
              <a:gd name="connsiteX73" fmla="*/ 271871 w 587145"/>
              <a:gd name="connsiteY73" fmla="*/ 0 h 584830"/>
              <a:gd name="connsiteX74" fmla="*/ 277185 w 587145"/>
              <a:gd name="connsiteY74" fmla="*/ 4551 h 584830"/>
              <a:gd name="connsiteX75" fmla="*/ 177731 w 587145"/>
              <a:gd name="connsiteY75" fmla="*/ 131221 h 584830"/>
              <a:gd name="connsiteX76" fmla="*/ 93461 w 587145"/>
              <a:gd name="connsiteY76" fmla="*/ 89503 h 584830"/>
              <a:gd name="connsiteX77" fmla="*/ 86628 w 587145"/>
              <a:gd name="connsiteY77" fmla="*/ 84194 h 584830"/>
              <a:gd name="connsiteX78" fmla="*/ 271871 w 587145"/>
              <a:gd name="connsiteY78" fmla="*/ 0 h 58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87145" h="584830">
                <a:moveTo>
                  <a:pt x="413221" y="444471"/>
                </a:moveTo>
                <a:cubicBezTo>
                  <a:pt x="442841" y="455851"/>
                  <a:pt x="471701" y="470267"/>
                  <a:pt x="498283" y="489234"/>
                </a:cubicBezTo>
                <a:lnTo>
                  <a:pt x="505878" y="494545"/>
                </a:lnTo>
                <a:cubicBezTo>
                  <a:pt x="457271" y="545378"/>
                  <a:pt x="391196" y="578760"/>
                  <a:pt x="317526" y="584830"/>
                </a:cubicBezTo>
                <a:lnTo>
                  <a:pt x="310691" y="579519"/>
                </a:lnTo>
                <a:cubicBezTo>
                  <a:pt x="355501" y="542343"/>
                  <a:pt x="389677" y="496062"/>
                  <a:pt x="413221" y="444471"/>
                </a:cubicBezTo>
                <a:close/>
                <a:moveTo>
                  <a:pt x="173924" y="444471"/>
                </a:moveTo>
                <a:cubicBezTo>
                  <a:pt x="196708" y="496062"/>
                  <a:pt x="231644" y="542343"/>
                  <a:pt x="276454" y="579519"/>
                </a:cubicBezTo>
                <a:lnTo>
                  <a:pt x="269619" y="584830"/>
                </a:lnTo>
                <a:cubicBezTo>
                  <a:pt x="195949" y="578760"/>
                  <a:pt x="129114" y="545378"/>
                  <a:pt x="81267" y="494545"/>
                </a:cubicBezTo>
                <a:lnTo>
                  <a:pt x="88102" y="489234"/>
                </a:lnTo>
                <a:cubicBezTo>
                  <a:pt x="114684" y="470267"/>
                  <a:pt x="143544" y="455851"/>
                  <a:pt x="173924" y="444471"/>
                </a:cubicBezTo>
                <a:close/>
                <a:moveTo>
                  <a:pt x="303868" y="424002"/>
                </a:moveTo>
                <a:cubicBezTo>
                  <a:pt x="334225" y="424760"/>
                  <a:pt x="364581" y="430069"/>
                  <a:pt x="393420" y="438412"/>
                </a:cubicBezTo>
                <a:cubicBezTo>
                  <a:pt x="372929" y="483917"/>
                  <a:pt x="342573" y="525630"/>
                  <a:pt x="303868" y="559000"/>
                </a:cubicBezTo>
                <a:close/>
                <a:moveTo>
                  <a:pt x="283277" y="424002"/>
                </a:moveTo>
                <a:lnTo>
                  <a:pt x="283277" y="559000"/>
                </a:lnTo>
                <a:cubicBezTo>
                  <a:pt x="244572" y="524871"/>
                  <a:pt x="214216" y="483917"/>
                  <a:pt x="193725" y="438412"/>
                </a:cubicBezTo>
                <a:cubicBezTo>
                  <a:pt x="222564" y="430069"/>
                  <a:pt x="252161" y="424760"/>
                  <a:pt x="283277" y="424002"/>
                </a:cubicBezTo>
                <a:close/>
                <a:moveTo>
                  <a:pt x="445135" y="302650"/>
                </a:moveTo>
                <a:lnTo>
                  <a:pt x="587145" y="302650"/>
                </a:lnTo>
                <a:cubicBezTo>
                  <a:pt x="584867" y="369420"/>
                  <a:pt x="559806" y="430879"/>
                  <a:pt x="519557" y="479439"/>
                </a:cubicBezTo>
                <a:lnTo>
                  <a:pt x="510445" y="473369"/>
                </a:lnTo>
                <a:cubicBezTo>
                  <a:pt x="482346" y="452883"/>
                  <a:pt x="451970" y="437708"/>
                  <a:pt x="420834" y="426326"/>
                </a:cubicBezTo>
                <a:cubicBezTo>
                  <a:pt x="435263" y="386871"/>
                  <a:pt x="443616" y="345140"/>
                  <a:pt x="445135" y="302650"/>
                </a:cubicBezTo>
                <a:close/>
                <a:moveTo>
                  <a:pt x="303868" y="302650"/>
                </a:moveTo>
                <a:lnTo>
                  <a:pt x="424611" y="302650"/>
                </a:lnTo>
                <a:cubicBezTo>
                  <a:pt x="423852" y="342863"/>
                  <a:pt x="415498" y="382316"/>
                  <a:pt x="401070" y="419494"/>
                </a:cubicBezTo>
                <a:cubicBezTo>
                  <a:pt x="369935" y="410389"/>
                  <a:pt x="337281" y="405078"/>
                  <a:pt x="303868" y="404319"/>
                </a:cubicBezTo>
                <a:close/>
                <a:moveTo>
                  <a:pt x="161803" y="302650"/>
                </a:moveTo>
                <a:lnTo>
                  <a:pt x="283277" y="302650"/>
                </a:lnTo>
                <a:lnTo>
                  <a:pt x="283277" y="404319"/>
                </a:lnTo>
                <a:cubicBezTo>
                  <a:pt x="249872" y="405078"/>
                  <a:pt x="217225" y="410389"/>
                  <a:pt x="185339" y="419494"/>
                </a:cubicBezTo>
                <a:cubicBezTo>
                  <a:pt x="170913" y="382316"/>
                  <a:pt x="163321" y="342863"/>
                  <a:pt x="161803" y="302650"/>
                </a:cubicBezTo>
                <a:close/>
                <a:moveTo>
                  <a:pt x="0" y="302650"/>
                </a:moveTo>
                <a:lnTo>
                  <a:pt x="142010" y="302650"/>
                </a:lnTo>
                <a:cubicBezTo>
                  <a:pt x="142769" y="345140"/>
                  <a:pt x="151123" y="386871"/>
                  <a:pt x="166311" y="426326"/>
                </a:cubicBezTo>
                <a:cubicBezTo>
                  <a:pt x="134416" y="437708"/>
                  <a:pt x="104039" y="452883"/>
                  <a:pt x="75941" y="473369"/>
                </a:cubicBezTo>
                <a:lnTo>
                  <a:pt x="67588" y="479439"/>
                </a:lnTo>
                <a:cubicBezTo>
                  <a:pt x="27339" y="430879"/>
                  <a:pt x="2278" y="369420"/>
                  <a:pt x="0" y="302650"/>
                </a:cubicBezTo>
                <a:close/>
                <a:moveTo>
                  <a:pt x="398032" y="156320"/>
                </a:moveTo>
                <a:cubicBezTo>
                  <a:pt x="414739" y="195746"/>
                  <a:pt x="423852" y="238205"/>
                  <a:pt x="424611" y="282180"/>
                </a:cubicBezTo>
                <a:lnTo>
                  <a:pt x="303868" y="282180"/>
                </a:lnTo>
                <a:lnTo>
                  <a:pt x="303868" y="170726"/>
                </a:lnTo>
                <a:cubicBezTo>
                  <a:pt x="335762" y="169967"/>
                  <a:pt x="367657" y="164660"/>
                  <a:pt x="398032" y="156320"/>
                </a:cubicBezTo>
                <a:close/>
                <a:moveTo>
                  <a:pt x="189135" y="156320"/>
                </a:moveTo>
                <a:cubicBezTo>
                  <a:pt x="219503" y="164660"/>
                  <a:pt x="251390" y="169967"/>
                  <a:pt x="283277" y="170726"/>
                </a:cubicBezTo>
                <a:lnTo>
                  <a:pt x="283277" y="282180"/>
                </a:lnTo>
                <a:lnTo>
                  <a:pt x="161803" y="282180"/>
                </a:lnTo>
                <a:cubicBezTo>
                  <a:pt x="163321" y="238205"/>
                  <a:pt x="172432" y="195746"/>
                  <a:pt x="189135" y="156320"/>
                </a:cubicBezTo>
                <a:close/>
                <a:moveTo>
                  <a:pt x="72907" y="99421"/>
                </a:moveTo>
                <a:lnTo>
                  <a:pt x="82020" y="106246"/>
                </a:lnTo>
                <a:cubicBezTo>
                  <a:pt x="109361" y="124446"/>
                  <a:pt x="138979" y="138854"/>
                  <a:pt x="169357" y="150230"/>
                </a:cubicBezTo>
                <a:cubicBezTo>
                  <a:pt x="152649" y="191180"/>
                  <a:pt x="142776" y="235922"/>
                  <a:pt x="142017" y="282180"/>
                </a:cubicBezTo>
                <a:lnTo>
                  <a:pt x="0" y="282180"/>
                </a:lnTo>
                <a:cubicBezTo>
                  <a:pt x="2278" y="212413"/>
                  <a:pt x="29618" y="148713"/>
                  <a:pt x="72907" y="99421"/>
                </a:cubicBezTo>
                <a:close/>
                <a:moveTo>
                  <a:pt x="514198" y="98690"/>
                </a:moveTo>
                <a:cubicBezTo>
                  <a:pt x="557510" y="147975"/>
                  <a:pt x="584865" y="212423"/>
                  <a:pt x="587145" y="282180"/>
                </a:cubicBezTo>
                <a:lnTo>
                  <a:pt x="445050" y="282180"/>
                </a:lnTo>
                <a:cubicBezTo>
                  <a:pt x="443530" y="235928"/>
                  <a:pt x="434412" y="191193"/>
                  <a:pt x="416935" y="149491"/>
                </a:cubicBezTo>
                <a:cubicBezTo>
                  <a:pt x="448090" y="138876"/>
                  <a:pt x="477724" y="124470"/>
                  <a:pt x="505080" y="105514"/>
                </a:cubicBezTo>
                <a:close/>
                <a:moveTo>
                  <a:pt x="303868" y="25830"/>
                </a:moveTo>
                <a:cubicBezTo>
                  <a:pt x="339544" y="57688"/>
                  <a:pt x="369148" y="95614"/>
                  <a:pt x="389643" y="137333"/>
                </a:cubicBezTo>
                <a:cubicBezTo>
                  <a:pt x="361557" y="144918"/>
                  <a:pt x="332713" y="149469"/>
                  <a:pt x="303868" y="150228"/>
                </a:cubicBezTo>
                <a:close/>
                <a:moveTo>
                  <a:pt x="283277" y="25830"/>
                </a:moveTo>
                <a:lnTo>
                  <a:pt x="283277" y="150228"/>
                </a:lnTo>
                <a:cubicBezTo>
                  <a:pt x="253673" y="149469"/>
                  <a:pt x="225588" y="144918"/>
                  <a:pt x="197502" y="137333"/>
                </a:cubicBezTo>
                <a:cubicBezTo>
                  <a:pt x="217997" y="95614"/>
                  <a:pt x="246842" y="57688"/>
                  <a:pt x="283277" y="25830"/>
                </a:cubicBezTo>
                <a:close/>
                <a:moveTo>
                  <a:pt x="314425" y="0"/>
                </a:moveTo>
                <a:cubicBezTo>
                  <a:pt x="386594" y="5310"/>
                  <a:pt x="451926" y="36408"/>
                  <a:pt x="499786" y="84194"/>
                </a:cubicBezTo>
                <a:lnTo>
                  <a:pt x="492949" y="89503"/>
                </a:lnTo>
                <a:cubicBezTo>
                  <a:pt x="467120" y="106949"/>
                  <a:pt x="438252" y="121360"/>
                  <a:pt x="408625" y="131221"/>
                </a:cubicBezTo>
                <a:cubicBezTo>
                  <a:pt x="385834" y="82677"/>
                  <a:pt x="352409" y="39442"/>
                  <a:pt x="309107" y="4551"/>
                </a:cubicBezTo>
                <a:close/>
                <a:moveTo>
                  <a:pt x="271871" y="0"/>
                </a:moveTo>
                <a:lnTo>
                  <a:pt x="277185" y="4551"/>
                </a:lnTo>
                <a:cubicBezTo>
                  <a:pt x="234670" y="39442"/>
                  <a:pt x="201266" y="82677"/>
                  <a:pt x="177731" y="131221"/>
                </a:cubicBezTo>
                <a:cubicBezTo>
                  <a:pt x="148122" y="121360"/>
                  <a:pt x="120032" y="106949"/>
                  <a:pt x="93461" y="89503"/>
                </a:cubicBezTo>
                <a:lnTo>
                  <a:pt x="86628" y="84194"/>
                </a:lnTo>
                <a:cubicBezTo>
                  <a:pt x="135216" y="36408"/>
                  <a:pt x="199747" y="5310"/>
                  <a:pt x="27187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7865153" y="168707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7865153" y="1970243"/>
            <a:ext cx="2263213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9111631" y="3844134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1"/>
          <p:cNvSpPr txBox="1">
            <a:spLocks noChangeArrowheads="1"/>
          </p:cNvSpPr>
          <p:nvPr/>
        </p:nvSpPr>
        <p:spPr bwMode="auto">
          <a:xfrm>
            <a:off x="9111631" y="4127299"/>
            <a:ext cx="2263213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2354874" y="2518974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987895" y="2802139"/>
            <a:ext cx="2263213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1" name="1"/>
          <p:cNvSpPr txBox="1">
            <a:spLocks noChangeArrowheads="1"/>
          </p:cNvSpPr>
          <p:nvPr/>
        </p:nvSpPr>
        <p:spPr bwMode="auto">
          <a:xfrm>
            <a:off x="3163483" y="5051984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>
            <a:off x="1796504" y="5335149"/>
            <a:ext cx="2263213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2" name="组合 1"/>
          <p:cNvGrpSpPr/>
          <p:nvPr/>
        </p:nvGrpSpPr>
        <p:grpSpPr>
          <a:xfrm>
            <a:off x="575187" y="462456"/>
            <a:ext cx="510434" cy="487593"/>
            <a:chOff x="6152265" y="2021750"/>
            <a:chExt cx="593011" cy="566475"/>
          </a:xfrm>
        </p:grpSpPr>
        <p:sp>
          <p:nvSpPr>
            <p:cNvPr id="32" name="椭圆 31"/>
            <p:cNvSpPr/>
            <p:nvPr/>
          </p:nvSpPr>
          <p:spPr>
            <a:xfrm>
              <a:off x="6152265" y="2023073"/>
              <a:ext cx="565152" cy="565152"/>
            </a:xfrm>
            <a:prstGeom prst="ellipse">
              <a:avLst/>
            </a:prstGeom>
            <a:solidFill>
              <a:srgbClr val="7EA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462700" y="2021750"/>
              <a:ext cx="282576" cy="282576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150617" y="444601"/>
            <a:ext cx="29112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rgbClr val="557979"/>
                </a:solidFill>
                <a:cs typeface="+mn-ea"/>
                <a:sym typeface="+mn-lt"/>
              </a:rPr>
              <a:t>论文归纳与小结</a:t>
            </a:r>
            <a:endParaRPr lang="zh-CN" altLang="en-US" sz="2800" dirty="0">
              <a:solidFill>
                <a:srgbClr val="557979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2913" y="1466695"/>
            <a:ext cx="10886173" cy="4388908"/>
          </a:xfrm>
          <a:prstGeom prst="rect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864993" y="5624596"/>
            <a:ext cx="462013" cy="462013"/>
          </a:xfrm>
          <a:prstGeom prst="ellipse">
            <a:avLst/>
          </a:prstGeom>
          <a:solidFill>
            <a:srgbClr val="55797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6004560" y="5735287"/>
            <a:ext cx="182880" cy="240632"/>
          </a:xfrm>
          <a:prstGeom prst="chevron">
            <a:avLst>
              <a:gd name="adj" fmla="val 7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1645919" y="2022910"/>
            <a:ext cx="3137836" cy="3137836"/>
          </a:xfrm>
          <a:prstGeom prst="ellipse">
            <a:avLst/>
          </a:prstGeom>
          <a:blipFill>
            <a:blip r:embed="rId2"/>
            <a:stretch>
              <a:fillRect l="-10000" r="-15000"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20271" y="2375939"/>
            <a:ext cx="3068129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论文归纳与小结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5822539" y="3139224"/>
            <a:ext cx="473537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5822539" y="4128866"/>
            <a:ext cx="473537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sp>
        <p:nvSpPr>
          <p:cNvPr id="21" name="任意多边形 20"/>
          <p:cNvSpPr/>
          <p:nvPr/>
        </p:nvSpPr>
        <p:spPr>
          <a:xfrm rot="2600096">
            <a:off x="-1363992" y="-1554960"/>
            <a:ext cx="5540580" cy="8202477"/>
          </a:xfrm>
          <a:custGeom>
            <a:avLst/>
            <a:gdLst>
              <a:gd name="connsiteX0" fmla="*/ 0 w 5540580"/>
              <a:gd name="connsiteY0" fmla="*/ 3214280 h 8202477"/>
              <a:gd name="connsiteX1" fmla="*/ 3406747 w 5540580"/>
              <a:gd name="connsiteY1" fmla="*/ 0 h 8202477"/>
              <a:gd name="connsiteX2" fmla="*/ 3501578 w 5540580"/>
              <a:gd name="connsiteY2" fmla="*/ 72851 h 8202477"/>
              <a:gd name="connsiteX3" fmla="*/ 5540580 w 5540580"/>
              <a:gd name="connsiteY3" fmla="*/ 5211455 h 8202477"/>
              <a:gd name="connsiteX4" fmla="*/ 5156380 w 5540580"/>
              <a:gd name="connsiteY4" fmla="*/ 7745043 h 8202477"/>
              <a:gd name="connsiteX5" fmla="*/ 5139825 w 5540580"/>
              <a:gd name="connsiteY5" fmla="*/ 7793524 h 8202477"/>
              <a:gd name="connsiteX6" fmla="*/ 4706384 w 5540580"/>
              <a:gd name="connsiteY6" fmla="*/ 8202477 h 820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0580" h="8202477">
                <a:moveTo>
                  <a:pt x="0" y="3214280"/>
                </a:moveTo>
                <a:lnTo>
                  <a:pt x="3406747" y="0"/>
                </a:lnTo>
                <a:lnTo>
                  <a:pt x="3501578" y="72851"/>
                </a:lnTo>
                <a:cubicBezTo>
                  <a:pt x="4716099" y="1062460"/>
                  <a:pt x="5540580" y="2992538"/>
                  <a:pt x="5540580" y="5211455"/>
                </a:cubicBezTo>
                <a:cubicBezTo>
                  <a:pt x="5540580" y="6119194"/>
                  <a:pt x="5402599" y="6978594"/>
                  <a:pt x="5156380" y="7745043"/>
                </a:cubicBezTo>
                <a:lnTo>
                  <a:pt x="5139825" y="7793524"/>
                </a:lnTo>
                <a:lnTo>
                  <a:pt x="4706384" y="8202477"/>
                </a:lnTo>
                <a:close/>
              </a:path>
            </a:pathLst>
          </a:custGeom>
          <a:blipFill dpi="0" rotWithShape="0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任意多边形 21"/>
          <p:cNvSpPr/>
          <p:nvPr/>
        </p:nvSpPr>
        <p:spPr>
          <a:xfrm rot="2600096">
            <a:off x="-1363992" y="-1554962"/>
            <a:ext cx="5540580" cy="8202477"/>
          </a:xfrm>
          <a:custGeom>
            <a:avLst/>
            <a:gdLst>
              <a:gd name="connsiteX0" fmla="*/ 0 w 5540580"/>
              <a:gd name="connsiteY0" fmla="*/ 3214280 h 8202477"/>
              <a:gd name="connsiteX1" fmla="*/ 3406747 w 5540580"/>
              <a:gd name="connsiteY1" fmla="*/ 0 h 8202477"/>
              <a:gd name="connsiteX2" fmla="*/ 3501578 w 5540580"/>
              <a:gd name="connsiteY2" fmla="*/ 72851 h 8202477"/>
              <a:gd name="connsiteX3" fmla="*/ 5540580 w 5540580"/>
              <a:gd name="connsiteY3" fmla="*/ 5211455 h 8202477"/>
              <a:gd name="connsiteX4" fmla="*/ 5156380 w 5540580"/>
              <a:gd name="connsiteY4" fmla="*/ 7745043 h 8202477"/>
              <a:gd name="connsiteX5" fmla="*/ 5139825 w 5540580"/>
              <a:gd name="connsiteY5" fmla="*/ 7793524 h 8202477"/>
              <a:gd name="connsiteX6" fmla="*/ 4706384 w 5540580"/>
              <a:gd name="connsiteY6" fmla="*/ 8202477 h 8202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0580" h="8202477">
                <a:moveTo>
                  <a:pt x="0" y="3214280"/>
                </a:moveTo>
                <a:lnTo>
                  <a:pt x="3406747" y="0"/>
                </a:lnTo>
                <a:lnTo>
                  <a:pt x="3501578" y="72851"/>
                </a:lnTo>
                <a:cubicBezTo>
                  <a:pt x="4716099" y="1062460"/>
                  <a:pt x="5540580" y="2992538"/>
                  <a:pt x="5540580" y="5211455"/>
                </a:cubicBezTo>
                <a:cubicBezTo>
                  <a:pt x="5540580" y="6119194"/>
                  <a:pt x="5402599" y="6978594"/>
                  <a:pt x="5156380" y="7745043"/>
                </a:cubicBezTo>
                <a:lnTo>
                  <a:pt x="5139825" y="7793524"/>
                </a:lnTo>
                <a:lnTo>
                  <a:pt x="4706384" y="8202477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任意多边形 22"/>
          <p:cNvSpPr/>
          <p:nvPr/>
        </p:nvSpPr>
        <p:spPr>
          <a:xfrm rot="12058251">
            <a:off x="1159634" y="-519315"/>
            <a:ext cx="3437316" cy="8190024"/>
          </a:xfrm>
          <a:custGeom>
            <a:avLst/>
            <a:gdLst>
              <a:gd name="connsiteX0" fmla="*/ 1691423 w 3437316"/>
              <a:gd name="connsiteY0" fmla="*/ 7934794 h 8190024"/>
              <a:gd name="connsiteX1" fmla="*/ 1025514 w 3437316"/>
              <a:gd name="connsiteY1" fmla="*/ 8190024 h 8190024"/>
              <a:gd name="connsiteX2" fmla="*/ 6866 w 3437316"/>
              <a:gd name="connsiteY2" fmla="*/ 5532313 h 8190024"/>
              <a:gd name="connsiteX3" fmla="*/ 6211 w 3437316"/>
              <a:gd name="connsiteY3" fmla="*/ 5522465 h 8190024"/>
              <a:gd name="connsiteX4" fmla="*/ 0 w 3437316"/>
              <a:gd name="connsiteY4" fmla="*/ 5241816 h 8190024"/>
              <a:gd name="connsiteX5" fmla="*/ 2353546 w 3437316"/>
              <a:gd name="connsiteY5" fmla="*/ 365417 h 8190024"/>
              <a:gd name="connsiteX6" fmla="*/ 2433279 w 3437316"/>
              <a:gd name="connsiteY6" fmla="*/ 305976 h 8190024"/>
              <a:gd name="connsiteX7" fmla="*/ 3231587 w 3437316"/>
              <a:gd name="connsiteY7" fmla="*/ 0 h 8190024"/>
              <a:gd name="connsiteX8" fmla="*/ 3437316 w 3437316"/>
              <a:gd name="connsiteY8" fmla="*/ 536758 h 8190024"/>
              <a:gd name="connsiteX9" fmla="*/ 3308987 w 3437316"/>
              <a:gd name="connsiteY9" fmla="*/ 627722 h 8190024"/>
              <a:gd name="connsiteX10" fmla="*/ 1030626 w 3437316"/>
              <a:gd name="connsiteY10" fmla="*/ 5241815 h 8190024"/>
              <a:gd name="connsiteX11" fmla="*/ 1682438 w 3437316"/>
              <a:gd name="connsiteY11" fmla="*/ 7918371 h 819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7316" h="8190024">
                <a:moveTo>
                  <a:pt x="1691423" y="7934794"/>
                </a:moveTo>
                <a:lnTo>
                  <a:pt x="1025514" y="8190024"/>
                </a:lnTo>
                <a:lnTo>
                  <a:pt x="6866" y="5532313"/>
                </a:lnTo>
                <a:lnTo>
                  <a:pt x="6211" y="5522465"/>
                </a:lnTo>
                <a:cubicBezTo>
                  <a:pt x="2085" y="5429431"/>
                  <a:pt x="0" y="5335867"/>
                  <a:pt x="0" y="5241816"/>
                </a:cubicBezTo>
                <a:cubicBezTo>
                  <a:pt x="0" y="3266739"/>
                  <a:pt x="919391" y="1506397"/>
                  <a:pt x="2353546" y="365417"/>
                </a:cubicBezTo>
                <a:lnTo>
                  <a:pt x="2433279" y="305976"/>
                </a:lnTo>
                <a:lnTo>
                  <a:pt x="3231587" y="0"/>
                </a:lnTo>
                <a:lnTo>
                  <a:pt x="3437316" y="536758"/>
                </a:lnTo>
                <a:lnTo>
                  <a:pt x="3308987" y="627722"/>
                </a:lnTo>
                <a:cubicBezTo>
                  <a:pt x="1923780" y="1689745"/>
                  <a:pt x="1030626" y="3361477"/>
                  <a:pt x="1030626" y="5241815"/>
                </a:cubicBezTo>
                <a:cubicBezTo>
                  <a:pt x="1030626" y="6207057"/>
                  <a:pt x="1265982" y="7117327"/>
                  <a:pt x="1682438" y="7918371"/>
                </a:cubicBezTo>
                <a:close/>
              </a:path>
            </a:pathLst>
          </a:cu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任意多边形 23"/>
          <p:cNvSpPr/>
          <p:nvPr/>
        </p:nvSpPr>
        <p:spPr>
          <a:xfrm rot="12058251">
            <a:off x="3110514" y="-248055"/>
            <a:ext cx="1629171" cy="7237347"/>
          </a:xfrm>
          <a:custGeom>
            <a:avLst/>
            <a:gdLst>
              <a:gd name="connsiteX0" fmla="*/ 1568501 w 1629171"/>
              <a:gd name="connsiteY0" fmla="*/ 6939429 h 7237347"/>
              <a:gd name="connsiteX1" fmla="*/ 791214 w 1629171"/>
              <a:gd name="connsiteY1" fmla="*/ 7237347 h 7237347"/>
              <a:gd name="connsiteX2" fmla="*/ 698625 w 1629171"/>
              <a:gd name="connsiteY2" fmla="*/ 7068122 h 7237347"/>
              <a:gd name="connsiteX3" fmla="*/ 0 w 1629171"/>
              <a:gd name="connsiteY3" fmla="*/ 4199337 h 7237347"/>
              <a:gd name="connsiteX4" fmla="*/ 1617902 w 1629171"/>
              <a:gd name="connsiteY4" fmla="*/ 11818 h 7237347"/>
              <a:gd name="connsiteX5" fmla="*/ 1629171 w 1629171"/>
              <a:gd name="connsiteY5" fmla="*/ 0 h 7237347"/>
              <a:gd name="connsiteX6" fmla="*/ 1591217 w 1629171"/>
              <a:gd name="connsiteY6" fmla="*/ 48296 h 7237347"/>
              <a:gd name="connsiteX7" fmla="*/ 441697 w 1629171"/>
              <a:gd name="connsiteY7" fmla="*/ 3510290 h 7237347"/>
              <a:gd name="connsiteX8" fmla="*/ 1410483 w 1629171"/>
              <a:gd name="connsiteY8" fmla="*/ 6716507 h 7237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171" h="7237347">
                <a:moveTo>
                  <a:pt x="1568501" y="6939429"/>
                </a:moveTo>
                <a:lnTo>
                  <a:pt x="791214" y="7237347"/>
                </a:lnTo>
                <a:lnTo>
                  <a:pt x="698625" y="7068122"/>
                </a:lnTo>
                <a:cubicBezTo>
                  <a:pt x="252260" y="6209548"/>
                  <a:pt x="0" y="5233902"/>
                  <a:pt x="0" y="4199337"/>
                </a:cubicBezTo>
                <a:cubicBezTo>
                  <a:pt x="0" y="2587029"/>
                  <a:pt x="612672" y="1117819"/>
                  <a:pt x="1617902" y="11818"/>
                </a:cubicBezTo>
                <a:lnTo>
                  <a:pt x="1629171" y="0"/>
                </a:lnTo>
                <a:lnTo>
                  <a:pt x="1591217" y="48296"/>
                </a:lnTo>
                <a:cubicBezTo>
                  <a:pt x="869244" y="1013686"/>
                  <a:pt x="441697" y="2212058"/>
                  <a:pt x="441697" y="3510290"/>
                </a:cubicBezTo>
                <a:cubicBezTo>
                  <a:pt x="441697" y="4696175"/>
                  <a:pt x="798448" y="5798737"/>
                  <a:pt x="1410483" y="6716507"/>
                </a:cubicBezTo>
                <a:close/>
              </a:path>
            </a:pathLst>
          </a:cu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10173" y="1202888"/>
            <a:ext cx="26799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参考文献</a:t>
            </a:r>
            <a:endParaRPr kumimoji="0" lang="zh-CN" altLang="en-US" sz="48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22953" y="1966333"/>
            <a:ext cx="25531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defRPr/>
            </a:pPr>
            <a:r>
              <a:rPr lang="en-US" altLang="zh-CN" spc="600">
                <a:solidFill>
                  <a:schemeClr val="bg1"/>
                </a:solidFill>
                <a:cs typeface="+mn-ea"/>
                <a:sym typeface="+mn-lt"/>
              </a:rPr>
              <a:t>references</a:t>
            </a:r>
            <a:endParaRPr kumimoji="0" lang="zh-CN" altLang="en-US" b="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669853" y="2581179"/>
            <a:ext cx="4324372" cy="205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669853" y="2211668"/>
            <a:ext cx="2488588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b="1" dirty="0">
                <a:solidFill>
                  <a:srgbClr val="557979"/>
                </a:solidFill>
                <a:cs typeface="+mn-ea"/>
                <a:sym typeface="+mn-lt"/>
              </a:rPr>
              <a:t>国外相关文献</a:t>
            </a:r>
            <a:endParaRPr lang="zh-CN" altLang="en-US" b="1" dirty="0">
              <a:solidFill>
                <a:srgbClr val="557979"/>
              </a:solidFill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669852" y="1497631"/>
            <a:ext cx="4324373" cy="625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在此添加相关文献内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容在此添加相关文献内容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669853" y="1135175"/>
            <a:ext cx="2096380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557979"/>
                </a:solidFill>
                <a:effectLst/>
                <a:uLnTx/>
                <a:uFillTx/>
                <a:cs typeface="+mn-ea"/>
                <a:sym typeface="+mn-lt"/>
              </a:rPr>
              <a:t>国内相关文献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669853" y="4793191"/>
            <a:ext cx="4163506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 marL="285750" indent="-285750">
              <a:lnSpc>
                <a:spcPct val="13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n"/>
              <a:defRPr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在此添加相关文献内容在此添加相关文献内容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669853" y="4423680"/>
            <a:ext cx="2488588" cy="39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b="1">
                <a:solidFill>
                  <a:srgbClr val="557979"/>
                </a:solidFill>
                <a:cs typeface="+mn-ea"/>
                <a:sym typeface="+mn-lt"/>
              </a:rPr>
              <a:t>网络相关文献</a:t>
            </a:r>
            <a:endParaRPr lang="zh-CN" altLang="en-US" b="1" dirty="0">
              <a:solidFill>
                <a:srgbClr val="557979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sp>
        <p:nvSpPr>
          <p:cNvPr id="25" name="圆角矩形 24"/>
          <p:cNvSpPr/>
          <p:nvPr/>
        </p:nvSpPr>
        <p:spPr>
          <a:xfrm>
            <a:off x="2504134" y="3271675"/>
            <a:ext cx="7184605" cy="429417"/>
          </a:xfrm>
          <a:prstGeom prst="roundRect">
            <a:avLst/>
          </a:prstGeom>
          <a:solidFill>
            <a:srgbClr val="B8D3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142645" y="2192189"/>
            <a:ext cx="59028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这里可以是你的论文标题或研究课题</a:t>
            </a:r>
            <a:endParaRPr kumimoji="0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47676" y="3960753"/>
            <a:ext cx="7510397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A designer can use default text to simulate what text would look like. If it is not real text. A designer can use default text to simulate what text would look like.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PA_文本框 2"/>
          <p:cNvSpPr txBox="1"/>
          <p:nvPr>
            <p:custDataLst>
              <p:tags r:id="rId2"/>
            </p:custDataLst>
          </p:nvPr>
        </p:nvSpPr>
        <p:spPr>
          <a:xfrm>
            <a:off x="2349454" y="2642459"/>
            <a:ext cx="7501083" cy="11064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汇报完毕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57979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の恳请指正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-1049154" y="-940358"/>
            <a:ext cx="4402843" cy="3596931"/>
            <a:chOff x="-1049154" y="-940358"/>
            <a:chExt cx="4764506" cy="3892394"/>
          </a:xfrm>
        </p:grpSpPr>
        <p:sp>
          <p:nvSpPr>
            <p:cNvPr id="19" name="椭圆 18"/>
            <p:cNvSpPr/>
            <p:nvPr/>
          </p:nvSpPr>
          <p:spPr>
            <a:xfrm>
              <a:off x="-478929" y="-940358"/>
              <a:ext cx="1983387" cy="1983386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28462" y="-163531"/>
              <a:ext cx="2413122" cy="2413119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87141" y="1943816"/>
              <a:ext cx="1008220" cy="100822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同心圆 21"/>
            <p:cNvSpPr/>
            <p:nvPr/>
          </p:nvSpPr>
          <p:spPr>
            <a:xfrm>
              <a:off x="-1049154" y="-23043"/>
              <a:ext cx="1966860" cy="19668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397718" y="725394"/>
              <a:ext cx="317634" cy="317634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802505" y="4533498"/>
            <a:ext cx="4500002" cy="3365365"/>
            <a:chOff x="8386565" y="4366731"/>
            <a:chExt cx="4877441" cy="3647636"/>
          </a:xfrm>
        </p:grpSpPr>
        <p:sp>
          <p:nvSpPr>
            <p:cNvPr id="40" name="椭圆 39"/>
            <p:cNvSpPr/>
            <p:nvPr/>
          </p:nvSpPr>
          <p:spPr>
            <a:xfrm>
              <a:off x="10562128" y="4366731"/>
              <a:ext cx="2701878" cy="2701874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9881160" y="6030981"/>
              <a:ext cx="1983387" cy="1983386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同心圆 41"/>
            <p:cNvSpPr/>
            <p:nvPr/>
          </p:nvSpPr>
          <p:spPr>
            <a:xfrm>
              <a:off x="9238214" y="5322572"/>
              <a:ext cx="1966860" cy="19668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022481" y="4797623"/>
              <a:ext cx="1008220" cy="100822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8386565" y="6160627"/>
              <a:ext cx="389630" cy="38963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矩形 28"/>
          <p:cNvSpPr/>
          <p:nvPr/>
        </p:nvSpPr>
        <p:spPr>
          <a:xfrm>
            <a:off x="5029171" y="4877778"/>
            <a:ext cx="3098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386285" y="4877778"/>
            <a:ext cx="3098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6426682" y="4873055"/>
            <a:ext cx="339738" cy="339738"/>
            <a:chOff x="6335783" y="3698570"/>
            <a:chExt cx="339738" cy="339738"/>
          </a:xfrm>
        </p:grpSpPr>
        <p:sp>
          <p:nvSpPr>
            <p:cNvPr id="32" name="椭圆 31"/>
            <p:cNvSpPr/>
            <p:nvPr/>
          </p:nvSpPr>
          <p:spPr>
            <a:xfrm>
              <a:off x="6335783" y="3698570"/>
              <a:ext cx="339738" cy="339738"/>
            </a:xfrm>
            <a:prstGeom prst="ellipse">
              <a:avLst/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businessman_57134"/>
            <p:cNvSpPr>
              <a:spLocks noChangeAspect="1"/>
            </p:cNvSpPr>
            <p:nvPr/>
          </p:nvSpPr>
          <p:spPr bwMode="auto">
            <a:xfrm>
              <a:off x="6395636" y="3741388"/>
              <a:ext cx="220032" cy="240154"/>
            </a:xfrm>
            <a:custGeom>
              <a:avLst/>
              <a:gdLst>
                <a:gd name="connsiteX0" fmla="*/ 243589 w 557114"/>
                <a:gd name="connsiteY0" fmla="*/ 355438 h 608062"/>
                <a:gd name="connsiteX1" fmla="*/ 277656 w 557114"/>
                <a:gd name="connsiteY1" fmla="*/ 355438 h 608062"/>
                <a:gd name="connsiteX2" fmla="*/ 277940 w 557114"/>
                <a:gd name="connsiteY2" fmla="*/ 355438 h 608062"/>
                <a:gd name="connsiteX3" fmla="*/ 278604 w 557114"/>
                <a:gd name="connsiteY3" fmla="*/ 355438 h 608062"/>
                <a:gd name="connsiteX4" fmla="*/ 279174 w 557114"/>
                <a:gd name="connsiteY4" fmla="*/ 355438 h 608062"/>
                <a:gd name="connsiteX5" fmla="*/ 279458 w 557114"/>
                <a:gd name="connsiteY5" fmla="*/ 355438 h 608062"/>
                <a:gd name="connsiteX6" fmla="*/ 279553 w 557114"/>
                <a:gd name="connsiteY6" fmla="*/ 355438 h 608062"/>
                <a:gd name="connsiteX7" fmla="*/ 313620 w 557114"/>
                <a:gd name="connsiteY7" fmla="*/ 355438 h 608062"/>
                <a:gd name="connsiteX8" fmla="*/ 324438 w 557114"/>
                <a:gd name="connsiteY8" fmla="*/ 375432 h 608062"/>
                <a:gd name="connsiteX9" fmla="*/ 298152 w 557114"/>
                <a:gd name="connsiteY9" fmla="*/ 430202 h 608062"/>
                <a:gd name="connsiteX10" fmla="*/ 301948 w 557114"/>
                <a:gd name="connsiteY10" fmla="*/ 510272 h 608062"/>
                <a:gd name="connsiteX11" fmla="*/ 356891 w 557114"/>
                <a:gd name="connsiteY11" fmla="*/ 389172 h 608062"/>
                <a:gd name="connsiteX12" fmla="*/ 356986 w 557114"/>
                <a:gd name="connsiteY12" fmla="*/ 389172 h 608062"/>
                <a:gd name="connsiteX13" fmla="*/ 376628 w 557114"/>
                <a:gd name="connsiteY13" fmla="*/ 375337 h 608062"/>
                <a:gd name="connsiteX14" fmla="*/ 383556 w 557114"/>
                <a:gd name="connsiteY14" fmla="*/ 376474 h 608062"/>
                <a:gd name="connsiteX15" fmla="*/ 383745 w 557114"/>
                <a:gd name="connsiteY15" fmla="*/ 376569 h 608062"/>
                <a:gd name="connsiteX16" fmla="*/ 518588 w 557114"/>
                <a:gd name="connsiteY16" fmla="*/ 438920 h 608062"/>
                <a:gd name="connsiteX17" fmla="*/ 557114 w 557114"/>
                <a:gd name="connsiteY17" fmla="*/ 482224 h 608062"/>
                <a:gd name="connsiteX18" fmla="*/ 557114 w 557114"/>
                <a:gd name="connsiteY18" fmla="*/ 608062 h 608062"/>
                <a:gd name="connsiteX19" fmla="*/ 279743 w 557114"/>
                <a:gd name="connsiteY19" fmla="*/ 608062 h 608062"/>
                <a:gd name="connsiteX20" fmla="*/ 279458 w 557114"/>
                <a:gd name="connsiteY20" fmla="*/ 608062 h 608062"/>
                <a:gd name="connsiteX21" fmla="*/ 279364 w 557114"/>
                <a:gd name="connsiteY21" fmla="*/ 608062 h 608062"/>
                <a:gd name="connsiteX22" fmla="*/ 279174 w 557114"/>
                <a:gd name="connsiteY22" fmla="*/ 608062 h 608062"/>
                <a:gd name="connsiteX23" fmla="*/ 278984 w 557114"/>
                <a:gd name="connsiteY23" fmla="*/ 608062 h 608062"/>
                <a:gd name="connsiteX24" fmla="*/ 278604 w 557114"/>
                <a:gd name="connsiteY24" fmla="*/ 608062 h 608062"/>
                <a:gd name="connsiteX25" fmla="*/ 278130 w 557114"/>
                <a:gd name="connsiteY25" fmla="*/ 608062 h 608062"/>
                <a:gd name="connsiteX26" fmla="*/ 277940 w 557114"/>
                <a:gd name="connsiteY26" fmla="*/ 608062 h 608062"/>
                <a:gd name="connsiteX27" fmla="*/ 277845 w 557114"/>
                <a:gd name="connsiteY27" fmla="*/ 608062 h 608062"/>
                <a:gd name="connsiteX28" fmla="*/ 277750 w 557114"/>
                <a:gd name="connsiteY28" fmla="*/ 608062 h 608062"/>
                <a:gd name="connsiteX29" fmla="*/ 277656 w 557114"/>
                <a:gd name="connsiteY29" fmla="*/ 608062 h 608062"/>
                <a:gd name="connsiteX30" fmla="*/ 277371 w 557114"/>
                <a:gd name="connsiteY30" fmla="*/ 608062 h 608062"/>
                <a:gd name="connsiteX31" fmla="*/ 0 w 557114"/>
                <a:gd name="connsiteY31" fmla="*/ 608062 h 608062"/>
                <a:gd name="connsiteX32" fmla="*/ 0 w 557114"/>
                <a:gd name="connsiteY32" fmla="*/ 482224 h 608062"/>
                <a:gd name="connsiteX33" fmla="*/ 38621 w 557114"/>
                <a:gd name="connsiteY33" fmla="*/ 438920 h 608062"/>
                <a:gd name="connsiteX34" fmla="*/ 173464 w 557114"/>
                <a:gd name="connsiteY34" fmla="*/ 376569 h 608062"/>
                <a:gd name="connsiteX35" fmla="*/ 173558 w 557114"/>
                <a:gd name="connsiteY35" fmla="*/ 376474 h 608062"/>
                <a:gd name="connsiteX36" fmla="*/ 180486 w 557114"/>
                <a:gd name="connsiteY36" fmla="*/ 375337 h 608062"/>
                <a:gd name="connsiteX37" fmla="*/ 200223 w 557114"/>
                <a:gd name="connsiteY37" fmla="*/ 389172 h 608062"/>
                <a:gd name="connsiteX38" fmla="*/ 255166 w 557114"/>
                <a:gd name="connsiteY38" fmla="*/ 510272 h 608062"/>
                <a:gd name="connsiteX39" fmla="*/ 258962 w 557114"/>
                <a:gd name="connsiteY39" fmla="*/ 430202 h 608062"/>
                <a:gd name="connsiteX40" fmla="*/ 232676 w 557114"/>
                <a:gd name="connsiteY40" fmla="*/ 375432 h 608062"/>
                <a:gd name="connsiteX41" fmla="*/ 243589 w 557114"/>
                <a:gd name="connsiteY41" fmla="*/ 355438 h 608062"/>
                <a:gd name="connsiteX42" fmla="*/ 276250 w 557114"/>
                <a:gd name="connsiteY42" fmla="*/ 0 h 608062"/>
                <a:gd name="connsiteX43" fmla="*/ 277674 w 557114"/>
                <a:gd name="connsiteY43" fmla="*/ 0 h 608062"/>
                <a:gd name="connsiteX44" fmla="*/ 277863 w 557114"/>
                <a:gd name="connsiteY44" fmla="*/ 0 h 608062"/>
                <a:gd name="connsiteX45" fmla="*/ 277958 w 557114"/>
                <a:gd name="connsiteY45" fmla="*/ 0 h 608062"/>
                <a:gd name="connsiteX46" fmla="*/ 279382 w 557114"/>
                <a:gd name="connsiteY46" fmla="*/ 0 h 608062"/>
                <a:gd name="connsiteX47" fmla="*/ 402570 w 557114"/>
                <a:gd name="connsiteY47" fmla="*/ 104895 h 608062"/>
                <a:gd name="connsiteX48" fmla="*/ 394693 w 557114"/>
                <a:gd name="connsiteY48" fmla="*/ 159001 h 608062"/>
                <a:gd name="connsiteX49" fmla="*/ 405892 w 557114"/>
                <a:gd name="connsiteY49" fmla="*/ 184774 h 608062"/>
                <a:gd name="connsiteX50" fmla="*/ 377040 w 557114"/>
                <a:gd name="connsiteY50" fmla="*/ 236890 h 608062"/>
                <a:gd name="connsiteX51" fmla="*/ 315731 w 557114"/>
                <a:gd name="connsiteY51" fmla="*/ 311274 h 608062"/>
                <a:gd name="connsiteX52" fmla="*/ 277958 w 557114"/>
                <a:gd name="connsiteY52" fmla="*/ 319707 h 608062"/>
                <a:gd name="connsiteX53" fmla="*/ 277958 w 557114"/>
                <a:gd name="connsiteY53" fmla="*/ 319802 h 608062"/>
                <a:gd name="connsiteX54" fmla="*/ 277863 w 557114"/>
                <a:gd name="connsiteY54" fmla="*/ 319802 h 608062"/>
                <a:gd name="connsiteX55" fmla="*/ 277674 w 557114"/>
                <a:gd name="connsiteY55" fmla="*/ 319802 h 608062"/>
                <a:gd name="connsiteX56" fmla="*/ 277674 w 557114"/>
                <a:gd name="connsiteY56" fmla="*/ 319707 h 608062"/>
                <a:gd name="connsiteX57" fmla="*/ 239901 w 557114"/>
                <a:gd name="connsiteY57" fmla="*/ 311274 h 608062"/>
                <a:gd name="connsiteX58" fmla="*/ 178592 w 557114"/>
                <a:gd name="connsiteY58" fmla="*/ 236890 h 608062"/>
                <a:gd name="connsiteX59" fmla="*/ 149740 w 557114"/>
                <a:gd name="connsiteY59" fmla="*/ 184774 h 608062"/>
                <a:gd name="connsiteX60" fmla="*/ 161034 w 557114"/>
                <a:gd name="connsiteY60" fmla="*/ 159001 h 608062"/>
                <a:gd name="connsiteX61" fmla="*/ 153062 w 557114"/>
                <a:gd name="connsiteY61" fmla="*/ 104895 h 608062"/>
                <a:gd name="connsiteX62" fmla="*/ 276250 w 557114"/>
                <a:gd name="connsiteY62" fmla="*/ 0 h 608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57114" h="608062">
                  <a:moveTo>
                    <a:pt x="243589" y="355438"/>
                  </a:moveTo>
                  <a:lnTo>
                    <a:pt x="277656" y="355438"/>
                  </a:lnTo>
                  <a:lnTo>
                    <a:pt x="277940" y="355438"/>
                  </a:lnTo>
                  <a:lnTo>
                    <a:pt x="278604" y="355438"/>
                  </a:lnTo>
                  <a:lnTo>
                    <a:pt x="279174" y="355438"/>
                  </a:lnTo>
                  <a:lnTo>
                    <a:pt x="279458" y="355438"/>
                  </a:lnTo>
                  <a:lnTo>
                    <a:pt x="279553" y="355438"/>
                  </a:lnTo>
                  <a:lnTo>
                    <a:pt x="313620" y="355438"/>
                  </a:lnTo>
                  <a:cubicBezTo>
                    <a:pt x="325007" y="355438"/>
                    <a:pt x="330511" y="364630"/>
                    <a:pt x="324438" y="375432"/>
                  </a:cubicBezTo>
                  <a:cubicBezTo>
                    <a:pt x="321781" y="379980"/>
                    <a:pt x="298152" y="430202"/>
                    <a:pt x="298152" y="430202"/>
                  </a:cubicBezTo>
                  <a:lnTo>
                    <a:pt x="301948" y="510272"/>
                  </a:lnTo>
                  <a:cubicBezTo>
                    <a:pt x="317700" y="481655"/>
                    <a:pt x="343131" y="422432"/>
                    <a:pt x="356891" y="389172"/>
                  </a:cubicBezTo>
                  <a:cubicBezTo>
                    <a:pt x="356891" y="389172"/>
                    <a:pt x="356891" y="389172"/>
                    <a:pt x="356986" y="389172"/>
                  </a:cubicBezTo>
                  <a:cubicBezTo>
                    <a:pt x="359832" y="381117"/>
                    <a:pt x="367519" y="375337"/>
                    <a:pt x="376628" y="375337"/>
                  </a:cubicBezTo>
                  <a:cubicBezTo>
                    <a:pt x="379096" y="375337"/>
                    <a:pt x="381373" y="375716"/>
                    <a:pt x="383556" y="376474"/>
                  </a:cubicBezTo>
                  <a:cubicBezTo>
                    <a:pt x="383650" y="376474"/>
                    <a:pt x="383650" y="376474"/>
                    <a:pt x="383745" y="376569"/>
                  </a:cubicBezTo>
                  <a:cubicBezTo>
                    <a:pt x="387446" y="377706"/>
                    <a:pt x="464973" y="411724"/>
                    <a:pt x="518588" y="438920"/>
                  </a:cubicBezTo>
                  <a:cubicBezTo>
                    <a:pt x="542595" y="451049"/>
                    <a:pt x="557114" y="466305"/>
                    <a:pt x="557114" y="482224"/>
                  </a:cubicBezTo>
                  <a:lnTo>
                    <a:pt x="557114" y="608062"/>
                  </a:lnTo>
                  <a:lnTo>
                    <a:pt x="279743" y="608062"/>
                  </a:lnTo>
                  <a:lnTo>
                    <a:pt x="279458" y="608062"/>
                  </a:lnTo>
                  <a:lnTo>
                    <a:pt x="279364" y="608062"/>
                  </a:lnTo>
                  <a:lnTo>
                    <a:pt x="279174" y="608062"/>
                  </a:lnTo>
                  <a:lnTo>
                    <a:pt x="278984" y="608062"/>
                  </a:lnTo>
                  <a:lnTo>
                    <a:pt x="278604" y="608062"/>
                  </a:lnTo>
                  <a:lnTo>
                    <a:pt x="278130" y="608062"/>
                  </a:lnTo>
                  <a:lnTo>
                    <a:pt x="277940" y="608062"/>
                  </a:lnTo>
                  <a:lnTo>
                    <a:pt x="277845" y="608062"/>
                  </a:lnTo>
                  <a:lnTo>
                    <a:pt x="277750" y="608062"/>
                  </a:lnTo>
                  <a:lnTo>
                    <a:pt x="277656" y="608062"/>
                  </a:lnTo>
                  <a:lnTo>
                    <a:pt x="277371" y="608062"/>
                  </a:lnTo>
                  <a:lnTo>
                    <a:pt x="0" y="608062"/>
                  </a:lnTo>
                  <a:lnTo>
                    <a:pt x="0" y="482224"/>
                  </a:lnTo>
                  <a:cubicBezTo>
                    <a:pt x="0" y="466305"/>
                    <a:pt x="14519" y="451049"/>
                    <a:pt x="38621" y="438920"/>
                  </a:cubicBezTo>
                  <a:cubicBezTo>
                    <a:pt x="92141" y="411724"/>
                    <a:pt x="169668" y="377706"/>
                    <a:pt x="173464" y="376569"/>
                  </a:cubicBezTo>
                  <a:cubicBezTo>
                    <a:pt x="173464" y="376474"/>
                    <a:pt x="173464" y="376474"/>
                    <a:pt x="173558" y="376474"/>
                  </a:cubicBezTo>
                  <a:cubicBezTo>
                    <a:pt x="175741" y="375716"/>
                    <a:pt x="178018" y="375337"/>
                    <a:pt x="180486" y="375337"/>
                  </a:cubicBezTo>
                  <a:cubicBezTo>
                    <a:pt x="189595" y="375337"/>
                    <a:pt x="197282" y="381117"/>
                    <a:pt x="200223" y="389172"/>
                  </a:cubicBezTo>
                  <a:cubicBezTo>
                    <a:pt x="214078" y="422432"/>
                    <a:pt x="239414" y="481655"/>
                    <a:pt x="255166" y="510272"/>
                  </a:cubicBezTo>
                  <a:lnTo>
                    <a:pt x="258962" y="430202"/>
                  </a:lnTo>
                  <a:cubicBezTo>
                    <a:pt x="258962" y="430202"/>
                    <a:pt x="235333" y="379980"/>
                    <a:pt x="232676" y="375432"/>
                  </a:cubicBezTo>
                  <a:cubicBezTo>
                    <a:pt x="226603" y="364630"/>
                    <a:pt x="232107" y="355438"/>
                    <a:pt x="243589" y="355438"/>
                  </a:cubicBezTo>
                  <a:close/>
                  <a:moveTo>
                    <a:pt x="276250" y="0"/>
                  </a:moveTo>
                  <a:cubicBezTo>
                    <a:pt x="276725" y="0"/>
                    <a:pt x="277199" y="0"/>
                    <a:pt x="277674" y="0"/>
                  </a:cubicBezTo>
                  <a:cubicBezTo>
                    <a:pt x="277769" y="0"/>
                    <a:pt x="277769" y="0"/>
                    <a:pt x="277863" y="0"/>
                  </a:cubicBezTo>
                  <a:cubicBezTo>
                    <a:pt x="277863" y="0"/>
                    <a:pt x="277863" y="0"/>
                    <a:pt x="277958" y="0"/>
                  </a:cubicBezTo>
                  <a:cubicBezTo>
                    <a:pt x="278433" y="0"/>
                    <a:pt x="278907" y="0"/>
                    <a:pt x="279382" y="0"/>
                  </a:cubicBezTo>
                  <a:cubicBezTo>
                    <a:pt x="385487" y="0"/>
                    <a:pt x="405417" y="75615"/>
                    <a:pt x="402570" y="104895"/>
                  </a:cubicBezTo>
                  <a:cubicBezTo>
                    <a:pt x="400387" y="128395"/>
                    <a:pt x="394693" y="159001"/>
                    <a:pt x="394693" y="159001"/>
                  </a:cubicBezTo>
                  <a:cubicBezTo>
                    <a:pt x="394693" y="159001"/>
                    <a:pt x="405892" y="164118"/>
                    <a:pt x="405892" y="184774"/>
                  </a:cubicBezTo>
                  <a:cubicBezTo>
                    <a:pt x="402001" y="236511"/>
                    <a:pt x="381311" y="214149"/>
                    <a:pt x="377040" y="236890"/>
                  </a:cubicBezTo>
                  <a:cubicBezTo>
                    <a:pt x="370017" y="274603"/>
                    <a:pt x="336610" y="301893"/>
                    <a:pt x="315731" y="311274"/>
                  </a:cubicBezTo>
                  <a:cubicBezTo>
                    <a:pt x="303583" y="316770"/>
                    <a:pt x="291055" y="319518"/>
                    <a:pt x="277958" y="319707"/>
                  </a:cubicBezTo>
                  <a:lnTo>
                    <a:pt x="277958" y="319802"/>
                  </a:lnTo>
                  <a:cubicBezTo>
                    <a:pt x="277863" y="319802"/>
                    <a:pt x="277863" y="319802"/>
                    <a:pt x="277863" y="319802"/>
                  </a:cubicBezTo>
                  <a:cubicBezTo>
                    <a:pt x="277769" y="319802"/>
                    <a:pt x="277769" y="319802"/>
                    <a:pt x="277674" y="319802"/>
                  </a:cubicBezTo>
                  <a:lnTo>
                    <a:pt x="277674" y="319707"/>
                  </a:lnTo>
                  <a:cubicBezTo>
                    <a:pt x="264577" y="319518"/>
                    <a:pt x="252049" y="316770"/>
                    <a:pt x="239901" y="311274"/>
                  </a:cubicBezTo>
                  <a:cubicBezTo>
                    <a:pt x="219022" y="301893"/>
                    <a:pt x="185615" y="274603"/>
                    <a:pt x="178592" y="236890"/>
                  </a:cubicBezTo>
                  <a:cubicBezTo>
                    <a:pt x="174321" y="214149"/>
                    <a:pt x="153631" y="236511"/>
                    <a:pt x="149740" y="184774"/>
                  </a:cubicBezTo>
                  <a:cubicBezTo>
                    <a:pt x="149740" y="164118"/>
                    <a:pt x="161034" y="159001"/>
                    <a:pt x="161034" y="159001"/>
                  </a:cubicBezTo>
                  <a:cubicBezTo>
                    <a:pt x="161034" y="159001"/>
                    <a:pt x="155245" y="128395"/>
                    <a:pt x="153062" y="104895"/>
                  </a:cubicBezTo>
                  <a:cubicBezTo>
                    <a:pt x="150215" y="75615"/>
                    <a:pt x="170145" y="0"/>
                    <a:pt x="2762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138832" y="4875747"/>
            <a:ext cx="339738" cy="339738"/>
            <a:chOff x="4354694" y="3701262"/>
            <a:chExt cx="339738" cy="339738"/>
          </a:xfrm>
        </p:grpSpPr>
        <p:sp>
          <p:nvSpPr>
            <p:cNvPr id="35" name="椭圆 34"/>
            <p:cNvSpPr/>
            <p:nvPr/>
          </p:nvSpPr>
          <p:spPr>
            <a:xfrm>
              <a:off x="4354694" y="3701262"/>
              <a:ext cx="339738" cy="339738"/>
            </a:xfrm>
            <a:prstGeom prst="ellipse">
              <a:avLst/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" name="student-with-graduation-cap_57073"/>
            <p:cNvSpPr>
              <a:spLocks noChangeAspect="1"/>
            </p:cNvSpPr>
            <p:nvPr/>
          </p:nvSpPr>
          <p:spPr bwMode="auto">
            <a:xfrm>
              <a:off x="4424477" y="3738438"/>
              <a:ext cx="201712" cy="240155"/>
            </a:xfrm>
            <a:custGeom>
              <a:avLst/>
              <a:gdLst>
                <a:gd name="connsiteX0" fmla="*/ 172784 w 510964"/>
                <a:gd name="connsiteY0" fmla="*/ 386345 h 608344"/>
                <a:gd name="connsiteX1" fmla="*/ 182733 w 510964"/>
                <a:gd name="connsiteY1" fmla="*/ 392738 h 608344"/>
                <a:gd name="connsiteX2" fmla="*/ 255039 w 510964"/>
                <a:gd name="connsiteY2" fmla="*/ 508213 h 608344"/>
                <a:gd name="connsiteX3" fmla="*/ 255531 w 510964"/>
                <a:gd name="connsiteY3" fmla="*/ 508115 h 608344"/>
                <a:gd name="connsiteX4" fmla="*/ 255925 w 510964"/>
                <a:gd name="connsiteY4" fmla="*/ 508213 h 608344"/>
                <a:gd name="connsiteX5" fmla="*/ 328231 w 510964"/>
                <a:gd name="connsiteY5" fmla="*/ 392738 h 608344"/>
                <a:gd name="connsiteX6" fmla="*/ 338278 w 510964"/>
                <a:gd name="connsiteY6" fmla="*/ 386345 h 608344"/>
                <a:gd name="connsiteX7" fmla="*/ 343795 w 510964"/>
                <a:gd name="connsiteY7" fmla="*/ 387820 h 608344"/>
                <a:gd name="connsiteX8" fmla="*/ 408023 w 510964"/>
                <a:gd name="connsiteY8" fmla="*/ 420771 h 608344"/>
                <a:gd name="connsiteX9" fmla="*/ 510964 w 510964"/>
                <a:gd name="connsiteY9" fmla="*/ 490213 h 608344"/>
                <a:gd name="connsiteX10" fmla="*/ 510964 w 510964"/>
                <a:gd name="connsiteY10" fmla="*/ 491984 h 608344"/>
                <a:gd name="connsiteX11" fmla="*/ 510964 w 510964"/>
                <a:gd name="connsiteY11" fmla="*/ 606672 h 608344"/>
                <a:gd name="connsiteX12" fmla="*/ 510964 w 510964"/>
                <a:gd name="connsiteY12" fmla="*/ 608344 h 608344"/>
                <a:gd name="connsiteX13" fmla="*/ 255925 w 510964"/>
                <a:gd name="connsiteY13" fmla="*/ 608344 h 608344"/>
                <a:gd name="connsiteX14" fmla="*/ 255531 w 510964"/>
                <a:gd name="connsiteY14" fmla="*/ 608344 h 608344"/>
                <a:gd name="connsiteX15" fmla="*/ 255039 w 510964"/>
                <a:gd name="connsiteY15" fmla="*/ 608344 h 608344"/>
                <a:gd name="connsiteX16" fmla="*/ 0 w 510964"/>
                <a:gd name="connsiteY16" fmla="*/ 608344 h 608344"/>
                <a:gd name="connsiteX17" fmla="*/ 0 w 510964"/>
                <a:gd name="connsiteY17" fmla="*/ 606672 h 608344"/>
                <a:gd name="connsiteX18" fmla="*/ 0 w 510964"/>
                <a:gd name="connsiteY18" fmla="*/ 491984 h 608344"/>
                <a:gd name="connsiteX19" fmla="*/ 0 w 510964"/>
                <a:gd name="connsiteY19" fmla="*/ 490213 h 608344"/>
                <a:gd name="connsiteX20" fmla="*/ 102941 w 510964"/>
                <a:gd name="connsiteY20" fmla="*/ 420771 h 608344"/>
                <a:gd name="connsiteX21" fmla="*/ 167169 w 510964"/>
                <a:gd name="connsiteY21" fmla="*/ 387820 h 608344"/>
                <a:gd name="connsiteX22" fmla="*/ 172784 w 510964"/>
                <a:gd name="connsiteY22" fmla="*/ 386345 h 608344"/>
                <a:gd name="connsiteX23" fmla="*/ 255517 w 510964"/>
                <a:gd name="connsiteY23" fmla="*/ 0 h 608344"/>
                <a:gd name="connsiteX24" fmla="*/ 267931 w 510964"/>
                <a:gd name="connsiteY24" fmla="*/ 3639 h 608344"/>
                <a:gd name="connsiteX25" fmla="*/ 438857 w 510964"/>
                <a:gd name="connsiteY25" fmla="*/ 87048 h 608344"/>
                <a:gd name="connsiteX26" fmla="*/ 446935 w 510964"/>
                <a:gd name="connsiteY26" fmla="*/ 96786 h 608344"/>
                <a:gd name="connsiteX27" fmla="*/ 441024 w 510964"/>
                <a:gd name="connsiteY27" fmla="*/ 105245 h 608344"/>
                <a:gd name="connsiteX28" fmla="*/ 430483 w 510964"/>
                <a:gd name="connsiteY28" fmla="*/ 110655 h 608344"/>
                <a:gd name="connsiteX29" fmla="*/ 430483 w 510964"/>
                <a:gd name="connsiteY29" fmla="*/ 165736 h 608344"/>
                <a:gd name="connsiteX30" fmla="*/ 436985 w 510964"/>
                <a:gd name="connsiteY30" fmla="*/ 176851 h 608344"/>
                <a:gd name="connsiteX31" fmla="*/ 431665 w 510964"/>
                <a:gd name="connsiteY31" fmla="*/ 186982 h 608344"/>
                <a:gd name="connsiteX32" fmla="*/ 439054 w 510964"/>
                <a:gd name="connsiteY32" fmla="*/ 227506 h 608344"/>
                <a:gd name="connsiteX33" fmla="*/ 408809 w 510964"/>
                <a:gd name="connsiteY33" fmla="*/ 227506 h 608344"/>
                <a:gd name="connsiteX34" fmla="*/ 416198 w 510964"/>
                <a:gd name="connsiteY34" fmla="*/ 186982 h 608344"/>
                <a:gd name="connsiteX35" fmla="*/ 410878 w 510964"/>
                <a:gd name="connsiteY35" fmla="*/ 176851 h 608344"/>
                <a:gd name="connsiteX36" fmla="*/ 417479 w 510964"/>
                <a:gd name="connsiteY36" fmla="*/ 165736 h 608344"/>
                <a:gd name="connsiteX37" fmla="*/ 417479 w 510964"/>
                <a:gd name="connsiteY37" fmla="*/ 116950 h 608344"/>
                <a:gd name="connsiteX38" fmla="*/ 376397 w 510964"/>
                <a:gd name="connsiteY38" fmla="*/ 136818 h 608344"/>
                <a:gd name="connsiteX39" fmla="*/ 375905 w 510964"/>
                <a:gd name="connsiteY39" fmla="*/ 157277 h 608344"/>
                <a:gd name="connsiteX40" fmla="*/ 369107 w 510964"/>
                <a:gd name="connsiteY40" fmla="*/ 201834 h 608344"/>
                <a:gd name="connsiteX41" fmla="*/ 379845 w 510964"/>
                <a:gd name="connsiteY41" fmla="*/ 226719 h 608344"/>
                <a:gd name="connsiteX42" fmla="*/ 379747 w 510964"/>
                <a:gd name="connsiteY42" fmla="*/ 227014 h 608344"/>
                <a:gd name="connsiteX43" fmla="*/ 379845 w 510964"/>
                <a:gd name="connsiteY43" fmla="*/ 228490 h 608344"/>
                <a:gd name="connsiteX44" fmla="*/ 351768 w 510964"/>
                <a:gd name="connsiteY44" fmla="*/ 279342 h 608344"/>
                <a:gd name="connsiteX45" fmla="*/ 291969 w 510964"/>
                <a:gd name="connsiteY45" fmla="*/ 351833 h 608344"/>
                <a:gd name="connsiteX46" fmla="*/ 255517 w 510964"/>
                <a:gd name="connsiteY46" fmla="*/ 360095 h 608344"/>
                <a:gd name="connsiteX47" fmla="*/ 219066 w 510964"/>
                <a:gd name="connsiteY47" fmla="*/ 351833 h 608344"/>
                <a:gd name="connsiteX48" fmla="*/ 159267 w 510964"/>
                <a:gd name="connsiteY48" fmla="*/ 279342 h 608344"/>
                <a:gd name="connsiteX49" fmla="*/ 131190 w 510964"/>
                <a:gd name="connsiteY49" fmla="*/ 228490 h 608344"/>
                <a:gd name="connsiteX50" fmla="*/ 131190 w 510964"/>
                <a:gd name="connsiteY50" fmla="*/ 227014 h 608344"/>
                <a:gd name="connsiteX51" fmla="*/ 131190 w 510964"/>
                <a:gd name="connsiteY51" fmla="*/ 226719 h 608344"/>
                <a:gd name="connsiteX52" fmla="*/ 141830 w 510964"/>
                <a:gd name="connsiteY52" fmla="*/ 201834 h 608344"/>
                <a:gd name="connsiteX53" fmla="*/ 135032 w 510964"/>
                <a:gd name="connsiteY53" fmla="*/ 157277 h 608344"/>
                <a:gd name="connsiteX54" fmla="*/ 134539 w 510964"/>
                <a:gd name="connsiteY54" fmla="*/ 136818 h 608344"/>
                <a:gd name="connsiteX55" fmla="*/ 70011 w 510964"/>
                <a:gd name="connsiteY55" fmla="*/ 105245 h 608344"/>
                <a:gd name="connsiteX56" fmla="*/ 64002 w 510964"/>
                <a:gd name="connsiteY56" fmla="*/ 96786 h 608344"/>
                <a:gd name="connsiteX57" fmla="*/ 72080 w 510964"/>
                <a:gd name="connsiteY57" fmla="*/ 87048 h 608344"/>
                <a:gd name="connsiteX58" fmla="*/ 243006 w 510964"/>
                <a:gd name="connsiteY58" fmla="*/ 3639 h 608344"/>
                <a:gd name="connsiteX59" fmla="*/ 255517 w 510964"/>
                <a:gd name="connsiteY59" fmla="*/ 0 h 60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10964" h="608344">
                  <a:moveTo>
                    <a:pt x="172784" y="386345"/>
                  </a:moveTo>
                  <a:cubicBezTo>
                    <a:pt x="177217" y="386345"/>
                    <a:pt x="180960" y="389001"/>
                    <a:pt x="182733" y="392738"/>
                  </a:cubicBezTo>
                  <a:cubicBezTo>
                    <a:pt x="200169" y="421853"/>
                    <a:pt x="232480" y="506640"/>
                    <a:pt x="255039" y="508213"/>
                  </a:cubicBezTo>
                  <a:cubicBezTo>
                    <a:pt x="255236" y="508213"/>
                    <a:pt x="255334" y="508115"/>
                    <a:pt x="255531" y="508115"/>
                  </a:cubicBezTo>
                  <a:cubicBezTo>
                    <a:pt x="255630" y="508115"/>
                    <a:pt x="255827" y="508213"/>
                    <a:pt x="255925" y="508213"/>
                  </a:cubicBezTo>
                  <a:cubicBezTo>
                    <a:pt x="278484" y="506640"/>
                    <a:pt x="310795" y="421853"/>
                    <a:pt x="328231" y="392738"/>
                  </a:cubicBezTo>
                  <a:cubicBezTo>
                    <a:pt x="330004" y="389001"/>
                    <a:pt x="333846" y="386345"/>
                    <a:pt x="338278" y="386345"/>
                  </a:cubicBezTo>
                  <a:cubicBezTo>
                    <a:pt x="340249" y="386345"/>
                    <a:pt x="342120" y="386935"/>
                    <a:pt x="343795" y="387820"/>
                  </a:cubicBezTo>
                  <a:cubicBezTo>
                    <a:pt x="350099" y="391263"/>
                    <a:pt x="386942" y="413197"/>
                    <a:pt x="408023" y="420771"/>
                  </a:cubicBezTo>
                  <a:cubicBezTo>
                    <a:pt x="479047" y="446345"/>
                    <a:pt x="510964" y="472410"/>
                    <a:pt x="510964" y="490213"/>
                  </a:cubicBezTo>
                  <a:lnTo>
                    <a:pt x="510964" y="491984"/>
                  </a:lnTo>
                  <a:lnTo>
                    <a:pt x="510964" y="606672"/>
                  </a:lnTo>
                  <a:lnTo>
                    <a:pt x="510964" y="608344"/>
                  </a:lnTo>
                  <a:lnTo>
                    <a:pt x="255925" y="608344"/>
                  </a:lnTo>
                  <a:lnTo>
                    <a:pt x="255531" y="608344"/>
                  </a:lnTo>
                  <a:lnTo>
                    <a:pt x="255039" y="608344"/>
                  </a:lnTo>
                  <a:lnTo>
                    <a:pt x="0" y="608344"/>
                  </a:lnTo>
                  <a:lnTo>
                    <a:pt x="0" y="606672"/>
                  </a:lnTo>
                  <a:lnTo>
                    <a:pt x="0" y="491984"/>
                  </a:lnTo>
                  <a:lnTo>
                    <a:pt x="0" y="490213"/>
                  </a:lnTo>
                  <a:cubicBezTo>
                    <a:pt x="0" y="472410"/>
                    <a:pt x="31917" y="446345"/>
                    <a:pt x="102941" y="420771"/>
                  </a:cubicBezTo>
                  <a:cubicBezTo>
                    <a:pt x="124121" y="413197"/>
                    <a:pt x="160865" y="391263"/>
                    <a:pt x="167169" y="387820"/>
                  </a:cubicBezTo>
                  <a:cubicBezTo>
                    <a:pt x="168844" y="386935"/>
                    <a:pt x="170715" y="386345"/>
                    <a:pt x="172784" y="386345"/>
                  </a:cubicBezTo>
                  <a:close/>
                  <a:moveTo>
                    <a:pt x="255517" y="0"/>
                  </a:moveTo>
                  <a:cubicBezTo>
                    <a:pt x="258966" y="295"/>
                    <a:pt x="263005" y="1279"/>
                    <a:pt x="267931" y="3639"/>
                  </a:cubicBezTo>
                  <a:cubicBezTo>
                    <a:pt x="279260" y="9049"/>
                    <a:pt x="393933" y="65016"/>
                    <a:pt x="438857" y="87048"/>
                  </a:cubicBezTo>
                  <a:cubicBezTo>
                    <a:pt x="445162" y="90098"/>
                    <a:pt x="447526" y="93540"/>
                    <a:pt x="446935" y="96786"/>
                  </a:cubicBezTo>
                  <a:cubicBezTo>
                    <a:pt x="447427" y="99933"/>
                    <a:pt x="445162" y="102884"/>
                    <a:pt x="441024" y="105245"/>
                  </a:cubicBezTo>
                  <a:cubicBezTo>
                    <a:pt x="439448" y="106130"/>
                    <a:pt x="435605" y="108097"/>
                    <a:pt x="430483" y="110655"/>
                  </a:cubicBezTo>
                  <a:lnTo>
                    <a:pt x="430483" y="165736"/>
                  </a:lnTo>
                  <a:cubicBezTo>
                    <a:pt x="434325" y="167998"/>
                    <a:pt x="436985" y="172031"/>
                    <a:pt x="436985" y="176851"/>
                  </a:cubicBezTo>
                  <a:cubicBezTo>
                    <a:pt x="436985" y="181080"/>
                    <a:pt x="434817" y="184621"/>
                    <a:pt x="431665" y="186982"/>
                  </a:cubicBezTo>
                  <a:cubicBezTo>
                    <a:pt x="431665" y="186982"/>
                    <a:pt x="437576" y="220129"/>
                    <a:pt x="439054" y="227506"/>
                  </a:cubicBezTo>
                  <a:cubicBezTo>
                    <a:pt x="440630" y="234883"/>
                    <a:pt x="407036" y="236654"/>
                    <a:pt x="408809" y="227506"/>
                  </a:cubicBezTo>
                  <a:cubicBezTo>
                    <a:pt x="410582" y="218260"/>
                    <a:pt x="416198" y="186982"/>
                    <a:pt x="416198" y="186982"/>
                  </a:cubicBezTo>
                  <a:cubicBezTo>
                    <a:pt x="413045" y="184621"/>
                    <a:pt x="410878" y="181080"/>
                    <a:pt x="410878" y="176851"/>
                  </a:cubicBezTo>
                  <a:cubicBezTo>
                    <a:pt x="410878" y="172031"/>
                    <a:pt x="413636" y="167998"/>
                    <a:pt x="417479" y="165736"/>
                  </a:cubicBezTo>
                  <a:lnTo>
                    <a:pt x="417479" y="116950"/>
                  </a:lnTo>
                  <a:cubicBezTo>
                    <a:pt x="403588" y="123737"/>
                    <a:pt x="386938" y="131802"/>
                    <a:pt x="376397" y="136818"/>
                  </a:cubicBezTo>
                  <a:cubicBezTo>
                    <a:pt x="376299" y="144294"/>
                    <a:pt x="376200" y="157080"/>
                    <a:pt x="375905" y="157277"/>
                  </a:cubicBezTo>
                  <a:cubicBezTo>
                    <a:pt x="373836" y="175670"/>
                    <a:pt x="370191" y="196031"/>
                    <a:pt x="369107" y="201834"/>
                  </a:cubicBezTo>
                  <a:cubicBezTo>
                    <a:pt x="370880" y="202719"/>
                    <a:pt x="379845" y="208621"/>
                    <a:pt x="379845" y="226719"/>
                  </a:cubicBezTo>
                  <a:cubicBezTo>
                    <a:pt x="379845" y="226818"/>
                    <a:pt x="379747" y="226916"/>
                    <a:pt x="379747" y="227014"/>
                  </a:cubicBezTo>
                  <a:cubicBezTo>
                    <a:pt x="379845" y="227506"/>
                    <a:pt x="379845" y="227998"/>
                    <a:pt x="379845" y="228490"/>
                  </a:cubicBezTo>
                  <a:cubicBezTo>
                    <a:pt x="376003" y="278948"/>
                    <a:pt x="355906" y="257211"/>
                    <a:pt x="351768" y="279342"/>
                  </a:cubicBezTo>
                  <a:cubicBezTo>
                    <a:pt x="344872" y="316030"/>
                    <a:pt x="312263" y="342587"/>
                    <a:pt x="291969" y="351833"/>
                  </a:cubicBezTo>
                  <a:cubicBezTo>
                    <a:pt x="280245" y="357144"/>
                    <a:pt x="268128" y="359800"/>
                    <a:pt x="255517" y="360095"/>
                  </a:cubicBezTo>
                  <a:cubicBezTo>
                    <a:pt x="242809" y="359800"/>
                    <a:pt x="230790" y="357144"/>
                    <a:pt x="219066" y="351833"/>
                  </a:cubicBezTo>
                  <a:cubicBezTo>
                    <a:pt x="198772" y="342587"/>
                    <a:pt x="166163" y="316030"/>
                    <a:pt x="159267" y="279342"/>
                  </a:cubicBezTo>
                  <a:cubicBezTo>
                    <a:pt x="155129" y="257211"/>
                    <a:pt x="135032" y="278948"/>
                    <a:pt x="131190" y="228490"/>
                  </a:cubicBezTo>
                  <a:cubicBezTo>
                    <a:pt x="131190" y="227998"/>
                    <a:pt x="131190" y="227506"/>
                    <a:pt x="131190" y="227014"/>
                  </a:cubicBezTo>
                  <a:cubicBezTo>
                    <a:pt x="131190" y="226916"/>
                    <a:pt x="131190" y="226818"/>
                    <a:pt x="131190" y="226719"/>
                  </a:cubicBezTo>
                  <a:cubicBezTo>
                    <a:pt x="131190" y="208621"/>
                    <a:pt x="140056" y="202719"/>
                    <a:pt x="141830" y="201834"/>
                  </a:cubicBezTo>
                  <a:cubicBezTo>
                    <a:pt x="140844" y="196031"/>
                    <a:pt x="137199" y="175670"/>
                    <a:pt x="135032" y="157277"/>
                  </a:cubicBezTo>
                  <a:cubicBezTo>
                    <a:pt x="134835" y="157080"/>
                    <a:pt x="134638" y="144294"/>
                    <a:pt x="134539" y="136818"/>
                  </a:cubicBezTo>
                  <a:cubicBezTo>
                    <a:pt x="115427" y="127671"/>
                    <a:pt x="75824" y="108589"/>
                    <a:pt x="70011" y="105245"/>
                  </a:cubicBezTo>
                  <a:cubicBezTo>
                    <a:pt x="65775" y="102884"/>
                    <a:pt x="63608" y="99933"/>
                    <a:pt x="64002" y="96786"/>
                  </a:cubicBezTo>
                  <a:cubicBezTo>
                    <a:pt x="63509" y="93540"/>
                    <a:pt x="65775" y="90098"/>
                    <a:pt x="72080" y="87048"/>
                  </a:cubicBezTo>
                  <a:cubicBezTo>
                    <a:pt x="117102" y="65016"/>
                    <a:pt x="231677" y="9049"/>
                    <a:pt x="243006" y="3639"/>
                  </a:cubicBezTo>
                  <a:cubicBezTo>
                    <a:pt x="247932" y="1279"/>
                    <a:pt x="252069" y="295"/>
                    <a:pt x="25551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sp>
        <p:nvSpPr>
          <p:cNvPr id="19" name="椭圆 18"/>
          <p:cNvSpPr/>
          <p:nvPr/>
        </p:nvSpPr>
        <p:spPr>
          <a:xfrm>
            <a:off x="-368977" y="-516847"/>
            <a:ext cx="2700612" cy="2700610"/>
          </a:xfrm>
          <a:prstGeom prst="ellipse">
            <a:avLst/>
          </a:prstGeom>
          <a:solidFill>
            <a:srgbClr val="B8D3C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-1936728" y="833458"/>
            <a:ext cx="3873456" cy="3873448"/>
          </a:xfrm>
          <a:prstGeom prst="ellipse">
            <a:avLst/>
          </a:prstGeom>
          <a:solidFill>
            <a:srgbClr val="7EA19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1254053" y="1222408"/>
            <a:ext cx="2447354" cy="2447352"/>
          </a:xfrm>
          <a:prstGeom prst="ellipse">
            <a:avLst/>
          </a:prstGeom>
          <a:solidFill>
            <a:srgbClr val="55797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同心圆 21"/>
          <p:cNvSpPr/>
          <p:nvPr/>
        </p:nvSpPr>
        <p:spPr>
          <a:xfrm>
            <a:off x="-1339776" y="2896884"/>
            <a:ext cx="2872440" cy="2872438"/>
          </a:xfrm>
          <a:prstGeom prst="donut">
            <a:avLst>
              <a:gd name="adj" fmla="val 1239"/>
            </a:avLst>
          </a:prstGeom>
          <a:solidFill>
            <a:srgbClr val="55797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562467" y="4979605"/>
            <a:ext cx="432496" cy="432496"/>
          </a:xfrm>
          <a:prstGeom prst="ellipse">
            <a:avLst/>
          </a:prstGeom>
          <a:solidFill>
            <a:srgbClr val="55797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-1246051" y="5215861"/>
            <a:ext cx="2014732" cy="2014728"/>
          </a:xfrm>
          <a:prstGeom prst="ellipse">
            <a:avLst/>
          </a:prstGeom>
          <a:solidFill>
            <a:srgbClr val="7EA19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圆角矩形 29"/>
          <p:cNvSpPr/>
          <p:nvPr/>
        </p:nvSpPr>
        <p:spPr>
          <a:xfrm>
            <a:off x="6853712" y="5331443"/>
            <a:ext cx="2611209" cy="175272"/>
          </a:xfrm>
          <a:prstGeom prst="roundRect">
            <a:avLst/>
          </a:prstGeom>
          <a:solidFill>
            <a:srgbClr val="B8D3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6848851" y="4089033"/>
            <a:ext cx="2611209" cy="175272"/>
          </a:xfrm>
          <a:prstGeom prst="roundRect">
            <a:avLst/>
          </a:prstGeom>
          <a:solidFill>
            <a:srgbClr val="B8D3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839430" y="2871674"/>
            <a:ext cx="2611209" cy="175272"/>
          </a:xfrm>
          <a:prstGeom prst="roundRect">
            <a:avLst/>
          </a:prstGeom>
          <a:solidFill>
            <a:srgbClr val="B8D3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6828289" y="1669424"/>
            <a:ext cx="2611209" cy="175272"/>
          </a:xfrm>
          <a:prstGeom prst="roundRect">
            <a:avLst/>
          </a:prstGeom>
          <a:solidFill>
            <a:srgbClr val="B8D3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B698E"/>
              </a:solidFill>
              <a:cs typeface="+mn-ea"/>
              <a:sym typeface="+mn-lt"/>
            </a:endParaRPr>
          </a:p>
        </p:txBody>
      </p:sp>
      <p:sp>
        <p:nvSpPr>
          <p:cNvPr id="34" name="文本框 16"/>
          <p:cNvSpPr txBox="1"/>
          <p:nvPr/>
        </p:nvSpPr>
        <p:spPr>
          <a:xfrm>
            <a:off x="6800514" y="1358759"/>
            <a:ext cx="282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557979"/>
                </a:solidFill>
                <a:cs typeface="+mn-ea"/>
                <a:sym typeface="+mn-lt"/>
              </a:rPr>
              <a:t>选题背景与意义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5943600" y="1412742"/>
            <a:ext cx="682908" cy="682908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文本框 18"/>
          <p:cNvSpPr txBox="1"/>
          <p:nvPr/>
        </p:nvSpPr>
        <p:spPr>
          <a:xfrm>
            <a:off x="6003597" y="1557956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802157" y="1853163"/>
            <a:ext cx="448550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background and significance of Topic selection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文本框 20"/>
          <p:cNvSpPr txBox="1"/>
          <p:nvPr/>
        </p:nvSpPr>
        <p:spPr>
          <a:xfrm>
            <a:off x="6811656" y="2549894"/>
            <a:ext cx="302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57979"/>
                </a:solidFill>
                <a:effectLst/>
                <a:uLnTx/>
                <a:uFillTx/>
                <a:cs typeface="+mn-ea"/>
                <a:sym typeface="+mn-lt"/>
              </a:rPr>
              <a:t>研究过程及方法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5954742" y="2603877"/>
            <a:ext cx="682908" cy="682908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3" name="文本框 22"/>
          <p:cNvSpPr txBox="1"/>
          <p:nvPr/>
        </p:nvSpPr>
        <p:spPr>
          <a:xfrm>
            <a:off x="6014739" y="2749091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813299" y="3044298"/>
            <a:ext cx="34334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Research process and methods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文本框 24"/>
          <p:cNvSpPr txBox="1"/>
          <p:nvPr/>
        </p:nvSpPr>
        <p:spPr>
          <a:xfrm>
            <a:off x="6811656" y="3785369"/>
            <a:ext cx="302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dirty="0">
                <a:solidFill>
                  <a:srgbClr val="557979"/>
                </a:solidFill>
                <a:cs typeface="+mn-ea"/>
                <a:sym typeface="+mn-lt"/>
              </a:rPr>
              <a:t>研究成果及运用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5954742" y="3839352"/>
            <a:ext cx="682908" cy="682908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" name="文本框 26"/>
          <p:cNvSpPr txBox="1"/>
          <p:nvPr/>
        </p:nvSpPr>
        <p:spPr>
          <a:xfrm>
            <a:off x="6014739" y="3984566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770965" y="4279773"/>
            <a:ext cx="34334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Research results and application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9" name="文本框 28"/>
          <p:cNvSpPr txBox="1"/>
          <p:nvPr/>
        </p:nvSpPr>
        <p:spPr>
          <a:xfrm>
            <a:off x="6818177" y="5016664"/>
            <a:ext cx="2822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57979"/>
                </a:solidFill>
                <a:effectLst/>
                <a:uLnTx/>
                <a:uFillTx/>
                <a:cs typeface="+mn-ea"/>
                <a:sym typeface="+mn-lt"/>
              </a:rPr>
              <a:t>论文归纳与小结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57979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5961263" y="5070647"/>
            <a:ext cx="682908" cy="682908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1" name="文本框 30"/>
          <p:cNvSpPr txBox="1"/>
          <p:nvPr/>
        </p:nvSpPr>
        <p:spPr>
          <a:xfrm>
            <a:off x="6021260" y="5215861"/>
            <a:ext cx="555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04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6819820" y="5511068"/>
            <a:ext cx="4203116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Summary of Papers and Acknowledgements</a:t>
            </a: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" name="文本框 32"/>
          <p:cNvSpPr txBox="1"/>
          <p:nvPr/>
        </p:nvSpPr>
        <p:spPr>
          <a:xfrm>
            <a:off x="1522402" y="2689605"/>
            <a:ext cx="1910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  <a:endParaRPr lang="en-US" altLang="zh-CN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4" name="PA_文本框 2"/>
          <p:cNvSpPr txBox="1"/>
          <p:nvPr/>
        </p:nvSpPr>
        <p:spPr>
          <a:xfrm>
            <a:off x="1461295" y="1917858"/>
            <a:ext cx="2012544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4800" b="1" dirty="0">
                <a:solidFill>
                  <a:schemeClr val="bg1"/>
                </a:solidFill>
                <a:cs typeface="+mn-ea"/>
                <a:sym typeface="+mn-lt"/>
              </a:rPr>
              <a:t>目录</a:t>
            </a:r>
            <a:endParaRPr lang="en-US" sz="4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sp>
        <p:nvSpPr>
          <p:cNvPr id="3" name="椭圆 2"/>
          <p:cNvSpPr/>
          <p:nvPr/>
        </p:nvSpPr>
        <p:spPr>
          <a:xfrm>
            <a:off x="2026712" y="1477933"/>
            <a:ext cx="2935002" cy="2935001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16015" y="2119284"/>
            <a:ext cx="3496639" cy="3496637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290017" y="2945434"/>
            <a:ext cx="2935002" cy="2935001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485609" y="1793173"/>
            <a:ext cx="3739410" cy="3739409"/>
          </a:xfrm>
          <a:prstGeom prst="ellipse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652288" y="1959852"/>
            <a:ext cx="3406052" cy="3406051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75187" y="4740740"/>
            <a:ext cx="703252" cy="703250"/>
          </a:xfrm>
          <a:prstGeom prst="ellipse">
            <a:avLst/>
          </a:prstGeom>
          <a:solidFill>
            <a:srgbClr val="7EA19D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417062" y="3774449"/>
            <a:ext cx="369594" cy="369594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D70"/>
              </a:solidFill>
              <a:cs typeface="+mn-ea"/>
              <a:sym typeface="+mn-l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162716" y="2680619"/>
            <a:ext cx="414887" cy="414886"/>
          </a:xfrm>
          <a:prstGeom prst="ellipse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0265174" y="5995937"/>
            <a:ext cx="226363" cy="226363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77397" y="4842347"/>
            <a:ext cx="500038" cy="500036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778579" y="2354990"/>
            <a:ext cx="614721" cy="614719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论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471649" y="2354990"/>
            <a:ext cx="614721" cy="614719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文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8160232" y="2357105"/>
            <a:ext cx="614721" cy="614719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概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8853302" y="2357105"/>
            <a:ext cx="614721" cy="614719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cs typeface="+mn-ea"/>
                <a:sym typeface="+mn-lt"/>
              </a:rPr>
              <a:t>述</a:t>
            </a:r>
            <a:endParaRPr lang="zh-CN" altLang="en-US" sz="2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707982" y="3184023"/>
            <a:ext cx="4418824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您的内容打在这里，或者通过复制您的文本后，在此框中选择粘贴，并选择只保留文字，建议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575187" y="462456"/>
            <a:ext cx="510434" cy="487593"/>
            <a:chOff x="6152265" y="2021750"/>
            <a:chExt cx="593011" cy="566475"/>
          </a:xfrm>
        </p:grpSpPr>
        <p:sp>
          <p:nvSpPr>
            <p:cNvPr id="23" name="椭圆 22"/>
            <p:cNvSpPr/>
            <p:nvPr/>
          </p:nvSpPr>
          <p:spPr>
            <a:xfrm>
              <a:off x="6152265" y="2023073"/>
              <a:ext cx="565152" cy="565152"/>
            </a:xfrm>
            <a:prstGeom prst="ellipse">
              <a:avLst/>
            </a:prstGeom>
            <a:solidFill>
              <a:srgbClr val="7EA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6462700" y="2021750"/>
              <a:ext cx="282576" cy="282576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150617" y="444601"/>
            <a:ext cx="29112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557979"/>
                </a:solidFill>
                <a:cs typeface="+mn-ea"/>
                <a:sym typeface="+mn-lt"/>
              </a:rPr>
              <a:t>论文摘要</a:t>
            </a:r>
            <a:endParaRPr lang="zh-CN" altLang="en-US" sz="2800" dirty="0">
              <a:solidFill>
                <a:srgbClr val="557979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3" name="组合 2"/>
          <p:cNvGrpSpPr/>
          <p:nvPr/>
        </p:nvGrpSpPr>
        <p:grpSpPr>
          <a:xfrm>
            <a:off x="-1049154" y="-940358"/>
            <a:ext cx="4402843" cy="3596931"/>
            <a:chOff x="-1049154" y="-940358"/>
            <a:chExt cx="4402843" cy="3596931"/>
          </a:xfrm>
        </p:grpSpPr>
        <p:sp>
          <p:nvSpPr>
            <p:cNvPr id="19" name="椭圆 18"/>
            <p:cNvSpPr/>
            <p:nvPr/>
          </p:nvSpPr>
          <p:spPr>
            <a:xfrm>
              <a:off x="-522214" y="-940358"/>
              <a:ext cx="1832832" cy="1832832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01118" y="-222498"/>
              <a:ext cx="2229947" cy="2229944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462933" y="1724885"/>
              <a:ext cx="931688" cy="931688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同心圆 21"/>
            <p:cNvSpPr/>
            <p:nvPr/>
          </p:nvSpPr>
          <p:spPr>
            <a:xfrm>
              <a:off x="-1049154" y="-92674"/>
              <a:ext cx="1817560" cy="18175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060166" y="598950"/>
              <a:ext cx="293523" cy="293523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802505" y="4533498"/>
            <a:ext cx="4500002" cy="3365365"/>
            <a:chOff x="8386565" y="4366731"/>
            <a:chExt cx="4877441" cy="3647636"/>
          </a:xfrm>
        </p:grpSpPr>
        <p:sp>
          <p:nvSpPr>
            <p:cNvPr id="40" name="椭圆 39"/>
            <p:cNvSpPr/>
            <p:nvPr/>
          </p:nvSpPr>
          <p:spPr>
            <a:xfrm>
              <a:off x="10562128" y="4366731"/>
              <a:ext cx="2701878" cy="2701874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9881160" y="6030981"/>
              <a:ext cx="1983387" cy="1983386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同心圆 41"/>
            <p:cNvSpPr/>
            <p:nvPr/>
          </p:nvSpPr>
          <p:spPr>
            <a:xfrm>
              <a:off x="9238214" y="5322572"/>
              <a:ext cx="1966860" cy="19668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022481" y="4797623"/>
              <a:ext cx="1008220" cy="100822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8386565" y="6160627"/>
              <a:ext cx="389630" cy="38963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圆角矩形 28"/>
          <p:cNvSpPr/>
          <p:nvPr/>
        </p:nvSpPr>
        <p:spPr>
          <a:xfrm>
            <a:off x="3644900" y="3935822"/>
            <a:ext cx="4921251" cy="429417"/>
          </a:xfrm>
          <a:prstGeom prst="roundRect">
            <a:avLst/>
          </a:prstGeom>
          <a:solidFill>
            <a:srgbClr val="B8D3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150665" y="4548765"/>
            <a:ext cx="590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background and significance of Topic selection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PA_文本框 2"/>
          <p:cNvSpPr txBox="1"/>
          <p:nvPr>
            <p:custDataLst>
              <p:tags r:id="rId2"/>
            </p:custDataLst>
          </p:nvPr>
        </p:nvSpPr>
        <p:spPr>
          <a:xfrm>
            <a:off x="3092913" y="3399444"/>
            <a:ext cx="6015613" cy="1005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选题背景与意义</a:t>
            </a:r>
            <a:endParaRPr lang="zh-CN" altLang="en-US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380051" y="1921210"/>
            <a:ext cx="1431897" cy="1431897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cs typeface="+mn-ea"/>
                <a:sym typeface="+mn-lt"/>
              </a:rPr>
              <a:t>01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434841" y="1920855"/>
            <a:ext cx="384794" cy="384794"/>
          </a:xfrm>
          <a:prstGeom prst="ellipse">
            <a:avLst/>
          </a:prstGeom>
          <a:solidFill>
            <a:srgbClr val="55797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2" name="组合 1"/>
          <p:cNvGrpSpPr/>
          <p:nvPr/>
        </p:nvGrpSpPr>
        <p:grpSpPr>
          <a:xfrm>
            <a:off x="575187" y="462456"/>
            <a:ext cx="510434" cy="487593"/>
            <a:chOff x="6152265" y="2021750"/>
            <a:chExt cx="593011" cy="566475"/>
          </a:xfrm>
        </p:grpSpPr>
        <p:sp>
          <p:nvSpPr>
            <p:cNvPr id="32" name="椭圆 31"/>
            <p:cNvSpPr/>
            <p:nvPr/>
          </p:nvSpPr>
          <p:spPr>
            <a:xfrm>
              <a:off x="6152265" y="2023073"/>
              <a:ext cx="565152" cy="565152"/>
            </a:xfrm>
            <a:prstGeom prst="ellipse">
              <a:avLst/>
            </a:prstGeom>
            <a:solidFill>
              <a:srgbClr val="7EA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462700" y="2021750"/>
              <a:ext cx="282576" cy="282576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575912" y="1887532"/>
            <a:ext cx="6851491" cy="4004110"/>
          </a:xfrm>
          <a:prstGeom prst="rect">
            <a:avLst/>
          </a:prstGeom>
          <a:blipFill dpi="0" rotWithShape="1">
            <a:blip r:embed="rId2"/>
            <a:srcRect/>
            <a:stretch>
              <a:fillRect b="-6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626865" y="1887532"/>
            <a:ext cx="3989223" cy="4004110"/>
          </a:xfrm>
          <a:prstGeom prst="rect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626865" y="5140871"/>
            <a:ext cx="3989223" cy="750771"/>
          </a:xfrm>
          <a:prstGeom prst="rect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52447" y="5204618"/>
            <a:ext cx="213805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选题背景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>
            <a:off x="8212931" y="3174155"/>
            <a:ext cx="28363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quotation-mark_32371"/>
          <p:cNvSpPr>
            <a:spLocks noChangeAspect="1"/>
          </p:cNvSpPr>
          <p:nvPr/>
        </p:nvSpPr>
        <p:spPr bwMode="auto">
          <a:xfrm>
            <a:off x="7957377" y="2294462"/>
            <a:ext cx="705359" cy="654659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50617" y="444601"/>
            <a:ext cx="29112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557979"/>
                </a:solidFill>
                <a:cs typeface="+mn-ea"/>
                <a:sym typeface="+mn-lt"/>
              </a:rPr>
              <a:t>选题背景与意义</a:t>
            </a:r>
            <a:endParaRPr lang="zh-CN" altLang="en-US" sz="2800" dirty="0">
              <a:solidFill>
                <a:srgbClr val="557979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2" name="组合 1"/>
          <p:cNvGrpSpPr/>
          <p:nvPr/>
        </p:nvGrpSpPr>
        <p:grpSpPr>
          <a:xfrm>
            <a:off x="575187" y="462456"/>
            <a:ext cx="510434" cy="487593"/>
            <a:chOff x="6152265" y="2021750"/>
            <a:chExt cx="593011" cy="566475"/>
          </a:xfrm>
        </p:grpSpPr>
        <p:sp>
          <p:nvSpPr>
            <p:cNvPr id="32" name="椭圆 31"/>
            <p:cNvSpPr/>
            <p:nvPr/>
          </p:nvSpPr>
          <p:spPr>
            <a:xfrm>
              <a:off x="6152265" y="2023073"/>
              <a:ext cx="565152" cy="565152"/>
            </a:xfrm>
            <a:prstGeom prst="ellipse">
              <a:avLst/>
            </a:prstGeom>
            <a:solidFill>
              <a:srgbClr val="7EA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462700" y="2021750"/>
              <a:ext cx="282576" cy="282576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150617" y="444601"/>
            <a:ext cx="29112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dirty="0">
                <a:solidFill>
                  <a:srgbClr val="557979"/>
                </a:solidFill>
                <a:cs typeface="+mn-ea"/>
                <a:sym typeface="+mn-lt"/>
              </a:rPr>
              <a:t>选题背景与意义</a:t>
            </a:r>
            <a:endParaRPr lang="zh-CN" altLang="en-US" sz="2800" dirty="0">
              <a:solidFill>
                <a:srgbClr val="557979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301239" y="4355913"/>
            <a:ext cx="1380604" cy="356047"/>
          </a:xfrm>
          <a:prstGeom prst="rect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Teardrop 1"/>
          <p:cNvSpPr/>
          <p:nvPr/>
        </p:nvSpPr>
        <p:spPr>
          <a:xfrm rot="8100000">
            <a:off x="1212473" y="2058393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5" name="Teardrop 72"/>
          <p:cNvSpPr/>
          <p:nvPr/>
        </p:nvSpPr>
        <p:spPr>
          <a:xfrm rot="8100000">
            <a:off x="3947337" y="2058393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6" name="Teardrop 73"/>
          <p:cNvSpPr/>
          <p:nvPr/>
        </p:nvSpPr>
        <p:spPr>
          <a:xfrm rot="8100000">
            <a:off x="6682201" y="2058393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17" name="Teardrop 74"/>
          <p:cNvSpPr/>
          <p:nvPr/>
        </p:nvSpPr>
        <p:spPr>
          <a:xfrm rot="8100000">
            <a:off x="9417065" y="2058393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18" name="Group 575"/>
          <p:cNvGrpSpPr>
            <a:grpSpLocks noChangeAspect="1"/>
          </p:cNvGrpSpPr>
          <p:nvPr/>
        </p:nvGrpSpPr>
        <p:grpSpPr bwMode="auto">
          <a:xfrm>
            <a:off x="1724666" y="2665878"/>
            <a:ext cx="549082" cy="607378"/>
            <a:chOff x="-63" y="1666"/>
            <a:chExt cx="1846" cy="2042"/>
          </a:xfrm>
          <a:solidFill>
            <a:schemeClr val="bg1"/>
          </a:solidFill>
        </p:grpSpPr>
        <p:sp>
          <p:nvSpPr>
            <p:cNvPr id="19" name="Freeform 577"/>
            <p:cNvSpPr/>
            <p:nvPr/>
          </p:nvSpPr>
          <p:spPr bwMode="auto">
            <a:xfrm>
              <a:off x="-63" y="1666"/>
              <a:ext cx="205" cy="2042"/>
            </a:xfrm>
            <a:custGeom>
              <a:avLst/>
              <a:gdLst>
                <a:gd name="T0" fmla="*/ 205 w 410"/>
                <a:gd name="T1" fmla="*/ 0 h 4083"/>
                <a:gd name="T2" fmla="*/ 242 w 410"/>
                <a:gd name="T3" fmla="*/ 2 h 4083"/>
                <a:gd name="T4" fmla="*/ 276 w 410"/>
                <a:gd name="T5" fmla="*/ 12 h 4083"/>
                <a:gd name="T6" fmla="*/ 308 w 410"/>
                <a:gd name="T7" fmla="*/ 27 h 4083"/>
                <a:gd name="T8" fmla="*/ 337 w 410"/>
                <a:gd name="T9" fmla="*/ 48 h 4083"/>
                <a:gd name="T10" fmla="*/ 362 w 410"/>
                <a:gd name="T11" fmla="*/ 72 h 4083"/>
                <a:gd name="T12" fmla="*/ 382 w 410"/>
                <a:gd name="T13" fmla="*/ 102 h 4083"/>
                <a:gd name="T14" fmla="*/ 398 w 410"/>
                <a:gd name="T15" fmla="*/ 133 h 4083"/>
                <a:gd name="T16" fmla="*/ 406 w 410"/>
                <a:gd name="T17" fmla="*/ 168 h 4083"/>
                <a:gd name="T18" fmla="*/ 410 w 410"/>
                <a:gd name="T19" fmla="*/ 205 h 4083"/>
                <a:gd name="T20" fmla="*/ 410 w 410"/>
                <a:gd name="T21" fmla="*/ 3878 h 4083"/>
                <a:gd name="T22" fmla="*/ 406 w 410"/>
                <a:gd name="T23" fmla="*/ 3914 h 4083"/>
                <a:gd name="T24" fmla="*/ 398 w 410"/>
                <a:gd name="T25" fmla="*/ 3949 h 4083"/>
                <a:gd name="T26" fmla="*/ 382 w 410"/>
                <a:gd name="T27" fmla="*/ 3981 h 4083"/>
                <a:gd name="T28" fmla="*/ 362 w 410"/>
                <a:gd name="T29" fmla="*/ 4010 h 4083"/>
                <a:gd name="T30" fmla="*/ 337 w 410"/>
                <a:gd name="T31" fmla="*/ 4035 h 4083"/>
                <a:gd name="T32" fmla="*/ 308 w 410"/>
                <a:gd name="T33" fmla="*/ 4054 h 4083"/>
                <a:gd name="T34" fmla="*/ 276 w 410"/>
                <a:gd name="T35" fmla="*/ 4069 h 4083"/>
                <a:gd name="T36" fmla="*/ 242 w 410"/>
                <a:gd name="T37" fmla="*/ 4079 h 4083"/>
                <a:gd name="T38" fmla="*/ 205 w 410"/>
                <a:gd name="T39" fmla="*/ 4083 h 4083"/>
                <a:gd name="T40" fmla="*/ 168 w 410"/>
                <a:gd name="T41" fmla="*/ 4079 h 4083"/>
                <a:gd name="T42" fmla="*/ 133 w 410"/>
                <a:gd name="T43" fmla="*/ 4069 h 4083"/>
                <a:gd name="T44" fmla="*/ 102 w 410"/>
                <a:gd name="T45" fmla="*/ 4054 h 4083"/>
                <a:gd name="T46" fmla="*/ 73 w 410"/>
                <a:gd name="T47" fmla="*/ 4035 h 4083"/>
                <a:gd name="T48" fmla="*/ 48 w 410"/>
                <a:gd name="T49" fmla="*/ 4010 h 4083"/>
                <a:gd name="T50" fmla="*/ 27 w 410"/>
                <a:gd name="T51" fmla="*/ 3981 h 4083"/>
                <a:gd name="T52" fmla="*/ 12 w 410"/>
                <a:gd name="T53" fmla="*/ 3949 h 4083"/>
                <a:gd name="T54" fmla="*/ 4 w 410"/>
                <a:gd name="T55" fmla="*/ 3914 h 4083"/>
                <a:gd name="T56" fmla="*/ 0 w 410"/>
                <a:gd name="T57" fmla="*/ 3878 h 4083"/>
                <a:gd name="T58" fmla="*/ 0 w 410"/>
                <a:gd name="T59" fmla="*/ 2043 h 4083"/>
                <a:gd name="T60" fmla="*/ 0 w 410"/>
                <a:gd name="T61" fmla="*/ 205 h 4083"/>
                <a:gd name="T62" fmla="*/ 4 w 410"/>
                <a:gd name="T63" fmla="*/ 168 h 4083"/>
                <a:gd name="T64" fmla="*/ 12 w 410"/>
                <a:gd name="T65" fmla="*/ 133 h 4083"/>
                <a:gd name="T66" fmla="*/ 27 w 410"/>
                <a:gd name="T67" fmla="*/ 102 h 4083"/>
                <a:gd name="T68" fmla="*/ 48 w 410"/>
                <a:gd name="T69" fmla="*/ 72 h 4083"/>
                <a:gd name="T70" fmla="*/ 73 w 410"/>
                <a:gd name="T71" fmla="*/ 48 h 4083"/>
                <a:gd name="T72" fmla="*/ 102 w 410"/>
                <a:gd name="T73" fmla="*/ 27 h 4083"/>
                <a:gd name="T74" fmla="*/ 133 w 410"/>
                <a:gd name="T75" fmla="*/ 12 h 4083"/>
                <a:gd name="T76" fmla="*/ 168 w 410"/>
                <a:gd name="T77" fmla="*/ 2 h 4083"/>
                <a:gd name="T78" fmla="*/ 205 w 410"/>
                <a:gd name="T79" fmla="*/ 0 h 4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0" h="4083">
                  <a:moveTo>
                    <a:pt x="205" y="0"/>
                  </a:moveTo>
                  <a:lnTo>
                    <a:pt x="242" y="2"/>
                  </a:lnTo>
                  <a:lnTo>
                    <a:pt x="276" y="12"/>
                  </a:lnTo>
                  <a:lnTo>
                    <a:pt x="308" y="27"/>
                  </a:lnTo>
                  <a:lnTo>
                    <a:pt x="337" y="48"/>
                  </a:lnTo>
                  <a:lnTo>
                    <a:pt x="362" y="72"/>
                  </a:lnTo>
                  <a:lnTo>
                    <a:pt x="382" y="102"/>
                  </a:lnTo>
                  <a:lnTo>
                    <a:pt x="398" y="133"/>
                  </a:lnTo>
                  <a:lnTo>
                    <a:pt x="406" y="168"/>
                  </a:lnTo>
                  <a:lnTo>
                    <a:pt x="410" y="205"/>
                  </a:lnTo>
                  <a:lnTo>
                    <a:pt x="410" y="3878"/>
                  </a:lnTo>
                  <a:lnTo>
                    <a:pt x="406" y="3914"/>
                  </a:lnTo>
                  <a:lnTo>
                    <a:pt x="398" y="3949"/>
                  </a:lnTo>
                  <a:lnTo>
                    <a:pt x="382" y="3981"/>
                  </a:lnTo>
                  <a:lnTo>
                    <a:pt x="362" y="4010"/>
                  </a:lnTo>
                  <a:lnTo>
                    <a:pt x="337" y="4035"/>
                  </a:lnTo>
                  <a:lnTo>
                    <a:pt x="308" y="4054"/>
                  </a:lnTo>
                  <a:lnTo>
                    <a:pt x="276" y="4069"/>
                  </a:lnTo>
                  <a:lnTo>
                    <a:pt x="242" y="4079"/>
                  </a:lnTo>
                  <a:lnTo>
                    <a:pt x="205" y="4083"/>
                  </a:lnTo>
                  <a:lnTo>
                    <a:pt x="168" y="4079"/>
                  </a:lnTo>
                  <a:lnTo>
                    <a:pt x="133" y="4069"/>
                  </a:lnTo>
                  <a:lnTo>
                    <a:pt x="102" y="4054"/>
                  </a:lnTo>
                  <a:lnTo>
                    <a:pt x="73" y="4035"/>
                  </a:lnTo>
                  <a:lnTo>
                    <a:pt x="48" y="4010"/>
                  </a:lnTo>
                  <a:lnTo>
                    <a:pt x="27" y="3981"/>
                  </a:lnTo>
                  <a:lnTo>
                    <a:pt x="12" y="3949"/>
                  </a:lnTo>
                  <a:lnTo>
                    <a:pt x="4" y="3914"/>
                  </a:lnTo>
                  <a:lnTo>
                    <a:pt x="0" y="3878"/>
                  </a:lnTo>
                  <a:lnTo>
                    <a:pt x="0" y="2043"/>
                  </a:lnTo>
                  <a:lnTo>
                    <a:pt x="0" y="205"/>
                  </a:lnTo>
                  <a:lnTo>
                    <a:pt x="4" y="168"/>
                  </a:lnTo>
                  <a:lnTo>
                    <a:pt x="12" y="133"/>
                  </a:lnTo>
                  <a:lnTo>
                    <a:pt x="27" y="102"/>
                  </a:lnTo>
                  <a:lnTo>
                    <a:pt x="48" y="72"/>
                  </a:lnTo>
                  <a:lnTo>
                    <a:pt x="73" y="48"/>
                  </a:lnTo>
                  <a:lnTo>
                    <a:pt x="102" y="27"/>
                  </a:lnTo>
                  <a:lnTo>
                    <a:pt x="133" y="12"/>
                  </a:lnTo>
                  <a:lnTo>
                    <a:pt x="168" y="2"/>
                  </a:lnTo>
                  <a:lnTo>
                    <a:pt x="2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Freeform 578"/>
            <p:cNvSpPr/>
            <p:nvPr/>
          </p:nvSpPr>
          <p:spPr bwMode="auto">
            <a:xfrm>
              <a:off x="245" y="1797"/>
              <a:ext cx="1538" cy="344"/>
            </a:xfrm>
            <a:custGeom>
              <a:avLst/>
              <a:gdLst>
                <a:gd name="T0" fmla="*/ 0 w 3076"/>
                <a:gd name="T1" fmla="*/ 0 h 686"/>
                <a:gd name="T2" fmla="*/ 2893 w 3076"/>
                <a:gd name="T3" fmla="*/ 0 h 686"/>
                <a:gd name="T4" fmla="*/ 2929 w 3076"/>
                <a:gd name="T5" fmla="*/ 4 h 686"/>
                <a:gd name="T6" fmla="*/ 2964 w 3076"/>
                <a:gd name="T7" fmla="*/ 15 h 686"/>
                <a:gd name="T8" fmla="*/ 2995 w 3076"/>
                <a:gd name="T9" fmla="*/ 31 h 686"/>
                <a:gd name="T10" fmla="*/ 3023 w 3076"/>
                <a:gd name="T11" fmla="*/ 53 h 686"/>
                <a:gd name="T12" fmla="*/ 3045 w 3076"/>
                <a:gd name="T13" fmla="*/ 81 h 686"/>
                <a:gd name="T14" fmla="*/ 3061 w 3076"/>
                <a:gd name="T15" fmla="*/ 112 h 686"/>
                <a:gd name="T16" fmla="*/ 3072 w 3076"/>
                <a:gd name="T17" fmla="*/ 147 h 686"/>
                <a:gd name="T18" fmla="*/ 3076 w 3076"/>
                <a:gd name="T19" fmla="*/ 183 h 686"/>
                <a:gd name="T20" fmla="*/ 3076 w 3076"/>
                <a:gd name="T21" fmla="*/ 503 h 686"/>
                <a:gd name="T22" fmla="*/ 3072 w 3076"/>
                <a:gd name="T23" fmla="*/ 541 h 686"/>
                <a:gd name="T24" fmla="*/ 3061 w 3076"/>
                <a:gd name="T25" fmla="*/ 576 h 686"/>
                <a:gd name="T26" fmla="*/ 3045 w 3076"/>
                <a:gd name="T27" fmla="*/ 607 h 686"/>
                <a:gd name="T28" fmla="*/ 3023 w 3076"/>
                <a:gd name="T29" fmla="*/ 633 h 686"/>
                <a:gd name="T30" fmla="*/ 2995 w 3076"/>
                <a:gd name="T31" fmla="*/ 655 h 686"/>
                <a:gd name="T32" fmla="*/ 2964 w 3076"/>
                <a:gd name="T33" fmla="*/ 672 h 686"/>
                <a:gd name="T34" fmla="*/ 2929 w 3076"/>
                <a:gd name="T35" fmla="*/ 682 h 686"/>
                <a:gd name="T36" fmla="*/ 2893 w 3076"/>
                <a:gd name="T37" fmla="*/ 686 h 686"/>
                <a:gd name="T38" fmla="*/ 0 w 3076"/>
                <a:gd name="T39" fmla="*/ 686 h 686"/>
                <a:gd name="T40" fmla="*/ 0 w 3076"/>
                <a:gd name="T4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6" h="686"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3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3"/>
                  </a:lnTo>
                  <a:lnTo>
                    <a:pt x="3072" y="541"/>
                  </a:lnTo>
                  <a:lnTo>
                    <a:pt x="3061" y="576"/>
                  </a:lnTo>
                  <a:lnTo>
                    <a:pt x="3045" y="607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2"/>
                  </a:lnTo>
                  <a:lnTo>
                    <a:pt x="2929" y="682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Freeform 579"/>
            <p:cNvSpPr>
              <a:spLocks noEditPoints="1"/>
            </p:cNvSpPr>
            <p:nvPr/>
          </p:nvSpPr>
          <p:spPr bwMode="auto">
            <a:xfrm>
              <a:off x="245" y="2276"/>
              <a:ext cx="1163" cy="343"/>
            </a:xfrm>
            <a:custGeom>
              <a:avLst/>
              <a:gdLst>
                <a:gd name="T0" fmla="*/ 205 w 2328"/>
                <a:gd name="T1" fmla="*/ 205 h 686"/>
                <a:gd name="T2" fmla="*/ 205 w 2328"/>
                <a:gd name="T3" fmla="*/ 481 h 686"/>
                <a:gd name="T4" fmla="*/ 2123 w 2328"/>
                <a:gd name="T5" fmla="*/ 481 h 686"/>
                <a:gd name="T6" fmla="*/ 2123 w 2328"/>
                <a:gd name="T7" fmla="*/ 205 h 686"/>
                <a:gd name="T8" fmla="*/ 205 w 2328"/>
                <a:gd name="T9" fmla="*/ 205 h 686"/>
                <a:gd name="T10" fmla="*/ 0 w 2328"/>
                <a:gd name="T11" fmla="*/ 0 h 686"/>
                <a:gd name="T12" fmla="*/ 2144 w 2328"/>
                <a:gd name="T13" fmla="*/ 0 h 686"/>
                <a:gd name="T14" fmla="*/ 2181 w 2328"/>
                <a:gd name="T15" fmla="*/ 4 h 686"/>
                <a:gd name="T16" fmla="*/ 2216 w 2328"/>
                <a:gd name="T17" fmla="*/ 15 h 686"/>
                <a:gd name="T18" fmla="*/ 2247 w 2328"/>
                <a:gd name="T19" fmla="*/ 31 h 686"/>
                <a:gd name="T20" fmla="*/ 2273 w 2328"/>
                <a:gd name="T21" fmla="*/ 54 h 686"/>
                <a:gd name="T22" fmla="*/ 2296 w 2328"/>
                <a:gd name="T23" fmla="*/ 81 h 686"/>
                <a:gd name="T24" fmla="*/ 2313 w 2328"/>
                <a:gd name="T25" fmla="*/ 112 h 686"/>
                <a:gd name="T26" fmla="*/ 2324 w 2328"/>
                <a:gd name="T27" fmla="*/ 147 h 686"/>
                <a:gd name="T28" fmla="*/ 2328 w 2328"/>
                <a:gd name="T29" fmla="*/ 183 h 686"/>
                <a:gd name="T30" fmla="*/ 2328 w 2328"/>
                <a:gd name="T31" fmla="*/ 504 h 686"/>
                <a:gd name="T32" fmla="*/ 2324 w 2328"/>
                <a:gd name="T33" fmla="*/ 541 h 686"/>
                <a:gd name="T34" fmla="*/ 2313 w 2328"/>
                <a:gd name="T35" fmla="*/ 574 h 686"/>
                <a:gd name="T36" fmla="*/ 2296 w 2328"/>
                <a:gd name="T37" fmla="*/ 605 h 686"/>
                <a:gd name="T38" fmla="*/ 2273 w 2328"/>
                <a:gd name="T39" fmla="*/ 633 h 686"/>
                <a:gd name="T40" fmla="*/ 2247 w 2328"/>
                <a:gd name="T41" fmla="*/ 655 h 686"/>
                <a:gd name="T42" fmla="*/ 2216 w 2328"/>
                <a:gd name="T43" fmla="*/ 673 h 686"/>
                <a:gd name="T44" fmla="*/ 2181 w 2328"/>
                <a:gd name="T45" fmla="*/ 683 h 686"/>
                <a:gd name="T46" fmla="*/ 2144 w 2328"/>
                <a:gd name="T47" fmla="*/ 686 h 686"/>
                <a:gd name="T48" fmla="*/ 0 w 2328"/>
                <a:gd name="T49" fmla="*/ 686 h 686"/>
                <a:gd name="T50" fmla="*/ 0 w 2328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28" h="686">
                  <a:moveTo>
                    <a:pt x="205" y="205"/>
                  </a:moveTo>
                  <a:lnTo>
                    <a:pt x="205" y="481"/>
                  </a:lnTo>
                  <a:lnTo>
                    <a:pt x="2123" y="481"/>
                  </a:lnTo>
                  <a:lnTo>
                    <a:pt x="2123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144" y="0"/>
                  </a:lnTo>
                  <a:lnTo>
                    <a:pt x="2181" y="4"/>
                  </a:lnTo>
                  <a:lnTo>
                    <a:pt x="2216" y="15"/>
                  </a:lnTo>
                  <a:lnTo>
                    <a:pt x="2247" y="31"/>
                  </a:lnTo>
                  <a:lnTo>
                    <a:pt x="2273" y="54"/>
                  </a:lnTo>
                  <a:lnTo>
                    <a:pt x="2296" y="81"/>
                  </a:lnTo>
                  <a:lnTo>
                    <a:pt x="2313" y="112"/>
                  </a:lnTo>
                  <a:lnTo>
                    <a:pt x="2324" y="147"/>
                  </a:lnTo>
                  <a:lnTo>
                    <a:pt x="2328" y="183"/>
                  </a:lnTo>
                  <a:lnTo>
                    <a:pt x="2328" y="504"/>
                  </a:lnTo>
                  <a:lnTo>
                    <a:pt x="2324" y="541"/>
                  </a:lnTo>
                  <a:lnTo>
                    <a:pt x="2313" y="574"/>
                  </a:lnTo>
                  <a:lnTo>
                    <a:pt x="2296" y="605"/>
                  </a:lnTo>
                  <a:lnTo>
                    <a:pt x="2273" y="633"/>
                  </a:lnTo>
                  <a:lnTo>
                    <a:pt x="2247" y="655"/>
                  </a:lnTo>
                  <a:lnTo>
                    <a:pt x="2216" y="673"/>
                  </a:lnTo>
                  <a:lnTo>
                    <a:pt x="2181" y="683"/>
                  </a:lnTo>
                  <a:lnTo>
                    <a:pt x="2144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580"/>
            <p:cNvSpPr>
              <a:spLocks noEditPoints="1"/>
            </p:cNvSpPr>
            <p:nvPr/>
          </p:nvSpPr>
          <p:spPr bwMode="auto">
            <a:xfrm>
              <a:off x="245" y="2755"/>
              <a:ext cx="1538" cy="343"/>
            </a:xfrm>
            <a:custGeom>
              <a:avLst/>
              <a:gdLst>
                <a:gd name="T0" fmla="*/ 205 w 3076"/>
                <a:gd name="T1" fmla="*/ 205 h 686"/>
                <a:gd name="T2" fmla="*/ 205 w 3076"/>
                <a:gd name="T3" fmla="*/ 481 h 686"/>
                <a:gd name="T4" fmla="*/ 2871 w 3076"/>
                <a:gd name="T5" fmla="*/ 481 h 686"/>
                <a:gd name="T6" fmla="*/ 2871 w 3076"/>
                <a:gd name="T7" fmla="*/ 205 h 686"/>
                <a:gd name="T8" fmla="*/ 205 w 3076"/>
                <a:gd name="T9" fmla="*/ 205 h 686"/>
                <a:gd name="T10" fmla="*/ 0 w 3076"/>
                <a:gd name="T11" fmla="*/ 0 h 686"/>
                <a:gd name="T12" fmla="*/ 2893 w 3076"/>
                <a:gd name="T13" fmla="*/ 0 h 686"/>
                <a:gd name="T14" fmla="*/ 2929 w 3076"/>
                <a:gd name="T15" fmla="*/ 4 h 686"/>
                <a:gd name="T16" fmla="*/ 2964 w 3076"/>
                <a:gd name="T17" fmla="*/ 15 h 686"/>
                <a:gd name="T18" fmla="*/ 2995 w 3076"/>
                <a:gd name="T19" fmla="*/ 31 h 686"/>
                <a:gd name="T20" fmla="*/ 3023 w 3076"/>
                <a:gd name="T21" fmla="*/ 54 h 686"/>
                <a:gd name="T22" fmla="*/ 3045 w 3076"/>
                <a:gd name="T23" fmla="*/ 81 h 686"/>
                <a:gd name="T24" fmla="*/ 3061 w 3076"/>
                <a:gd name="T25" fmla="*/ 112 h 686"/>
                <a:gd name="T26" fmla="*/ 3072 w 3076"/>
                <a:gd name="T27" fmla="*/ 147 h 686"/>
                <a:gd name="T28" fmla="*/ 3076 w 3076"/>
                <a:gd name="T29" fmla="*/ 183 h 686"/>
                <a:gd name="T30" fmla="*/ 3076 w 3076"/>
                <a:gd name="T31" fmla="*/ 504 h 686"/>
                <a:gd name="T32" fmla="*/ 3072 w 3076"/>
                <a:gd name="T33" fmla="*/ 541 h 686"/>
                <a:gd name="T34" fmla="*/ 3061 w 3076"/>
                <a:gd name="T35" fmla="*/ 575 h 686"/>
                <a:gd name="T36" fmla="*/ 3045 w 3076"/>
                <a:gd name="T37" fmla="*/ 606 h 686"/>
                <a:gd name="T38" fmla="*/ 3023 w 3076"/>
                <a:gd name="T39" fmla="*/ 633 h 686"/>
                <a:gd name="T40" fmla="*/ 2995 w 3076"/>
                <a:gd name="T41" fmla="*/ 655 h 686"/>
                <a:gd name="T42" fmla="*/ 2964 w 3076"/>
                <a:gd name="T43" fmla="*/ 673 h 686"/>
                <a:gd name="T44" fmla="*/ 2929 w 3076"/>
                <a:gd name="T45" fmla="*/ 683 h 686"/>
                <a:gd name="T46" fmla="*/ 2893 w 3076"/>
                <a:gd name="T47" fmla="*/ 686 h 686"/>
                <a:gd name="T48" fmla="*/ 0 w 3076"/>
                <a:gd name="T49" fmla="*/ 686 h 686"/>
                <a:gd name="T50" fmla="*/ 0 w 3076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76" h="686">
                  <a:moveTo>
                    <a:pt x="205" y="205"/>
                  </a:moveTo>
                  <a:lnTo>
                    <a:pt x="205" y="481"/>
                  </a:lnTo>
                  <a:lnTo>
                    <a:pt x="2871" y="481"/>
                  </a:lnTo>
                  <a:lnTo>
                    <a:pt x="2871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4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4"/>
                  </a:lnTo>
                  <a:lnTo>
                    <a:pt x="3072" y="541"/>
                  </a:lnTo>
                  <a:lnTo>
                    <a:pt x="3061" y="575"/>
                  </a:lnTo>
                  <a:lnTo>
                    <a:pt x="3045" y="606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3"/>
                  </a:lnTo>
                  <a:lnTo>
                    <a:pt x="2929" y="683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3" name="Freeform 581"/>
            <p:cNvSpPr/>
            <p:nvPr/>
          </p:nvSpPr>
          <p:spPr bwMode="auto">
            <a:xfrm>
              <a:off x="245" y="3233"/>
              <a:ext cx="991" cy="343"/>
            </a:xfrm>
            <a:custGeom>
              <a:avLst/>
              <a:gdLst>
                <a:gd name="T0" fmla="*/ 0 w 1982"/>
                <a:gd name="T1" fmla="*/ 0 h 687"/>
                <a:gd name="T2" fmla="*/ 1800 w 1982"/>
                <a:gd name="T3" fmla="*/ 0 h 687"/>
                <a:gd name="T4" fmla="*/ 1836 w 1982"/>
                <a:gd name="T5" fmla="*/ 4 h 687"/>
                <a:gd name="T6" fmla="*/ 1871 w 1982"/>
                <a:gd name="T7" fmla="*/ 15 h 687"/>
                <a:gd name="T8" fmla="*/ 1902 w 1982"/>
                <a:gd name="T9" fmla="*/ 31 h 687"/>
                <a:gd name="T10" fmla="*/ 1929 w 1982"/>
                <a:gd name="T11" fmla="*/ 54 h 687"/>
                <a:gd name="T12" fmla="*/ 1951 w 1982"/>
                <a:gd name="T13" fmla="*/ 81 h 687"/>
                <a:gd name="T14" fmla="*/ 1967 w 1982"/>
                <a:gd name="T15" fmla="*/ 112 h 687"/>
                <a:gd name="T16" fmla="*/ 1979 w 1982"/>
                <a:gd name="T17" fmla="*/ 147 h 687"/>
                <a:gd name="T18" fmla="*/ 1982 w 1982"/>
                <a:gd name="T19" fmla="*/ 183 h 687"/>
                <a:gd name="T20" fmla="*/ 1982 w 1982"/>
                <a:gd name="T21" fmla="*/ 504 h 687"/>
                <a:gd name="T22" fmla="*/ 1979 w 1982"/>
                <a:gd name="T23" fmla="*/ 541 h 687"/>
                <a:gd name="T24" fmla="*/ 1967 w 1982"/>
                <a:gd name="T25" fmla="*/ 575 h 687"/>
                <a:gd name="T26" fmla="*/ 1951 w 1982"/>
                <a:gd name="T27" fmla="*/ 606 h 687"/>
                <a:gd name="T28" fmla="*/ 1929 w 1982"/>
                <a:gd name="T29" fmla="*/ 633 h 687"/>
                <a:gd name="T30" fmla="*/ 1902 w 1982"/>
                <a:gd name="T31" fmla="*/ 655 h 687"/>
                <a:gd name="T32" fmla="*/ 1871 w 1982"/>
                <a:gd name="T33" fmla="*/ 673 h 687"/>
                <a:gd name="T34" fmla="*/ 1836 w 1982"/>
                <a:gd name="T35" fmla="*/ 683 h 687"/>
                <a:gd name="T36" fmla="*/ 1800 w 1982"/>
                <a:gd name="T37" fmla="*/ 687 h 687"/>
                <a:gd name="T38" fmla="*/ 0 w 1982"/>
                <a:gd name="T39" fmla="*/ 687 h 687"/>
                <a:gd name="T40" fmla="*/ 0 w 1982"/>
                <a:gd name="T41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82" h="687">
                  <a:moveTo>
                    <a:pt x="0" y="0"/>
                  </a:moveTo>
                  <a:lnTo>
                    <a:pt x="1800" y="0"/>
                  </a:lnTo>
                  <a:lnTo>
                    <a:pt x="1836" y="4"/>
                  </a:lnTo>
                  <a:lnTo>
                    <a:pt x="1871" y="15"/>
                  </a:lnTo>
                  <a:lnTo>
                    <a:pt x="1902" y="31"/>
                  </a:lnTo>
                  <a:lnTo>
                    <a:pt x="1929" y="54"/>
                  </a:lnTo>
                  <a:lnTo>
                    <a:pt x="1951" y="81"/>
                  </a:lnTo>
                  <a:lnTo>
                    <a:pt x="1967" y="112"/>
                  </a:lnTo>
                  <a:lnTo>
                    <a:pt x="1979" y="147"/>
                  </a:lnTo>
                  <a:lnTo>
                    <a:pt x="1982" y="183"/>
                  </a:lnTo>
                  <a:lnTo>
                    <a:pt x="1982" y="504"/>
                  </a:lnTo>
                  <a:lnTo>
                    <a:pt x="1979" y="541"/>
                  </a:lnTo>
                  <a:lnTo>
                    <a:pt x="1967" y="575"/>
                  </a:lnTo>
                  <a:lnTo>
                    <a:pt x="1951" y="606"/>
                  </a:lnTo>
                  <a:lnTo>
                    <a:pt x="1929" y="633"/>
                  </a:lnTo>
                  <a:lnTo>
                    <a:pt x="1902" y="655"/>
                  </a:lnTo>
                  <a:lnTo>
                    <a:pt x="1871" y="673"/>
                  </a:lnTo>
                  <a:lnTo>
                    <a:pt x="1836" y="683"/>
                  </a:lnTo>
                  <a:lnTo>
                    <a:pt x="1800" y="687"/>
                  </a:lnTo>
                  <a:lnTo>
                    <a:pt x="0" y="6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24" name="Group 388"/>
          <p:cNvGrpSpPr>
            <a:grpSpLocks noChangeAspect="1"/>
          </p:cNvGrpSpPr>
          <p:nvPr/>
        </p:nvGrpSpPr>
        <p:grpSpPr bwMode="auto">
          <a:xfrm>
            <a:off x="9759329" y="2494407"/>
            <a:ext cx="838136" cy="780632"/>
            <a:chOff x="3376" y="1259"/>
            <a:chExt cx="1545" cy="1439"/>
          </a:xfrm>
          <a:solidFill>
            <a:schemeClr val="bg1"/>
          </a:solidFill>
        </p:grpSpPr>
        <p:sp>
          <p:nvSpPr>
            <p:cNvPr id="29" name="Freeform 390"/>
            <p:cNvSpPr/>
            <p:nvPr/>
          </p:nvSpPr>
          <p:spPr bwMode="auto">
            <a:xfrm>
              <a:off x="3376" y="2059"/>
              <a:ext cx="1545" cy="639"/>
            </a:xfrm>
            <a:custGeom>
              <a:avLst/>
              <a:gdLst>
                <a:gd name="T0" fmla="*/ 4372 w 4634"/>
                <a:gd name="T1" fmla="*/ 12 h 1917"/>
                <a:gd name="T2" fmla="*/ 4496 w 4634"/>
                <a:gd name="T3" fmla="*/ 74 h 1917"/>
                <a:gd name="T4" fmla="*/ 4587 w 4634"/>
                <a:gd name="T5" fmla="*/ 180 h 1917"/>
                <a:gd name="T6" fmla="*/ 4631 w 4634"/>
                <a:gd name="T7" fmla="*/ 313 h 1917"/>
                <a:gd name="T8" fmla="*/ 4620 w 4634"/>
                <a:gd name="T9" fmla="*/ 450 h 1917"/>
                <a:gd name="T10" fmla="*/ 4559 w 4634"/>
                <a:gd name="T11" fmla="*/ 571 h 1917"/>
                <a:gd name="T12" fmla="*/ 4452 w 4634"/>
                <a:gd name="T13" fmla="*/ 664 h 1917"/>
                <a:gd name="T14" fmla="*/ 2735 w 4634"/>
                <a:gd name="T15" fmla="*/ 1615 h 1917"/>
                <a:gd name="T16" fmla="*/ 2577 w 4634"/>
                <a:gd name="T17" fmla="*/ 1614 h 1917"/>
                <a:gd name="T18" fmla="*/ 1381 w 4634"/>
                <a:gd name="T19" fmla="*/ 1342 h 1917"/>
                <a:gd name="T20" fmla="*/ 631 w 4634"/>
                <a:gd name="T21" fmla="*/ 1914 h 1917"/>
                <a:gd name="T22" fmla="*/ 591 w 4634"/>
                <a:gd name="T23" fmla="*/ 1912 h 1917"/>
                <a:gd name="T24" fmla="*/ 11 w 4634"/>
                <a:gd name="T25" fmla="*/ 1158 h 1917"/>
                <a:gd name="T26" fmla="*/ 1 w 4634"/>
                <a:gd name="T27" fmla="*/ 1109 h 1917"/>
                <a:gd name="T28" fmla="*/ 1048 w 4634"/>
                <a:gd name="T29" fmla="*/ 247 h 1917"/>
                <a:gd name="T30" fmla="*/ 1271 w 4634"/>
                <a:gd name="T31" fmla="*/ 109 h 1917"/>
                <a:gd name="T32" fmla="*/ 1485 w 4634"/>
                <a:gd name="T33" fmla="*/ 38 h 1917"/>
                <a:gd name="T34" fmla="*/ 1673 w 4634"/>
                <a:gd name="T35" fmla="*/ 12 h 1917"/>
                <a:gd name="T36" fmla="*/ 1837 w 4634"/>
                <a:gd name="T37" fmla="*/ 17 h 1917"/>
                <a:gd name="T38" fmla="*/ 1947 w 4634"/>
                <a:gd name="T39" fmla="*/ 35 h 1917"/>
                <a:gd name="T40" fmla="*/ 2066 w 4634"/>
                <a:gd name="T41" fmla="*/ 69 h 1917"/>
                <a:gd name="T42" fmla="*/ 2225 w 4634"/>
                <a:gd name="T43" fmla="*/ 116 h 1917"/>
                <a:gd name="T44" fmla="*/ 2382 w 4634"/>
                <a:gd name="T45" fmla="*/ 166 h 1917"/>
                <a:gd name="T46" fmla="*/ 2523 w 4634"/>
                <a:gd name="T47" fmla="*/ 211 h 1917"/>
                <a:gd name="T48" fmla="*/ 2629 w 4634"/>
                <a:gd name="T49" fmla="*/ 246 h 1917"/>
                <a:gd name="T50" fmla="*/ 2685 w 4634"/>
                <a:gd name="T51" fmla="*/ 263 h 1917"/>
                <a:gd name="T52" fmla="*/ 2737 w 4634"/>
                <a:gd name="T53" fmla="*/ 283 h 1917"/>
                <a:gd name="T54" fmla="*/ 2850 w 4634"/>
                <a:gd name="T55" fmla="*/ 370 h 1917"/>
                <a:gd name="T56" fmla="*/ 2912 w 4634"/>
                <a:gd name="T57" fmla="*/ 495 h 1917"/>
                <a:gd name="T58" fmla="*/ 2919 w 4634"/>
                <a:gd name="T59" fmla="*/ 591 h 1917"/>
                <a:gd name="T60" fmla="*/ 2919 w 4634"/>
                <a:gd name="T61" fmla="*/ 594 h 1917"/>
                <a:gd name="T62" fmla="*/ 2910 w 4634"/>
                <a:gd name="T63" fmla="*/ 640 h 1917"/>
                <a:gd name="T64" fmla="*/ 2877 w 4634"/>
                <a:gd name="T65" fmla="*/ 720 h 1917"/>
                <a:gd name="T66" fmla="*/ 2805 w 4634"/>
                <a:gd name="T67" fmla="*/ 800 h 1917"/>
                <a:gd name="T68" fmla="*/ 2690 w 4634"/>
                <a:gd name="T69" fmla="*/ 845 h 1917"/>
                <a:gd name="T70" fmla="*/ 2539 w 4634"/>
                <a:gd name="T71" fmla="*/ 841 h 1917"/>
                <a:gd name="T72" fmla="*/ 1885 w 4634"/>
                <a:gd name="T73" fmla="*/ 643 h 1917"/>
                <a:gd name="T74" fmla="*/ 1843 w 4634"/>
                <a:gd name="T75" fmla="*/ 644 h 1917"/>
                <a:gd name="T76" fmla="*/ 1799 w 4634"/>
                <a:gd name="T77" fmla="*/ 689 h 1917"/>
                <a:gd name="T78" fmla="*/ 1810 w 4634"/>
                <a:gd name="T79" fmla="*/ 750 h 1917"/>
                <a:gd name="T80" fmla="*/ 2441 w 4634"/>
                <a:gd name="T81" fmla="*/ 959 h 1917"/>
                <a:gd name="T82" fmla="*/ 2575 w 4634"/>
                <a:gd name="T83" fmla="*/ 983 h 1917"/>
                <a:gd name="T84" fmla="*/ 2744 w 4634"/>
                <a:gd name="T85" fmla="*/ 975 h 1917"/>
                <a:gd name="T86" fmla="*/ 2885 w 4634"/>
                <a:gd name="T87" fmla="*/ 912 h 1917"/>
                <a:gd name="T88" fmla="*/ 2985 w 4634"/>
                <a:gd name="T89" fmla="*/ 807 h 1917"/>
                <a:gd name="T90" fmla="*/ 3035 w 4634"/>
                <a:gd name="T91" fmla="*/ 696 h 1917"/>
                <a:gd name="T92" fmla="*/ 3061 w 4634"/>
                <a:gd name="T93" fmla="*/ 637 h 1917"/>
                <a:gd name="T94" fmla="*/ 4146 w 4634"/>
                <a:gd name="T95" fmla="*/ 25 h 1917"/>
                <a:gd name="T96" fmla="*/ 4278 w 4634"/>
                <a:gd name="T97" fmla="*/ 0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4" h="1917">
                  <a:moveTo>
                    <a:pt x="4278" y="0"/>
                  </a:moveTo>
                  <a:lnTo>
                    <a:pt x="4326" y="2"/>
                  </a:lnTo>
                  <a:lnTo>
                    <a:pt x="4372" y="12"/>
                  </a:lnTo>
                  <a:lnTo>
                    <a:pt x="4416" y="26"/>
                  </a:lnTo>
                  <a:lnTo>
                    <a:pt x="4458" y="47"/>
                  </a:lnTo>
                  <a:lnTo>
                    <a:pt x="4496" y="74"/>
                  </a:lnTo>
                  <a:lnTo>
                    <a:pt x="4531" y="105"/>
                  </a:lnTo>
                  <a:lnTo>
                    <a:pt x="4562" y="140"/>
                  </a:lnTo>
                  <a:lnTo>
                    <a:pt x="4587" y="180"/>
                  </a:lnTo>
                  <a:lnTo>
                    <a:pt x="4608" y="223"/>
                  </a:lnTo>
                  <a:lnTo>
                    <a:pt x="4622" y="268"/>
                  </a:lnTo>
                  <a:lnTo>
                    <a:pt x="4631" y="313"/>
                  </a:lnTo>
                  <a:lnTo>
                    <a:pt x="4634" y="360"/>
                  </a:lnTo>
                  <a:lnTo>
                    <a:pt x="4629" y="405"/>
                  </a:lnTo>
                  <a:lnTo>
                    <a:pt x="4620" y="450"/>
                  </a:lnTo>
                  <a:lnTo>
                    <a:pt x="4606" y="492"/>
                  </a:lnTo>
                  <a:lnTo>
                    <a:pt x="4584" y="533"/>
                  </a:lnTo>
                  <a:lnTo>
                    <a:pt x="4559" y="571"/>
                  </a:lnTo>
                  <a:lnTo>
                    <a:pt x="4528" y="606"/>
                  </a:lnTo>
                  <a:lnTo>
                    <a:pt x="4493" y="637"/>
                  </a:lnTo>
                  <a:lnTo>
                    <a:pt x="4452" y="664"/>
                  </a:lnTo>
                  <a:lnTo>
                    <a:pt x="2833" y="1577"/>
                  </a:lnTo>
                  <a:lnTo>
                    <a:pt x="2785" y="1600"/>
                  </a:lnTo>
                  <a:lnTo>
                    <a:pt x="2735" y="1615"/>
                  </a:lnTo>
                  <a:lnTo>
                    <a:pt x="2683" y="1622"/>
                  </a:lnTo>
                  <a:lnTo>
                    <a:pt x="2631" y="1622"/>
                  </a:lnTo>
                  <a:lnTo>
                    <a:pt x="2577" y="1614"/>
                  </a:lnTo>
                  <a:lnTo>
                    <a:pt x="1420" y="1339"/>
                  </a:lnTo>
                  <a:lnTo>
                    <a:pt x="1400" y="1338"/>
                  </a:lnTo>
                  <a:lnTo>
                    <a:pt x="1381" y="1342"/>
                  </a:lnTo>
                  <a:lnTo>
                    <a:pt x="1364" y="1352"/>
                  </a:lnTo>
                  <a:lnTo>
                    <a:pt x="646" y="1905"/>
                  </a:lnTo>
                  <a:lnTo>
                    <a:pt x="631" y="1914"/>
                  </a:lnTo>
                  <a:lnTo>
                    <a:pt x="612" y="1917"/>
                  </a:lnTo>
                  <a:lnTo>
                    <a:pt x="605" y="1917"/>
                  </a:lnTo>
                  <a:lnTo>
                    <a:pt x="591" y="1912"/>
                  </a:lnTo>
                  <a:lnTo>
                    <a:pt x="579" y="1905"/>
                  </a:lnTo>
                  <a:lnTo>
                    <a:pt x="567" y="1894"/>
                  </a:lnTo>
                  <a:lnTo>
                    <a:pt x="11" y="1158"/>
                  </a:lnTo>
                  <a:lnTo>
                    <a:pt x="3" y="1142"/>
                  </a:lnTo>
                  <a:lnTo>
                    <a:pt x="0" y="1126"/>
                  </a:lnTo>
                  <a:lnTo>
                    <a:pt x="1" y="1109"/>
                  </a:lnTo>
                  <a:lnTo>
                    <a:pt x="8" y="1093"/>
                  </a:lnTo>
                  <a:lnTo>
                    <a:pt x="21" y="1081"/>
                  </a:lnTo>
                  <a:lnTo>
                    <a:pt x="1048" y="247"/>
                  </a:lnTo>
                  <a:lnTo>
                    <a:pt x="1122" y="194"/>
                  </a:lnTo>
                  <a:lnTo>
                    <a:pt x="1197" y="147"/>
                  </a:lnTo>
                  <a:lnTo>
                    <a:pt x="1271" y="109"/>
                  </a:lnTo>
                  <a:lnTo>
                    <a:pt x="1344" y="80"/>
                  </a:lnTo>
                  <a:lnTo>
                    <a:pt x="1416" y="56"/>
                  </a:lnTo>
                  <a:lnTo>
                    <a:pt x="1485" y="38"/>
                  </a:lnTo>
                  <a:lnTo>
                    <a:pt x="1551" y="25"/>
                  </a:lnTo>
                  <a:lnTo>
                    <a:pt x="1614" y="17"/>
                  </a:lnTo>
                  <a:lnTo>
                    <a:pt x="1673" y="12"/>
                  </a:lnTo>
                  <a:lnTo>
                    <a:pt x="1728" y="11"/>
                  </a:lnTo>
                  <a:lnTo>
                    <a:pt x="1785" y="12"/>
                  </a:lnTo>
                  <a:lnTo>
                    <a:pt x="1837" y="17"/>
                  </a:lnTo>
                  <a:lnTo>
                    <a:pt x="1882" y="22"/>
                  </a:lnTo>
                  <a:lnTo>
                    <a:pt x="1919" y="29"/>
                  </a:lnTo>
                  <a:lnTo>
                    <a:pt x="1947" y="35"/>
                  </a:lnTo>
                  <a:lnTo>
                    <a:pt x="1968" y="40"/>
                  </a:lnTo>
                  <a:lnTo>
                    <a:pt x="2016" y="55"/>
                  </a:lnTo>
                  <a:lnTo>
                    <a:pt x="2066" y="69"/>
                  </a:lnTo>
                  <a:lnTo>
                    <a:pt x="2118" y="84"/>
                  </a:lnTo>
                  <a:lnTo>
                    <a:pt x="2170" y="101"/>
                  </a:lnTo>
                  <a:lnTo>
                    <a:pt x="2225" y="116"/>
                  </a:lnTo>
                  <a:lnTo>
                    <a:pt x="2278" y="133"/>
                  </a:lnTo>
                  <a:lnTo>
                    <a:pt x="2330" y="150"/>
                  </a:lnTo>
                  <a:lnTo>
                    <a:pt x="2382" y="166"/>
                  </a:lnTo>
                  <a:lnTo>
                    <a:pt x="2431" y="183"/>
                  </a:lnTo>
                  <a:lnTo>
                    <a:pt x="2479" y="197"/>
                  </a:lnTo>
                  <a:lnTo>
                    <a:pt x="2523" y="211"/>
                  </a:lnTo>
                  <a:lnTo>
                    <a:pt x="2563" y="223"/>
                  </a:lnTo>
                  <a:lnTo>
                    <a:pt x="2598" y="235"/>
                  </a:lnTo>
                  <a:lnTo>
                    <a:pt x="2629" y="246"/>
                  </a:lnTo>
                  <a:lnTo>
                    <a:pt x="2655" y="253"/>
                  </a:lnTo>
                  <a:lnTo>
                    <a:pt x="2673" y="260"/>
                  </a:lnTo>
                  <a:lnTo>
                    <a:pt x="2685" y="263"/>
                  </a:lnTo>
                  <a:lnTo>
                    <a:pt x="2690" y="266"/>
                  </a:lnTo>
                  <a:lnTo>
                    <a:pt x="2693" y="266"/>
                  </a:lnTo>
                  <a:lnTo>
                    <a:pt x="2737" y="283"/>
                  </a:lnTo>
                  <a:lnTo>
                    <a:pt x="2780" y="306"/>
                  </a:lnTo>
                  <a:lnTo>
                    <a:pt x="2818" y="335"/>
                  </a:lnTo>
                  <a:lnTo>
                    <a:pt x="2850" y="370"/>
                  </a:lnTo>
                  <a:lnTo>
                    <a:pt x="2877" y="408"/>
                  </a:lnTo>
                  <a:lnTo>
                    <a:pt x="2898" y="450"/>
                  </a:lnTo>
                  <a:lnTo>
                    <a:pt x="2912" y="495"/>
                  </a:lnTo>
                  <a:lnTo>
                    <a:pt x="2919" y="543"/>
                  </a:lnTo>
                  <a:lnTo>
                    <a:pt x="2919" y="591"/>
                  </a:lnTo>
                  <a:lnTo>
                    <a:pt x="2919" y="591"/>
                  </a:lnTo>
                  <a:lnTo>
                    <a:pt x="2919" y="592"/>
                  </a:lnTo>
                  <a:lnTo>
                    <a:pt x="2919" y="592"/>
                  </a:lnTo>
                  <a:lnTo>
                    <a:pt x="2919" y="594"/>
                  </a:lnTo>
                  <a:lnTo>
                    <a:pt x="2917" y="603"/>
                  </a:lnTo>
                  <a:lnTo>
                    <a:pt x="2914" y="619"/>
                  </a:lnTo>
                  <a:lnTo>
                    <a:pt x="2910" y="640"/>
                  </a:lnTo>
                  <a:lnTo>
                    <a:pt x="2902" y="665"/>
                  </a:lnTo>
                  <a:lnTo>
                    <a:pt x="2891" y="692"/>
                  </a:lnTo>
                  <a:lnTo>
                    <a:pt x="2877" y="720"/>
                  </a:lnTo>
                  <a:lnTo>
                    <a:pt x="2858" y="748"/>
                  </a:lnTo>
                  <a:lnTo>
                    <a:pt x="2834" y="775"/>
                  </a:lnTo>
                  <a:lnTo>
                    <a:pt x="2805" y="800"/>
                  </a:lnTo>
                  <a:lnTo>
                    <a:pt x="2771" y="820"/>
                  </a:lnTo>
                  <a:lnTo>
                    <a:pt x="2732" y="836"/>
                  </a:lnTo>
                  <a:lnTo>
                    <a:pt x="2690" y="845"/>
                  </a:lnTo>
                  <a:lnTo>
                    <a:pt x="2643" y="850"/>
                  </a:lnTo>
                  <a:lnTo>
                    <a:pt x="2593" y="848"/>
                  </a:lnTo>
                  <a:lnTo>
                    <a:pt x="2539" y="841"/>
                  </a:lnTo>
                  <a:lnTo>
                    <a:pt x="2480" y="829"/>
                  </a:lnTo>
                  <a:lnTo>
                    <a:pt x="2478" y="829"/>
                  </a:lnTo>
                  <a:lnTo>
                    <a:pt x="1885" y="643"/>
                  </a:lnTo>
                  <a:lnTo>
                    <a:pt x="1875" y="641"/>
                  </a:lnTo>
                  <a:lnTo>
                    <a:pt x="1865" y="640"/>
                  </a:lnTo>
                  <a:lnTo>
                    <a:pt x="1843" y="644"/>
                  </a:lnTo>
                  <a:lnTo>
                    <a:pt x="1825" y="654"/>
                  </a:lnTo>
                  <a:lnTo>
                    <a:pt x="1809" y="670"/>
                  </a:lnTo>
                  <a:lnTo>
                    <a:pt x="1799" y="689"/>
                  </a:lnTo>
                  <a:lnTo>
                    <a:pt x="1796" y="710"/>
                  </a:lnTo>
                  <a:lnTo>
                    <a:pt x="1801" y="731"/>
                  </a:lnTo>
                  <a:lnTo>
                    <a:pt x="1810" y="750"/>
                  </a:lnTo>
                  <a:lnTo>
                    <a:pt x="1825" y="765"/>
                  </a:lnTo>
                  <a:lnTo>
                    <a:pt x="1844" y="775"/>
                  </a:lnTo>
                  <a:lnTo>
                    <a:pt x="2441" y="959"/>
                  </a:lnTo>
                  <a:lnTo>
                    <a:pt x="2444" y="961"/>
                  </a:lnTo>
                  <a:lnTo>
                    <a:pt x="2510" y="975"/>
                  </a:lnTo>
                  <a:lnTo>
                    <a:pt x="2575" y="983"/>
                  </a:lnTo>
                  <a:lnTo>
                    <a:pt x="2634" y="986"/>
                  </a:lnTo>
                  <a:lnTo>
                    <a:pt x="2691" y="983"/>
                  </a:lnTo>
                  <a:lnTo>
                    <a:pt x="2744" y="975"/>
                  </a:lnTo>
                  <a:lnTo>
                    <a:pt x="2795" y="959"/>
                  </a:lnTo>
                  <a:lnTo>
                    <a:pt x="2841" y="938"/>
                  </a:lnTo>
                  <a:lnTo>
                    <a:pt x="2885" y="912"/>
                  </a:lnTo>
                  <a:lnTo>
                    <a:pt x="2924" y="879"/>
                  </a:lnTo>
                  <a:lnTo>
                    <a:pt x="2957" y="844"/>
                  </a:lnTo>
                  <a:lnTo>
                    <a:pt x="2985" y="807"/>
                  </a:lnTo>
                  <a:lnTo>
                    <a:pt x="3006" y="769"/>
                  </a:lnTo>
                  <a:lnTo>
                    <a:pt x="3023" y="733"/>
                  </a:lnTo>
                  <a:lnTo>
                    <a:pt x="3035" y="696"/>
                  </a:lnTo>
                  <a:lnTo>
                    <a:pt x="3045" y="664"/>
                  </a:lnTo>
                  <a:lnTo>
                    <a:pt x="3051" y="650"/>
                  </a:lnTo>
                  <a:lnTo>
                    <a:pt x="3061" y="637"/>
                  </a:lnTo>
                  <a:lnTo>
                    <a:pt x="3072" y="627"/>
                  </a:lnTo>
                  <a:lnTo>
                    <a:pt x="4105" y="45"/>
                  </a:lnTo>
                  <a:lnTo>
                    <a:pt x="4146" y="25"/>
                  </a:lnTo>
                  <a:lnTo>
                    <a:pt x="4190" y="11"/>
                  </a:lnTo>
                  <a:lnTo>
                    <a:pt x="4233" y="2"/>
                  </a:lnTo>
                  <a:lnTo>
                    <a:pt x="42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Freeform 391"/>
            <p:cNvSpPr>
              <a:spLocks noEditPoints="1"/>
            </p:cNvSpPr>
            <p:nvPr/>
          </p:nvSpPr>
          <p:spPr bwMode="auto">
            <a:xfrm>
              <a:off x="3944" y="1259"/>
              <a:ext cx="788" cy="716"/>
            </a:xfrm>
            <a:custGeom>
              <a:avLst/>
              <a:gdLst>
                <a:gd name="T0" fmla="*/ 893 w 2364"/>
                <a:gd name="T1" fmla="*/ 918 h 2147"/>
                <a:gd name="T2" fmla="*/ 850 w 2364"/>
                <a:gd name="T3" fmla="*/ 943 h 2147"/>
                <a:gd name="T4" fmla="*/ 823 w 2364"/>
                <a:gd name="T5" fmla="*/ 987 h 2147"/>
                <a:gd name="T6" fmla="*/ 823 w 2364"/>
                <a:gd name="T7" fmla="*/ 1040 h 2147"/>
                <a:gd name="T8" fmla="*/ 850 w 2364"/>
                <a:gd name="T9" fmla="*/ 1084 h 2147"/>
                <a:gd name="T10" fmla="*/ 893 w 2364"/>
                <a:gd name="T11" fmla="*/ 1111 h 2147"/>
                <a:gd name="T12" fmla="*/ 1443 w 2364"/>
                <a:gd name="T13" fmla="*/ 1114 h 2147"/>
                <a:gd name="T14" fmla="*/ 1493 w 2364"/>
                <a:gd name="T15" fmla="*/ 1100 h 2147"/>
                <a:gd name="T16" fmla="*/ 1530 w 2364"/>
                <a:gd name="T17" fmla="*/ 1064 h 2147"/>
                <a:gd name="T18" fmla="*/ 1542 w 2364"/>
                <a:gd name="T19" fmla="*/ 1014 h 2147"/>
                <a:gd name="T20" fmla="*/ 1530 w 2364"/>
                <a:gd name="T21" fmla="*/ 964 h 2147"/>
                <a:gd name="T22" fmla="*/ 1493 w 2364"/>
                <a:gd name="T23" fmla="*/ 928 h 2147"/>
                <a:gd name="T24" fmla="*/ 1443 w 2364"/>
                <a:gd name="T25" fmla="*/ 914 h 2147"/>
                <a:gd name="T26" fmla="*/ 249 w 2364"/>
                <a:gd name="T27" fmla="*/ 251 h 2147"/>
                <a:gd name="T28" fmla="*/ 2115 w 2364"/>
                <a:gd name="T29" fmla="*/ 569 h 2147"/>
                <a:gd name="T30" fmla="*/ 249 w 2364"/>
                <a:gd name="T31" fmla="*/ 251 h 2147"/>
                <a:gd name="T32" fmla="*/ 2239 w 2364"/>
                <a:gd name="T33" fmla="*/ 0 h 2147"/>
                <a:gd name="T34" fmla="*/ 2294 w 2364"/>
                <a:gd name="T35" fmla="*/ 13 h 2147"/>
                <a:gd name="T36" fmla="*/ 2336 w 2364"/>
                <a:gd name="T37" fmla="*/ 48 h 2147"/>
                <a:gd name="T38" fmla="*/ 2360 w 2364"/>
                <a:gd name="T39" fmla="*/ 98 h 2147"/>
                <a:gd name="T40" fmla="*/ 2364 w 2364"/>
                <a:gd name="T41" fmla="*/ 693 h 2147"/>
                <a:gd name="T42" fmla="*/ 2351 w 2364"/>
                <a:gd name="T43" fmla="*/ 748 h 2147"/>
                <a:gd name="T44" fmla="*/ 2318 w 2364"/>
                <a:gd name="T45" fmla="*/ 790 h 2147"/>
                <a:gd name="T46" fmla="*/ 2267 w 2364"/>
                <a:gd name="T47" fmla="*/ 814 h 2147"/>
                <a:gd name="T48" fmla="*/ 2193 w 2364"/>
                <a:gd name="T49" fmla="*/ 818 h 2147"/>
                <a:gd name="T50" fmla="*/ 2190 w 2364"/>
                <a:gd name="T51" fmla="*/ 2051 h 2147"/>
                <a:gd name="T52" fmla="*/ 2166 w 2364"/>
                <a:gd name="T53" fmla="*/ 2100 h 2147"/>
                <a:gd name="T54" fmla="*/ 2122 w 2364"/>
                <a:gd name="T55" fmla="*/ 2134 h 2147"/>
                <a:gd name="T56" fmla="*/ 2068 w 2364"/>
                <a:gd name="T57" fmla="*/ 2147 h 2147"/>
                <a:gd name="T58" fmla="*/ 266 w 2364"/>
                <a:gd name="T59" fmla="*/ 2144 h 2147"/>
                <a:gd name="T60" fmla="*/ 216 w 2364"/>
                <a:gd name="T61" fmla="*/ 2120 h 2147"/>
                <a:gd name="T62" fmla="*/ 183 w 2364"/>
                <a:gd name="T63" fmla="*/ 2078 h 2147"/>
                <a:gd name="T64" fmla="*/ 170 w 2364"/>
                <a:gd name="T65" fmla="*/ 2023 h 2147"/>
                <a:gd name="T66" fmla="*/ 124 w 2364"/>
                <a:gd name="T67" fmla="*/ 818 h 2147"/>
                <a:gd name="T68" fmla="*/ 69 w 2364"/>
                <a:gd name="T69" fmla="*/ 805 h 2147"/>
                <a:gd name="T70" fmla="*/ 27 w 2364"/>
                <a:gd name="T71" fmla="*/ 772 h 2147"/>
                <a:gd name="T72" fmla="*/ 3 w 2364"/>
                <a:gd name="T73" fmla="*/ 721 h 2147"/>
                <a:gd name="T74" fmla="*/ 0 w 2364"/>
                <a:gd name="T75" fmla="*/ 126 h 2147"/>
                <a:gd name="T76" fmla="*/ 13 w 2364"/>
                <a:gd name="T77" fmla="*/ 71 h 2147"/>
                <a:gd name="T78" fmla="*/ 46 w 2364"/>
                <a:gd name="T79" fmla="*/ 29 h 2147"/>
                <a:gd name="T80" fmla="*/ 96 w 2364"/>
                <a:gd name="T81" fmla="*/ 5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4" h="2147">
                  <a:moveTo>
                    <a:pt x="920" y="914"/>
                  </a:moveTo>
                  <a:lnTo>
                    <a:pt x="893" y="918"/>
                  </a:lnTo>
                  <a:lnTo>
                    <a:pt x="870" y="928"/>
                  </a:lnTo>
                  <a:lnTo>
                    <a:pt x="850" y="943"/>
                  </a:lnTo>
                  <a:lnTo>
                    <a:pt x="834" y="964"/>
                  </a:lnTo>
                  <a:lnTo>
                    <a:pt x="823" y="987"/>
                  </a:lnTo>
                  <a:lnTo>
                    <a:pt x="820" y="1014"/>
                  </a:lnTo>
                  <a:lnTo>
                    <a:pt x="823" y="1040"/>
                  </a:lnTo>
                  <a:lnTo>
                    <a:pt x="834" y="1064"/>
                  </a:lnTo>
                  <a:lnTo>
                    <a:pt x="850" y="1084"/>
                  </a:lnTo>
                  <a:lnTo>
                    <a:pt x="870" y="1100"/>
                  </a:lnTo>
                  <a:lnTo>
                    <a:pt x="893" y="1111"/>
                  </a:lnTo>
                  <a:lnTo>
                    <a:pt x="920" y="1114"/>
                  </a:lnTo>
                  <a:lnTo>
                    <a:pt x="1443" y="1114"/>
                  </a:lnTo>
                  <a:lnTo>
                    <a:pt x="1469" y="1111"/>
                  </a:lnTo>
                  <a:lnTo>
                    <a:pt x="1493" y="1100"/>
                  </a:lnTo>
                  <a:lnTo>
                    <a:pt x="1514" y="1084"/>
                  </a:lnTo>
                  <a:lnTo>
                    <a:pt x="1530" y="1064"/>
                  </a:lnTo>
                  <a:lnTo>
                    <a:pt x="1540" y="1040"/>
                  </a:lnTo>
                  <a:lnTo>
                    <a:pt x="1542" y="1014"/>
                  </a:lnTo>
                  <a:lnTo>
                    <a:pt x="1540" y="987"/>
                  </a:lnTo>
                  <a:lnTo>
                    <a:pt x="1530" y="964"/>
                  </a:lnTo>
                  <a:lnTo>
                    <a:pt x="1514" y="943"/>
                  </a:lnTo>
                  <a:lnTo>
                    <a:pt x="1493" y="928"/>
                  </a:lnTo>
                  <a:lnTo>
                    <a:pt x="1469" y="918"/>
                  </a:lnTo>
                  <a:lnTo>
                    <a:pt x="1443" y="914"/>
                  </a:lnTo>
                  <a:lnTo>
                    <a:pt x="920" y="914"/>
                  </a:lnTo>
                  <a:close/>
                  <a:moveTo>
                    <a:pt x="249" y="251"/>
                  </a:moveTo>
                  <a:lnTo>
                    <a:pt x="249" y="569"/>
                  </a:lnTo>
                  <a:lnTo>
                    <a:pt x="2115" y="569"/>
                  </a:lnTo>
                  <a:lnTo>
                    <a:pt x="2115" y="251"/>
                  </a:lnTo>
                  <a:lnTo>
                    <a:pt x="249" y="251"/>
                  </a:lnTo>
                  <a:close/>
                  <a:moveTo>
                    <a:pt x="124" y="0"/>
                  </a:moveTo>
                  <a:lnTo>
                    <a:pt x="2239" y="0"/>
                  </a:lnTo>
                  <a:lnTo>
                    <a:pt x="2267" y="5"/>
                  </a:lnTo>
                  <a:lnTo>
                    <a:pt x="2294" y="13"/>
                  </a:lnTo>
                  <a:lnTo>
                    <a:pt x="2318" y="29"/>
                  </a:lnTo>
                  <a:lnTo>
                    <a:pt x="2336" y="48"/>
                  </a:lnTo>
                  <a:lnTo>
                    <a:pt x="2351" y="71"/>
                  </a:lnTo>
                  <a:lnTo>
                    <a:pt x="2360" y="98"/>
                  </a:lnTo>
                  <a:lnTo>
                    <a:pt x="2364" y="126"/>
                  </a:lnTo>
                  <a:lnTo>
                    <a:pt x="2364" y="693"/>
                  </a:lnTo>
                  <a:lnTo>
                    <a:pt x="2360" y="721"/>
                  </a:lnTo>
                  <a:lnTo>
                    <a:pt x="2351" y="748"/>
                  </a:lnTo>
                  <a:lnTo>
                    <a:pt x="2336" y="772"/>
                  </a:lnTo>
                  <a:lnTo>
                    <a:pt x="2318" y="790"/>
                  </a:lnTo>
                  <a:lnTo>
                    <a:pt x="2294" y="805"/>
                  </a:lnTo>
                  <a:lnTo>
                    <a:pt x="2267" y="814"/>
                  </a:lnTo>
                  <a:lnTo>
                    <a:pt x="2239" y="818"/>
                  </a:lnTo>
                  <a:lnTo>
                    <a:pt x="2193" y="818"/>
                  </a:lnTo>
                  <a:lnTo>
                    <a:pt x="2193" y="2023"/>
                  </a:lnTo>
                  <a:lnTo>
                    <a:pt x="2190" y="2051"/>
                  </a:lnTo>
                  <a:lnTo>
                    <a:pt x="2180" y="2078"/>
                  </a:lnTo>
                  <a:lnTo>
                    <a:pt x="2166" y="2100"/>
                  </a:lnTo>
                  <a:lnTo>
                    <a:pt x="2146" y="2120"/>
                  </a:lnTo>
                  <a:lnTo>
                    <a:pt x="2122" y="2134"/>
                  </a:lnTo>
                  <a:lnTo>
                    <a:pt x="2097" y="2144"/>
                  </a:lnTo>
                  <a:lnTo>
                    <a:pt x="2068" y="2147"/>
                  </a:lnTo>
                  <a:lnTo>
                    <a:pt x="295" y="2147"/>
                  </a:lnTo>
                  <a:lnTo>
                    <a:pt x="266" y="2144"/>
                  </a:lnTo>
                  <a:lnTo>
                    <a:pt x="240" y="2134"/>
                  </a:lnTo>
                  <a:lnTo>
                    <a:pt x="216" y="2120"/>
                  </a:lnTo>
                  <a:lnTo>
                    <a:pt x="198" y="2100"/>
                  </a:lnTo>
                  <a:lnTo>
                    <a:pt x="183" y="2078"/>
                  </a:lnTo>
                  <a:lnTo>
                    <a:pt x="174" y="2051"/>
                  </a:lnTo>
                  <a:lnTo>
                    <a:pt x="170" y="2023"/>
                  </a:lnTo>
                  <a:lnTo>
                    <a:pt x="170" y="818"/>
                  </a:lnTo>
                  <a:lnTo>
                    <a:pt x="124" y="818"/>
                  </a:lnTo>
                  <a:lnTo>
                    <a:pt x="96" y="814"/>
                  </a:lnTo>
                  <a:lnTo>
                    <a:pt x="69" y="805"/>
                  </a:lnTo>
                  <a:lnTo>
                    <a:pt x="46" y="790"/>
                  </a:lnTo>
                  <a:lnTo>
                    <a:pt x="27" y="772"/>
                  </a:lnTo>
                  <a:lnTo>
                    <a:pt x="13" y="748"/>
                  </a:lnTo>
                  <a:lnTo>
                    <a:pt x="3" y="721"/>
                  </a:lnTo>
                  <a:lnTo>
                    <a:pt x="0" y="693"/>
                  </a:lnTo>
                  <a:lnTo>
                    <a:pt x="0" y="126"/>
                  </a:lnTo>
                  <a:lnTo>
                    <a:pt x="3" y="98"/>
                  </a:lnTo>
                  <a:lnTo>
                    <a:pt x="13" y="71"/>
                  </a:lnTo>
                  <a:lnTo>
                    <a:pt x="27" y="48"/>
                  </a:lnTo>
                  <a:lnTo>
                    <a:pt x="46" y="29"/>
                  </a:lnTo>
                  <a:lnTo>
                    <a:pt x="69" y="13"/>
                  </a:lnTo>
                  <a:lnTo>
                    <a:pt x="96" y="5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31" name="Group 400"/>
          <p:cNvGrpSpPr>
            <a:grpSpLocks noChangeAspect="1"/>
          </p:cNvGrpSpPr>
          <p:nvPr/>
        </p:nvGrpSpPr>
        <p:grpSpPr bwMode="auto">
          <a:xfrm>
            <a:off x="7114480" y="2519196"/>
            <a:ext cx="708910" cy="743878"/>
            <a:chOff x="1851" y="1612"/>
            <a:chExt cx="2534" cy="2659"/>
          </a:xfrm>
          <a:solidFill>
            <a:schemeClr val="bg1"/>
          </a:solidFill>
        </p:grpSpPr>
        <p:sp>
          <p:nvSpPr>
            <p:cNvPr id="37" name="Freeform 402"/>
            <p:cNvSpPr/>
            <p:nvPr/>
          </p:nvSpPr>
          <p:spPr bwMode="auto">
            <a:xfrm>
              <a:off x="1851" y="1612"/>
              <a:ext cx="2471" cy="2472"/>
            </a:xfrm>
            <a:custGeom>
              <a:avLst/>
              <a:gdLst>
                <a:gd name="T0" fmla="*/ 2785 w 4943"/>
                <a:gd name="T1" fmla="*/ 19 h 4944"/>
                <a:gd name="T2" fmla="*/ 3231 w 4943"/>
                <a:gd name="T3" fmla="*/ 119 h 4944"/>
                <a:gd name="T4" fmla="*/ 3639 w 4943"/>
                <a:gd name="T5" fmla="*/ 293 h 4944"/>
                <a:gd name="T6" fmla="*/ 4005 w 4943"/>
                <a:gd name="T7" fmla="*/ 535 h 4944"/>
                <a:gd name="T8" fmla="*/ 4321 w 4943"/>
                <a:gd name="T9" fmla="*/ 835 h 4944"/>
                <a:gd name="T10" fmla="*/ 4579 w 4943"/>
                <a:gd name="T11" fmla="*/ 1183 h 4944"/>
                <a:gd name="T12" fmla="*/ 4773 w 4943"/>
                <a:gd name="T13" fmla="*/ 1573 h 4944"/>
                <a:gd name="T14" fmla="*/ 4896 w 4943"/>
                <a:gd name="T15" fmla="*/ 1993 h 4944"/>
                <a:gd name="T16" fmla="*/ 4943 w 4943"/>
                <a:gd name="T17" fmla="*/ 2438 h 4944"/>
                <a:gd name="T18" fmla="*/ 4906 w 4943"/>
                <a:gd name="T19" fmla="*/ 2896 h 4944"/>
                <a:gd name="T20" fmla="*/ 4820 w 4943"/>
                <a:gd name="T21" fmla="*/ 3225 h 4944"/>
                <a:gd name="T22" fmla="*/ 4765 w 4943"/>
                <a:gd name="T23" fmla="*/ 3249 h 4944"/>
                <a:gd name="T24" fmla="*/ 4682 w 4943"/>
                <a:gd name="T25" fmla="*/ 3221 h 4944"/>
                <a:gd name="T26" fmla="*/ 4230 w 4943"/>
                <a:gd name="T27" fmla="*/ 3088 h 4944"/>
                <a:gd name="T28" fmla="*/ 4221 w 4943"/>
                <a:gd name="T29" fmla="*/ 3030 h 4944"/>
                <a:gd name="T30" fmla="*/ 4301 w 4943"/>
                <a:gd name="T31" fmla="*/ 2635 h 4944"/>
                <a:gd name="T32" fmla="*/ 4297 w 4943"/>
                <a:gd name="T33" fmla="*/ 2248 h 4944"/>
                <a:gd name="T34" fmla="*/ 4211 w 4943"/>
                <a:gd name="T35" fmla="*/ 1881 h 4944"/>
                <a:gd name="T36" fmla="*/ 4055 w 4943"/>
                <a:gd name="T37" fmla="*/ 1542 h 4944"/>
                <a:gd name="T38" fmla="*/ 3836 w 4943"/>
                <a:gd name="T39" fmla="*/ 1242 h 4944"/>
                <a:gd name="T40" fmla="*/ 3560 w 4943"/>
                <a:gd name="T41" fmla="*/ 991 h 4944"/>
                <a:gd name="T42" fmla="*/ 3235 w 4943"/>
                <a:gd name="T43" fmla="*/ 799 h 4944"/>
                <a:gd name="T44" fmla="*/ 2870 w 4943"/>
                <a:gd name="T45" fmla="*/ 677 h 4944"/>
                <a:gd name="T46" fmla="*/ 2471 w 4943"/>
                <a:gd name="T47" fmla="*/ 633 h 4944"/>
                <a:gd name="T48" fmla="*/ 2069 w 4943"/>
                <a:gd name="T49" fmla="*/ 678 h 4944"/>
                <a:gd name="T50" fmla="*/ 1697 w 4943"/>
                <a:gd name="T51" fmla="*/ 804 h 4944"/>
                <a:gd name="T52" fmla="*/ 1367 w 4943"/>
                <a:gd name="T53" fmla="*/ 1004 h 4944"/>
                <a:gd name="T54" fmla="*/ 1085 w 4943"/>
                <a:gd name="T55" fmla="*/ 1267 h 4944"/>
                <a:gd name="T56" fmla="*/ 864 w 4943"/>
                <a:gd name="T57" fmla="*/ 1581 h 4944"/>
                <a:gd name="T58" fmla="*/ 713 w 4943"/>
                <a:gd name="T59" fmla="*/ 1940 h 4944"/>
                <a:gd name="T60" fmla="*/ 640 w 4943"/>
                <a:gd name="T61" fmla="*/ 2333 h 4944"/>
                <a:gd name="T62" fmla="*/ 653 w 4943"/>
                <a:gd name="T63" fmla="*/ 2735 h 4944"/>
                <a:gd name="T64" fmla="*/ 748 w 4943"/>
                <a:gd name="T65" fmla="*/ 3107 h 4944"/>
                <a:gd name="T66" fmla="*/ 914 w 4943"/>
                <a:gd name="T67" fmla="*/ 3444 h 4944"/>
                <a:gd name="T68" fmla="*/ 1141 w 4943"/>
                <a:gd name="T69" fmla="*/ 3735 h 4944"/>
                <a:gd name="T70" fmla="*/ 1422 w 4943"/>
                <a:gd name="T71" fmla="*/ 3976 h 4944"/>
                <a:gd name="T72" fmla="*/ 1744 w 4943"/>
                <a:gd name="T73" fmla="*/ 4156 h 4944"/>
                <a:gd name="T74" fmla="*/ 2100 w 4943"/>
                <a:gd name="T75" fmla="*/ 4271 h 4944"/>
                <a:gd name="T76" fmla="*/ 2480 w 4943"/>
                <a:gd name="T77" fmla="*/ 4308 h 4944"/>
                <a:gd name="T78" fmla="*/ 2766 w 4943"/>
                <a:gd name="T79" fmla="*/ 4288 h 4944"/>
                <a:gd name="T80" fmla="*/ 2812 w 4943"/>
                <a:gd name="T81" fmla="*/ 4333 h 4944"/>
                <a:gd name="T82" fmla="*/ 2941 w 4943"/>
                <a:gd name="T83" fmla="*/ 4868 h 4944"/>
                <a:gd name="T84" fmla="*/ 2895 w 4943"/>
                <a:gd name="T85" fmla="*/ 4907 h 4944"/>
                <a:gd name="T86" fmla="*/ 2458 w 4943"/>
                <a:gd name="T87" fmla="*/ 4944 h 4944"/>
                <a:gd name="T88" fmla="*/ 2031 w 4943"/>
                <a:gd name="T89" fmla="*/ 4904 h 4944"/>
                <a:gd name="T90" fmla="*/ 1623 w 4943"/>
                <a:gd name="T91" fmla="*/ 4791 h 4944"/>
                <a:gd name="T92" fmla="*/ 1243 w 4943"/>
                <a:gd name="T93" fmla="*/ 4614 h 4944"/>
                <a:gd name="T94" fmla="*/ 898 w 4943"/>
                <a:gd name="T95" fmla="*/ 4375 h 4944"/>
                <a:gd name="T96" fmla="*/ 598 w 4943"/>
                <a:gd name="T97" fmla="*/ 4080 h 4944"/>
                <a:gd name="T98" fmla="*/ 350 w 4943"/>
                <a:gd name="T99" fmla="*/ 3739 h 4944"/>
                <a:gd name="T100" fmla="*/ 162 w 4943"/>
                <a:gd name="T101" fmla="*/ 3352 h 4944"/>
                <a:gd name="T102" fmla="*/ 42 w 4943"/>
                <a:gd name="T103" fmla="*/ 2927 h 4944"/>
                <a:gd name="T104" fmla="*/ 0 w 4943"/>
                <a:gd name="T105" fmla="*/ 2470 h 4944"/>
                <a:gd name="T106" fmla="*/ 44 w 4943"/>
                <a:gd name="T107" fmla="*/ 2011 h 4944"/>
                <a:gd name="T108" fmla="*/ 168 w 4943"/>
                <a:gd name="T109" fmla="*/ 1579 h 4944"/>
                <a:gd name="T110" fmla="*/ 365 w 4943"/>
                <a:gd name="T111" fmla="*/ 1183 h 4944"/>
                <a:gd name="T112" fmla="*/ 626 w 4943"/>
                <a:gd name="T113" fmla="*/ 830 h 4944"/>
                <a:gd name="T114" fmla="*/ 943 w 4943"/>
                <a:gd name="T115" fmla="*/ 530 h 4944"/>
                <a:gd name="T116" fmla="*/ 1310 w 4943"/>
                <a:gd name="T117" fmla="*/ 290 h 4944"/>
                <a:gd name="T118" fmla="*/ 1720 w 4943"/>
                <a:gd name="T119" fmla="*/ 118 h 4944"/>
                <a:gd name="T120" fmla="*/ 2161 w 4943"/>
                <a:gd name="T121" fmla="*/ 19 h 4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43" h="4944">
                  <a:moveTo>
                    <a:pt x="2471" y="0"/>
                  </a:moveTo>
                  <a:lnTo>
                    <a:pt x="2630" y="5"/>
                  </a:lnTo>
                  <a:lnTo>
                    <a:pt x="2785" y="19"/>
                  </a:lnTo>
                  <a:lnTo>
                    <a:pt x="2938" y="44"/>
                  </a:lnTo>
                  <a:lnTo>
                    <a:pt x="3086" y="77"/>
                  </a:lnTo>
                  <a:lnTo>
                    <a:pt x="3231" y="119"/>
                  </a:lnTo>
                  <a:lnTo>
                    <a:pt x="3372" y="169"/>
                  </a:lnTo>
                  <a:lnTo>
                    <a:pt x="3509" y="227"/>
                  </a:lnTo>
                  <a:lnTo>
                    <a:pt x="3639" y="293"/>
                  </a:lnTo>
                  <a:lnTo>
                    <a:pt x="3766" y="367"/>
                  </a:lnTo>
                  <a:lnTo>
                    <a:pt x="3889" y="448"/>
                  </a:lnTo>
                  <a:lnTo>
                    <a:pt x="4005" y="535"/>
                  </a:lnTo>
                  <a:lnTo>
                    <a:pt x="4116" y="628"/>
                  </a:lnTo>
                  <a:lnTo>
                    <a:pt x="4221" y="728"/>
                  </a:lnTo>
                  <a:lnTo>
                    <a:pt x="4321" y="835"/>
                  </a:lnTo>
                  <a:lnTo>
                    <a:pt x="4413" y="946"/>
                  </a:lnTo>
                  <a:lnTo>
                    <a:pt x="4500" y="1062"/>
                  </a:lnTo>
                  <a:lnTo>
                    <a:pt x="4579" y="1183"/>
                  </a:lnTo>
                  <a:lnTo>
                    <a:pt x="4651" y="1309"/>
                  </a:lnTo>
                  <a:lnTo>
                    <a:pt x="4715" y="1439"/>
                  </a:lnTo>
                  <a:lnTo>
                    <a:pt x="4773" y="1573"/>
                  </a:lnTo>
                  <a:lnTo>
                    <a:pt x="4822" y="1710"/>
                  </a:lnTo>
                  <a:lnTo>
                    <a:pt x="4864" y="1850"/>
                  </a:lnTo>
                  <a:lnTo>
                    <a:pt x="4896" y="1993"/>
                  </a:lnTo>
                  <a:lnTo>
                    <a:pt x="4922" y="2140"/>
                  </a:lnTo>
                  <a:lnTo>
                    <a:pt x="4936" y="2288"/>
                  </a:lnTo>
                  <a:lnTo>
                    <a:pt x="4943" y="2438"/>
                  </a:lnTo>
                  <a:lnTo>
                    <a:pt x="4939" y="2590"/>
                  </a:lnTo>
                  <a:lnTo>
                    <a:pt x="4928" y="2743"/>
                  </a:lnTo>
                  <a:lnTo>
                    <a:pt x="4906" y="2896"/>
                  </a:lnTo>
                  <a:lnTo>
                    <a:pt x="4873" y="3051"/>
                  </a:lnTo>
                  <a:lnTo>
                    <a:pt x="4830" y="3205"/>
                  </a:lnTo>
                  <a:lnTo>
                    <a:pt x="4820" y="3225"/>
                  </a:lnTo>
                  <a:lnTo>
                    <a:pt x="4804" y="3238"/>
                  </a:lnTo>
                  <a:lnTo>
                    <a:pt x="4786" y="3247"/>
                  </a:lnTo>
                  <a:lnTo>
                    <a:pt x="4765" y="3249"/>
                  </a:lnTo>
                  <a:lnTo>
                    <a:pt x="4744" y="3244"/>
                  </a:lnTo>
                  <a:lnTo>
                    <a:pt x="4714" y="3231"/>
                  </a:lnTo>
                  <a:lnTo>
                    <a:pt x="4682" y="3221"/>
                  </a:lnTo>
                  <a:lnTo>
                    <a:pt x="4264" y="3110"/>
                  </a:lnTo>
                  <a:lnTo>
                    <a:pt x="4247" y="3101"/>
                  </a:lnTo>
                  <a:lnTo>
                    <a:pt x="4230" y="3088"/>
                  </a:lnTo>
                  <a:lnTo>
                    <a:pt x="4222" y="3070"/>
                  </a:lnTo>
                  <a:lnTo>
                    <a:pt x="4218" y="3051"/>
                  </a:lnTo>
                  <a:lnTo>
                    <a:pt x="4221" y="3030"/>
                  </a:lnTo>
                  <a:lnTo>
                    <a:pt x="4258" y="2898"/>
                  </a:lnTo>
                  <a:lnTo>
                    <a:pt x="4285" y="2765"/>
                  </a:lnTo>
                  <a:lnTo>
                    <a:pt x="4301" y="2635"/>
                  </a:lnTo>
                  <a:lnTo>
                    <a:pt x="4309" y="2504"/>
                  </a:lnTo>
                  <a:lnTo>
                    <a:pt x="4308" y="2375"/>
                  </a:lnTo>
                  <a:lnTo>
                    <a:pt x="4297" y="2248"/>
                  </a:lnTo>
                  <a:lnTo>
                    <a:pt x="4276" y="2124"/>
                  </a:lnTo>
                  <a:lnTo>
                    <a:pt x="4248" y="2002"/>
                  </a:lnTo>
                  <a:lnTo>
                    <a:pt x="4211" y="1881"/>
                  </a:lnTo>
                  <a:lnTo>
                    <a:pt x="4168" y="1765"/>
                  </a:lnTo>
                  <a:lnTo>
                    <a:pt x="4114" y="1652"/>
                  </a:lnTo>
                  <a:lnTo>
                    <a:pt x="4055" y="1542"/>
                  </a:lnTo>
                  <a:lnTo>
                    <a:pt x="3989" y="1437"/>
                  </a:lnTo>
                  <a:lnTo>
                    <a:pt x="3916" y="1338"/>
                  </a:lnTo>
                  <a:lnTo>
                    <a:pt x="3836" y="1242"/>
                  </a:lnTo>
                  <a:lnTo>
                    <a:pt x="3750" y="1152"/>
                  </a:lnTo>
                  <a:lnTo>
                    <a:pt x="3657" y="1068"/>
                  </a:lnTo>
                  <a:lnTo>
                    <a:pt x="3560" y="991"/>
                  </a:lnTo>
                  <a:lnTo>
                    <a:pt x="3457" y="920"/>
                  </a:lnTo>
                  <a:lnTo>
                    <a:pt x="3349" y="856"/>
                  </a:lnTo>
                  <a:lnTo>
                    <a:pt x="3235" y="799"/>
                  </a:lnTo>
                  <a:lnTo>
                    <a:pt x="3117" y="749"/>
                  </a:lnTo>
                  <a:lnTo>
                    <a:pt x="2996" y="709"/>
                  </a:lnTo>
                  <a:lnTo>
                    <a:pt x="2870" y="677"/>
                  </a:lnTo>
                  <a:lnTo>
                    <a:pt x="2740" y="653"/>
                  </a:lnTo>
                  <a:lnTo>
                    <a:pt x="2608" y="638"/>
                  </a:lnTo>
                  <a:lnTo>
                    <a:pt x="2471" y="633"/>
                  </a:lnTo>
                  <a:lnTo>
                    <a:pt x="2334" y="638"/>
                  </a:lnTo>
                  <a:lnTo>
                    <a:pt x="2200" y="653"/>
                  </a:lnTo>
                  <a:lnTo>
                    <a:pt x="2069" y="678"/>
                  </a:lnTo>
                  <a:lnTo>
                    <a:pt x="1942" y="711"/>
                  </a:lnTo>
                  <a:lnTo>
                    <a:pt x="1818" y="754"/>
                  </a:lnTo>
                  <a:lnTo>
                    <a:pt x="1697" y="804"/>
                  </a:lnTo>
                  <a:lnTo>
                    <a:pt x="1583" y="864"/>
                  </a:lnTo>
                  <a:lnTo>
                    <a:pt x="1472" y="930"/>
                  </a:lnTo>
                  <a:lnTo>
                    <a:pt x="1367" y="1004"/>
                  </a:lnTo>
                  <a:lnTo>
                    <a:pt x="1267" y="1085"/>
                  </a:lnTo>
                  <a:lnTo>
                    <a:pt x="1174" y="1172"/>
                  </a:lnTo>
                  <a:lnTo>
                    <a:pt x="1085" y="1267"/>
                  </a:lnTo>
                  <a:lnTo>
                    <a:pt x="1004" y="1365"/>
                  </a:lnTo>
                  <a:lnTo>
                    <a:pt x="930" y="1471"/>
                  </a:lnTo>
                  <a:lnTo>
                    <a:pt x="864" y="1581"/>
                  </a:lnTo>
                  <a:lnTo>
                    <a:pt x="806" y="1697"/>
                  </a:lnTo>
                  <a:lnTo>
                    <a:pt x="755" y="1816"/>
                  </a:lnTo>
                  <a:lnTo>
                    <a:pt x="713" y="1940"/>
                  </a:lnTo>
                  <a:lnTo>
                    <a:pt x="679" y="2068"/>
                  </a:lnTo>
                  <a:lnTo>
                    <a:pt x="655" y="2200"/>
                  </a:lnTo>
                  <a:lnTo>
                    <a:pt x="640" y="2333"/>
                  </a:lnTo>
                  <a:lnTo>
                    <a:pt x="634" y="2470"/>
                  </a:lnTo>
                  <a:lnTo>
                    <a:pt x="639" y="2604"/>
                  </a:lnTo>
                  <a:lnTo>
                    <a:pt x="653" y="2735"/>
                  </a:lnTo>
                  <a:lnTo>
                    <a:pt x="676" y="2862"/>
                  </a:lnTo>
                  <a:lnTo>
                    <a:pt x="708" y="2986"/>
                  </a:lnTo>
                  <a:lnTo>
                    <a:pt x="748" y="3107"/>
                  </a:lnTo>
                  <a:lnTo>
                    <a:pt x="796" y="3223"/>
                  </a:lnTo>
                  <a:lnTo>
                    <a:pt x="851" y="3336"/>
                  </a:lnTo>
                  <a:lnTo>
                    <a:pt x="914" y="3444"/>
                  </a:lnTo>
                  <a:lnTo>
                    <a:pt x="983" y="3545"/>
                  </a:lnTo>
                  <a:lnTo>
                    <a:pt x="1059" y="3644"/>
                  </a:lnTo>
                  <a:lnTo>
                    <a:pt x="1141" y="3735"/>
                  </a:lnTo>
                  <a:lnTo>
                    <a:pt x="1230" y="3823"/>
                  </a:lnTo>
                  <a:lnTo>
                    <a:pt x="1323" y="3901"/>
                  </a:lnTo>
                  <a:lnTo>
                    <a:pt x="1422" y="3976"/>
                  </a:lnTo>
                  <a:lnTo>
                    <a:pt x="1525" y="4043"/>
                  </a:lnTo>
                  <a:lnTo>
                    <a:pt x="1633" y="4103"/>
                  </a:lnTo>
                  <a:lnTo>
                    <a:pt x="1744" y="4156"/>
                  </a:lnTo>
                  <a:lnTo>
                    <a:pt x="1860" y="4203"/>
                  </a:lnTo>
                  <a:lnTo>
                    <a:pt x="1978" y="4240"/>
                  </a:lnTo>
                  <a:lnTo>
                    <a:pt x="2100" y="4271"/>
                  </a:lnTo>
                  <a:lnTo>
                    <a:pt x="2224" y="4291"/>
                  </a:lnTo>
                  <a:lnTo>
                    <a:pt x="2351" y="4304"/>
                  </a:lnTo>
                  <a:lnTo>
                    <a:pt x="2480" y="4308"/>
                  </a:lnTo>
                  <a:lnTo>
                    <a:pt x="2609" y="4303"/>
                  </a:lnTo>
                  <a:lnTo>
                    <a:pt x="2741" y="4288"/>
                  </a:lnTo>
                  <a:lnTo>
                    <a:pt x="2766" y="4288"/>
                  </a:lnTo>
                  <a:lnTo>
                    <a:pt x="2785" y="4298"/>
                  </a:lnTo>
                  <a:lnTo>
                    <a:pt x="2803" y="4312"/>
                  </a:lnTo>
                  <a:lnTo>
                    <a:pt x="2812" y="4333"/>
                  </a:lnTo>
                  <a:lnTo>
                    <a:pt x="2945" y="4828"/>
                  </a:lnTo>
                  <a:lnTo>
                    <a:pt x="2946" y="4849"/>
                  </a:lnTo>
                  <a:lnTo>
                    <a:pt x="2941" y="4868"/>
                  </a:lnTo>
                  <a:lnTo>
                    <a:pt x="2930" y="4886"/>
                  </a:lnTo>
                  <a:lnTo>
                    <a:pt x="2914" y="4899"/>
                  </a:lnTo>
                  <a:lnTo>
                    <a:pt x="2895" y="4907"/>
                  </a:lnTo>
                  <a:lnTo>
                    <a:pt x="2748" y="4928"/>
                  </a:lnTo>
                  <a:lnTo>
                    <a:pt x="2603" y="4939"/>
                  </a:lnTo>
                  <a:lnTo>
                    <a:pt x="2458" y="4944"/>
                  </a:lnTo>
                  <a:lnTo>
                    <a:pt x="2314" y="4939"/>
                  </a:lnTo>
                  <a:lnTo>
                    <a:pt x="2171" y="4925"/>
                  </a:lnTo>
                  <a:lnTo>
                    <a:pt x="2031" y="4904"/>
                  </a:lnTo>
                  <a:lnTo>
                    <a:pt x="1892" y="4873"/>
                  </a:lnTo>
                  <a:lnTo>
                    <a:pt x="1757" y="4836"/>
                  </a:lnTo>
                  <a:lnTo>
                    <a:pt x="1623" y="4791"/>
                  </a:lnTo>
                  <a:lnTo>
                    <a:pt x="1494" y="4739"/>
                  </a:lnTo>
                  <a:lnTo>
                    <a:pt x="1367" y="4680"/>
                  </a:lnTo>
                  <a:lnTo>
                    <a:pt x="1243" y="4614"/>
                  </a:lnTo>
                  <a:lnTo>
                    <a:pt x="1124" y="4540"/>
                  </a:lnTo>
                  <a:lnTo>
                    <a:pt x="1009" y="4461"/>
                  </a:lnTo>
                  <a:lnTo>
                    <a:pt x="898" y="4375"/>
                  </a:lnTo>
                  <a:lnTo>
                    <a:pt x="793" y="4283"/>
                  </a:lnTo>
                  <a:lnTo>
                    <a:pt x="693" y="4185"/>
                  </a:lnTo>
                  <a:lnTo>
                    <a:pt x="598" y="4080"/>
                  </a:lnTo>
                  <a:lnTo>
                    <a:pt x="510" y="3972"/>
                  </a:lnTo>
                  <a:lnTo>
                    <a:pt x="426" y="3858"/>
                  </a:lnTo>
                  <a:lnTo>
                    <a:pt x="350" y="3739"/>
                  </a:lnTo>
                  <a:lnTo>
                    <a:pt x="279" y="3615"/>
                  </a:lnTo>
                  <a:lnTo>
                    <a:pt x="216" y="3486"/>
                  </a:lnTo>
                  <a:lnTo>
                    <a:pt x="162" y="3352"/>
                  </a:lnTo>
                  <a:lnTo>
                    <a:pt x="113" y="3215"/>
                  </a:lnTo>
                  <a:lnTo>
                    <a:pt x="75" y="3073"/>
                  </a:lnTo>
                  <a:lnTo>
                    <a:pt x="42" y="2927"/>
                  </a:lnTo>
                  <a:lnTo>
                    <a:pt x="20" y="2778"/>
                  </a:lnTo>
                  <a:lnTo>
                    <a:pt x="5" y="2627"/>
                  </a:lnTo>
                  <a:lnTo>
                    <a:pt x="0" y="2470"/>
                  </a:lnTo>
                  <a:lnTo>
                    <a:pt x="5" y="2314"/>
                  </a:lnTo>
                  <a:lnTo>
                    <a:pt x="20" y="2161"/>
                  </a:lnTo>
                  <a:lnTo>
                    <a:pt x="44" y="2011"/>
                  </a:lnTo>
                  <a:lnTo>
                    <a:pt x="76" y="1863"/>
                  </a:lnTo>
                  <a:lnTo>
                    <a:pt x="118" y="1719"/>
                  </a:lnTo>
                  <a:lnTo>
                    <a:pt x="168" y="1579"/>
                  </a:lnTo>
                  <a:lnTo>
                    <a:pt x="226" y="1442"/>
                  </a:lnTo>
                  <a:lnTo>
                    <a:pt x="290" y="1310"/>
                  </a:lnTo>
                  <a:lnTo>
                    <a:pt x="365" y="1183"/>
                  </a:lnTo>
                  <a:lnTo>
                    <a:pt x="444" y="1060"/>
                  </a:lnTo>
                  <a:lnTo>
                    <a:pt x="531" y="943"/>
                  </a:lnTo>
                  <a:lnTo>
                    <a:pt x="626" y="830"/>
                  </a:lnTo>
                  <a:lnTo>
                    <a:pt x="726" y="725"/>
                  </a:lnTo>
                  <a:lnTo>
                    <a:pt x="832" y="624"/>
                  </a:lnTo>
                  <a:lnTo>
                    <a:pt x="943" y="530"/>
                  </a:lnTo>
                  <a:lnTo>
                    <a:pt x="1061" y="443"/>
                  </a:lnTo>
                  <a:lnTo>
                    <a:pt x="1183" y="363"/>
                  </a:lnTo>
                  <a:lnTo>
                    <a:pt x="1310" y="290"/>
                  </a:lnTo>
                  <a:lnTo>
                    <a:pt x="1443" y="224"/>
                  </a:lnTo>
                  <a:lnTo>
                    <a:pt x="1580" y="166"/>
                  </a:lnTo>
                  <a:lnTo>
                    <a:pt x="1720" y="118"/>
                  </a:lnTo>
                  <a:lnTo>
                    <a:pt x="1863" y="76"/>
                  </a:lnTo>
                  <a:lnTo>
                    <a:pt x="2011" y="44"/>
                  </a:lnTo>
                  <a:lnTo>
                    <a:pt x="2161" y="19"/>
                  </a:lnTo>
                  <a:lnTo>
                    <a:pt x="2316" y="5"/>
                  </a:lnTo>
                  <a:lnTo>
                    <a:pt x="24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8" name="Freeform 403"/>
            <p:cNvSpPr/>
            <p:nvPr/>
          </p:nvSpPr>
          <p:spPr bwMode="auto">
            <a:xfrm>
              <a:off x="2779" y="2198"/>
              <a:ext cx="616" cy="831"/>
            </a:xfrm>
            <a:custGeom>
              <a:avLst/>
              <a:gdLst>
                <a:gd name="T0" fmla="*/ 662 w 1233"/>
                <a:gd name="T1" fmla="*/ 4 h 1663"/>
                <a:gd name="T2" fmla="*/ 727 w 1233"/>
                <a:gd name="T3" fmla="*/ 37 h 1663"/>
                <a:gd name="T4" fmla="*/ 775 w 1233"/>
                <a:gd name="T5" fmla="*/ 90 h 1663"/>
                <a:gd name="T6" fmla="*/ 803 w 1233"/>
                <a:gd name="T7" fmla="*/ 158 h 1663"/>
                <a:gd name="T8" fmla="*/ 806 w 1233"/>
                <a:gd name="T9" fmla="*/ 278 h 1663"/>
                <a:gd name="T10" fmla="*/ 943 w 1233"/>
                <a:gd name="T11" fmla="*/ 338 h 1663"/>
                <a:gd name="T12" fmla="*/ 1059 w 1233"/>
                <a:gd name="T13" fmla="*/ 427 h 1663"/>
                <a:gd name="T14" fmla="*/ 1149 w 1233"/>
                <a:gd name="T15" fmla="*/ 543 h 1663"/>
                <a:gd name="T16" fmla="*/ 1209 w 1233"/>
                <a:gd name="T17" fmla="*/ 678 h 1663"/>
                <a:gd name="T18" fmla="*/ 1233 w 1233"/>
                <a:gd name="T19" fmla="*/ 830 h 1663"/>
                <a:gd name="T20" fmla="*/ 1220 w 1233"/>
                <a:gd name="T21" fmla="*/ 907 h 1663"/>
                <a:gd name="T22" fmla="*/ 1180 w 1233"/>
                <a:gd name="T23" fmla="*/ 971 h 1663"/>
                <a:gd name="T24" fmla="*/ 1120 w 1233"/>
                <a:gd name="T25" fmla="*/ 1016 h 1663"/>
                <a:gd name="T26" fmla="*/ 1044 w 1233"/>
                <a:gd name="T27" fmla="*/ 1034 h 1663"/>
                <a:gd name="T28" fmla="*/ 970 w 1233"/>
                <a:gd name="T29" fmla="*/ 1020 h 1663"/>
                <a:gd name="T30" fmla="*/ 907 w 1233"/>
                <a:gd name="T31" fmla="*/ 978 h 1663"/>
                <a:gd name="T32" fmla="*/ 867 w 1233"/>
                <a:gd name="T33" fmla="*/ 917 h 1663"/>
                <a:gd name="T34" fmla="*/ 853 w 1233"/>
                <a:gd name="T35" fmla="*/ 841 h 1663"/>
                <a:gd name="T36" fmla="*/ 845 w 1233"/>
                <a:gd name="T37" fmla="*/ 781 h 1663"/>
                <a:gd name="T38" fmla="*/ 817 w 1233"/>
                <a:gd name="T39" fmla="*/ 725 h 1663"/>
                <a:gd name="T40" fmla="*/ 770 w 1233"/>
                <a:gd name="T41" fmla="*/ 680 h 1663"/>
                <a:gd name="T42" fmla="*/ 706 w 1233"/>
                <a:gd name="T43" fmla="*/ 647 h 1663"/>
                <a:gd name="T44" fmla="*/ 625 w 1233"/>
                <a:gd name="T45" fmla="*/ 636 h 1663"/>
                <a:gd name="T46" fmla="*/ 537 w 1233"/>
                <a:gd name="T47" fmla="*/ 652 h 1663"/>
                <a:gd name="T48" fmla="*/ 463 w 1233"/>
                <a:gd name="T49" fmla="*/ 697 h 1663"/>
                <a:gd name="T50" fmla="*/ 408 w 1233"/>
                <a:gd name="T51" fmla="*/ 763 h 1663"/>
                <a:gd name="T52" fmla="*/ 382 w 1233"/>
                <a:gd name="T53" fmla="*/ 846 h 1663"/>
                <a:gd name="T54" fmla="*/ 390 w 1233"/>
                <a:gd name="T55" fmla="*/ 937 h 1663"/>
                <a:gd name="T56" fmla="*/ 430 w 1233"/>
                <a:gd name="T57" fmla="*/ 1016 h 1663"/>
                <a:gd name="T58" fmla="*/ 493 w 1233"/>
                <a:gd name="T59" fmla="*/ 1073 h 1663"/>
                <a:gd name="T60" fmla="*/ 575 w 1233"/>
                <a:gd name="T61" fmla="*/ 1103 h 1663"/>
                <a:gd name="T62" fmla="*/ 698 w 1233"/>
                <a:gd name="T63" fmla="*/ 1113 h 1663"/>
                <a:gd name="T64" fmla="*/ 845 w 1233"/>
                <a:gd name="T65" fmla="*/ 1153 h 1663"/>
                <a:gd name="T66" fmla="*/ 977 w 1233"/>
                <a:gd name="T67" fmla="*/ 1226 h 1663"/>
                <a:gd name="T68" fmla="*/ 1086 w 1233"/>
                <a:gd name="T69" fmla="*/ 1327 h 1663"/>
                <a:gd name="T70" fmla="*/ 1168 w 1233"/>
                <a:gd name="T71" fmla="*/ 1452 h 1663"/>
                <a:gd name="T72" fmla="*/ 1202 w 1233"/>
                <a:gd name="T73" fmla="*/ 1543 h 1663"/>
                <a:gd name="T74" fmla="*/ 1189 w 1233"/>
                <a:gd name="T75" fmla="*/ 1582 h 1663"/>
                <a:gd name="T76" fmla="*/ 1157 w 1233"/>
                <a:gd name="T77" fmla="*/ 1605 h 1663"/>
                <a:gd name="T78" fmla="*/ 1080 w 1233"/>
                <a:gd name="T79" fmla="*/ 1609 h 1663"/>
                <a:gd name="T80" fmla="*/ 969 w 1233"/>
                <a:gd name="T81" fmla="*/ 1634 h 1663"/>
                <a:gd name="T82" fmla="*/ 898 w 1233"/>
                <a:gd name="T83" fmla="*/ 1663 h 1663"/>
                <a:gd name="T84" fmla="*/ 859 w 1233"/>
                <a:gd name="T85" fmla="*/ 1656 h 1663"/>
                <a:gd name="T86" fmla="*/ 832 w 1233"/>
                <a:gd name="T87" fmla="*/ 1627 h 1663"/>
                <a:gd name="T88" fmla="*/ 780 w 1233"/>
                <a:gd name="T89" fmla="*/ 1555 h 1663"/>
                <a:gd name="T90" fmla="*/ 706 w 1233"/>
                <a:gd name="T91" fmla="*/ 1506 h 1663"/>
                <a:gd name="T92" fmla="*/ 616 w 1233"/>
                <a:gd name="T93" fmla="*/ 1489 h 1663"/>
                <a:gd name="T94" fmla="*/ 467 w 1233"/>
                <a:gd name="T95" fmla="*/ 1469 h 1663"/>
                <a:gd name="T96" fmla="*/ 331 w 1233"/>
                <a:gd name="T97" fmla="*/ 1418 h 1663"/>
                <a:gd name="T98" fmla="*/ 213 w 1233"/>
                <a:gd name="T99" fmla="*/ 1336 h 1663"/>
                <a:gd name="T100" fmla="*/ 115 w 1233"/>
                <a:gd name="T101" fmla="*/ 1229 h 1663"/>
                <a:gd name="T102" fmla="*/ 45 w 1233"/>
                <a:gd name="T103" fmla="*/ 1102 h 1663"/>
                <a:gd name="T104" fmla="*/ 7 w 1233"/>
                <a:gd name="T105" fmla="*/ 960 h 1663"/>
                <a:gd name="T106" fmla="*/ 3 w 1233"/>
                <a:gd name="T107" fmla="*/ 810 h 1663"/>
                <a:gd name="T108" fmla="*/ 34 w 1233"/>
                <a:gd name="T109" fmla="*/ 670 h 1663"/>
                <a:gd name="T110" fmla="*/ 97 w 1233"/>
                <a:gd name="T111" fmla="*/ 544 h 1663"/>
                <a:gd name="T112" fmla="*/ 185 w 1233"/>
                <a:gd name="T113" fmla="*/ 436 h 1663"/>
                <a:gd name="T114" fmla="*/ 297 w 1233"/>
                <a:gd name="T115" fmla="*/ 349 h 1663"/>
                <a:gd name="T116" fmla="*/ 426 w 1233"/>
                <a:gd name="T117" fmla="*/ 290 h 1663"/>
                <a:gd name="T118" fmla="*/ 430 w 1233"/>
                <a:gd name="T119" fmla="*/ 149 h 1663"/>
                <a:gd name="T120" fmla="*/ 461 w 1233"/>
                <a:gd name="T121" fmla="*/ 80 h 1663"/>
                <a:gd name="T122" fmla="*/ 514 w 1233"/>
                <a:gd name="T123" fmla="*/ 29 h 1663"/>
                <a:gd name="T124" fmla="*/ 585 w 1233"/>
                <a:gd name="T125" fmla="*/ 1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3" h="1663">
                  <a:moveTo>
                    <a:pt x="625" y="0"/>
                  </a:moveTo>
                  <a:lnTo>
                    <a:pt x="662" y="4"/>
                  </a:lnTo>
                  <a:lnTo>
                    <a:pt x="696" y="17"/>
                  </a:lnTo>
                  <a:lnTo>
                    <a:pt x="727" y="37"/>
                  </a:lnTo>
                  <a:lnTo>
                    <a:pt x="754" y="61"/>
                  </a:lnTo>
                  <a:lnTo>
                    <a:pt x="775" y="90"/>
                  </a:lnTo>
                  <a:lnTo>
                    <a:pt x="793" y="122"/>
                  </a:lnTo>
                  <a:lnTo>
                    <a:pt x="803" y="158"/>
                  </a:lnTo>
                  <a:lnTo>
                    <a:pt x="806" y="195"/>
                  </a:lnTo>
                  <a:lnTo>
                    <a:pt x="806" y="278"/>
                  </a:lnTo>
                  <a:lnTo>
                    <a:pt x="877" y="304"/>
                  </a:lnTo>
                  <a:lnTo>
                    <a:pt x="943" y="338"/>
                  </a:lnTo>
                  <a:lnTo>
                    <a:pt x="1004" y="378"/>
                  </a:lnTo>
                  <a:lnTo>
                    <a:pt x="1059" y="427"/>
                  </a:lnTo>
                  <a:lnTo>
                    <a:pt x="1107" y="481"/>
                  </a:lnTo>
                  <a:lnTo>
                    <a:pt x="1149" y="543"/>
                  </a:lnTo>
                  <a:lnTo>
                    <a:pt x="1183" y="609"/>
                  </a:lnTo>
                  <a:lnTo>
                    <a:pt x="1209" y="678"/>
                  </a:lnTo>
                  <a:lnTo>
                    <a:pt x="1225" y="752"/>
                  </a:lnTo>
                  <a:lnTo>
                    <a:pt x="1233" y="830"/>
                  </a:lnTo>
                  <a:lnTo>
                    <a:pt x="1230" y="870"/>
                  </a:lnTo>
                  <a:lnTo>
                    <a:pt x="1220" y="907"/>
                  </a:lnTo>
                  <a:lnTo>
                    <a:pt x="1202" y="941"/>
                  </a:lnTo>
                  <a:lnTo>
                    <a:pt x="1180" y="971"/>
                  </a:lnTo>
                  <a:lnTo>
                    <a:pt x="1152" y="997"/>
                  </a:lnTo>
                  <a:lnTo>
                    <a:pt x="1120" y="1016"/>
                  </a:lnTo>
                  <a:lnTo>
                    <a:pt x="1085" y="1029"/>
                  </a:lnTo>
                  <a:lnTo>
                    <a:pt x="1044" y="1034"/>
                  </a:lnTo>
                  <a:lnTo>
                    <a:pt x="1006" y="1029"/>
                  </a:lnTo>
                  <a:lnTo>
                    <a:pt x="970" y="1020"/>
                  </a:lnTo>
                  <a:lnTo>
                    <a:pt x="936" y="1002"/>
                  </a:lnTo>
                  <a:lnTo>
                    <a:pt x="907" y="978"/>
                  </a:lnTo>
                  <a:lnTo>
                    <a:pt x="885" y="949"/>
                  </a:lnTo>
                  <a:lnTo>
                    <a:pt x="867" y="917"/>
                  </a:lnTo>
                  <a:lnTo>
                    <a:pt x="856" y="879"/>
                  </a:lnTo>
                  <a:lnTo>
                    <a:pt x="853" y="841"/>
                  </a:lnTo>
                  <a:lnTo>
                    <a:pt x="851" y="810"/>
                  </a:lnTo>
                  <a:lnTo>
                    <a:pt x="845" y="781"/>
                  </a:lnTo>
                  <a:lnTo>
                    <a:pt x="833" y="752"/>
                  </a:lnTo>
                  <a:lnTo>
                    <a:pt x="817" y="725"/>
                  </a:lnTo>
                  <a:lnTo>
                    <a:pt x="796" y="701"/>
                  </a:lnTo>
                  <a:lnTo>
                    <a:pt x="770" y="680"/>
                  </a:lnTo>
                  <a:lnTo>
                    <a:pt x="741" y="662"/>
                  </a:lnTo>
                  <a:lnTo>
                    <a:pt x="706" y="647"/>
                  </a:lnTo>
                  <a:lnTo>
                    <a:pt x="667" y="639"/>
                  </a:lnTo>
                  <a:lnTo>
                    <a:pt x="625" y="636"/>
                  </a:lnTo>
                  <a:lnTo>
                    <a:pt x="580" y="641"/>
                  </a:lnTo>
                  <a:lnTo>
                    <a:pt x="537" y="652"/>
                  </a:lnTo>
                  <a:lnTo>
                    <a:pt x="498" y="672"/>
                  </a:lnTo>
                  <a:lnTo>
                    <a:pt x="463" y="697"/>
                  </a:lnTo>
                  <a:lnTo>
                    <a:pt x="432" y="728"/>
                  </a:lnTo>
                  <a:lnTo>
                    <a:pt x="408" y="763"/>
                  </a:lnTo>
                  <a:lnTo>
                    <a:pt x="392" y="804"/>
                  </a:lnTo>
                  <a:lnTo>
                    <a:pt x="382" y="846"/>
                  </a:lnTo>
                  <a:lnTo>
                    <a:pt x="380" y="891"/>
                  </a:lnTo>
                  <a:lnTo>
                    <a:pt x="390" y="937"/>
                  </a:lnTo>
                  <a:lnTo>
                    <a:pt x="406" y="979"/>
                  </a:lnTo>
                  <a:lnTo>
                    <a:pt x="430" y="1016"/>
                  </a:lnTo>
                  <a:lnTo>
                    <a:pt x="459" y="1047"/>
                  </a:lnTo>
                  <a:lnTo>
                    <a:pt x="493" y="1073"/>
                  </a:lnTo>
                  <a:lnTo>
                    <a:pt x="534" y="1092"/>
                  </a:lnTo>
                  <a:lnTo>
                    <a:pt x="575" y="1103"/>
                  </a:lnTo>
                  <a:lnTo>
                    <a:pt x="619" y="1108"/>
                  </a:lnTo>
                  <a:lnTo>
                    <a:pt x="698" y="1113"/>
                  </a:lnTo>
                  <a:lnTo>
                    <a:pt x="774" y="1129"/>
                  </a:lnTo>
                  <a:lnTo>
                    <a:pt x="845" y="1153"/>
                  </a:lnTo>
                  <a:lnTo>
                    <a:pt x="914" y="1186"/>
                  </a:lnTo>
                  <a:lnTo>
                    <a:pt x="977" y="1226"/>
                  </a:lnTo>
                  <a:lnTo>
                    <a:pt x="1035" y="1273"/>
                  </a:lnTo>
                  <a:lnTo>
                    <a:pt x="1086" y="1327"/>
                  </a:lnTo>
                  <a:lnTo>
                    <a:pt x="1131" y="1387"/>
                  </a:lnTo>
                  <a:lnTo>
                    <a:pt x="1168" y="1452"/>
                  </a:lnTo>
                  <a:lnTo>
                    <a:pt x="1197" y="1522"/>
                  </a:lnTo>
                  <a:lnTo>
                    <a:pt x="1202" y="1543"/>
                  </a:lnTo>
                  <a:lnTo>
                    <a:pt x="1199" y="1563"/>
                  </a:lnTo>
                  <a:lnTo>
                    <a:pt x="1189" y="1582"/>
                  </a:lnTo>
                  <a:lnTo>
                    <a:pt x="1175" y="1595"/>
                  </a:lnTo>
                  <a:lnTo>
                    <a:pt x="1157" y="1605"/>
                  </a:lnTo>
                  <a:lnTo>
                    <a:pt x="1136" y="1608"/>
                  </a:lnTo>
                  <a:lnTo>
                    <a:pt x="1080" y="1609"/>
                  </a:lnTo>
                  <a:lnTo>
                    <a:pt x="1023" y="1618"/>
                  </a:lnTo>
                  <a:lnTo>
                    <a:pt x="969" y="1634"/>
                  </a:lnTo>
                  <a:lnTo>
                    <a:pt x="917" y="1656"/>
                  </a:lnTo>
                  <a:lnTo>
                    <a:pt x="898" y="1663"/>
                  </a:lnTo>
                  <a:lnTo>
                    <a:pt x="877" y="1663"/>
                  </a:lnTo>
                  <a:lnTo>
                    <a:pt x="859" y="1656"/>
                  </a:lnTo>
                  <a:lnTo>
                    <a:pt x="843" y="1643"/>
                  </a:lnTo>
                  <a:lnTo>
                    <a:pt x="832" y="1627"/>
                  </a:lnTo>
                  <a:lnTo>
                    <a:pt x="809" y="1589"/>
                  </a:lnTo>
                  <a:lnTo>
                    <a:pt x="780" y="1555"/>
                  </a:lnTo>
                  <a:lnTo>
                    <a:pt x="745" y="1527"/>
                  </a:lnTo>
                  <a:lnTo>
                    <a:pt x="706" y="1506"/>
                  </a:lnTo>
                  <a:lnTo>
                    <a:pt x="662" y="1493"/>
                  </a:lnTo>
                  <a:lnTo>
                    <a:pt x="616" y="1489"/>
                  </a:lnTo>
                  <a:lnTo>
                    <a:pt x="540" y="1484"/>
                  </a:lnTo>
                  <a:lnTo>
                    <a:pt x="467" y="1469"/>
                  </a:lnTo>
                  <a:lnTo>
                    <a:pt x="397" y="1448"/>
                  </a:lnTo>
                  <a:lnTo>
                    <a:pt x="331" y="1418"/>
                  </a:lnTo>
                  <a:lnTo>
                    <a:pt x="269" y="1381"/>
                  </a:lnTo>
                  <a:lnTo>
                    <a:pt x="213" y="1336"/>
                  </a:lnTo>
                  <a:lnTo>
                    <a:pt x="161" y="1286"/>
                  </a:lnTo>
                  <a:lnTo>
                    <a:pt x="115" y="1229"/>
                  </a:lnTo>
                  <a:lnTo>
                    <a:pt x="76" y="1168"/>
                  </a:lnTo>
                  <a:lnTo>
                    <a:pt x="45" y="1102"/>
                  </a:lnTo>
                  <a:lnTo>
                    <a:pt x="21" y="1033"/>
                  </a:lnTo>
                  <a:lnTo>
                    <a:pt x="7" y="960"/>
                  </a:lnTo>
                  <a:lnTo>
                    <a:pt x="0" y="884"/>
                  </a:lnTo>
                  <a:lnTo>
                    <a:pt x="3" y="810"/>
                  </a:lnTo>
                  <a:lnTo>
                    <a:pt x="15" y="739"/>
                  </a:lnTo>
                  <a:lnTo>
                    <a:pt x="34" y="670"/>
                  </a:lnTo>
                  <a:lnTo>
                    <a:pt x="61" y="606"/>
                  </a:lnTo>
                  <a:lnTo>
                    <a:pt x="97" y="544"/>
                  </a:lnTo>
                  <a:lnTo>
                    <a:pt x="139" y="488"/>
                  </a:lnTo>
                  <a:lnTo>
                    <a:pt x="185" y="436"/>
                  </a:lnTo>
                  <a:lnTo>
                    <a:pt x="239" y="390"/>
                  </a:lnTo>
                  <a:lnTo>
                    <a:pt x="297" y="349"/>
                  </a:lnTo>
                  <a:lnTo>
                    <a:pt x="360" y="315"/>
                  </a:lnTo>
                  <a:lnTo>
                    <a:pt x="426" y="290"/>
                  </a:lnTo>
                  <a:lnTo>
                    <a:pt x="426" y="190"/>
                  </a:lnTo>
                  <a:lnTo>
                    <a:pt x="430" y="149"/>
                  </a:lnTo>
                  <a:lnTo>
                    <a:pt x="442" y="114"/>
                  </a:lnTo>
                  <a:lnTo>
                    <a:pt x="461" y="80"/>
                  </a:lnTo>
                  <a:lnTo>
                    <a:pt x="485" y="51"/>
                  </a:lnTo>
                  <a:lnTo>
                    <a:pt x="514" y="29"/>
                  </a:lnTo>
                  <a:lnTo>
                    <a:pt x="548" y="12"/>
                  </a:lnTo>
                  <a:lnTo>
                    <a:pt x="585" y="1"/>
                  </a:lnTo>
                  <a:lnTo>
                    <a:pt x="6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9" name="Freeform 404"/>
            <p:cNvSpPr/>
            <p:nvPr/>
          </p:nvSpPr>
          <p:spPr bwMode="auto">
            <a:xfrm>
              <a:off x="2779" y="2979"/>
              <a:ext cx="387" cy="518"/>
            </a:xfrm>
            <a:custGeom>
              <a:avLst/>
              <a:gdLst>
                <a:gd name="T0" fmla="*/ 227 w 775"/>
                <a:gd name="T1" fmla="*/ 5 h 1034"/>
                <a:gd name="T2" fmla="*/ 297 w 775"/>
                <a:gd name="T3" fmla="*/ 32 h 1034"/>
                <a:gd name="T4" fmla="*/ 348 w 775"/>
                <a:gd name="T5" fmla="*/ 85 h 1034"/>
                <a:gd name="T6" fmla="*/ 377 w 775"/>
                <a:gd name="T7" fmla="*/ 154 h 1034"/>
                <a:gd name="T8" fmla="*/ 382 w 775"/>
                <a:gd name="T9" fmla="*/ 224 h 1034"/>
                <a:gd name="T10" fmla="*/ 400 w 775"/>
                <a:gd name="T11" fmla="*/ 282 h 1034"/>
                <a:gd name="T12" fmla="*/ 437 w 775"/>
                <a:gd name="T13" fmla="*/ 333 h 1034"/>
                <a:gd name="T14" fmla="*/ 492 w 775"/>
                <a:gd name="T15" fmla="*/ 374 h 1034"/>
                <a:gd name="T16" fmla="*/ 564 w 775"/>
                <a:gd name="T17" fmla="*/ 395 h 1034"/>
                <a:gd name="T18" fmla="*/ 632 w 775"/>
                <a:gd name="T19" fmla="*/ 401 h 1034"/>
                <a:gd name="T20" fmla="*/ 666 w 775"/>
                <a:gd name="T21" fmla="*/ 427 h 1034"/>
                <a:gd name="T22" fmla="*/ 675 w 775"/>
                <a:gd name="T23" fmla="*/ 464 h 1034"/>
                <a:gd name="T24" fmla="*/ 675 w 775"/>
                <a:gd name="T25" fmla="*/ 501 h 1034"/>
                <a:gd name="T26" fmla="*/ 677 w 775"/>
                <a:gd name="T27" fmla="*/ 535 h 1034"/>
                <a:gd name="T28" fmla="*/ 683 w 775"/>
                <a:gd name="T29" fmla="*/ 575 h 1034"/>
                <a:gd name="T30" fmla="*/ 696 w 775"/>
                <a:gd name="T31" fmla="*/ 627 h 1034"/>
                <a:gd name="T32" fmla="*/ 714 w 775"/>
                <a:gd name="T33" fmla="*/ 696 h 1034"/>
                <a:gd name="T34" fmla="*/ 740 w 775"/>
                <a:gd name="T35" fmla="*/ 788 h 1034"/>
                <a:gd name="T36" fmla="*/ 772 w 775"/>
                <a:gd name="T37" fmla="*/ 912 h 1034"/>
                <a:gd name="T38" fmla="*/ 770 w 775"/>
                <a:gd name="T39" fmla="*/ 951 h 1034"/>
                <a:gd name="T40" fmla="*/ 733 w 775"/>
                <a:gd name="T41" fmla="*/ 996 h 1034"/>
                <a:gd name="T42" fmla="*/ 669 w 775"/>
                <a:gd name="T43" fmla="*/ 1028 h 1034"/>
                <a:gd name="T44" fmla="*/ 601 w 775"/>
                <a:gd name="T45" fmla="*/ 1034 h 1034"/>
                <a:gd name="T46" fmla="*/ 535 w 775"/>
                <a:gd name="T47" fmla="*/ 1015 h 1034"/>
                <a:gd name="T48" fmla="*/ 479 w 775"/>
                <a:gd name="T49" fmla="*/ 975 h 1034"/>
                <a:gd name="T50" fmla="*/ 440 w 775"/>
                <a:gd name="T51" fmla="*/ 915 h 1034"/>
                <a:gd name="T52" fmla="*/ 426 w 775"/>
                <a:gd name="T53" fmla="*/ 839 h 1034"/>
                <a:gd name="T54" fmla="*/ 356 w 775"/>
                <a:gd name="T55" fmla="*/ 730 h 1034"/>
                <a:gd name="T56" fmla="*/ 229 w 775"/>
                <a:gd name="T57" fmla="*/ 656 h 1034"/>
                <a:gd name="T58" fmla="*/ 124 w 775"/>
                <a:gd name="T59" fmla="*/ 552 h 1034"/>
                <a:gd name="T60" fmla="*/ 50 w 775"/>
                <a:gd name="T61" fmla="*/ 425 h 1034"/>
                <a:gd name="T62" fmla="*/ 7 w 775"/>
                <a:gd name="T63" fmla="*/ 282 h 1034"/>
                <a:gd name="T64" fmla="*/ 3 w 775"/>
                <a:gd name="T65" fmla="*/ 164 h 1034"/>
                <a:gd name="T66" fmla="*/ 29 w 775"/>
                <a:gd name="T67" fmla="*/ 93 h 1034"/>
                <a:gd name="T68" fmla="*/ 81 w 775"/>
                <a:gd name="T69" fmla="*/ 37 h 1034"/>
                <a:gd name="T70" fmla="*/ 148 w 775"/>
                <a:gd name="T71" fmla="*/ 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5" h="1034">
                  <a:moveTo>
                    <a:pt x="187" y="0"/>
                  </a:moveTo>
                  <a:lnTo>
                    <a:pt x="227" y="5"/>
                  </a:lnTo>
                  <a:lnTo>
                    <a:pt x="263" y="14"/>
                  </a:lnTo>
                  <a:lnTo>
                    <a:pt x="297" y="32"/>
                  </a:lnTo>
                  <a:lnTo>
                    <a:pt x="324" y="56"/>
                  </a:lnTo>
                  <a:lnTo>
                    <a:pt x="348" y="85"/>
                  </a:lnTo>
                  <a:lnTo>
                    <a:pt x="366" y="117"/>
                  </a:lnTo>
                  <a:lnTo>
                    <a:pt x="377" y="154"/>
                  </a:lnTo>
                  <a:lnTo>
                    <a:pt x="380" y="193"/>
                  </a:lnTo>
                  <a:lnTo>
                    <a:pt x="382" y="224"/>
                  </a:lnTo>
                  <a:lnTo>
                    <a:pt x="389" y="253"/>
                  </a:lnTo>
                  <a:lnTo>
                    <a:pt x="400" y="282"/>
                  </a:lnTo>
                  <a:lnTo>
                    <a:pt x="416" y="309"/>
                  </a:lnTo>
                  <a:lnTo>
                    <a:pt x="437" y="333"/>
                  </a:lnTo>
                  <a:lnTo>
                    <a:pt x="463" y="354"/>
                  </a:lnTo>
                  <a:lnTo>
                    <a:pt x="492" y="374"/>
                  </a:lnTo>
                  <a:lnTo>
                    <a:pt x="525" y="387"/>
                  </a:lnTo>
                  <a:lnTo>
                    <a:pt x="564" y="395"/>
                  </a:lnTo>
                  <a:lnTo>
                    <a:pt x="608" y="398"/>
                  </a:lnTo>
                  <a:lnTo>
                    <a:pt x="632" y="401"/>
                  </a:lnTo>
                  <a:lnTo>
                    <a:pt x="651" y="412"/>
                  </a:lnTo>
                  <a:lnTo>
                    <a:pt x="666" y="427"/>
                  </a:lnTo>
                  <a:lnTo>
                    <a:pt x="674" y="445"/>
                  </a:lnTo>
                  <a:lnTo>
                    <a:pt x="675" y="464"/>
                  </a:lnTo>
                  <a:lnTo>
                    <a:pt x="675" y="483"/>
                  </a:lnTo>
                  <a:lnTo>
                    <a:pt x="675" y="501"/>
                  </a:lnTo>
                  <a:lnTo>
                    <a:pt x="675" y="519"/>
                  </a:lnTo>
                  <a:lnTo>
                    <a:pt x="677" y="535"/>
                  </a:lnTo>
                  <a:lnTo>
                    <a:pt x="679" y="554"/>
                  </a:lnTo>
                  <a:lnTo>
                    <a:pt x="683" y="575"/>
                  </a:lnTo>
                  <a:lnTo>
                    <a:pt x="690" y="599"/>
                  </a:lnTo>
                  <a:lnTo>
                    <a:pt x="696" y="627"/>
                  </a:lnTo>
                  <a:lnTo>
                    <a:pt x="704" y="659"/>
                  </a:lnTo>
                  <a:lnTo>
                    <a:pt x="714" y="696"/>
                  </a:lnTo>
                  <a:lnTo>
                    <a:pt x="725" y="738"/>
                  </a:lnTo>
                  <a:lnTo>
                    <a:pt x="740" y="788"/>
                  </a:lnTo>
                  <a:lnTo>
                    <a:pt x="754" y="846"/>
                  </a:lnTo>
                  <a:lnTo>
                    <a:pt x="772" y="912"/>
                  </a:lnTo>
                  <a:lnTo>
                    <a:pt x="775" y="931"/>
                  </a:lnTo>
                  <a:lnTo>
                    <a:pt x="770" y="951"/>
                  </a:lnTo>
                  <a:lnTo>
                    <a:pt x="761" y="968"/>
                  </a:lnTo>
                  <a:lnTo>
                    <a:pt x="733" y="996"/>
                  </a:lnTo>
                  <a:lnTo>
                    <a:pt x="701" y="1015"/>
                  </a:lnTo>
                  <a:lnTo>
                    <a:pt x="669" y="1028"/>
                  </a:lnTo>
                  <a:lnTo>
                    <a:pt x="635" y="1034"/>
                  </a:lnTo>
                  <a:lnTo>
                    <a:pt x="601" y="1034"/>
                  </a:lnTo>
                  <a:lnTo>
                    <a:pt x="567" y="1028"/>
                  </a:lnTo>
                  <a:lnTo>
                    <a:pt x="535" y="1015"/>
                  </a:lnTo>
                  <a:lnTo>
                    <a:pt x="506" y="997"/>
                  </a:lnTo>
                  <a:lnTo>
                    <a:pt x="479" y="975"/>
                  </a:lnTo>
                  <a:lnTo>
                    <a:pt x="458" y="947"/>
                  </a:lnTo>
                  <a:lnTo>
                    <a:pt x="440" y="915"/>
                  </a:lnTo>
                  <a:lnTo>
                    <a:pt x="430" y="880"/>
                  </a:lnTo>
                  <a:lnTo>
                    <a:pt x="426" y="839"/>
                  </a:lnTo>
                  <a:lnTo>
                    <a:pt x="426" y="756"/>
                  </a:lnTo>
                  <a:lnTo>
                    <a:pt x="356" y="730"/>
                  </a:lnTo>
                  <a:lnTo>
                    <a:pt x="290" y="696"/>
                  </a:lnTo>
                  <a:lnTo>
                    <a:pt x="229" y="656"/>
                  </a:lnTo>
                  <a:lnTo>
                    <a:pt x="174" y="607"/>
                  </a:lnTo>
                  <a:lnTo>
                    <a:pt x="124" y="552"/>
                  </a:lnTo>
                  <a:lnTo>
                    <a:pt x="84" y="491"/>
                  </a:lnTo>
                  <a:lnTo>
                    <a:pt x="50" y="425"/>
                  </a:lnTo>
                  <a:lnTo>
                    <a:pt x="24" y="356"/>
                  </a:lnTo>
                  <a:lnTo>
                    <a:pt x="7" y="282"/>
                  </a:lnTo>
                  <a:lnTo>
                    <a:pt x="0" y="204"/>
                  </a:lnTo>
                  <a:lnTo>
                    <a:pt x="3" y="164"/>
                  </a:lnTo>
                  <a:lnTo>
                    <a:pt x="13" y="127"/>
                  </a:lnTo>
                  <a:lnTo>
                    <a:pt x="29" y="93"/>
                  </a:lnTo>
                  <a:lnTo>
                    <a:pt x="52" y="63"/>
                  </a:lnTo>
                  <a:lnTo>
                    <a:pt x="81" y="37"/>
                  </a:lnTo>
                  <a:lnTo>
                    <a:pt x="113" y="17"/>
                  </a:lnTo>
                  <a:lnTo>
                    <a:pt x="148" y="5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0" name="Freeform 405"/>
            <p:cNvSpPr/>
            <p:nvPr/>
          </p:nvSpPr>
          <p:spPr bwMode="auto">
            <a:xfrm>
              <a:off x="3243" y="3128"/>
              <a:ext cx="1142" cy="1143"/>
            </a:xfrm>
            <a:custGeom>
              <a:avLst/>
              <a:gdLst>
                <a:gd name="T0" fmla="*/ 239 w 2285"/>
                <a:gd name="T1" fmla="*/ 6 h 2285"/>
                <a:gd name="T2" fmla="*/ 1870 w 2285"/>
                <a:gd name="T3" fmla="*/ 446 h 2285"/>
                <a:gd name="T4" fmla="*/ 1926 w 2285"/>
                <a:gd name="T5" fmla="*/ 491 h 2285"/>
                <a:gd name="T6" fmla="*/ 1961 w 2285"/>
                <a:gd name="T7" fmla="*/ 551 h 2285"/>
                <a:gd name="T8" fmla="*/ 1974 w 2285"/>
                <a:gd name="T9" fmla="*/ 619 h 2285"/>
                <a:gd name="T10" fmla="*/ 1960 w 2285"/>
                <a:gd name="T11" fmla="*/ 688 h 2285"/>
                <a:gd name="T12" fmla="*/ 1918 w 2285"/>
                <a:gd name="T13" fmla="*/ 751 h 2285"/>
                <a:gd name="T14" fmla="*/ 2229 w 2285"/>
                <a:gd name="T15" fmla="*/ 1499 h 2285"/>
                <a:gd name="T16" fmla="*/ 2271 w 2285"/>
                <a:gd name="T17" fmla="*/ 1561 h 2285"/>
                <a:gd name="T18" fmla="*/ 2285 w 2285"/>
                <a:gd name="T19" fmla="*/ 1632 h 2285"/>
                <a:gd name="T20" fmla="*/ 2271 w 2285"/>
                <a:gd name="T21" fmla="*/ 1705 h 2285"/>
                <a:gd name="T22" fmla="*/ 2229 w 2285"/>
                <a:gd name="T23" fmla="*/ 1768 h 2285"/>
                <a:gd name="T24" fmla="*/ 1737 w 2285"/>
                <a:gd name="T25" fmla="*/ 2254 h 2285"/>
                <a:gd name="T26" fmla="*/ 1670 w 2285"/>
                <a:gd name="T27" fmla="*/ 2282 h 2285"/>
                <a:gd name="T28" fmla="*/ 1633 w 2285"/>
                <a:gd name="T29" fmla="*/ 2285 h 2285"/>
                <a:gd name="T30" fmla="*/ 1562 w 2285"/>
                <a:gd name="T31" fmla="*/ 2270 h 2285"/>
                <a:gd name="T32" fmla="*/ 1499 w 2285"/>
                <a:gd name="T33" fmla="*/ 2229 h 2285"/>
                <a:gd name="T34" fmla="*/ 751 w 2285"/>
                <a:gd name="T35" fmla="*/ 1918 h 2285"/>
                <a:gd name="T36" fmla="*/ 703 w 2285"/>
                <a:gd name="T37" fmla="*/ 1953 h 2285"/>
                <a:gd name="T38" fmla="*/ 648 w 2285"/>
                <a:gd name="T39" fmla="*/ 1971 h 2285"/>
                <a:gd name="T40" fmla="*/ 589 w 2285"/>
                <a:gd name="T41" fmla="*/ 1972 h 2285"/>
                <a:gd name="T42" fmla="*/ 531 w 2285"/>
                <a:gd name="T43" fmla="*/ 1951 h 2285"/>
                <a:gd name="T44" fmla="*/ 481 w 2285"/>
                <a:gd name="T45" fmla="*/ 1911 h 2285"/>
                <a:gd name="T46" fmla="*/ 440 w 2285"/>
                <a:gd name="T47" fmla="*/ 1847 h 2285"/>
                <a:gd name="T48" fmla="*/ 424 w 2285"/>
                <a:gd name="T49" fmla="*/ 1798 h 2285"/>
                <a:gd name="T50" fmla="*/ 414 w 2285"/>
                <a:gd name="T51" fmla="*/ 1758 h 2285"/>
                <a:gd name="T52" fmla="*/ 394 w 2285"/>
                <a:gd name="T53" fmla="*/ 1684 h 2285"/>
                <a:gd name="T54" fmla="*/ 368 w 2285"/>
                <a:gd name="T55" fmla="*/ 1584 h 2285"/>
                <a:gd name="T56" fmla="*/ 334 w 2285"/>
                <a:gd name="T57" fmla="*/ 1462 h 2285"/>
                <a:gd name="T58" fmla="*/ 297 w 2285"/>
                <a:gd name="T59" fmla="*/ 1323 h 2285"/>
                <a:gd name="T60" fmla="*/ 257 w 2285"/>
                <a:gd name="T61" fmla="*/ 1175 h 2285"/>
                <a:gd name="T62" fmla="*/ 216 w 2285"/>
                <a:gd name="T63" fmla="*/ 1020 h 2285"/>
                <a:gd name="T64" fmla="*/ 174 w 2285"/>
                <a:gd name="T65" fmla="*/ 865 h 2285"/>
                <a:gd name="T66" fmla="*/ 134 w 2285"/>
                <a:gd name="T67" fmla="*/ 717 h 2285"/>
                <a:gd name="T68" fmla="*/ 99 w 2285"/>
                <a:gd name="T69" fmla="*/ 580 h 2285"/>
                <a:gd name="T70" fmla="*/ 65 w 2285"/>
                <a:gd name="T71" fmla="*/ 458 h 2285"/>
                <a:gd name="T72" fmla="*/ 39 w 2285"/>
                <a:gd name="T73" fmla="*/ 358 h 2285"/>
                <a:gd name="T74" fmla="*/ 20 w 2285"/>
                <a:gd name="T75" fmla="*/ 285 h 2285"/>
                <a:gd name="T76" fmla="*/ 8 w 2285"/>
                <a:gd name="T77" fmla="*/ 245 h 2285"/>
                <a:gd name="T78" fmla="*/ 0 w 2285"/>
                <a:gd name="T79" fmla="*/ 196 h 2285"/>
                <a:gd name="T80" fmla="*/ 13 w 2285"/>
                <a:gd name="T81" fmla="*/ 119 h 2285"/>
                <a:gd name="T82" fmla="*/ 57 w 2285"/>
                <a:gd name="T83" fmla="*/ 56 h 2285"/>
                <a:gd name="T84" fmla="*/ 120 w 2285"/>
                <a:gd name="T85" fmla="*/ 13 h 2285"/>
                <a:gd name="T86" fmla="*/ 197 w 2285"/>
                <a:gd name="T87" fmla="*/ 0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5" h="2285">
                  <a:moveTo>
                    <a:pt x="197" y="0"/>
                  </a:moveTo>
                  <a:lnTo>
                    <a:pt x="239" y="6"/>
                  </a:lnTo>
                  <a:lnTo>
                    <a:pt x="1833" y="433"/>
                  </a:lnTo>
                  <a:lnTo>
                    <a:pt x="1870" y="446"/>
                  </a:lnTo>
                  <a:lnTo>
                    <a:pt x="1900" y="466"/>
                  </a:lnTo>
                  <a:lnTo>
                    <a:pt x="1926" y="491"/>
                  </a:lnTo>
                  <a:lnTo>
                    <a:pt x="1947" y="519"/>
                  </a:lnTo>
                  <a:lnTo>
                    <a:pt x="1961" y="551"/>
                  </a:lnTo>
                  <a:lnTo>
                    <a:pt x="1971" y="585"/>
                  </a:lnTo>
                  <a:lnTo>
                    <a:pt x="1974" y="619"/>
                  </a:lnTo>
                  <a:lnTo>
                    <a:pt x="1970" y="654"/>
                  </a:lnTo>
                  <a:lnTo>
                    <a:pt x="1960" y="688"/>
                  </a:lnTo>
                  <a:lnTo>
                    <a:pt x="1942" y="722"/>
                  </a:lnTo>
                  <a:lnTo>
                    <a:pt x="1918" y="751"/>
                  </a:lnTo>
                  <a:lnTo>
                    <a:pt x="1700" y="968"/>
                  </a:lnTo>
                  <a:lnTo>
                    <a:pt x="2229" y="1499"/>
                  </a:lnTo>
                  <a:lnTo>
                    <a:pt x="2255" y="1529"/>
                  </a:lnTo>
                  <a:lnTo>
                    <a:pt x="2271" y="1561"/>
                  </a:lnTo>
                  <a:lnTo>
                    <a:pt x="2282" y="1597"/>
                  </a:lnTo>
                  <a:lnTo>
                    <a:pt x="2285" y="1632"/>
                  </a:lnTo>
                  <a:lnTo>
                    <a:pt x="2282" y="1669"/>
                  </a:lnTo>
                  <a:lnTo>
                    <a:pt x="2271" y="1705"/>
                  </a:lnTo>
                  <a:lnTo>
                    <a:pt x="2255" y="1737"/>
                  </a:lnTo>
                  <a:lnTo>
                    <a:pt x="2229" y="1768"/>
                  </a:lnTo>
                  <a:lnTo>
                    <a:pt x="1768" y="2229"/>
                  </a:lnTo>
                  <a:lnTo>
                    <a:pt x="1737" y="2254"/>
                  </a:lnTo>
                  <a:lnTo>
                    <a:pt x="1705" y="2270"/>
                  </a:lnTo>
                  <a:lnTo>
                    <a:pt x="1670" y="2282"/>
                  </a:lnTo>
                  <a:lnTo>
                    <a:pt x="1633" y="2285"/>
                  </a:lnTo>
                  <a:lnTo>
                    <a:pt x="1633" y="2285"/>
                  </a:lnTo>
                  <a:lnTo>
                    <a:pt x="1597" y="2282"/>
                  </a:lnTo>
                  <a:lnTo>
                    <a:pt x="1562" y="2270"/>
                  </a:lnTo>
                  <a:lnTo>
                    <a:pt x="1530" y="2254"/>
                  </a:lnTo>
                  <a:lnTo>
                    <a:pt x="1499" y="2229"/>
                  </a:lnTo>
                  <a:lnTo>
                    <a:pt x="969" y="1700"/>
                  </a:lnTo>
                  <a:lnTo>
                    <a:pt x="751" y="1918"/>
                  </a:lnTo>
                  <a:lnTo>
                    <a:pt x="729" y="1937"/>
                  </a:lnTo>
                  <a:lnTo>
                    <a:pt x="703" y="1953"/>
                  </a:lnTo>
                  <a:lnTo>
                    <a:pt x="676" y="1964"/>
                  </a:lnTo>
                  <a:lnTo>
                    <a:pt x="648" y="1971"/>
                  </a:lnTo>
                  <a:lnTo>
                    <a:pt x="618" y="1974"/>
                  </a:lnTo>
                  <a:lnTo>
                    <a:pt x="589" y="1972"/>
                  </a:lnTo>
                  <a:lnTo>
                    <a:pt x="560" y="1964"/>
                  </a:lnTo>
                  <a:lnTo>
                    <a:pt x="531" y="1951"/>
                  </a:lnTo>
                  <a:lnTo>
                    <a:pt x="505" y="1934"/>
                  </a:lnTo>
                  <a:lnTo>
                    <a:pt x="481" y="1911"/>
                  </a:lnTo>
                  <a:lnTo>
                    <a:pt x="458" y="1882"/>
                  </a:lnTo>
                  <a:lnTo>
                    <a:pt x="440" y="1847"/>
                  </a:lnTo>
                  <a:lnTo>
                    <a:pt x="427" y="1806"/>
                  </a:lnTo>
                  <a:lnTo>
                    <a:pt x="424" y="1798"/>
                  </a:lnTo>
                  <a:lnTo>
                    <a:pt x="421" y="1782"/>
                  </a:lnTo>
                  <a:lnTo>
                    <a:pt x="414" y="1758"/>
                  </a:lnTo>
                  <a:lnTo>
                    <a:pt x="405" y="1724"/>
                  </a:lnTo>
                  <a:lnTo>
                    <a:pt x="394" y="1684"/>
                  </a:lnTo>
                  <a:lnTo>
                    <a:pt x="381" y="1637"/>
                  </a:lnTo>
                  <a:lnTo>
                    <a:pt x="368" y="1584"/>
                  </a:lnTo>
                  <a:lnTo>
                    <a:pt x="352" y="1524"/>
                  </a:lnTo>
                  <a:lnTo>
                    <a:pt x="334" y="1462"/>
                  </a:lnTo>
                  <a:lnTo>
                    <a:pt x="316" y="1394"/>
                  </a:lnTo>
                  <a:lnTo>
                    <a:pt x="297" y="1323"/>
                  </a:lnTo>
                  <a:lnTo>
                    <a:pt x="278" y="1250"/>
                  </a:lnTo>
                  <a:lnTo>
                    <a:pt x="257" y="1175"/>
                  </a:lnTo>
                  <a:lnTo>
                    <a:pt x="237" y="1097"/>
                  </a:lnTo>
                  <a:lnTo>
                    <a:pt x="216" y="1020"/>
                  </a:lnTo>
                  <a:lnTo>
                    <a:pt x="195" y="943"/>
                  </a:lnTo>
                  <a:lnTo>
                    <a:pt x="174" y="865"/>
                  </a:lnTo>
                  <a:lnTo>
                    <a:pt x="155" y="791"/>
                  </a:lnTo>
                  <a:lnTo>
                    <a:pt x="134" y="717"/>
                  </a:lnTo>
                  <a:lnTo>
                    <a:pt x="116" y="646"/>
                  </a:lnTo>
                  <a:lnTo>
                    <a:pt x="99" y="580"/>
                  </a:lnTo>
                  <a:lnTo>
                    <a:pt x="81" y="516"/>
                  </a:lnTo>
                  <a:lnTo>
                    <a:pt x="65" y="458"/>
                  </a:lnTo>
                  <a:lnTo>
                    <a:pt x="52" y="404"/>
                  </a:lnTo>
                  <a:lnTo>
                    <a:pt x="39" y="358"/>
                  </a:lnTo>
                  <a:lnTo>
                    <a:pt x="28" y="317"/>
                  </a:lnTo>
                  <a:lnTo>
                    <a:pt x="20" y="285"/>
                  </a:lnTo>
                  <a:lnTo>
                    <a:pt x="13" y="261"/>
                  </a:lnTo>
                  <a:lnTo>
                    <a:pt x="8" y="245"/>
                  </a:lnTo>
                  <a:lnTo>
                    <a:pt x="7" y="238"/>
                  </a:lnTo>
                  <a:lnTo>
                    <a:pt x="0" y="196"/>
                  </a:lnTo>
                  <a:lnTo>
                    <a:pt x="4" y="156"/>
                  </a:lnTo>
                  <a:lnTo>
                    <a:pt x="13" y="119"/>
                  </a:lnTo>
                  <a:lnTo>
                    <a:pt x="31" y="85"/>
                  </a:lnTo>
                  <a:lnTo>
                    <a:pt x="57" y="56"/>
                  </a:lnTo>
                  <a:lnTo>
                    <a:pt x="86" y="30"/>
                  </a:lnTo>
                  <a:lnTo>
                    <a:pt x="120" y="13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41" name="Group 453"/>
          <p:cNvGrpSpPr>
            <a:grpSpLocks noChangeAspect="1"/>
          </p:cNvGrpSpPr>
          <p:nvPr/>
        </p:nvGrpSpPr>
        <p:grpSpPr bwMode="auto">
          <a:xfrm>
            <a:off x="4415967" y="2581289"/>
            <a:ext cx="636206" cy="711398"/>
            <a:chOff x="1954" y="2361"/>
            <a:chExt cx="1836" cy="2053"/>
          </a:xfrm>
          <a:solidFill>
            <a:schemeClr val="bg1"/>
          </a:solidFill>
        </p:grpSpPr>
        <p:sp>
          <p:nvSpPr>
            <p:cNvPr id="42" name="Freeform 455"/>
            <p:cNvSpPr/>
            <p:nvPr/>
          </p:nvSpPr>
          <p:spPr bwMode="auto">
            <a:xfrm>
              <a:off x="1954" y="2361"/>
              <a:ext cx="1610" cy="2042"/>
            </a:xfrm>
            <a:custGeom>
              <a:avLst/>
              <a:gdLst>
                <a:gd name="T0" fmla="*/ 2854 w 3221"/>
                <a:gd name="T1" fmla="*/ 0 h 4086"/>
                <a:gd name="T2" fmla="*/ 2951 w 3221"/>
                <a:gd name="T3" fmla="*/ 13 h 4086"/>
                <a:gd name="T4" fmla="*/ 3038 w 3221"/>
                <a:gd name="T5" fmla="*/ 50 h 4086"/>
                <a:gd name="T6" fmla="*/ 3113 w 3221"/>
                <a:gd name="T7" fmla="*/ 108 h 4086"/>
                <a:gd name="T8" fmla="*/ 3171 w 3221"/>
                <a:gd name="T9" fmla="*/ 181 h 4086"/>
                <a:gd name="T10" fmla="*/ 3208 w 3221"/>
                <a:gd name="T11" fmla="*/ 270 h 4086"/>
                <a:gd name="T12" fmla="*/ 3221 w 3221"/>
                <a:gd name="T13" fmla="*/ 367 h 4086"/>
                <a:gd name="T14" fmla="*/ 3154 w 3221"/>
                <a:gd name="T15" fmla="*/ 2095 h 4086"/>
                <a:gd name="T16" fmla="*/ 3017 w 3221"/>
                <a:gd name="T17" fmla="*/ 2063 h 4086"/>
                <a:gd name="T18" fmla="*/ 2946 w 3221"/>
                <a:gd name="T19" fmla="*/ 367 h 4086"/>
                <a:gd name="T20" fmla="*/ 2933 w 3221"/>
                <a:gd name="T21" fmla="*/ 321 h 4086"/>
                <a:gd name="T22" fmla="*/ 2900 w 3221"/>
                <a:gd name="T23" fmla="*/ 287 h 4086"/>
                <a:gd name="T24" fmla="*/ 2854 w 3221"/>
                <a:gd name="T25" fmla="*/ 275 h 4086"/>
                <a:gd name="T26" fmla="*/ 855 w 3221"/>
                <a:gd name="T27" fmla="*/ 279 h 4086"/>
                <a:gd name="T28" fmla="*/ 814 w 3221"/>
                <a:gd name="T29" fmla="*/ 302 h 4086"/>
                <a:gd name="T30" fmla="*/ 790 w 3221"/>
                <a:gd name="T31" fmla="*/ 342 h 4086"/>
                <a:gd name="T32" fmla="*/ 787 w 3221"/>
                <a:gd name="T33" fmla="*/ 512 h 4086"/>
                <a:gd name="T34" fmla="*/ 2391 w 3221"/>
                <a:gd name="T35" fmla="*/ 516 h 4086"/>
                <a:gd name="T36" fmla="*/ 2484 w 3221"/>
                <a:gd name="T37" fmla="*/ 541 h 4086"/>
                <a:gd name="T38" fmla="*/ 2565 w 3221"/>
                <a:gd name="T39" fmla="*/ 589 h 4086"/>
                <a:gd name="T40" fmla="*/ 2632 w 3221"/>
                <a:gd name="T41" fmla="*/ 655 h 4086"/>
                <a:gd name="T42" fmla="*/ 2680 w 3221"/>
                <a:gd name="T43" fmla="*/ 736 h 4086"/>
                <a:gd name="T44" fmla="*/ 2705 w 3221"/>
                <a:gd name="T45" fmla="*/ 830 h 4086"/>
                <a:gd name="T46" fmla="*/ 2709 w 3221"/>
                <a:gd name="T47" fmla="*/ 2051 h 4086"/>
                <a:gd name="T48" fmla="*/ 2523 w 3221"/>
                <a:gd name="T49" fmla="*/ 2080 h 4086"/>
                <a:gd name="T50" fmla="*/ 2434 w 3221"/>
                <a:gd name="T51" fmla="*/ 879 h 4086"/>
                <a:gd name="T52" fmla="*/ 2420 w 3221"/>
                <a:gd name="T53" fmla="*/ 833 h 4086"/>
                <a:gd name="T54" fmla="*/ 2388 w 3221"/>
                <a:gd name="T55" fmla="*/ 800 h 4086"/>
                <a:gd name="T56" fmla="*/ 2342 w 3221"/>
                <a:gd name="T57" fmla="*/ 788 h 4086"/>
                <a:gd name="T58" fmla="*/ 342 w 3221"/>
                <a:gd name="T59" fmla="*/ 790 h 4086"/>
                <a:gd name="T60" fmla="*/ 302 w 3221"/>
                <a:gd name="T61" fmla="*/ 814 h 4086"/>
                <a:gd name="T62" fmla="*/ 278 w 3221"/>
                <a:gd name="T63" fmla="*/ 855 h 4086"/>
                <a:gd name="T64" fmla="*/ 275 w 3221"/>
                <a:gd name="T65" fmla="*/ 3718 h 4086"/>
                <a:gd name="T66" fmla="*/ 287 w 3221"/>
                <a:gd name="T67" fmla="*/ 3765 h 4086"/>
                <a:gd name="T68" fmla="*/ 321 w 3221"/>
                <a:gd name="T69" fmla="*/ 3798 h 4086"/>
                <a:gd name="T70" fmla="*/ 367 w 3221"/>
                <a:gd name="T71" fmla="*/ 3810 h 4086"/>
                <a:gd name="T72" fmla="*/ 1792 w 3221"/>
                <a:gd name="T73" fmla="*/ 3885 h 4086"/>
                <a:gd name="T74" fmla="*/ 1893 w 3221"/>
                <a:gd name="T75" fmla="*/ 4022 h 4086"/>
                <a:gd name="T76" fmla="*/ 367 w 3221"/>
                <a:gd name="T77" fmla="*/ 4086 h 4086"/>
                <a:gd name="T78" fmla="*/ 270 w 3221"/>
                <a:gd name="T79" fmla="*/ 4072 h 4086"/>
                <a:gd name="T80" fmla="*/ 182 w 3221"/>
                <a:gd name="T81" fmla="*/ 4035 h 4086"/>
                <a:gd name="T82" fmla="*/ 107 w 3221"/>
                <a:gd name="T83" fmla="*/ 3977 h 4086"/>
                <a:gd name="T84" fmla="*/ 50 w 3221"/>
                <a:gd name="T85" fmla="*/ 3904 h 4086"/>
                <a:gd name="T86" fmla="*/ 12 w 3221"/>
                <a:gd name="T87" fmla="*/ 3815 h 4086"/>
                <a:gd name="T88" fmla="*/ 0 w 3221"/>
                <a:gd name="T89" fmla="*/ 3718 h 4086"/>
                <a:gd name="T90" fmla="*/ 2 w 3221"/>
                <a:gd name="T91" fmla="*/ 830 h 4086"/>
                <a:gd name="T92" fmla="*/ 29 w 3221"/>
                <a:gd name="T93" fmla="*/ 736 h 4086"/>
                <a:gd name="T94" fmla="*/ 76 w 3221"/>
                <a:gd name="T95" fmla="*/ 655 h 4086"/>
                <a:gd name="T96" fmla="*/ 142 w 3221"/>
                <a:gd name="T97" fmla="*/ 589 h 4086"/>
                <a:gd name="T98" fmla="*/ 225 w 3221"/>
                <a:gd name="T99" fmla="*/ 541 h 4086"/>
                <a:gd name="T100" fmla="*/ 317 w 3221"/>
                <a:gd name="T101" fmla="*/ 516 h 4086"/>
                <a:gd name="T102" fmla="*/ 512 w 3221"/>
                <a:gd name="T103" fmla="*/ 512 h 4086"/>
                <a:gd name="T104" fmla="*/ 516 w 3221"/>
                <a:gd name="T105" fmla="*/ 317 h 4086"/>
                <a:gd name="T106" fmla="*/ 541 w 3221"/>
                <a:gd name="T107" fmla="*/ 224 h 4086"/>
                <a:gd name="T108" fmla="*/ 588 w 3221"/>
                <a:gd name="T109" fmla="*/ 143 h 4086"/>
                <a:gd name="T110" fmla="*/ 656 w 3221"/>
                <a:gd name="T111" fmla="*/ 76 h 4086"/>
                <a:gd name="T112" fmla="*/ 737 w 3221"/>
                <a:gd name="T113" fmla="*/ 29 h 4086"/>
                <a:gd name="T114" fmla="*/ 829 w 3221"/>
                <a:gd name="T115" fmla="*/ 3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1" h="4086">
                  <a:moveTo>
                    <a:pt x="879" y="0"/>
                  </a:moveTo>
                  <a:lnTo>
                    <a:pt x="2854" y="0"/>
                  </a:lnTo>
                  <a:lnTo>
                    <a:pt x="2903" y="3"/>
                  </a:lnTo>
                  <a:lnTo>
                    <a:pt x="2951" y="13"/>
                  </a:lnTo>
                  <a:lnTo>
                    <a:pt x="2996" y="29"/>
                  </a:lnTo>
                  <a:lnTo>
                    <a:pt x="3038" y="50"/>
                  </a:lnTo>
                  <a:lnTo>
                    <a:pt x="3078" y="76"/>
                  </a:lnTo>
                  <a:lnTo>
                    <a:pt x="3113" y="108"/>
                  </a:lnTo>
                  <a:lnTo>
                    <a:pt x="3145" y="143"/>
                  </a:lnTo>
                  <a:lnTo>
                    <a:pt x="3171" y="181"/>
                  </a:lnTo>
                  <a:lnTo>
                    <a:pt x="3192" y="224"/>
                  </a:lnTo>
                  <a:lnTo>
                    <a:pt x="3208" y="270"/>
                  </a:lnTo>
                  <a:lnTo>
                    <a:pt x="3218" y="317"/>
                  </a:lnTo>
                  <a:lnTo>
                    <a:pt x="3221" y="367"/>
                  </a:lnTo>
                  <a:lnTo>
                    <a:pt x="3221" y="2118"/>
                  </a:lnTo>
                  <a:lnTo>
                    <a:pt x="3154" y="2095"/>
                  </a:lnTo>
                  <a:lnTo>
                    <a:pt x="3086" y="2077"/>
                  </a:lnTo>
                  <a:lnTo>
                    <a:pt x="3017" y="2063"/>
                  </a:lnTo>
                  <a:lnTo>
                    <a:pt x="2946" y="2053"/>
                  </a:lnTo>
                  <a:lnTo>
                    <a:pt x="2946" y="367"/>
                  </a:lnTo>
                  <a:lnTo>
                    <a:pt x="2942" y="342"/>
                  </a:lnTo>
                  <a:lnTo>
                    <a:pt x="2933" y="321"/>
                  </a:lnTo>
                  <a:lnTo>
                    <a:pt x="2918" y="302"/>
                  </a:lnTo>
                  <a:lnTo>
                    <a:pt x="2900" y="287"/>
                  </a:lnTo>
                  <a:lnTo>
                    <a:pt x="2879" y="279"/>
                  </a:lnTo>
                  <a:lnTo>
                    <a:pt x="2854" y="275"/>
                  </a:lnTo>
                  <a:lnTo>
                    <a:pt x="879" y="275"/>
                  </a:lnTo>
                  <a:lnTo>
                    <a:pt x="855" y="279"/>
                  </a:lnTo>
                  <a:lnTo>
                    <a:pt x="833" y="287"/>
                  </a:lnTo>
                  <a:lnTo>
                    <a:pt x="814" y="302"/>
                  </a:lnTo>
                  <a:lnTo>
                    <a:pt x="799" y="321"/>
                  </a:lnTo>
                  <a:lnTo>
                    <a:pt x="790" y="342"/>
                  </a:lnTo>
                  <a:lnTo>
                    <a:pt x="787" y="367"/>
                  </a:lnTo>
                  <a:lnTo>
                    <a:pt x="787" y="512"/>
                  </a:lnTo>
                  <a:lnTo>
                    <a:pt x="2342" y="512"/>
                  </a:lnTo>
                  <a:lnTo>
                    <a:pt x="2391" y="516"/>
                  </a:lnTo>
                  <a:lnTo>
                    <a:pt x="2439" y="526"/>
                  </a:lnTo>
                  <a:lnTo>
                    <a:pt x="2484" y="541"/>
                  </a:lnTo>
                  <a:lnTo>
                    <a:pt x="2526" y="563"/>
                  </a:lnTo>
                  <a:lnTo>
                    <a:pt x="2565" y="589"/>
                  </a:lnTo>
                  <a:lnTo>
                    <a:pt x="2601" y="620"/>
                  </a:lnTo>
                  <a:lnTo>
                    <a:pt x="2632" y="655"/>
                  </a:lnTo>
                  <a:lnTo>
                    <a:pt x="2659" y="694"/>
                  </a:lnTo>
                  <a:lnTo>
                    <a:pt x="2680" y="736"/>
                  </a:lnTo>
                  <a:lnTo>
                    <a:pt x="2695" y="781"/>
                  </a:lnTo>
                  <a:lnTo>
                    <a:pt x="2705" y="830"/>
                  </a:lnTo>
                  <a:lnTo>
                    <a:pt x="2709" y="879"/>
                  </a:lnTo>
                  <a:lnTo>
                    <a:pt x="2709" y="2051"/>
                  </a:lnTo>
                  <a:lnTo>
                    <a:pt x="2614" y="2062"/>
                  </a:lnTo>
                  <a:lnTo>
                    <a:pt x="2523" y="2080"/>
                  </a:lnTo>
                  <a:lnTo>
                    <a:pt x="2434" y="2107"/>
                  </a:lnTo>
                  <a:lnTo>
                    <a:pt x="2434" y="879"/>
                  </a:lnTo>
                  <a:lnTo>
                    <a:pt x="2430" y="855"/>
                  </a:lnTo>
                  <a:lnTo>
                    <a:pt x="2420" y="833"/>
                  </a:lnTo>
                  <a:lnTo>
                    <a:pt x="2406" y="814"/>
                  </a:lnTo>
                  <a:lnTo>
                    <a:pt x="2388" y="800"/>
                  </a:lnTo>
                  <a:lnTo>
                    <a:pt x="2365" y="790"/>
                  </a:lnTo>
                  <a:lnTo>
                    <a:pt x="2342" y="788"/>
                  </a:lnTo>
                  <a:lnTo>
                    <a:pt x="367" y="788"/>
                  </a:lnTo>
                  <a:lnTo>
                    <a:pt x="342" y="790"/>
                  </a:lnTo>
                  <a:lnTo>
                    <a:pt x="321" y="800"/>
                  </a:lnTo>
                  <a:lnTo>
                    <a:pt x="302" y="814"/>
                  </a:lnTo>
                  <a:lnTo>
                    <a:pt x="287" y="833"/>
                  </a:lnTo>
                  <a:lnTo>
                    <a:pt x="278" y="855"/>
                  </a:lnTo>
                  <a:lnTo>
                    <a:pt x="275" y="879"/>
                  </a:lnTo>
                  <a:lnTo>
                    <a:pt x="275" y="3718"/>
                  </a:lnTo>
                  <a:lnTo>
                    <a:pt x="278" y="3743"/>
                  </a:lnTo>
                  <a:lnTo>
                    <a:pt x="287" y="3765"/>
                  </a:lnTo>
                  <a:lnTo>
                    <a:pt x="302" y="3784"/>
                  </a:lnTo>
                  <a:lnTo>
                    <a:pt x="321" y="3798"/>
                  </a:lnTo>
                  <a:lnTo>
                    <a:pt x="342" y="3808"/>
                  </a:lnTo>
                  <a:lnTo>
                    <a:pt x="367" y="3810"/>
                  </a:lnTo>
                  <a:lnTo>
                    <a:pt x="1750" y="3810"/>
                  </a:lnTo>
                  <a:lnTo>
                    <a:pt x="1792" y="3885"/>
                  </a:lnTo>
                  <a:lnTo>
                    <a:pt x="1841" y="3955"/>
                  </a:lnTo>
                  <a:lnTo>
                    <a:pt x="1893" y="4022"/>
                  </a:lnTo>
                  <a:lnTo>
                    <a:pt x="1951" y="4086"/>
                  </a:lnTo>
                  <a:lnTo>
                    <a:pt x="367" y="4086"/>
                  </a:lnTo>
                  <a:lnTo>
                    <a:pt x="317" y="4082"/>
                  </a:lnTo>
                  <a:lnTo>
                    <a:pt x="270" y="4072"/>
                  </a:lnTo>
                  <a:lnTo>
                    <a:pt x="225" y="4056"/>
                  </a:lnTo>
                  <a:lnTo>
                    <a:pt x="182" y="4035"/>
                  </a:lnTo>
                  <a:lnTo>
                    <a:pt x="142" y="4008"/>
                  </a:lnTo>
                  <a:lnTo>
                    <a:pt x="107" y="3977"/>
                  </a:lnTo>
                  <a:lnTo>
                    <a:pt x="76" y="3942"/>
                  </a:lnTo>
                  <a:lnTo>
                    <a:pt x="50" y="3904"/>
                  </a:lnTo>
                  <a:lnTo>
                    <a:pt x="29" y="3861"/>
                  </a:lnTo>
                  <a:lnTo>
                    <a:pt x="12" y="3815"/>
                  </a:lnTo>
                  <a:lnTo>
                    <a:pt x="2" y="3768"/>
                  </a:lnTo>
                  <a:lnTo>
                    <a:pt x="0" y="3718"/>
                  </a:lnTo>
                  <a:lnTo>
                    <a:pt x="0" y="879"/>
                  </a:lnTo>
                  <a:lnTo>
                    <a:pt x="2" y="830"/>
                  </a:lnTo>
                  <a:lnTo>
                    <a:pt x="12" y="781"/>
                  </a:lnTo>
                  <a:lnTo>
                    <a:pt x="29" y="736"/>
                  </a:lnTo>
                  <a:lnTo>
                    <a:pt x="50" y="694"/>
                  </a:lnTo>
                  <a:lnTo>
                    <a:pt x="76" y="655"/>
                  </a:lnTo>
                  <a:lnTo>
                    <a:pt x="107" y="620"/>
                  </a:lnTo>
                  <a:lnTo>
                    <a:pt x="142" y="589"/>
                  </a:lnTo>
                  <a:lnTo>
                    <a:pt x="182" y="563"/>
                  </a:lnTo>
                  <a:lnTo>
                    <a:pt x="225" y="541"/>
                  </a:lnTo>
                  <a:lnTo>
                    <a:pt x="270" y="526"/>
                  </a:lnTo>
                  <a:lnTo>
                    <a:pt x="317" y="516"/>
                  </a:lnTo>
                  <a:lnTo>
                    <a:pt x="367" y="512"/>
                  </a:lnTo>
                  <a:lnTo>
                    <a:pt x="512" y="512"/>
                  </a:lnTo>
                  <a:lnTo>
                    <a:pt x="512" y="367"/>
                  </a:lnTo>
                  <a:lnTo>
                    <a:pt x="516" y="317"/>
                  </a:lnTo>
                  <a:lnTo>
                    <a:pt x="526" y="270"/>
                  </a:lnTo>
                  <a:lnTo>
                    <a:pt x="541" y="224"/>
                  </a:lnTo>
                  <a:lnTo>
                    <a:pt x="562" y="181"/>
                  </a:lnTo>
                  <a:lnTo>
                    <a:pt x="588" y="143"/>
                  </a:lnTo>
                  <a:lnTo>
                    <a:pt x="619" y="108"/>
                  </a:lnTo>
                  <a:lnTo>
                    <a:pt x="656" y="76"/>
                  </a:lnTo>
                  <a:lnTo>
                    <a:pt x="694" y="50"/>
                  </a:lnTo>
                  <a:lnTo>
                    <a:pt x="737" y="29"/>
                  </a:lnTo>
                  <a:lnTo>
                    <a:pt x="782" y="13"/>
                  </a:lnTo>
                  <a:lnTo>
                    <a:pt x="829" y="3"/>
                  </a:lnTo>
                  <a:lnTo>
                    <a:pt x="8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3" name="Freeform 456"/>
            <p:cNvSpPr/>
            <p:nvPr/>
          </p:nvSpPr>
          <p:spPr bwMode="auto">
            <a:xfrm>
              <a:off x="2302" y="3015"/>
              <a:ext cx="536" cy="137"/>
            </a:xfrm>
            <a:custGeom>
              <a:avLst/>
              <a:gdLst>
                <a:gd name="T0" fmla="*/ 138 w 1070"/>
                <a:gd name="T1" fmla="*/ 0 h 276"/>
                <a:gd name="T2" fmla="*/ 931 w 1070"/>
                <a:gd name="T3" fmla="*/ 0 h 276"/>
                <a:gd name="T4" fmla="*/ 964 w 1070"/>
                <a:gd name="T5" fmla="*/ 4 h 276"/>
                <a:gd name="T6" fmla="*/ 993 w 1070"/>
                <a:gd name="T7" fmla="*/ 15 h 276"/>
                <a:gd name="T8" fmla="*/ 1018 w 1070"/>
                <a:gd name="T9" fmla="*/ 31 h 276"/>
                <a:gd name="T10" fmla="*/ 1039 w 1070"/>
                <a:gd name="T11" fmla="*/ 52 h 276"/>
                <a:gd name="T12" fmla="*/ 1055 w 1070"/>
                <a:gd name="T13" fmla="*/ 77 h 276"/>
                <a:gd name="T14" fmla="*/ 1066 w 1070"/>
                <a:gd name="T15" fmla="*/ 106 h 276"/>
                <a:gd name="T16" fmla="*/ 1070 w 1070"/>
                <a:gd name="T17" fmla="*/ 139 h 276"/>
                <a:gd name="T18" fmla="*/ 1066 w 1070"/>
                <a:gd name="T19" fmla="*/ 170 h 276"/>
                <a:gd name="T20" fmla="*/ 1055 w 1070"/>
                <a:gd name="T21" fmla="*/ 198 h 276"/>
                <a:gd name="T22" fmla="*/ 1039 w 1070"/>
                <a:gd name="T23" fmla="*/ 225 h 276"/>
                <a:gd name="T24" fmla="*/ 1018 w 1070"/>
                <a:gd name="T25" fmla="*/ 246 h 276"/>
                <a:gd name="T26" fmla="*/ 993 w 1070"/>
                <a:gd name="T27" fmla="*/ 262 h 276"/>
                <a:gd name="T28" fmla="*/ 964 w 1070"/>
                <a:gd name="T29" fmla="*/ 272 h 276"/>
                <a:gd name="T30" fmla="*/ 931 w 1070"/>
                <a:gd name="T31" fmla="*/ 276 h 276"/>
                <a:gd name="T32" fmla="*/ 138 w 1070"/>
                <a:gd name="T33" fmla="*/ 276 h 276"/>
                <a:gd name="T34" fmla="*/ 106 w 1070"/>
                <a:gd name="T35" fmla="*/ 272 h 276"/>
                <a:gd name="T36" fmla="*/ 77 w 1070"/>
                <a:gd name="T37" fmla="*/ 262 h 276"/>
                <a:gd name="T38" fmla="*/ 52 w 1070"/>
                <a:gd name="T39" fmla="*/ 246 h 276"/>
                <a:gd name="T40" fmla="*/ 31 w 1070"/>
                <a:gd name="T41" fmla="*/ 225 h 276"/>
                <a:gd name="T42" fmla="*/ 15 w 1070"/>
                <a:gd name="T43" fmla="*/ 198 h 276"/>
                <a:gd name="T44" fmla="*/ 4 w 1070"/>
                <a:gd name="T45" fmla="*/ 170 h 276"/>
                <a:gd name="T46" fmla="*/ 0 w 1070"/>
                <a:gd name="T47" fmla="*/ 139 h 276"/>
                <a:gd name="T48" fmla="*/ 4 w 1070"/>
                <a:gd name="T49" fmla="*/ 106 h 276"/>
                <a:gd name="T50" fmla="*/ 15 w 1070"/>
                <a:gd name="T51" fmla="*/ 77 h 276"/>
                <a:gd name="T52" fmla="*/ 31 w 1070"/>
                <a:gd name="T53" fmla="*/ 52 h 276"/>
                <a:gd name="T54" fmla="*/ 52 w 1070"/>
                <a:gd name="T55" fmla="*/ 31 h 276"/>
                <a:gd name="T56" fmla="*/ 77 w 1070"/>
                <a:gd name="T57" fmla="*/ 15 h 276"/>
                <a:gd name="T58" fmla="*/ 106 w 1070"/>
                <a:gd name="T59" fmla="*/ 4 h 276"/>
                <a:gd name="T60" fmla="*/ 138 w 1070"/>
                <a:gd name="T6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0" h="276">
                  <a:moveTo>
                    <a:pt x="138" y="0"/>
                  </a:moveTo>
                  <a:lnTo>
                    <a:pt x="931" y="0"/>
                  </a:lnTo>
                  <a:lnTo>
                    <a:pt x="964" y="4"/>
                  </a:lnTo>
                  <a:lnTo>
                    <a:pt x="993" y="15"/>
                  </a:lnTo>
                  <a:lnTo>
                    <a:pt x="1018" y="31"/>
                  </a:lnTo>
                  <a:lnTo>
                    <a:pt x="1039" y="52"/>
                  </a:lnTo>
                  <a:lnTo>
                    <a:pt x="1055" y="77"/>
                  </a:lnTo>
                  <a:lnTo>
                    <a:pt x="1066" y="106"/>
                  </a:lnTo>
                  <a:lnTo>
                    <a:pt x="1070" y="139"/>
                  </a:lnTo>
                  <a:lnTo>
                    <a:pt x="1066" y="170"/>
                  </a:lnTo>
                  <a:lnTo>
                    <a:pt x="1055" y="198"/>
                  </a:lnTo>
                  <a:lnTo>
                    <a:pt x="1039" y="225"/>
                  </a:lnTo>
                  <a:lnTo>
                    <a:pt x="1018" y="246"/>
                  </a:lnTo>
                  <a:lnTo>
                    <a:pt x="993" y="262"/>
                  </a:lnTo>
                  <a:lnTo>
                    <a:pt x="964" y="272"/>
                  </a:lnTo>
                  <a:lnTo>
                    <a:pt x="931" y="276"/>
                  </a:lnTo>
                  <a:lnTo>
                    <a:pt x="138" y="276"/>
                  </a:lnTo>
                  <a:lnTo>
                    <a:pt x="106" y="272"/>
                  </a:lnTo>
                  <a:lnTo>
                    <a:pt x="77" y="262"/>
                  </a:lnTo>
                  <a:lnTo>
                    <a:pt x="52" y="246"/>
                  </a:lnTo>
                  <a:lnTo>
                    <a:pt x="31" y="225"/>
                  </a:lnTo>
                  <a:lnTo>
                    <a:pt x="15" y="198"/>
                  </a:lnTo>
                  <a:lnTo>
                    <a:pt x="4" y="170"/>
                  </a:lnTo>
                  <a:lnTo>
                    <a:pt x="0" y="139"/>
                  </a:lnTo>
                  <a:lnTo>
                    <a:pt x="4" y="106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1"/>
                  </a:lnTo>
                  <a:lnTo>
                    <a:pt x="77" y="15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4" name="Freeform 457"/>
            <p:cNvSpPr/>
            <p:nvPr/>
          </p:nvSpPr>
          <p:spPr bwMode="auto">
            <a:xfrm>
              <a:off x="2302" y="3320"/>
              <a:ext cx="657" cy="138"/>
            </a:xfrm>
            <a:custGeom>
              <a:avLst/>
              <a:gdLst>
                <a:gd name="T0" fmla="*/ 138 w 1314"/>
                <a:gd name="T1" fmla="*/ 0 h 275"/>
                <a:gd name="T2" fmla="*/ 1176 w 1314"/>
                <a:gd name="T3" fmla="*/ 0 h 275"/>
                <a:gd name="T4" fmla="*/ 1207 w 1314"/>
                <a:gd name="T5" fmla="*/ 4 h 275"/>
                <a:gd name="T6" fmla="*/ 1237 w 1314"/>
                <a:gd name="T7" fmla="*/ 14 h 275"/>
                <a:gd name="T8" fmla="*/ 1262 w 1314"/>
                <a:gd name="T9" fmla="*/ 30 h 275"/>
                <a:gd name="T10" fmla="*/ 1284 w 1314"/>
                <a:gd name="T11" fmla="*/ 52 h 275"/>
                <a:gd name="T12" fmla="*/ 1300 w 1314"/>
                <a:gd name="T13" fmla="*/ 77 h 275"/>
                <a:gd name="T14" fmla="*/ 1310 w 1314"/>
                <a:gd name="T15" fmla="*/ 107 h 275"/>
                <a:gd name="T16" fmla="*/ 1314 w 1314"/>
                <a:gd name="T17" fmla="*/ 138 h 275"/>
                <a:gd name="T18" fmla="*/ 1310 w 1314"/>
                <a:gd name="T19" fmla="*/ 169 h 275"/>
                <a:gd name="T20" fmla="*/ 1300 w 1314"/>
                <a:gd name="T21" fmla="*/ 198 h 275"/>
                <a:gd name="T22" fmla="*/ 1284 w 1314"/>
                <a:gd name="T23" fmla="*/ 224 h 275"/>
                <a:gd name="T24" fmla="*/ 1262 w 1314"/>
                <a:gd name="T25" fmla="*/ 245 h 275"/>
                <a:gd name="T26" fmla="*/ 1237 w 1314"/>
                <a:gd name="T27" fmla="*/ 261 h 275"/>
                <a:gd name="T28" fmla="*/ 1207 w 1314"/>
                <a:gd name="T29" fmla="*/ 271 h 275"/>
                <a:gd name="T30" fmla="*/ 1176 w 1314"/>
                <a:gd name="T31" fmla="*/ 275 h 275"/>
                <a:gd name="T32" fmla="*/ 138 w 1314"/>
                <a:gd name="T33" fmla="*/ 275 h 275"/>
                <a:gd name="T34" fmla="*/ 106 w 1314"/>
                <a:gd name="T35" fmla="*/ 271 h 275"/>
                <a:gd name="T36" fmla="*/ 77 w 1314"/>
                <a:gd name="T37" fmla="*/ 261 h 275"/>
                <a:gd name="T38" fmla="*/ 52 w 1314"/>
                <a:gd name="T39" fmla="*/ 245 h 275"/>
                <a:gd name="T40" fmla="*/ 31 w 1314"/>
                <a:gd name="T41" fmla="*/ 224 h 275"/>
                <a:gd name="T42" fmla="*/ 15 w 1314"/>
                <a:gd name="T43" fmla="*/ 198 h 275"/>
                <a:gd name="T44" fmla="*/ 4 w 1314"/>
                <a:gd name="T45" fmla="*/ 169 h 275"/>
                <a:gd name="T46" fmla="*/ 0 w 1314"/>
                <a:gd name="T47" fmla="*/ 138 h 275"/>
                <a:gd name="T48" fmla="*/ 4 w 1314"/>
                <a:gd name="T49" fmla="*/ 107 h 275"/>
                <a:gd name="T50" fmla="*/ 15 w 1314"/>
                <a:gd name="T51" fmla="*/ 77 h 275"/>
                <a:gd name="T52" fmla="*/ 31 w 1314"/>
                <a:gd name="T53" fmla="*/ 52 h 275"/>
                <a:gd name="T54" fmla="*/ 52 w 1314"/>
                <a:gd name="T55" fmla="*/ 30 h 275"/>
                <a:gd name="T56" fmla="*/ 77 w 1314"/>
                <a:gd name="T57" fmla="*/ 14 h 275"/>
                <a:gd name="T58" fmla="*/ 106 w 1314"/>
                <a:gd name="T59" fmla="*/ 4 h 275"/>
                <a:gd name="T60" fmla="*/ 138 w 1314"/>
                <a:gd name="T61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14" h="275">
                  <a:moveTo>
                    <a:pt x="138" y="0"/>
                  </a:moveTo>
                  <a:lnTo>
                    <a:pt x="1176" y="0"/>
                  </a:lnTo>
                  <a:lnTo>
                    <a:pt x="1207" y="4"/>
                  </a:lnTo>
                  <a:lnTo>
                    <a:pt x="1237" y="14"/>
                  </a:lnTo>
                  <a:lnTo>
                    <a:pt x="1262" y="30"/>
                  </a:lnTo>
                  <a:lnTo>
                    <a:pt x="1284" y="52"/>
                  </a:lnTo>
                  <a:lnTo>
                    <a:pt x="1300" y="77"/>
                  </a:lnTo>
                  <a:lnTo>
                    <a:pt x="1310" y="107"/>
                  </a:lnTo>
                  <a:lnTo>
                    <a:pt x="1314" y="138"/>
                  </a:lnTo>
                  <a:lnTo>
                    <a:pt x="1310" y="169"/>
                  </a:lnTo>
                  <a:lnTo>
                    <a:pt x="1300" y="198"/>
                  </a:lnTo>
                  <a:lnTo>
                    <a:pt x="1284" y="224"/>
                  </a:lnTo>
                  <a:lnTo>
                    <a:pt x="1262" y="245"/>
                  </a:lnTo>
                  <a:lnTo>
                    <a:pt x="1237" y="261"/>
                  </a:lnTo>
                  <a:lnTo>
                    <a:pt x="1207" y="271"/>
                  </a:lnTo>
                  <a:lnTo>
                    <a:pt x="1176" y="275"/>
                  </a:lnTo>
                  <a:lnTo>
                    <a:pt x="138" y="275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5"/>
                  </a:lnTo>
                  <a:lnTo>
                    <a:pt x="31" y="224"/>
                  </a:lnTo>
                  <a:lnTo>
                    <a:pt x="15" y="198"/>
                  </a:lnTo>
                  <a:lnTo>
                    <a:pt x="4" y="169"/>
                  </a:lnTo>
                  <a:lnTo>
                    <a:pt x="0" y="138"/>
                  </a:lnTo>
                  <a:lnTo>
                    <a:pt x="4" y="107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5" name="Freeform 458"/>
            <p:cNvSpPr/>
            <p:nvPr/>
          </p:nvSpPr>
          <p:spPr bwMode="auto">
            <a:xfrm>
              <a:off x="2302" y="3625"/>
              <a:ext cx="577" cy="138"/>
            </a:xfrm>
            <a:custGeom>
              <a:avLst/>
              <a:gdLst>
                <a:gd name="T0" fmla="*/ 138 w 1152"/>
                <a:gd name="T1" fmla="*/ 0 h 274"/>
                <a:gd name="T2" fmla="*/ 1152 w 1152"/>
                <a:gd name="T3" fmla="*/ 0 h 274"/>
                <a:gd name="T4" fmla="*/ 1108 w 1152"/>
                <a:gd name="T5" fmla="*/ 63 h 274"/>
                <a:gd name="T6" fmla="*/ 1066 w 1152"/>
                <a:gd name="T7" fmla="*/ 131 h 274"/>
                <a:gd name="T8" fmla="*/ 1030 w 1152"/>
                <a:gd name="T9" fmla="*/ 201 h 274"/>
                <a:gd name="T10" fmla="*/ 998 w 1152"/>
                <a:gd name="T11" fmla="*/ 274 h 274"/>
                <a:gd name="T12" fmla="*/ 138 w 1152"/>
                <a:gd name="T13" fmla="*/ 274 h 274"/>
                <a:gd name="T14" fmla="*/ 106 w 1152"/>
                <a:gd name="T15" fmla="*/ 270 h 274"/>
                <a:gd name="T16" fmla="*/ 77 w 1152"/>
                <a:gd name="T17" fmla="*/ 261 h 274"/>
                <a:gd name="T18" fmla="*/ 52 w 1152"/>
                <a:gd name="T19" fmla="*/ 244 h 274"/>
                <a:gd name="T20" fmla="*/ 31 w 1152"/>
                <a:gd name="T21" fmla="*/ 223 h 274"/>
                <a:gd name="T22" fmla="*/ 15 w 1152"/>
                <a:gd name="T23" fmla="*/ 197 h 274"/>
                <a:gd name="T24" fmla="*/ 4 w 1152"/>
                <a:gd name="T25" fmla="*/ 168 h 274"/>
                <a:gd name="T26" fmla="*/ 0 w 1152"/>
                <a:gd name="T27" fmla="*/ 137 h 274"/>
                <a:gd name="T28" fmla="*/ 4 w 1152"/>
                <a:gd name="T29" fmla="*/ 105 h 274"/>
                <a:gd name="T30" fmla="*/ 15 w 1152"/>
                <a:gd name="T31" fmla="*/ 76 h 274"/>
                <a:gd name="T32" fmla="*/ 31 w 1152"/>
                <a:gd name="T33" fmla="*/ 51 h 274"/>
                <a:gd name="T34" fmla="*/ 52 w 1152"/>
                <a:gd name="T35" fmla="*/ 30 h 274"/>
                <a:gd name="T36" fmla="*/ 77 w 1152"/>
                <a:gd name="T37" fmla="*/ 13 h 274"/>
                <a:gd name="T38" fmla="*/ 106 w 1152"/>
                <a:gd name="T39" fmla="*/ 2 h 274"/>
                <a:gd name="T40" fmla="*/ 138 w 1152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2" h="274">
                  <a:moveTo>
                    <a:pt x="138" y="0"/>
                  </a:moveTo>
                  <a:lnTo>
                    <a:pt x="1152" y="0"/>
                  </a:lnTo>
                  <a:lnTo>
                    <a:pt x="1108" y="63"/>
                  </a:lnTo>
                  <a:lnTo>
                    <a:pt x="1066" y="131"/>
                  </a:lnTo>
                  <a:lnTo>
                    <a:pt x="1030" y="201"/>
                  </a:lnTo>
                  <a:lnTo>
                    <a:pt x="998" y="274"/>
                  </a:lnTo>
                  <a:lnTo>
                    <a:pt x="138" y="274"/>
                  </a:lnTo>
                  <a:lnTo>
                    <a:pt x="106" y="270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3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6" name="Freeform 459"/>
            <p:cNvSpPr/>
            <p:nvPr/>
          </p:nvSpPr>
          <p:spPr bwMode="auto">
            <a:xfrm>
              <a:off x="2302" y="3930"/>
              <a:ext cx="463" cy="138"/>
            </a:xfrm>
            <a:custGeom>
              <a:avLst/>
              <a:gdLst>
                <a:gd name="T0" fmla="*/ 138 w 925"/>
                <a:gd name="T1" fmla="*/ 0 h 274"/>
                <a:gd name="T2" fmla="*/ 918 w 925"/>
                <a:gd name="T3" fmla="*/ 0 h 274"/>
                <a:gd name="T4" fmla="*/ 914 w 925"/>
                <a:gd name="T5" fmla="*/ 54 h 274"/>
                <a:gd name="T6" fmla="*/ 911 w 925"/>
                <a:gd name="T7" fmla="*/ 107 h 274"/>
                <a:gd name="T8" fmla="*/ 915 w 925"/>
                <a:gd name="T9" fmla="*/ 192 h 274"/>
                <a:gd name="T10" fmla="*/ 925 w 925"/>
                <a:gd name="T11" fmla="*/ 274 h 274"/>
                <a:gd name="T12" fmla="*/ 138 w 925"/>
                <a:gd name="T13" fmla="*/ 274 h 274"/>
                <a:gd name="T14" fmla="*/ 106 w 925"/>
                <a:gd name="T15" fmla="*/ 271 h 274"/>
                <a:gd name="T16" fmla="*/ 77 w 925"/>
                <a:gd name="T17" fmla="*/ 261 h 274"/>
                <a:gd name="T18" fmla="*/ 52 w 925"/>
                <a:gd name="T19" fmla="*/ 244 h 274"/>
                <a:gd name="T20" fmla="*/ 31 w 925"/>
                <a:gd name="T21" fmla="*/ 223 h 274"/>
                <a:gd name="T22" fmla="*/ 15 w 925"/>
                <a:gd name="T23" fmla="*/ 197 h 274"/>
                <a:gd name="T24" fmla="*/ 4 w 925"/>
                <a:gd name="T25" fmla="*/ 168 h 274"/>
                <a:gd name="T26" fmla="*/ 0 w 925"/>
                <a:gd name="T27" fmla="*/ 137 h 274"/>
                <a:gd name="T28" fmla="*/ 4 w 925"/>
                <a:gd name="T29" fmla="*/ 105 h 274"/>
                <a:gd name="T30" fmla="*/ 15 w 925"/>
                <a:gd name="T31" fmla="*/ 76 h 274"/>
                <a:gd name="T32" fmla="*/ 31 w 925"/>
                <a:gd name="T33" fmla="*/ 51 h 274"/>
                <a:gd name="T34" fmla="*/ 52 w 925"/>
                <a:gd name="T35" fmla="*/ 30 h 274"/>
                <a:gd name="T36" fmla="*/ 77 w 925"/>
                <a:gd name="T37" fmla="*/ 14 h 274"/>
                <a:gd name="T38" fmla="*/ 106 w 925"/>
                <a:gd name="T39" fmla="*/ 2 h 274"/>
                <a:gd name="T40" fmla="*/ 138 w 925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5" h="274">
                  <a:moveTo>
                    <a:pt x="138" y="0"/>
                  </a:moveTo>
                  <a:lnTo>
                    <a:pt x="918" y="0"/>
                  </a:lnTo>
                  <a:lnTo>
                    <a:pt x="914" y="54"/>
                  </a:lnTo>
                  <a:lnTo>
                    <a:pt x="911" y="107"/>
                  </a:lnTo>
                  <a:lnTo>
                    <a:pt x="915" y="192"/>
                  </a:lnTo>
                  <a:lnTo>
                    <a:pt x="925" y="274"/>
                  </a:lnTo>
                  <a:lnTo>
                    <a:pt x="138" y="274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7" name="Freeform 460"/>
            <p:cNvSpPr>
              <a:spLocks noEditPoints="1"/>
            </p:cNvSpPr>
            <p:nvPr/>
          </p:nvSpPr>
          <p:spPr bwMode="auto">
            <a:xfrm>
              <a:off x="3097" y="3842"/>
              <a:ext cx="527" cy="284"/>
            </a:xfrm>
            <a:custGeom>
              <a:avLst/>
              <a:gdLst>
                <a:gd name="T0" fmla="*/ 490 w 1056"/>
                <a:gd name="T1" fmla="*/ 81 h 568"/>
                <a:gd name="T2" fmla="*/ 424 w 1056"/>
                <a:gd name="T3" fmla="*/ 105 h 568"/>
                <a:gd name="T4" fmla="*/ 370 w 1056"/>
                <a:gd name="T5" fmla="*/ 151 h 568"/>
                <a:gd name="T6" fmla="*/ 334 w 1056"/>
                <a:gd name="T7" fmla="*/ 212 h 568"/>
                <a:gd name="T8" fmla="*/ 321 w 1056"/>
                <a:gd name="T9" fmla="*/ 283 h 568"/>
                <a:gd name="T10" fmla="*/ 334 w 1056"/>
                <a:gd name="T11" fmla="*/ 356 h 568"/>
                <a:gd name="T12" fmla="*/ 370 w 1056"/>
                <a:gd name="T13" fmla="*/ 417 h 568"/>
                <a:gd name="T14" fmla="*/ 424 w 1056"/>
                <a:gd name="T15" fmla="*/ 462 h 568"/>
                <a:gd name="T16" fmla="*/ 490 w 1056"/>
                <a:gd name="T17" fmla="*/ 487 h 568"/>
                <a:gd name="T18" fmla="*/ 565 w 1056"/>
                <a:gd name="T19" fmla="*/ 487 h 568"/>
                <a:gd name="T20" fmla="*/ 632 w 1056"/>
                <a:gd name="T21" fmla="*/ 462 h 568"/>
                <a:gd name="T22" fmla="*/ 686 w 1056"/>
                <a:gd name="T23" fmla="*/ 417 h 568"/>
                <a:gd name="T24" fmla="*/ 721 w 1056"/>
                <a:gd name="T25" fmla="*/ 356 h 568"/>
                <a:gd name="T26" fmla="*/ 733 w 1056"/>
                <a:gd name="T27" fmla="*/ 283 h 568"/>
                <a:gd name="T28" fmla="*/ 721 w 1056"/>
                <a:gd name="T29" fmla="*/ 212 h 568"/>
                <a:gd name="T30" fmla="*/ 686 w 1056"/>
                <a:gd name="T31" fmla="*/ 151 h 568"/>
                <a:gd name="T32" fmla="*/ 632 w 1056"/>
                <a:gd name="T33" fmla="*/ 105 h 568"/>
                <a:gd name="T34" fmla="*/ 565 w 1056"/>
                <a:gd name="T35" fmla="*/ 81 h 568"/>
                <a:gd name="T36" fmla="*/ 527 w 1056"/>
                <a:gd name="T37" fmla="*/ 0 h 568"/>
                <a:gd name="T38" fmla="*/ 643 w 1056"/>
                <a:gd name="T39" fmla="*/ 15 h 568"/>
                <a:gd name="T40" fmla="*/ 751 w 1056"/>
                <a:gd name="T41" fmla="*/ 54 h 568"/>
                <a:gd name="T42" fmla="*/ 850 w 1056"/>
                <a:gd name="T43" fmla="*/ 109 h 568"/>
                <a:gd name="T44" fmla="*/ 934 w 1056"/>
                <a:gd name="T45" fmla="*/ 171 h 568"/>
                <a:gd name="T46" fmla="*/ 1004 w 1056"/>
                <a:gd name="T47" fmla="*/ 232 h 568"/>
                <a:gd name="T48" fmla="*/ 1056 w 1056"/>
                <a:gd name="T49" fmla="*/ 283 h 568"/>
                <a:gd name="T50" fmla="*/ 1004 w 1056"/>
                <a:gd name="T51" fmla="*/ 336 h 568"/>
                <a:gd name="T52" fmla="*/ 934 w 1056"/>
                <a:gd name="T53" fmla="*/ 397 h 568"/>
                <a:gd name="T54" fmla="*/ 850 w 1056"/>
                <a:gd name="T55" fmla="*/ 459 h 568"/>
                <a:gd name="T56" fmla="*/ 752 w 1056"/>
                <a:gd name="T57" fmla="*/ 513 h 568"/>
                <a:gd name="T58" fmla="*/ 643 w 1056"/>
                <a:gd name="T59" fmla="*/ 553 h 568"/>
                <a:gd name="T60" fmla="*/ 527 w 1056"/>
                <a:gd name="T61" fmla="*/ 568 h 568"/>
                <a:gd name="T62" fmla="*/ 412 w 1056"/>
                <a:gd name="T63" fmla="*/ 553 h 568"/>
                <a:gd name="T64" fmla="*/ 304 w 1056"/>
                <a:gd name="T65" fmla="*/ 513 h 568"/>
                <a:gd name="T66" fmla="*/ 206 w 1056"/>
                <a:gd name="T67" fmla="*/ 459 h 568"/>
                <a:gd name="T68" fmla="*/ 120 w 1056"/>
                <a:gd name="T69" fmla="*/ 397 h 568"/>
                <a:gd name="T70" fmla="*/ 52 w 1056"/>
                <a:gd name="T71" fmla="*/ 336 h 568"/>
                <a:gd name="T72" fmla="*/ 0 w 1056"/>
                <a:gd name="T73" fmla="*/ 283 h 568"/>
                <a:gd name="T74" fmla="*/ 52 w 1056"/>
                <a:gd name="T75" fmla="*/ 232 h 568"/>
                <a:gd name="T76" fmla="*/ 120 w 1056"/>
                <a:gd name="T77" fmla="*/ 171 h 568"/>
                <a:gd name="T78" fmla="*/ 206 w 1056"/>
                <a:gd name="T79" fmla="*/ 109 h 568"/>
                <a:gd name="T80" fmla="*/ 304 w 1056"/>
                <a:gd name="T81" fmla="*/ 54 h 568"/>
                <a:gd name="T82" fmla="*/ 412 w 1056"/>
                <a:gd name="T83" fmla="*/ 15 h 568"/>
                <a:gd name="T84" fmla="*/ 527 w 1056"/>
                <a:gd name="T85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6" h="568">
                  <a:moveTo>
                    <a:pt x="527" y="77"/>
                  </a:moveTo>
                  <a:lnTo>
                    <a:pt x="490" y="81"/>
                  </a:lnTo>
                  <a:lnTo>
                    <a:pt x="456" y="90"/>
                  </a:lnTo>
                  <a:lnTo>
                    <a:pt x="424" y="105"/>
                  </a:lnTo>
                  <a:lnTo>
                    <a:pt x="395" y="126"/>
                  </a:lnTo>
                  <a:lnTo>
                    <a:pt x="370" y="151"/>
                  </a:lnTo>
                  <a:lnTo>
                    <a:pt x="350" y="180"/>
                  </a:lnTo>
                  <a:lnTo>
                    <a:pt x="334" y="212"/>
                  </a:lnTo>
                  <a:lnTo>
                    <a:pt x="325" y="246"/>
                  </a:lnTo>
                  <a:lnTo>
                    <a:pt x="321" y="283"/>
                  </a:lnTo>
                  <a:lnTo>
                    <a:pt x="325" y="321"/>
                  </a:lnTo>
                  <a:lnTo>
                    <a:pt x="334" y="356"/>
                  </a:lnTo>
                  <a:lnTo>
                    <a:pt x="350" y="388"/>
                  </a:lnTo>
                  <a:lnTo>
                    <a:pt x="370" y="417"/>
                  </a:lnTo>
                  <a:lnTo>
                    <a:pt x="395" y="442"/>
                  </a:lnTo>
                  <a:lnTo>
                    <a:pt x="424" y="462"/>
                  </a:lnTo>
                  <a:lnTo>
                    <a:pt x="456" y="477"/>
                  </a:lnTo>
                  <a:lnTo>
                    <a:pt x="490" y="487"/>
                  </a:lnTo>
                  <a:lnTo>
                    <a:pt x="527" y="489"/>
                  </a:lnTo>
                  <a:lnTo>
                    <a:pt x="565" y="487"/>
                  </a:lnTo>
                  <a:lnTo>
                    <a:pt x="600" y="477"/>
                  </a:lnTo>
                  <a:lnTo>
                    <a:pt x="632" y="462"/>
                  </a:lnTo>
                  <a:lnTo>
                    <a:pt x="661" y="442"/>
                  </a:lnTo>
                  <a:lnTo>
                    <a:pt x="686" y="417"/>
                  </a:lnTo>
                  <a:lnTo>
                    <a:pt x="706" y="388"/>
                  </a:lnTo>
                  <a:lnTo>
                    <a:pt x="721" y="356"/>
                  </a:lnTo>
                  <a:lnTo>
                    <a:pt x="731" y="321"/>
                  </a:lnTo>
                  <a:lnTo>
                    <a:pt x="733" y="283"/>
                  </a:lnTo>
                  <a:lnTo>
                    <a:pt x="731" y="246"/>
                  </a:lnTo>
                  <a:lnTo>
                    <a:pt x="721" y="212"/>
                  </a:lnTo>
                  <a:lnTo>
                    <a:pt x="706" y="180"/>
                  </a:lnTo>
                  <a:lnTo>
                    <a:pt x="686" y="151"/>
                  </a:lnTo>
                  <a:lnTo>
                    <a:pt x="661" y="126"/>
                  </a:lnTo>
                  <a:lnTo>
                    <a:pt x="632" y="105"/>
                  </a:lnTo>
                  <a:lnTo>
                    <a:pt x="600" y="90"/>
                  </a:lnTo>
                  <a:lnTo>
                    <a:pt x="565" y="81"/>
                  </a:lnTo>
                  <a:lnTo>
                    <a:pt x="527" y="77"/>
                  </a:lnTo>
                  <a:close/>
                  <a:moveTo>
                    <a:pt x="527" y="0"/>
                  </a:moveTo>
                  <a:lnTo>
                    <a:pt x="586" y="4"/>
                  </a:lnTo>
                  <a:lnTo>
                    <a:pt x="643" y="15"/>
                  </a:lnTo>
                  <a:lnTo>
                    <a:pt x="698" y="31"/>
                  </a:lnTo>
                  <a:lnTo>
                    <a:pt x="751" y="54"/>
                  </a:lnTo>
                  <a:lnTo>
                    <a:pt x="802" y="80"/>
                  </a:lnTo>
                  <a:lnTo>
                    <a:pt x="850" y="109"/>
                  </a:lnTo>
                  <a:lnTo>
                    <a:pt x="893" y="138"/>
                  </a:lnTo>
                  <a:lnTo>
                    <a:pt x="934" y="171"/>
                  </a:lnTo>
                  <a:lnTo>
                    <a:pt x="971" y="202"/>
                  </a:lnTo>
                  <a:lnTo>
                    <a:pt x="1004" y="232"/>
                  </a:lnTo>
                  <a:lnTo>
                    <a:pt x="1032" y="260"/>
                  </a:lnTo>
                  <a:lnTo>
                    <a:pt x="1056" y="283"/>
                  </a:lnTo>
                  <a:lnTo>
                    <a:pt x="1032" y="308"/>
                  </a:lnTo>
                  <a:lnTo>
                    <a:pt x="1004" y="336"/>
                  </a:lnTo>
                  <a:lnTo>
                    <a:pt x="972" y="366"/>
                  </a:lnTo>
                  <a:lnTo>
                    <a:pt x="934" y="397"/>
                  </a:lnTo>
                  <a:lnTo>
                    <a:pt x="894" y="428"/>
                  </a:lnTo>
                  <a:lnTo>
                    <a:pt x="850" y="459"/>
                  </a:lnTo>
                  <a:lnTo>
                    <a:pt x="802" y="488"/>
                  </a:lnTo>
                  <a:lnTo>
                    <a:pt x="752" y="513"/>
                  </a:lnTo>
                  <a:lnTo>
                    <a:pt x="698" y="535"/>
                  </a:lnTo>
                  <a:lnTo>
                    <a:pt x="643" y="553"/>
                  </a:lnTo>
                  <a:lnTo>
                    <a:pt x="586" y="564"/>
                  </a:lnTo>
                  <a:lnTo>
                    <a:pt x="527" y="568"/>
                  </a:lnTo>
                  <a:lnTo>
                    <a:pt x="469" y="564"/>
                  </a:lnTo>
                  <a:lnTo>
                    <a:pt x="412" y="553"/>
                  </a:lnTo>
                  <a:lnTo>
                    <a:pt x="357" y="535"/>
                  </a:lnTo>
                  <a:lnTo>
                    <a:pt x="304" y="513"/>
                  </a:lnTo>
                  <a:lnTo>
                    <a:pt x="254" y="488"/>
                  </a:lnTo>
                  <a:lnTo>
                    <a:pt x="206" y="459"/>
                  </a:lnTo>
                  <a:lnTo>
                    <a:pt x="161" y="428"/>
                  </a:lnTo>
                  <a:lnTo>
                    <a:pt x="120" y="397"/>
                  </a:lnTo>
                  <a:lnTo>
                    <a:pt x="84" y="366"/>
                  </a:lnTo>
                  <a:lnTo>
                    <a:pt x="52" y="336"/>
                  </a:lnTo>
                  <a:lnTo>
                    <a:pt x="23" y="308"/>
                  </a:lnTo>
                  <a:lnTo>
                    <a:pt x="0" y="283"/>
                  </a:lnTo>
                  <a:lnTo>
                    <a:pt x="23" y="260"/>
                  </a:lnTo>
                  <a:lnTo>
                    <a:pt x="52" y="232"/>
                  </a:lnTo>
                  <a:lnTo>
                    <a:pt x="84" y="202"/>
                  </a:lnTo>
                  <a:lnTo>
                    <a:pt x="120" y="171"/>
                  </a:lnTo>
                  <a:lnTo>
                    <a:pt x="161" y="138"/>
                  </a:lnTo>
                  <a:lnTo>
                    <a:pt x="206" y="109"/>
                  </a:lnTo>
                  <a:lnTo>
                    <a:pt x="254" y="80"/>
                  </a:lnTo>
                  <a:lnTo>
                    <a:pt x="304" y="54"/>
                  </a:lnTo>
                  <a:lnTo>
                    <a:pt x="357" y="31"/>
                  </a:lnTo>
                  <a:lnTo>
                    <a:pt x="412" y="15"/>
                  </a:lnTo>
                  <a:lnTo>
                    <a:pt x="469" y="4"/>
                  </a:lnTo>
                  <a:lnTo>
                    <a:pt x="5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48" name="Freeform 461"/>
            <p:cNvSpPr>
              <a:spLocks noEditPoints="1"/>
            </p:cNvSpPr>
            <p:nvPr/>
          </p:nvSpPr>
          <p:spPr bwMode="auto">
            <a:xfrm>
              <a:off x="2931" y="3555"/>
              <a:ext cx="859" cy="859"/>
            </a:xfrm>
            <a:custGeom>
              <a:avLst/>
              <a:gdLst>
                <a:gd name="T0" fmla="*/ 751 w 1720"/>
                <a:gd name="T1" fmla="*/ 448 h 1718"/>
                <a:gd name="T2" fmla="*/ 600 w 1720"/>
                <a:gd name="T3" fmla="*/ 494 h 1718"/>
                <a:gd name="T4" fmla="*/ 466 w 1720"/>
                <a:gd name="T5" fmla="*/ 566 h 1718"/>
                <a:gd name="T6" fmla="*/ 354 w 1720"/>
                <a:gd name="T7" fmla="*/ 649 h 1718"/>
                <a:gd name="T8" fmla="*/ 267 w 1720"/>
                <a:gd name="T9" fmla="*/ 727 h 1718"/>
                <a:gd name="T10" fmla="*/ 210 w 1720"/>
                <a:gd name="T11" fmla="*/ 788 h 1718"/>
                <a:gd name="T12" fmla="*/ 186 w 1720"/>
                <a:gd name="T13" fmla="*/ 816 h 1718"/>
                <a:gd name="T14" fmla="*/ 172 w 1720"/>
                <a:gd name="T15" fmla="*/ 867 h 1718"/>
                <a:gd name="T16" fmla="*/ 190 w 1720"/>
                <a:gd name="T17" fmla="*/ 906 h 1718"/>
                <a:gd name="T18" fmla="*/ 225 w 1720"/>
                <a:gd name="T19" fmla="*/ 947 h 1718"/>
                <a:gd name="T20" fmla="*/ 292 w 1720"/>
                <a:gd name="T21" fmla="*/ 1014 h 1718"/>
                <a:gd name="T22" fmla="*/ 389 w 1720"/>
                <a:gd name="T23" fmla="*/ 1097 h 1718"/>
                <a:gd name="T24" fmla="*/ 508 w 1720"/>
                <a:gd name="T25" fmla="*/ 1176 h 1718"/>
                <a:gd name="T26" fmla="*/ 648 w 1720"/>
                <a:gd name="T27" fmla="*/ 1241 h 1718"/>
                <a:gd name="T28" fmla="*/ 804 w 1720"/>
                <a:gd name="T29" fmla="*/ 1278 h 1718"/>
                <a:gd name="T30" fmla="*/ 968 w 1720"/>
                <a:gd name="T31" fmla="*/ 1270 h 1718"/>
                <a:gd name="T32" fmla="*/ 1119 w 1720"/>
                <a:gd name="T33" fmla="*/ 1223 h 1718"/>
                <a:gd name="T34" fmla="*/ 1253 w 1720"/>
                <a:gd name="T35" fmla="*/ 1151 h 1718"/>
                <a:gd name="T36" fmla="*/ 1365 w 1720"/>
                <a:gd name="T37" fmla="*/ 1068 h 1718"/>
                <a:gd name="T38" fmla="*/ 1453 w 1720"/>
                <a:gd name="T39" fmla="*/ 989 h 1718"/>
                <a:gd name="T40" fmla="*/ 1509 w 1720"/>
                <a:gd name="T41" fmla="*/ 929 h 1718"/>
                <a:gd name="T42" fmla="*/ 1532 w 1720"/>
                <a:gd name="T43" fmla="*/ 901 h 1718"/>
                <a:gd name="T44" fmla="*/ 1546 w 1720"/>
                <a:gd name="T45" fmla="*/ 849 h 1718"/>
                <a:gd name="T46" fmla="*/ 1529 w 1720"/>
                <a:gd name="T47" fmla="*/ 811 h 1718"/>
                <a:gd name="T48" fmla="*/ 1494 w 1720"/>
                <a:gd name="T49" fmla="*/ 771 h 1718"/>
                <a:gd name="T50" fmla="*/ 1426 w 1720"/>
                <a:gd name="T51" fmla="*/ 702 h 1718"/>
                <a:gd name="T52" fmla="*/ 1330 w 1720"/>
                <a:gd name="T53" fmla="*/ 621 h 1718"/>
                <a:gd name="T54" fmla="*/ 1211 w 1720"/>
                <a:gd name="T55" fmla="*/ 540 h 1718"/>
                <a:gd name="T56" fmla="*/ 1070 w 1720"/>
                <a:gd name="T57" fmla="*/ 475 h 1718"/>
                <a:gd name="T58" fmla="*/ 914 w 1720"/>
                <a:gd name="T59" fmla="*/ 440 h 1718"/>
                <a:gd name="T60" fmla="*/ 942 w 1720"/>
                <a:gd name="T61" fmla="*/ 3 h 1718"/>
                <a:gd name="T62" fmla="*/ 1177 w 1720"/>
                <a:gd name="T63" fmla="*/ 60 h 1718"/>
                <a:gd name="T64" fmla="*/ 1380 w 1720"/>
                <a:gd name="T65" fmla="*/ 174 h 1718"/>
                <a:gd name="T66" fmla="*/ 1544 w 1720"/>
                <a:gd name="T67" fmla="*/ 339 h 1718"/>
                <a:gd name="T68" fmla="*/ 1660 w 1720"/>
                <a:gd name="T69" fmla="*/ 543 h 1718"/>
                <a:gd name="T70" fmla="*/ 1716 w 1720"/>
                <a:gd name="T71" fmla="*/ 776 h 1718"/>
                <a:gd name="T72" fmla="*/ 1704 w 1720"/>
                <a:gd name="T73" fmla="*/ 1022 h 1718"/>
                <a:gd name="T74" fmla="*/ 1627 w 1720"/>
                <a:gd name="T75" fmla="*/ 1246 h 1718"/>
                <a:gd name="T76" fmla="*/ 1495 w 1720"/>
                <a:gd name="T77" fmla="*/ 1438 h 1718"/>
                <a:gd name="T78" fmla="*/ 1316 w 1720"/>
                <a:gd name="T79" fmla="*/ 1587 h 1718"/>
                <a:gd name="T80" fmla="*/ 1100 w 1720"/>
                <a:gd name="T81" fmla="*/ 1683 h 1718"/>
                <a:gd name="T82" fmla="*/ 859 w 1720"/>
                <a:gd name="T83" fmla="*/ 1718 h 1718"/>
                <a:gd name="T84" fmla="*/ 618 w 1720"/>
                <a:gd name="T85" fmla="*/ 1683 h 1718"/>
                <a:gd name="T86" fmla="*/ 404 w 1720"/>
                <a:gd name="T87" fmla="*/ 1587 h 1718"/>
                <a:gd name="T88" fmla="*/ 225 w 1720"/>
                <a:gd name="T89" fmla="*/ 1438 h 1718"/>
                <a:gd name="T90" fmla="*/ 93 w 1720"/>
                <a:gd name="T91" fmla="*/ 1246 h 1718"/>
                <a:gd name="T92" fmla="*/ 15 w 1720"/>
                <a:gd name="T93" fmla="*/ 1022 h 1718"/>
                <a:gd name="T94" fmla="*/ 4 w 1720"/>
                <a:gd name="T95" fmla="*/ 776 h 1718"/>
                <a:gd name="T96" fmla="*/ 60 w 1720"/>
                <a:gd name="T97" fmla="*/ 543 h 1718"/>
                <a:gd name="T98" fmla="*/ 175 w 1720"/>
                <a:gd name="T99" fmla="*/ 339 h 1718"/>
                <a:gd name="T100" fmla="*/ 340 w 1720"/>
                <a:gd name="T101" fmla="*/ 174 h 1718"/>
                <a:gd name="T102" fmla="*/ 543 w 1720"/>
                <a:gd name="T103" fmla="*/ 60 h 1718"/>
                <a:gd name="T104" fmla="*/ 777 w 1720"/>
                <a:gd name="T105" fmla="*/ 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0" h="1718">
                  <a:moveTo>
                    <a:pt x="859" y="436"/>
                  </a:moveTo>
                  <a:lnTo>
                    <a:pt x="804" y="440"/>
                  </a:lnTo>
                  <a:lnTo>
                    <a:pt x="751" y="448"/>
                  </a:lnTo>
                  <a:lnTo>
                    <a:pt x="698" y="459"/>
                  </a:lnTo>
                  <a:lnTo>
                    <a:pt x="648" y="475"/>
                  </a:lnTo>
                  <a:lnTo>
                    <a:pt x="600" y="494"/>
                  </a:lnTo>
                  <a:lnTo>
                    <a:pt x="553" y="516"/>
                  </a:lnTo>
                  <a:lnTo>
                    <a:pt x="508" y="540"/>
                  </a:lnTo>
                  <a:lnTo>
                    <a:pt x="466" y="566"/>
                  </a:lnTo>
                  <a:lnTo>
                    <a:pt x="426" y="592"/>
                  </a:lnTo>
                  <a:lnTo>
                    <a:pt x="389" y="621"/>
                  </a:lnTo>
                  <a:lnTo>
                    <a:pt x="354" y="649"/>
                  </a:lnTo>
                  <a:lnTo>
                    <a:pt x="322" y="676"/>
                  </a:lnTo>
                  <a:lnTo>
                    <a:pt x="292" y="702"/>
                  </a:lnTo>
                  <a:lnTo>
                    <a:pt x="267" y="727"/>
                  </a:lnTo>
                  <a:lnTo>
                    <a:pt x="245" y="751"/>
                  </a:lnTo>
                  <a:lnTo>
                    <a:pt x="225" y="771"/>
                  </a:lnTo>
                  <a:lnTo>
                    <a:pt x="210" y="788"/>
                  </a:lnTo>
                  <a:lnTo>
                    <a:pt x="199" y="802"/>
                  </a:lnTo>
                  <a:lnTo>
                    <a:pt x="190" y="811"/>
                  </a:lnTo>
                  <a:lnTo>
                    <a:pt x="186" y="816"/>
                  </a:lnTo>
                  <a:lnTo>
                    <a:pt x="177" y="832"/>
                  </a:lnTo>
                  <a:lnTo>
                    <a:pt x="172" y="849"/>
                  </a:lnTo>
                  <a:lnTo>
                    <a:pt x="172" y="867"/>
                  </a:lnTo>
                  <a:lnTo>
                    <a:pt x="177" y="884"/>
                  </a:lnTo>
                  <a:lnTo>
                    <a:pt x="186" y="901"/>
                  </a:lnTo>
                  <a:lnTo>
                    <a:pt x="190" y="906"/>
                  </a:lnTo>
                  <a:lnTo>
                    <a:pt x="199" y="916"/>
                  </a:lnTo>
                  <a:lnTo>
                    <a:pt x="210" y="929"/>
                  </a:lnTo>
                  <a:lnTo>
                    <a:pt x="225" y="947"/>
                  </a:lnTo>
                  <a:lnTo>
                    <a:pt x="245" y="967"/>
                  </a:lnTo>
                  <a:lnTo>
                    <a:pt x="267" y="989"/>
                  </a:lnTo>
                  <a:lnTo>
                    <a:pt x="292" y="1014"/>
                  </a:lnTo>
                  <a:lnTo>
                    <a:pt x="322" y="1040"/>
                  </a:lnTo>
                  <a:lnTo>
                    <a:pt x="354" y="1068"/>
                  </a:lnTo>
                  <a:lnTo>
                    <a:pt x="389" y="1097"/>
                  </a:lnTo>
                  <a:lnTo>
                    <a:pt x="426" y="1124"/>
                  </a:lnTo>
                  <a:lnTo>
                    <a:pt x="466" y="1151"/>
                  </a:lnTo>
                  <a:lnTo>
                    <a:pt x="508" y="1176"/>
                  </a:lnTo>
                  <a:lnTo>
                    <a:pt x="553" y="1201"/>
                  </a:lnTo>
                  <a:lnTo>
                    <a:pt x="600" y="1223"/>
                  </a:lnTo>
                  <a:lnTo>
                    <a:pt x="648" y="1241"/>
                  </a:lnTo>
                  <a:lnTo>
                    <a:pt x="698" y="1258"/>
                  </a:lnTo>
                  <a:lnTo>
                    <a:pt x="751" y="1270"/>
                  </a:lnTo>
                  <a:lnTo>
                    <a:pt x="804" y="1278"/>
                  </a:lnTo>
                  <a:lnTo>
                    <a:pt x="859" y="1280"/>
                  </a:lnTo>
                  <a:lnTo>
                    <a:pt x="914" y="1278"/>
                  </a:lnTo>
                  <a:lnTo>
                    <a:pt x="968" y="1270"/>
                  </a:lnTo>
                  <a:lnTo>
                    <a:pt x="1020" y="1258"/>
                  </a:lnTo>
                  <a:lnTo>
                    <a:pt x="1070" y="1241"/>
                  </a:lnTo>
                  <a:lnTo>
                    <a:pt x="1119" y="1223"/>
                  </a:lnTo>
                  <a:lnTo>
                    <a:pt x="1167" y="1201"/>
                  </a:lnTo>
                  <a:lnTo>
                    <a:pt x="1211" y="1176"/>
                  </a:lnTo>
                  <a:lnTo>
                    <a:pt x="1253" y="1151"/>
                  </a:lnTo>
                  <a:lnTo>
                    <a:pt x="1293" y="1124"/>
                  </a:lnTo>
                  <a:lnTo>
                    <a:pt x="1330" y="1097"/>
                  </a:lnTo>
                  <a:lnTo>
                    <a:pt x="1365" y="1068"/>
                  </a:lnTo>
                  <a:lnTo>
                    <a:pt x="1398" y="1040"/>
                  </a:lnTo>
                  <a:lnTo>
                    <a:pt x="1426" y="1014"/>
                  </a:lnTo>
                  <a:lnTo>
                    <a:pt x="1453" y="989"/>
                  </a:lnTo>
                  <a:lnTo>
                    <a:pt x="1475" y="967"/>
                  </a:lnTo>
                  <a:lnTo>
                    <a:pt x="1494" y="947"/>
                  </a:lnTo>
                  <a:lnTo>
                    <a:pt x="1509" y="929"/>
                  </a:lnTo>
                  <a:lnTo>
                    <a:pt x="1521" y="916"/>
                  </a:lnTo>
                  <a:lnTo>
                    <a:pt x="1529" y="906"/>
                  </a:lnTo>
                  <a:lnTo>
                    <a:pt x="1532" y="901"/>
                  </a:lnTo>
                  <a:lnTo>
                    <a:pt x="1542" y="884"/>
                  </a:lnTo>
                  <a:lnTo>
                    <a:pt x="1546" y="867"/>
                  </a:lnTo>
                  <a:lnTo>
                    <a:pt x="1546" y="849"/>
                  </a:lnTo>
                  <a:lnTo>
                    <a:pt x="1542" y="832"/>
                  </a:lnTo>
                  <a:lnTo>
                    <a:pt x="1532" y="816"/>
                  </a:lnTo>
                  <a:lnTo>
                    <a:pt x="1529" y="811"/>
                  </a:lnTo>
                  <a:lnTo>
                    <a:pt x="1521" y="802"/>
                  </a:lnTo>
                  <a:lnTo>
                    <a:pt x="1509" y="788"/>
                  </a:lnTo>
                  <a:lnTo>
                    <a:pt x="1494" y="771"/>
                  </a:lnTo>
                  <a:lnTo>
                    <a:pt x="1475" y="750"/>
                  </a:lnTo>
                  <a:lnTo>
                    <a:pt x="1453" y="727"/>
                  </a:lnTo>
                  <a:lnTo>
                    <a:pt x="1426" y="702"/>
                  </a:lnTo>
                  <a:lnTo>
                    <a:pt x="1398" y="676"/>
                  </a:lnTo>
                  <a:lnTo>
                    <a:pt x="1365" y="649"/>
                  </a:lnTo>
                  <a:lnTo>
                    <a:pt x="1330" y="621"/>
                  </a:lnTo>
                  <a:lnTo>
                    <a:pt x="1293" y="592"/>
                  </a:lnTo>
                  <a:lnTo>
                    <a:pt x="1253" y="566"/>
                  </a:lnTo>
                  <a:lnTo>
                    <a:pt x="1211" y="540"/>
                  </a:lnTo>
                  <a:lnTo>
                    <a:pt x="1167" y="516"/>
                  </a:lnTo>
                  <a:lnTo>
                    <a:pt x="1119" y="494"/>
                  </a:lnTo>
                  <a:lnTo>
                    <a:pt x="1070" y="475"/>
                  </a:lnTo>
                  <a:lnTo>
                    <a:pt x="1020" y="459"/>
                  </a:lnTo>
                  <a:lnTo>
                    <a:pt x="968" y="448"/>
                  </a:lnTo>
                  <a:lnTo>
                    <a:pt x="914" y="440"/>
                  </a:lnTo>
                  <a:lnTo>
                    <a:pt x="859" y="436"/>
                  </a:lnTo>
                  <a:close/>
                  <a:moveTo>
                    <a:pt x="859" y="0"/>
                  </a:moveTo>
                  <a:lnTo>
                    <a:pt x="942" y="3"/>
                  </a:lnTo>
                  <a:lnTo>
                    <a:pt x="1023" y="15"/>
                  </a:lnTo>
                  <a:lnTo>
                    <a:pt x="1100" y="33"/>
                  </a:lnTo>
                  <a:lnTo>
                    <a:pt x="1177" y="60"/>
                  </a:lnTo>
                  <a:lnTo>
                    <a:pt x="1248" y="92"/>
                  </a:lnTo>
                  <a:lnTo>
                    <a:pt x="1316" y="129"/>
                  </a:lnTo>
                  <a:lnTo>
                    <a:pt x="1380" y="174"/>
                  </a:lnTo>
                  <a:lnTo>
                    <a:pt x="1440" y="224"/>
                  </a:lnTo>
                  <a:lnTo>
                    <a:pt x="1495" y="279"/>
                  </a:lnTo>
                  <a:lnTo>
                    <a:pt x="1544" y="339"/>
                  </a:lnTo>
                  <a:lnTo>
                    <a:pt x="1589" y="403"/>
                  </a:lnTo>
                  <a:lnTo>
                    <a:pt x="1627" y="470"/>
                  </a:lnTo>
                  <a:lnTo>
                    <a:pt x="1660" y="543"/>
                  </a:lnTo>
                  <a:lnTo>
                    <a:pt x="1685" y="617"/>
                  </a:lnTo>
                  <a:lnTo>
                    <a:pt x="1704" y="695"/>
                  </a:lnTo>
                  <a:lnTo>
                    <a:pt x="1716" y="776"/>
                  </a:lnTo>
                  <a:lnTo>
                    <a:pt x="1720" y="858"/>
                  </a:lnTo>
                  <a:lnTo>
                    <a:pt x="1716" y="941"/>
                  </a:lnTo>
                  <a:lnTo>
                    <a:pt x="1704" y="1022"/>
                  </a:lnTo>
                  <a:lnTo>
                    <a:pt x="1685" y="1099"/>
                  </a:lnTo>
                  <a:lnTo>
                    <a:pt x="1660" y="1175"/>
                  </a:lnTo>
                  <a:lnTo>
                    <a:pt x="1627" y="1246"/>
                  </a:lnTo>
                  <a:lnTo>
                    <a:pt x="1589" y="1314"/>
                  </a:lnTo>
                  <a:lnTo>
                    <a:pt x="1544" y="1379"/>
                  </a:lnTo>
                  <a:lnTo>
                    <a:pt x="1495" y="1438"/>
                  </a:lnTo>
                  <a:lnTo>
                    <a:pt x="1440" y="1493"/>
                  </a:lnTo>
                  <a:lnTo>
                    <a:pt x="1380" y="1542"/>
                  </a:lnTo>
                  <a:lnTo>
                    <a:pt x="1316" y="1587"/>
                  </a:lnTo>
                  <a:lnTo>
                    <a:pt x="1248" y="1626"/>
                  </a:lnTo>
                  <a:lnTo>
                    <a:pt x="1177" y="1658"/>
                  </a:lnTo>
                  <a:lnTo>
                    <a:pt x="1100" y="1683"/>
                  </a:lnTo>
                  <a:lnTo>
                    <a:pt x="1023" y="1702"/>
                  </a:lnTo>
                  <a:lnTo>
                    <a:pt x="942" y="1714"/>
                  </a:lnTo>
                  <a:lnTo>
                    <a:pt x="859" y="1718"/>
                  </a:lnTo>
                  <a:lnTo>
                    <a:pt x="777" y="1714"/>
                  </a:lnTo>
                  <a:lnTo>
                    <a:pt x="696" y="1702"/>
                  </a:lnTo>
                  <a:lnTo>
                    <a:pt x="618" y="1683"/>
                  </a:lnTo>
                  <a:lnTo>
                    <a:pt x="543" y="1658"/>
                  </a:lnTo>
                  <a:lnTo>
                    <a:pt x="471" y="1626"/>
                  </a:lnTo>
                  <a:lnTo>
                    <a:pt x="404" y="1587"/>
                  </a:lnTo>
                  <a:lnTo>
                    <a:pt x="340" y="1542"/>
                  </a:lnTo>
                  <a:lnTo>
                    <a:pt x="280" y="1493"/>
                  </a:lnTo>
                  <a:lnTo>
                    <a:pt x="225" y="1438"/>
                  </a:lnTo>
                  <a:lnTo>
                    <a:pt x="175" y="1379"/>
                  </a:lnTo>
                  <a:lnTo>
                    <a:pt x="130" y="1314"/>
                  </a:lnTo>
                  <a:lnTo>
                    <a:pt x="93" y="1246"/>
                  </a:lnTo>
                  <a:lnTo>
                    <a:pt x="60" y="1175"/>
                  </a:lnTo>
                  <a:lnTo>
                    <a:pt x="34" y="1099"/>
                  </a:lnTo>
                  <a:lnTo>
                    <a:pt x="15" y="1022"/>
                  </a:lnTo>
                  <a:lnTo>
                    <a:pt x="4" y="941"/>
                  </a:lnTo>
                  <a:lnTo>
                    <a:pt x="0" y="858"/>
                  </a:lnTo>
                  <a:lnTo>
                    <a:pt x="4" y="776"/>
                  </a:lnTo>
                  <a:lnTo>
                    <a:pt x="15" y="695"/>
                  </a:lnTo>
                  <a:lnTo>
                    <a:pt x="34" y="617"/>
                  </a:lnTo>
                  <a:lnTo>
                    <a:pt x="60" y="543"/>
                  </a:lnTo>
                  <a:lnTo>
                    <a:pt x="93" y="470"/>
                  </a:lnTo>
                  <a:lnTo>
                    <a:pt x="130" y="403"/>
                  </a:lnTo>
                  <a:lnTo>
                    <a:pt x="175" y="339"/>
                  </a:lnTo>
                  <a:lnTo>
                    <a:pt x="225" y="279"/>
                  </a:lnTo>
                  <a:lnTo>
                    <a:pt x="280" y="224"/>
                  </a:lnTo>
                  <a:lnTo>
                    <a:pt x="340" y="174"/>
                  </a:lnTo>
                  <a:lnTo>
                    <a:pt x="404" y="129"/>
                  </a:lnTo>
                  <a:lnTo>
                    <a:pt x="471" y="92"/>
                  </a:lnTo>
                  <a:lnTo>
                    <a:pt x="543" y="60"/>
                  </a:lnTo>
                  <a:lnTo>
                    <a:pt x="618" y="33"/>
                  </a:lnTo>
                  <a:lnTo>
                    <a:pt x="696" y="15"/>
                  </a:lnTo>
                  <a:lnTo>
                    <a:pt x="777" y="3"/>
                  </a:lnTo>
                  <a:lnTo>
                    <a:pt x="8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49" name="1"/>
          <p:cNvSpPr txBox="1">
            <a:spLocks noChangeArrowheads="1"/>
          </p:cNvSpPr>
          <p:nvPr/>
        </p:nvSpPr>
        <p:spPr bwMode="auto">
          <a:xfrm>
            <a:off x="1549069" y="441087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0" name="1"/>
          <p:cNvSpPr txBox="1">
            <a:spLocks noChangeArrowheads="1"/>
          </p:cNvSpPr>
          <p:nvPr/>
        </p:nvSpPr>
        <p:spPr bwMode="auto">
          <a:xfrm>
            <a:off x="892402" y="4894332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008989" y="4355913"/>
            <a:ext cx="1380604" cy="356047"/>
          </a:xfrm>
          <a:prstGeom prst="rect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1"/>
          <p:cNvSpPr txBox="1">
            <a:spLocks noChangeArrowheads="1"/>
          </p:cNvSpPr>
          <p:nvPr/>
        </p:nvSpPr>
        <p:spPr bwMode="auto">
          <a:xfrm>
            <a:off x="4256819" y="441087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" name="1"/>
          <p:cNvSpPr txBox="1">
            <a:spLocks noChangeArrowheads="1"/>
          </p:cNvSpPr>
          <p:nvPr/>
        </p:nvSpPr>
        <p:spPr bwMode="auto">
          <a:xfrm>
            <a:off x="3600152" y="4894332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794360" y="4410777"/>
            <a:ext cx="1380604" cy="356047"/>
          </a:xfrm>
          <a:prstGeom prst="rect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1"/>
          <p:cNvSpPr txBox="1">
            <a:spLocks noChangeArrowheads="1"/>
          </p:cNvSpPr>
          <p:nvPr/>
        </p:nvSpPr>
        <p:spPr bwMode="auto">
          <a:xfrm>
            <a:off x="7042190" y="4465739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6" name="1"/>
          <p:cNvSpPr txBox="1">
            <a:spLocks noChangeArrowheads="1"/>
          </p:cNvSpPr>
          <p:nvPr/>
        </p:nvSpPr>
        <p:spPr bwMode="auto">
          <a:xfrm>
            <a:off x="6385523" y="4949196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9502110" y="4410777"/>
            <a:ext cx="1380604" cy="356047"/>
          </a:xfrm>
          <a:prstGeom prst="rect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1"/>
          <p:cNvSpPr txBox="1">
            <a:spLocks noChangeArrowheads="1"/>
          </p:cNvSpPr>
          <p:nvPr/>
        </p:nvSpPr>
        <p:spPr bwMode="auto">
          <a:xfrm>
            <a:off x="9749940" y="4465739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9" name="1"/>
          <p:cNvSpPr txBox="1">
            <a:spLocks noChangeArrowheads="1"/>
          </p:cNvSpPr>
          <p:nvPr/>
        </p:nvSpPr>
        <p:spPr bwMode="auto">
          <a:xfrm>
            <a:off x="9093273" y="4949196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3" name="组合 2"/>
          <p:cNvGrpSpPr/>
          <p:nvPr/>
        </p:nvGrpSpPr>
        <p:grpSpPr>
          <a:xfrm>
            <a:off x="-1049154" y="-940358"/>
            <a:ext cx="4402843" cy="3596931"/>
            <a:chOff x="-1049154" y="-940358"/>
            <a:chExt cx="4402843" cy="3596931"/>
          </a:xfrm>
        </p:grpSpPr>
        <p:sp>
          <p:nvSpPr>
            <p:cNvPr id="19" name="椭圆 18"/>
            <p:cNvSpPr/>
            <p:nvPr/>
          </p:nvSpPr>
          <p:spPr>
            <a:xfrm>
              <a:off x="-522214" y="-940358"/>
              <a:ext cx="1832832" cy="1832832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01118" y="-222498"/>
              <a:ext cx="2229947" cy="2229944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462933" y="1724885"/>
              <a:ext cx="931688" cy="931688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同心圆 21"/>
            <p:cNvSpPr/>
            <p:nvPr/>
          </p:nvSpPr>
          <p:spPr>
            <a:xfrm>
              <a:off x="-1049154" y="-92674"/>
              <a:ext cx="1817560" cy="18175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060166" y="598950"/>
              <a:ext cx="293523" cy="293523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8802505" y="4533498"/>
            <a:ext cx="4500002" cy="3365365"/>
            <a:chOff x="8386565" y="4366731"/>
            <a:chExt cx="4877441" cy="3647636"/>
          </a:xfrm>
        </p:grpSpPr>
        <p:sp>
          <p:nvSpPr>
            <p:cNvPr id="40" name="椭圆 39"/>
            <p:cNvSpPr/>
            <p:nvPr/>
          </p:nvSpPr>
          <p:spPr>
            <a:xfrm>
              <a:off x="10562128" y="4366731"/>
              <a:ext cx="2701878" cy="2701874"/>
            </a:xfrm>
            <a:prstGeom prst="ellipse">
              <a:avLst/>
            </a:prstGeom>
            <a:solidFill>
              <a:srgbClr val="7EA19D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9881160" y="6030981"/>
              <a:ext cx="1983387" cy="1983386"/>
            </a:xfrm>
            <a:prstGeom prst="ellipse">
              <a:avLst/>
            </a:prstGeom>
            <a:solidFill>
              <a:srgbClr val="B8D3CE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同心圆 41"/>
            <p:cNvSpPr/>
            <p:nvPr/>
          </p:nvSpPr>
          <p:spPr>
            <a:xfrm>
              <a:off x="9238214" y="5322572"/>
              <a:ext cx="1966860" cy="1966859"/>
            </a:xfrm>
            <a:prstGeom prst="donut">
              <a:avLst>
                <a:gd name="adj" fmla="val 1239"/>
              </a:avLst>
            </a:prstGeom>
            <a:solidFill>
              <a:srgbClr val="557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0022481" y="4797623"/>
              <a:ext cx="1008220" cy="100822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8386565" y="6160627"/>
              <a:ext cx="389630" cy="389630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9" name="圆角矩形 28"/>
          <p:cNvSpPr/>
          <p:nvPr/>
        </p:nvSpPr>
        <p:spPr>
          <a:xfrm>
            <a:off x="3644900" y="3935822"/>
            <a:ext cx="4921251" cy="429417"/>
          </a:xfrm>
          <a:prstGeom prst="roundRect">
            <a:avLst/>
          </a:prstGeom>
          <a:solidFill>
            <a:srgbClr val="B8D3C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150665" y="4548765"/>
            <a:ext cx="590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Research process and methods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PA_文本框 2"/>
          <p:cNvSpPr txBox="1"/>
          <p:nvPr>
            <p:custDataLst>
              <p:tags r:id="rId2"/>
            </p:custDataLst>
          </p:nvPr>
        </p:nvSpPr>
        <p:spPr>
          <a:xfrm>
            <a:off x="3092913" y="3399444"/>
            <a:ext cx="6015613" cy="10050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en-US" dirty="0">
                <a:solidFill>
                  <a:srgbClr val="557979"/>
                </a:solidFill>
                <a:latin typeface="+mn-lt"/>
                <a:ea typeface="+mn-ea"/>
                <a:cs typeface="+mn-ea"/>
                <a:sym typeface="+mn-lt"/>
              </a:rPr>
              <a:t>研究过程及方法</a:t>
            </a:r>
            <a:endParaRPr lang="zh-CN" altLang="en-US" dirty="0">
              <a:solidFill>
                <a:srgbClr val="55797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380051" y="1921210"/>
            <a:ext cx="1431897" cy="1431897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dirty="0">
                <a:cs typeface="+mn-ea"/>
                <a:sym typeface="+mn-lt"/>
              </a:rPr>
              <a:t>02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6434841" y="1920855"/>
            <a:ext cx="384794" cy="384794"/>
          </a:xfrm>
          <a:prstGeom prst="ellipse">
            <a:avLst/>
          </a:prstGeom>
          <a:solidFill>
            <a:srgbClr val="55797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2" name="组合 1"/>
          <p:cNvGrpSpPr/>
          <p:nvPr/>
        </p:nvGrpSpPr>
        <p:grpSpPr>
          <a:xfrm>
            <a:off x="575187" y="462456"/>
            <a:ext cx="510434" cy="487593"/>
            <a:chOff x="6152265" y="2021750"/>
            <a:chExt cx="593011" cy="566475"/>
          </a:xfrm>
        </p:grpSpPr>
        <p:sp>
          <p:nvSpPr>
            <p:cNvPr id="32" name="椭圆 31"/>
            <p:cNvSpPr/>
            <p:nvPr/>
          </p:nvSpPr>
          <p:spPr>
            <a:xfrm>
              <a:off x="6152265" y="2023073"/>
              <a:ext cx="565152" cy="565152"/>
            </a:xfrm>
            <a:prstGeom prst="ellipse">
              <a:avLst/>
            </a:prstGeom>
            <a:solidFill>
              <a:srgbClr val="7EA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462700" y="2021750"/>
              <a:ext cx="282576" cy="282576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150617" y="444601"/>
            <a:ext cx="29112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rgbClr val="557979"/>
                </a:solidFill>
                <a:cs typeface="+mn-ea"/>
                <a:sym typeface="+mn-lt"/>
              </a:rPr>
              <a:t>研究过程及方法</a:t>
            </a:r>
            <a:endParaRPr lang="zh-CN" altLang="en-US" sz="2800" dirty="0">
              <a:solidFill>
                <a:srgbClr val="557979"/>
              </a:solidFill>
              <a:cs typeface="+mn-ea"/>
              <a:sym typeface="+mn-lt"/>
            </a:endParaRPr>
          </a:p>
        </p:txBody>
      </p:sp>
      <p:sp>
        <p:nvSpPr>
          <p:cNvPr id="7" name="任意多边形 6"/>
          <p:cNvSpPr/>
          <p:nvPr/>
        </p:nvSpPr>
        <p:spPr bwMode="auto">
          <a:xfrm>
            <a:off x="8333316" y="3553942"/>
            <a:ext cx="2252133" cy="2252133"/>
          </a:xfrm>
          <a:custGeom>
            <a:avLst/>
            <a:gdLst>
              <a:gd name="connsiteX0" fmla="*/ 1152880 w 1624223"/>
              <a:gd name="connsiteY0" fmla="*/ 258964 h 1624223"/>
              <a:gd name="connsiteX1" fmla="*/ 1279219 w 1624223"/>
              <a:gd name="connsiteY1" fmla="*/ 152947 h 1624223"/>
              <a:gd name="connsiteX2" fmla="*/ 1380149 w 1624223"/>
              <a:gd name="connsiteY2" fmla="*/ 237638 h 1624223"/>
              <a:gd name="connsiteX3" fmla="*/ 1297682 w 1624223"/>
              <a:gd name="connsiteY3" fmla="*/ 380466 h 1624223"/>
              <a:gd name="connsiteX4" fmla="*/ 1428712 w 1624223"/>
              <a:gd name="connsiteY4" fmla="*/ 607417 h 1624223"/>
              <a:gd name="connsiteX5" fmla="*/ 1593639 w 1624223"/>
              <a:gd name="connsiteY5" fmla="*/ 607413 h 1624223"/>
              <a:gd name="connsiteX6" fmla="*/ 1616518 w 1624223"/>
              <a:gd name="connsiteY6" fmla="*/ 737167 h 1624223"/>
              <a:gd name="connsiteX7" fmla="*/ 1461536 w 1624223"/>
              <a:gd name="connsiteY7" fmla="*/ 793571 h 1624223"/>
              <a:gd name="connsiteX8" fmla="*/ 1416030 w 1624223"/>
              <a:gd name="connsiteY8" fmla="*/ 1051650 h 1624223"/>
              <a:gd name="connsiteX9" fmla="*/ 1542374 w 1624223"/>
              <a:gd name="connsiteY9" fmla="*/ 1157660 h 1624223"/>
              <a:gd name="connsiteX10" fmla="*/ 1476497 w 1624223"/>
              <a:gd name="connsiteY10" fmla="*/ 1271763 h 1624223"/>
              <a:gd name="connsiteX11" fmla="*/ 1321517 w 1624223"/>
              <a:gd name="connsiteY11" fmla="*/ 1215351 h 1624223"/>
              <a:gd name="connsiteX12" fmla="*/ 1120767 w 1624223"/>
              <a:gd name="connsiteY12" fmla="*/ 1383800 h 1624223"/>
              <a:gd name="connsiteX13" fmla="*/ 1149411 w 1624223"/>
              <a:gd name="connsiteY13" fmla="*/ 1546221 h 1624223"/>
              <a:gd name="connsiteX14" fmla="*/ 1025602 w 1624223"/>
              <a:gd name="connsiteY14" fmla="*/ 1591284 h 1624223"/>
              <a:gd name="connsiteX15" fmla="*/ 943142 w 1624223"/>
              <a:gd name="connsiteY15" fmla="*/ 1448450 h 1624223"/>
              <a:gd name="connsiteX16" fmla="*/ 681081 w 1624223"/>
              <a:gd name="connsiteY16" fmla="*/ 1448450 h 1624223"/>
              <a:gd name="connsiteX17" fmla="*/ 598621 w 1624223"/>
              <a:gd name="connsiteY17" fmla="*/ 1591284 h 1624223"/>
              <a:gd name="connsiteX18" fmla="*/ 474812 w 1624223"/>
              <a:gd name="connsiteY18" fmla="*/ 1546221 h 1624223"/>
              <a:gd name="connsiteX19" fmla="*/ 503456 w 1624223"/>
              <a:gd name="connsiteY19" fmla="*/ 1383800 h 1624223"/>
              <a:gd name="connsiteX20" fmla="*/ 302706 w 1624223"/>
              <a:gd name="connsiteY20" fmla="*/ 1215351 h 1624223"/>
              <a:gd name="connsiteX21" fmla="*/ 147726 w 1624223"/>
              <a:gd name="connsiteY21" fmla="*/ 1271763 h 1624223"/>
              <a:gd name="connsiteX22" fmla="*/ 81849 w 1624223"/>
              <a:gd name="connsiteY22" fmla="*/ 1157660 h 1624223"/>
              <a:gd name="connsiteX23" fmla="*/ 208193 w 1624223"/>
              <a:gd name="connsiteY23" fmla="*/ 1051650 h 1624223"/>
              <a:gd name="connsiteX24" fmla="*/ 162687 w 1624223"/>
              <a:gd name="connsiteY24" fmla="*/ 793571 h 1624223"/>
              <a:gd name="connsiteX25" fmla="*/ 7705 w 1624223"/>
              <a:gd name="connsiteY25" fmla="*/ 737167 h 1624223"/>
              <a:gd name="connsiteX26" fmla="*/ 30584 w 1624223"/>
              <a:gd name="connsiteY26" fmla="*/ 607413 h 1624223"/>
              <a:gd name="connsiteX27" fmla="*/ 195511 w 1624223"/>
              <a:gd name="connsiteY27" fmla="*/ 607418 h 1624223"/>
              <a:gd name="connsiteX28" fmla="*/ 326541 w 1624223"/>
              <a:gd name="connsiteY28" fmla="*/ 380467 h 1624223"/>
              <a:gd name="connsiteX29" fmla="*/ 244074 w 1624223"/>
              <a:gd name="connsiteY29" fmla="*/ 237638 h 1624223"/>
              <a:gd name="connsiteX30" fmla="*/ 345004 w 1624223"/>
              <a:gd name="connsiteY30" fmla="*/ 152947 h 1624223"/>
              <a:gd name="connsiteX31" fmla="*/ 471343 w 1624223"/>
              <a:gd name="connsiteY31" fmla="*/ 258964 h 1624223"/>
              <a:gd name="connsiteX32" fmla="*/ 717599 w 1624223"/>
              <a:gd name="connsiteY32" fmla="*/ 169334 h 1624223"/>
              <a:gd name="connsiteX33" fmla="*/ 746234 w 1624223"/>
              <a:gd name="connsiteY33" fmla="*/ 6911 h 1624223"/>
              <a:gd name="connsiteX34" fmla="*/ 877989 w 1624223"/>
              <a:gd name="connsiteY34" fmla="*/ 6911 h 1624223"/>
              <a:gd name="connsiteX35" fmla="*/ 906624 w 1624223"/>
              <a:gd name="connsiteY35" fmla="*/ 169334 h 1624223"/>
              <a:gd name="connsiteX36" fmla="*/ 1152880 w 1624223"/>
              <a:gd name="connsiteY36" fmla="*/ 258964 h 1624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24223" h="1624223">
                <a:moveTo>
                  <a:pt x="1152880" y="258964"/>
                </a:moveTo>
                <a:lnTo>
                  <a:pt x="1279219" y="152947"/>
                </a:lnTo>
                <a:lnTo>
                  <a:pt x="1380149" y="237638"/>
                </a:lnTo>
                <a:lnTo>
                  <a:pt x="1297682" y="380466"/>
                </a:lnTo>
                <a:cubicBezTo>
                  <a:pt x="1356321" y="446431"/>
                  <a:pt x="1400905" y="523652"/>
                  <a:pt x="1428712" y="607417"/>
                </a:cubicBezTo>
                <a:lnTo>
                  <a:pt x="1593639" y="607413"/>
                </a:lnTo>
                <a:lnTo>
                  <a:pt x="1616518" y="737167"/>
                </a:lnTo>
                <a:lnTo>
                  <a:pt x="1461536" y="793571"/>
                </a:lnTo>
                <a:cubicBezTo>
                  <a:pt x="1464055" y="881795"/>
                  <a:pt x="1448571" y="969608"/>
                  <a:pt x="1416030" y="1051650"/>
                </a:cubicBezTo>
                <a:lnTo>
                  <a:pt x="1542374" y="1157660"/>
                </a:lnTo>
                <a:lnTo>
                  <a:pt x="1476497" y="1271763"/>
                </a:lnTo>
                <a:lnTo>
                  <a:pt x="1321517" y="1215351"/>
                </a:lnTo>
                <a:cubicBezTo>
                  <a:pt x="1266737" y="1284554"/>
                  <a:pt x="1198431" y="1341869"/>
                  <a:pt x="1120767" y="1383800"/>
                </a:cubicBezTo>
                <a:lnTo>
                  <a:pt x="1149411" y="1546221"/>
                </a:lnTo>
                <a:lnTo>
                  <a:pt x="1025602" y="1591284"/>
                </a:lnTo>
                <a:lnTo>
                  <a:pt x="943142" y="1448450"/>
                </a:lnTo>
                <a:cubicBezTo>
                  <a:pt x="856695" y="1466250"/>
                  <a:pt x="767528" y="1466251"/>
                  <a:pt x="681081" y="1448450"/>
                </a:cubicBezTo>
                <a:lnTo>
                  <a:pt x="598621" y="1591284"/>
                </a:lnTo>
                <a:lnTo>
                  <a:pt x="474812" y="1546221"/>
                </a:lnTo>
                <a:lnTo>
                  <a:pt x="503456" y="1383800"/>
                </a:lnTo>
                <a:cubicBezTo>
                  <a:pt x="425792" y="1341869"/>
                  <a:pt x="357486" y="1284554"/>
                  <a:pt x="302706" y="1215351"/>
                </a:cubicBezTo>
                <a:lnTo>
                  <a:pt x="147726" y="1271763"/>
                </a:lnTo>
                <a:lnTo>
                  <a:pt x="81849" y="1157660"/>
                </a:lnTo>
                <a:lnTo>
                  <a:pt x="208193" y="1051650"/>
                </a:lnTo>
                <a:cubicBezTo>
                  <a:pt x="175652" y="969608"/>
                  <a:pt x="160168" y="881795"/>
                  <a:pt x="162687" y="793571"/>
                </a:cubicBezTo>
                <a:lnTo>
                  <a:pt x="7705" y="737167"/>
                </a:lnTo>
                <a:lnTo>
                  <a:pt x="30584" y="607413"/>
                </a:lnTo>
                <a:lnTo>
                  <a:pt x="195511" y="607418"/>
                </a:lnTo>
                <a:cubicBezTo>
                  <a:pt x="223319" y="523653"/>
                  <a:pt x="267902" y="446432"/>
                  <a:pt x="326541" y="380467"/>
                </a:cubicBezTo>
                <a:lnTo>
                  <a:pt x="244074" y="237638"/>
                </a:lnTo>
                <a:lnTo>
                  <a:pt x="345004" y="152947"/>
                </a:lnTo>
                <a:lnTo>
                  <a:pt x="471343" y="258964"/>
                </a:lnTo>
                <a:cubicBezTo>
                  <a:pt x="546488" y="212670"/>
                  <a:pt x="630278" y="182174"/>
                  <a:pt x="717599" y="169334"/>
                </a:cubicBezTo>
                <a:lnTo>
                  <a:pt x="746234" y="6911"/>
                </a:lnTo>
                <a:lnTo>
                  <a:pt x="877989" y="6911"/>
                </a:lnTo>
                <a:lnTo>
                  <a:pt x="906624" y="169334"/>
                </a:lnTo>
                <a:cubicBezTo>
                  <a:pt x="993945" y="182174"/>
                  <a:pt x="1077735" y="212670"/>
                  <a:pt x="1152880" y="258964"/>
                </a:cubicBezTo>
                <a:close/>
              </a:path>
            </a:pathLst>
          </a:cu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 bwMode="auto">
          <a:xfrm>
            <a:off x="7023099" y="3022660"/>
            <a:ext cx="1638300" cy="1636182"/>
          </a:xfrm>
          <a:custGeom>
            <a:avLst/>
            <a:gdLst>
              <a:gd name="connsiteX0" fmla="*/ 883869 w 1181253"/>
              <a:gd name="connsiteY0" fmla="*/ 299181 h 1181253"/>
              <a:gd name="connsiteX1" fmla="*/ 1058144 w 1181253"/>
              <a:gd name="connsiteY1" fmla="*/ 246658 h 1181253"/>
              <a:gd name="connsiteX2" fmla="*/ 1122270 w 1181253"/>
              <a:gd name="connsiteY2" fmla="*/ 357729 h 1181253"/>
              <a:gd name="connsiteX3" fmla="*/ 989647 w 1181253"/>
              <a:gd name="connsiteY3" fmla="*/ 482394 h 1181253"/>
              <a:gd name="connsiteX4" fmla="*/ 989647 w 1181253"/>
              <a:gd name="connsiteY4" fmla="*/ 698860 h 1181253"/>
              <a:gd name="connsiteX5" fmla="*/ 1122270 w 1181253"/>
              <a:gd name="connsiteY5" fmla="*/ 823524 h 1181253"/>
              <a:gd name="connsiteX6" fmla="*/ 1058144 w 1181253"/>
              <a:gd name="connsiteY6" fmla="*/ 934595 h 1181253"/>
              <a:gd name="connsiteX7" fmla="*/ 883869 w 1181253"/>
              <a:gd name="connsiteY7" fmla="*/ 882072 h 1181253"/>
              <a:gd name="connsiteX8" fmla="*/ 696404 w 1181253"/>
              <a:gd name="connsiteY8" fmla="*/ 990305 h 1181253"/>
              <a:gd name="connsiteX9" fmla="*/ 654753 w 1181253"/>
              <a:gd name="connsiteY9" fmla="*/ 1167492 h 1181253"/>
              <a:gd name="connsiteX10" fmla="*/ 526500 w 1181253"/>
              <a:gd name="connsiteY10" fmla="*/ 1167492 h 1181253"/>
              <a:gd name="connsiteX11" fmla="*/ 484849 w 1181253"/>
              <a:gd name="connsiteY11" fmla="*/ 990305 h 1181253"/>
              <a:gd name="connsiteX12" fmla="*/ 297384 w 1181253"/>
              <a:gd name="connsiteY12" fmla="*/ 882072 h 1181253"/>
              <a:gd name="connsiteX13" fmla="*/ 123109 w 1181253"/>
              <a:gd name="connsiteY13" fmla="*/ 934595 h 1181253"/>
              <a:gd name="connsiteX14" fmla="*/ 58983 w 1181253"/>
              <a:gd name="connsiteY14" fmla="*/ 823524 h 1181253"/>
              <a:gd name="connsiteX15" fmla="*/ 191606 w 1181253"/>
              <a:gd name="connsiteY15" fmla="*/ 698859 h 1181253"/>
              <a:gd name="connsiteX16" fmla="*/ 191606 w 1181253"/>
              <a:gd name="connsiteY16" fmla="*/ 482393 h 1181253"/>
              <a:gd name="connsiteX17" fmla="*/ 58983 w 1181253"/>
              <a:gd name="connsiteY17" fmla="*/ 357729 h 1181253"/>
              <a:gd name="connsiteX18" fmla="*/ 123109 w 1181253"/>
              <a:gd name="connsiteY18" fmla="*/ 246658 h 1181253"/>
              <a:gd name="connsiteX19" fmla="*/ 297384 w 1181253"/>
              <a:gd name="connsiteY19" fmla="*/ 299181 h 1181253"/>
              <a:gd name="connsiteX20" fmla="*/ 484849 w 1181253"/>
              <a:gd name="connsiteY20" fmla="*/ 190948 h 1181253"/>
              <a:gd name="connsiteX21" fmla="*/ 526500 w 1181253"/>
              <a:gd name="connsiteY21" fmla="*/ 13761 h 1181253"/>
              <a:gd name="connsiteX22" fmla="*/ 654753 w 1181253"/>
              <a:gd name="connsiteY22" fmla="*/ 13761 h 1181253"/>
              <a:gd name="connsiteX23" fmla="*/ 696404 w 1181253"/>
              <a:gd name="connsiteY23" fmla="*/ 190948 h 1181253"/>
              <a:gd name="connsiteX24" fmla="*/ 883869 w 1181253"/>
              <a:gd name="connsiteY24" fmla="*/ 299181 h 118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81253" h="1181253">
                <a:moveTo>
                  <a:pt x="883869" y="299181"/>
                </a:moveTo>
                <a:lnTo>
                  <a:pt x="1058144" y="246658"/>
                </a:lnTo>
                <a:lnTo>
                  <a:pt x="1122270" y="357729"/>
                </a:lnTo>
                <a:lnTo>
                  <a:pt x="989647" y="482394"/>
                </a:lnTo>
                <a:cubicBezTo>
                  <a:pt x="1008872" y="553269"/>
                  <a:pt x="1008872" y="627985"/>
                  <a:pt x="989647" y="698860"/>
                </a:cubicBezTo>
                <a:lnTo>
                  <a:pt x="1122270" y="823524"/>
                </a:lnTo>
                <a:lnTo>
                  <a:pt x="1058144" y="934595"/>
                </a:lnTo>
                <a:lnTo>
                  <a:pt x="883869" y="882072"/>
                </a:lnTo>
                <a:cubicBezTo>
                  <a:pt x="832102" y="934158"/>
                  <a:pt x="767396" y="971517"/>
                  <a:pt x="696404" y="990305"/>
                </a:cubicBezTo>
                <a:lnTo>
                  <a:pt x="654753" y="1167492"/>
                </a:lnTo>
                <a:lnTo>
                  <a:pt x="526500" y="1167492"/>
                </a:lnTo>
                <a:lnTo>
                  <a:pt x="484849" y="990305"/>
                </a:lnTo>
                <a:cubicBezTo>
                  <a:pt x="413857" y="971517"/>
                  <a:pt x="349151" y="934158"/>
                  <a:pt x="297384" y="882072"/>
                </a:cubicBezTo>
                <a:lnTo>
                  <a:pt x="123109" y="934595"/>
                </a:lnTo>
                <a:lnTo>
                  <a:pt x="58983" y="823524"/>
                </a:lnTo>
                <a:lnTo>
                  <a:pt x="191606" y="698859"/>
                </a:lnTo>
                <a:cubicBezTo>
                  <a:pt x="172381" y="627984"/>
                  <a:pt x="172381" y="553268"/>
                  <a:pt x="191606" y="482393"/>
                </a:cubicBezTo>
                <a:lnTo>
                  <a:pt x="58983" y="357729"/>
                </a:lnTo>
                <a:lnTo>
                  <a:pt x="123109" y="246658"/>
                </a:lnTo>
                <a:lnTo>
                  <a:pt x="297384" y="299181"/>
                </a:lnTo>
                <a:cubicBezTo>
                  <a:pt x="349151" y="247095"/>
                  <a:pt x="413857" y="209736"/>
                  <a:pt x="484849" y="190948"/>
                </a:cubicBezTo>
                <a:lnTo>
                  <a:pt x="526500" y="13761"/>
                </a:lnTo>
                <a:lnTo>
                  <a:pt x="654753" y="13761"/>
                </a:lnTo>
                <a:lnTo>
                  <a:pt x="696404" y="190948"/>
                </a:lnTo>
                <a:cubicBezTo>
                  <a:pt x="767396" y="209736"/>
                  <a:pt x="832102" y="247095"/>
                  <a:pt x="883869" y="299181"/>
                </a:cubicBezTo>
                <a:close/>
              </a:path>
            </a:pathLst>
          </a:cu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9" name="任意多边形 8"/>
          <p:cNvSpPr/>
          <p:nvPr/>
        </p:nvSpPr>
        <p:spPr bwMode="auto">
          <a:xfrm>
            <a:off x="7759699" y="1712442"/>
            <a:ext cx="1964267" cy="1964267"/>
          </a:xfrm>
          <a:custGeom>
            <a:avLst/>
            <a:gdLst>
              <a:gd name="connsiteX0" fmla="*/ 866011 w 1157387"/>
              <a:gd name="connsiteY0" fmla="*/ 293137 h 1157387"/>
              <a:gd name="connsiteX1" fmla="*/ 1036765 w 1157387"/>
              <a:gd name="connsiteY1" fmla="*/ 241675 h 1157387"/>
              <a:gd name="connsiteX2" fmla="*/ 1099596 w 1157387"/>
              <a:gd name="connsiteY2" fmla="*/ 350501 h 1157387"/>
              <a:gd name="connsiteX3" fmla="*/ 969652 w 1157387"/>
              <a:gd name="connsiteY3" fmla="*/ 472647 h 1157387"/>
              <a:gd name="connsiteX4" fmla="*/ 969652 w 1157387"/>
              <a:gd name="connsiteY4" fmla="*/ 684739 h 1157387"/>
              <a:gd name="connsiteX5" fmla="*/ 1099596 w 1157387"/>
              <a:gd name="connsiteY5" fmla="*/ 806886 h 1157387"/>
              <a:gd name="connsiteX6" fmla="*/ 1036765 w 1157387"/>
              <a:gd name="connsiteY6" fmla="*/ 915712 h 1157387"/>
              <a:gd name="connsiteX7" fmla="*/ 866011 w 1157387"/>
              <a:gd name="connsiteY7" fmla="*/ 864250 h 1157387"/>
              <a:gd name="connsiteX8" fmla="*/ 682334 w 1157387"/>
              <a:gd name="connsiteY8" fmla="*/ 970296 h 1157387"/>
              <a:gd name="connsiteX9" fmla="*/ 641525 w 1157387"/>
              <a:gd name="connsiteY9" fmla="*/ 1143904 h 1157387"/>
              <a:gd name="connsiteX10" fmla="*/ 515862 w 1157387"/>
              <a:gd name="connsiteY10" fmla="*/ 1143904 h 1157387"/>
              <a:gd name="connsiteX11" fmla="*/ 475053 w 1157387"/>
              <a:gd name="connsiteY11" fmla="*/ 970296 h 1157387"/>
              <a:gd name="connsiteX12" fmla="*/ 291376 w 1157387"/>
              <a:gd name="connsiteY12" fmla="*/ 864250 h 1157387"/>
              <a:gd name="connsiteX13" fmla="*/ 120622 w 1157387"/>
              <a:gd name="connsiteY13" fmla="*/ 915712 h 1157387"/>
              <a:gd name="connsiteX14" fmla="*/ 57791 w 1157387"/>
              <a:gd name="connsiteY14" fmla="*/ 806886 h 1157387"/>
              <a:gd name="connsiteX15" fmla="*/ 187735 w 1157387"/>
              <a:gd name="connsiteY15" fmla="*/ 684740 h 1157387"/>
              <a:gd name="connsiteX16" fmla="*/ 187735 w 1157387"/>
              <a:gd name="connsiteY16" fmla="*/ 472648 h 1157387"/>
              <a:gd name="connsiteX17" fmla="*/ 57791 w 1157387"/>
              <a:gd name="connsiteY17" fmla="*/ 350501 h 1157387"/>
              <a:gd name="connsiteX18" fmla="*/ 120622 w 1157387"/>
              <a:gd name="connsiteY18" fmla="*/ 241675 h 1157387"/>
              <a:gd name="connsiteX19" fmla="*/ 291376 w 1157387"/>
              <a:gd name="connsiteY19" fmla="*/ 293137 h 1157387"/>
              <a:gd name="connsiteX20" fmla="*/ 475053 w 1157387"/>
              <a:gd name="connsiteY20" fmla="*/ 187091 h 1157387"/>
              <a:gd name="connsiteX21" fmla="*/ 515862 w 1157387"/>
              <a:gd name="connsiteY21" fmla="*/ 13483 h 1157387"/>
              <a:gd name="connsiteX22" fmla="*/ 641525 w 1157387"/>
              <a:gd name="connsiteY22" fmla="*/ 13483 h 1157387"/>
              <a:gd name="connsiteX23" fmla="*/ 682334 w 1157387"/>
              <a:gd name="connsiteY23" fmla="*/ 187091 h 1157387"/>
              <a:gd name="connsiteX24" fmla="*/ 866011 w 1157387"/>
              <a:gd name="connsiteY24" fmla="*/ 293137 h 1157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57387" h="1157387">
                <a:moveTo>
                  <a:pt x="744948" y="292765"/>
                </a:moveTo>
                <a:lnTo>
                  <a:pt x="868742" y="216094"/>
                </a:lnTo>
                <a:lnTo>
                  <a:pt x="941293" y="288644"/>
                </a:lnTo>
                <a:lnTo>
                  <a:pt x="864622" y="412438"/>
                </a:lnTo>
                <a:cubicBezTo>
                  <a:pt x="894153" y="463226"/>
                  <a:pt x="909623" y="520961"/>
                  <a:pt x="909443" y="579710"/>
                </a:cubicBezTo>
                <a:lnTo>
                  <a:pt x="1037739" y="648584"/>
                </a:lnTo>
                <a:lnTo>
                  <a:pt x="1011183" y="747690"/>
                </a:lnTo>
                <a:lnTo>
                  <a:pt x="865639" y="743187"/>
                </a:lnTo>
                <a:cubicBezTo>
                  <a:pt x="836421" y="794155"/>
                  <a:pt x="794155" y="836421"/>
                  <a:pt x="743187" y="865639"/>
                </a:cubicBezTo>
                <a:lnTo>
                  <a:pt x="747690" y="1011183"/>
                </a:lnTo>
                <a:lnTo>
                  <a:pt x="648583" y="1037738"/>
                </a:lnTo>
                <a:lnTo>
                  <a:pt x="579710" y="909442"/>
                </a:lnTo>
                <a:cubicBezTo>
                  <a:pt x="520962" y="909623"/>
                  <a:pt x="463226" y="894153"/>
                  <a:pt x="412439" y="864622"/>
                </a:cubicBezTo>
                <a:lnTo>
                  <a:pt x="288645" y="941293"/>
                </a:lnTo>
                <a:lnTo>
                  <a:pt x="216094" y="868743"/>
                </a:lnTo>
                <a:lnTo>
                  <a:pt x="292765" y="744949"/>
                </a:lnTo>
                <a:cubicBezTo>
                  <a:pt x="263234" y="694161"/>
                  <a:pt x="247764" y="636426"/>
                  <a:pt x="247944" y="577677"/>
                </a:cubicBezTo>
                <a:lnTo>
                  <a:pt x="119648" y="508803"/>
                </a:lnTo>
                <a:lnTo>
                  <a:pt x="146204" y="409697"/>
                </a:lnTo>
                <a:lnTo>
                  <a:pt x="291748" y="414200"/>
                </a:lnTo>
                <a:cubicBezTo>
                  <a:pt x="320966" y="363232"/>
                  <a:pt x="363232" y="320966"/>
                  <a:pt x="414200" y="291748"/>
                </a:cubicBezTo>
                <a:lnTo>
                  <a:pt x="409697" y="146204"/>
                </a:lnTo>
                <a:lnTo>
                  <a:pt x="508804" y="119649"/>
                </a:lnTo>
                <a:lnTo>
                  <a:pt x="577677" y="247945"/>
                </a:lnTo>
                <a:cubicBezTo>
                  <a:pt x="636425" y="247764"/>
                  <a:pt x="694161" y="263234"/>
                  <a:pt x="744948" y="292765"/>
                </a:cubicBezTo>
                <a:close/>
              </a:path>
            </a:pathLst>
          </a:cu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0" name="环形箭头 9"/>
          <p:cNvSpPr/>
          <p:nvPr/>
        </p:nvSpPr>
        <p:spPr bwMode="auto">
          <a:xfrm>
            <a:off x="8140700" y="3225860"/>
            <a:ext cx="2882900" cy="2880783"/>
          </a:xfrm>
          <a:prstGeom prst="circularArrow">
            <a:avLst>
              <a:gd name="adj1" fmla="val 4688"/>
              <a:gd name="adj2" fmla="val 299029"/>
              <a:gd name="adj3" fmla="val 2476760"/>
              <a:gd name="adj4" fmla="val 15948935"/>
              <a:gd name="adj5" fmla="val 54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形状 10"/>
          <p:cNvSpPr/>
          <p:nvPr/>
        </p:nvSpPr>
        <p:spPr bwMode="auto">
          <a:xfrm>
            <a:off x="6733117" y="2667060"/>
            <a:ext cx="2093383" cy="2093383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环形箭头 11"/>
          <p:cNvSpPr/>
          <p:nvPr/>
        </p:nvSpPr>
        <p:spPr bwMode="auto">
          <a:xfrm>
            <a:off x="7569200" y="1549460"/>
            <a:ext cx="2258484" cy="2256367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Oval 53"/>
          <p:cNvSpPr>
            <a:spLocks noChangeAspect="1"/>
          </p:cNvSpPr>
          <p:nvPr/>
        </p:nvSpPr>
        <p:spPr>
          <a:xfrm>
            <a:off x="1259418" y="2030942"/>
            <a:ext cx="552449" cy="552449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4" name="Oval 54"/>
          <p:cNvSpPr>
            <a:spLocks noChangeAspect="1"/>
          </p:cNvSpPr>
          <p:nvPr/>
        </p:nvSpPr>
        <p:spPr>
          <a:xfrm>
            <a:off x="1259418" y="3404466"/>
            <a:ext cx="552449" cy="550333"/>
          </a:xfrm>
          <a:prstGeom prst="ellipse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5" name="Oval 57"/>
          <p:cNvSpPr>
            <a:spLocks noChangeAspect="1"/>
          </p:cNvSpPr>
          <p:nvPr/>
        </p:nvSpPr>
        <p:spPr>
          <a:xfrm>
            <a:off x="1259418" y="4805890"/>
            <a:ext cx="552449" cy="552451"/>
          </a:xfrm>
          <a:prstGeom prst="ellipse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+mn-ea"/>
              <a:sym typeface="+mn-lt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2002366" y="2040042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2002366" y="2286263"/>
            <a:ext cx="33916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文本框 42"/>
          <p:cNvSpPr txBox="1"/>
          <p:nvPr/>
        </p:nvSpPr>
        <p:spPr>
          <a:xfrm>
            <a:off x="1333244" y="2147466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rgbClr val="FFFFFF"/>
                </a:solidFill>
                <a:cs typeface="+mn-ea"/>
                <a:sym typeface="+mn-lt"/>
              </a:rPr>
              <a:t>01</a:t>
            </a:r>
            <a:endParaRPr lang="zh-CN" altLang="en-US" sz="16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9" name="文本框 42"/>
          <p:cNvSpPr txBox="1"/>
          <p:nvPr/>
        </p:nvSpPr>
        <p:spPr>
          <a:xfrm>
            <a:off x="1323084" y="3526234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rgbClr val="FFFFFF"/>
                </a:solidFill>
                <a:cs typeface="+mn-ea"/>
                <a:sym typeface="+mn-lt"/>
              </a:rPr>
              <a:t>02</a:t>
            </a:r>
            <a:endParaRPr lang="zh-CN" altLang="en-US" sz="16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0" name="文本框 42"/>
          <p:cNvSpPr txBox="1"/>
          <p:nvPr/>
        </p:nvSpPr>
        <p:spPr>
          <a:xfrm>
            <a:off x="1323084" y="4912838"/>
            <a:ext cx="425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rgbClr val="FFFFFF"/>
                </a:solidFill>
                <a:cs typeface="+mn-ea"/>
                <a:sym typeface="+mn-lt"/>
              </a:rPr>
              <a:t>03</a:t>
            </a:r>
            <a:endParaRPr lang="zh-CN" altLang="en-US" sz="16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1997350" y="3373382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1997350" y="3619603"/>
            <a:ext cx="33916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1974131" y="475125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1974131" y="4997476"/>
            <a:ext cx="3391670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5" name="Freeform 1120"/>
          <p:cNvSpPr>
            <a:spLocks noEditPoints="1"/>
          </p:cNvSpPr>
          <p:nvPr/>
        </p:nvSpPr>
        <p:spPr bwMode="auto">
          <a:xfrm>
            <a:off x="7505534" y="3587022"/>
            <a:ext cx="599389" cy="474476"/>
          </a:xfrm>
          <a:custGeom>
            <a:avLst/>
            <a:gdLst>
              <a:gd name="T0" fmla="*/ 2455 w 3573"/>
              <a:gd name="T1" fmla="*/ 579 h 2827"/>
              <a:gd name="T2" fmla="*/ 2600 w 3573"/>
              <a:gd name="T3" fmla="*/ 760 h 2827"/>
              <a:gd name="T4" fmla="*/ 2739 w 3573"/>
              <a:gd name="T5" fmla="*/ 1081 h 2827"/>
              <a:gd name="T6" fmla="*/ 2787 w 3573"/>
              <a:gd name="T7" fmla="*/ 1432 h 2827"/>
              <a:gd name="T8" fmla="*/ 2745 w 3573"/>
              <a:gd name="T9" fmla="*/ 1761 h 2827"/>
              <a:gd name="T10" fmla="*/ 2621 w 3573"/>
              <a:gd name="T11" fmla="*/ 2067 h 2827"/>
              <a:gd name="T12" fmla="*/ 2489 w 3573"/>
              <a:gd name="T13" fmla="*/ 2244 h 2827"/>
              <a:gd name="T14" fmla="*/ 2399 w 3573"/>
              <a:gd name="T15" fmla="*/ 2271 h 2827"/>
              <a:gd name="T16" fmla="*/ 2304 w 3573"/>
              <a:gd name="T17" fmla="*/ 2241 h 2827"/>
              <a:gd name="T18" fmla="*/ 2230 w 3573"/>
              <a:gd name="T19" fmla="*/ 2155 h 2827"/>
              <a:gd name="T20" fmla="*/ 2221 w 3573"/>
              <a:gd name="T21" fmla="*/ 2044 h 2827"/>
              <a:gd name="T22" fmla="*/ 2327 w 3573"/>
              <a:gd name="T23" fmla="*/ 1864 h 2827"/>
              <a:gd name="T24" fmla="*/ 2421 w 3573"/>
              <a:gd name="T25" fmla="*/ 1582 h 2827"/>
              <a:gd name="T26" fmla="*/ 2422 w 3573"/>
              <a:gd name="T27" fmla="*/ 1289 h 2827"/>
              <a:gd name="T28" fmla="*/ 2338 w 3573"/>
              <a:gd name="T29" fmla="*/ 1020 h 2827"/>
              <a:gd name="T30" fmla="*/ 2205 w 3573"/>
              <a:gd name="T31" fmla="*/ 815 h 2827"/>
              <a:gd name="T32" fmla="*/ 2191 w 3573"/>
              <a:gd name="T33" fmla="*/ 701 h 2827"/>
              <a:gd name="T34" fmla="*/ 2255 w 3573"/>
              <a:gd name="T35" fmla="*/ 602 h 2827"/>
              <a:gd name="T36" fmla="*/ 2350 w 3573"/>
              <a:gd name="T37" fmla="*/ 557 h 2827"/>
              <a:gd name="T38" fmla="*/ 1694 w 3573"/>
              <a:gd name="T39" fmla="*/ 195 h 2827"/>
              <a:gd name="T40" fmla="*/ 1776 w 3573"/>
              <a:gd name="T41" fmla="*/ 282 h 2827"/>
              <a:gd name="T42" fmla="*/ 1785 w 3573"/>
              <a:gd name="T43" fmla="*/ 2553 h 2827"/>
              <a:gd name="T44" fmla="*/ 1720 w 3573"/>
              <a:gd name="T45" fmla="*/ 2653 h 2827"/>
              <a:gd name="T46" fmla="*/ 1625 w 3573"/>
              <a:gd name="T47" fmla="*/ 2685 h 2827"/>
              <a:gd name="T48" fmla="*/ 1522 w 3573"/>
              <a:gd name="T49" fmla="*/ 2647 h 2827"/>
              <a:gd name="T50" fmla="*/ 99 w 3573"/>
              <a:gd name="T51" fmla="*/ 1903 h 2827"/>
              <a:gd name="T52" fmla="*/ 13 w 3573"/>
              <a:gd name="T53" fmla="*/ 1817 h 2827"/>
              <a:gd name="T54" fmla="*/ 3 w 3573"/>
              <a:gd name="T55" fmla="*/ 1078 h 2827"/>
              <a:gd name="T56" fmla="*/ 72 w 3573"/>
              <a:gd name="T57" fmla="*/ 976 h 2827"/>
              <a:gd name="T58" fmla="*/ 635 w 3573"/>
              <a:gd name="T59" fmla="*/ 949 h 2827"/>
              <a:gd name="T60" fmla="*/ 1605 w 3573"/>
              <a:gd name="T61" fmla="*/ 181 h 2827"/>
              <a:gd name="T62" fmla="*/ 2983 w 3573"/>
              <a:gd name="T63" fmla="*/ 11 h 2827"/>
              <a:gd name="T64" fmla="*/ 3118 w 3573"/>
              <a:gd name="T65" fmla="*/ 138 h 2827"/>
              <a:gd name="T66" fmla="*/ 3350 w 3573"/>
              <a:gd name="T67" fmla="*/ 499 h 2827"/>
              <a:gd name="T68" fmla="*/ 3503 w 3573"/>
              <a:gd name="T69" fmla="*/ 899 h 2827"/>
              <a:gd name="T70" fmla="*/ 3569 w 3573"/>
              <a:gd name="T71" fmla="*/ 1324 h 2827"/>
              <a:gd name="T72" fmla="*/ 3545 w 3573"/>
              <a:gd name="T73" fmla="*/ 1768 h 2827"/>
              <a:gd name="T74" fmla="*/ 3427 w 3573"/>
              <a:gd name="T75" fmla="*/ 2196 h 2827"/>
              <a:gd name="T76" fmla="*/ 3218 w 3573"/>
              <a:gd name="T77" fmla="*/ 2590 h 2827"/>
              <a:gd name="T78" fmla="*/ 3040 w 3573"/>
              <a:gd name="T79" fmla="*/ 2804 h 2827"/>
              <a:gd name="T80" fmla="*/ 2957 w 3573"/>
              <a:gd name="T81" fmla="*/ 2827 h 2827"/>
              <a:gd name="T82" fmla="*/ 2863 w 3573"/>
              <a:gd name="T83" fmla="*/ 2797 h 2827"/>
              <a:gd name="T84" fmla="*/ 2787 w 3573"/>
              <a:gd name="T85" fmla="*/ 2709 h 2827"/>
              <a:gd name="T86" fmla="*/ 2783 w 3573"/>
              <a:gd name="T87" fmla="*/ 2594 h 2827"/>
              <a:gd name="T88" fmla="*/ 2933 w 3573"/>
              <a:gd name="T89" fmla="*/ 2378 h 2827"/>
              <a:gd name="T90" fmla="*/ 3113 w 3573"/>
              <a:gd name="T91" fmla="*/ 2022 h 2827"/>
              <a:gd name="T92" fmla="*/ 3206 w 3573"/>
              <a:gd name="T93" fmla="*/ 1633 h 2827"/>
              <a:gd name="T94" fmla="*/ 3207 w 3573"/>
              <a:gd name="T95" fmla="*/ 1239 h 2827"/>
              <a:gd name="T96" fmla="*/ 3122 w 3573"/>
              <a:gd name="T97" fmla="*/ 866 h 2827"/>
              <a:gd name="T98" fmla="*/ 2957 w 3573"/>
              <a:gd name="T99" fmla="*/ 522 h 2827"/>
              <a:gd name="T100" fmla="*/ 2767 w 3573"/>
              <a:gd name="T101" fmla="*/ 269 h 2827"/>
              <a:gd name="T102" fmla="*/ 2744 w 3573"/>
              <a:gd name="T103" fmla="*/ 165 h 2827"/>
              <a:gd name="T104" fmla="*/ 2791 w 3573"/>
              <a:gd name="T105" fmla="*/ 70 h 2827"/>
              <a:gd name="T106" fmla="*/ 2878 w 3573"/>
              <a:gd name="T107" fmla="*/ 8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73" h="2827">
                <a:moveTo>
                  <a:pt x="2378" y="555"/>
                </a:moveTo>
                <a:lnTo>
                  <a:pt x="2404" y="559"/>
                </a:lnTo>
                <a:lnTo>
                  <a:pt x="2431" y="567"/>
                </a:lnTo>
                <a:lnTo>
                  <a:pt x="2455" y="579"/>
                </a:lnTo>
                <a:lnTo>
                  <a:pt x="2476" y="595"/>
                </a:lnTo>
                <a:lnTo>
                  <a:pt x="2495" y="614"/>
                </a:lnTo>
                <a:lnTo>
                  <a:pt x="2551" y="686"/>
                </a:lnTo>
                <a:lnTo>
                  <a:pt x="2600" y="760"/>
                </a:lnTo>
                <a:lnTo>
                  <a:pt x="2643" y="837"/>
                </a:lnTo>
                <a:lnTo>
                  <a:pt x="2680" y="916"/>
                </a:lnTo>
                <a:lnTo>
                  <a:pt x="2713" y="998"/>
                </a:lnTo>
                <a:lnTo>
                  <a:pt x="2739" y="1081"/>
                </a:lnTo>
                <a:lnTo>
                  <a:pt x="2761" y="1166"/>
                </a:lnTo>
                <a:lnTo>
                  <a:pt x="2775" y="1253"/>
                </a:lnTo>
                <a:lnTo>
                  <a:pt x="2784" y="1342"/>
                </a:lnTo>
                <a:lnTo>
                  <a:pt x="2787" y="1432"/>
                </a:lnTo>
                <a:lnTo>
                  <a:pt x="2785" y="1516"/>
                </a:lnTo>
                <a:lnTo>
                  <a:pt x="2776" y="1598"/>
                </a:lnTo>
                <a:lnTo>
                  <a:pt x="2763" y="1681"/>
                </a:lnTo>
                <a:lnTo>
                  <a:pt x="2745" y="1761"/>
                </a:lnTo>
                <a:lnTo>
                  <a:pt x="2722" y="1840"/>
                </a:lnTo>
                <a:lnTo>
                  <a:pt x="2693" y="1918"/>
                </a:lnTo>
                <a:lnTo>
                  <a:pt x="2660" y="1993"/>
                </a:lnTo>
                <a:lnTo>
                  <a:pt x="2621" y="2067"/>
                </a:lnTo>
                <a:lnTo>
                  <a:pt x="2578" y="2137"/>
                </a:lnTo>
                <a:lnTo>
                  <a:pt x="2529" y="2206"/>
                </a:lnTo>
                <a:lnTo>
                  <a:pt x="2510" y="2226"/>
                </a:lnTo>
                <a:lnTo>
                  <a:pt x="2489" y="2244"/>
                </a:lnTo>
                <a:lnTo>
                  <a:pt x="2464" y="2257"/>
                </a:lnTo>
                <a:lnTo>
                  <a:pt x="2438" y="2267"/>
                </a:lnTo>
                <a:lnTo>
                  <a:pt x="2411" y="2271"/>
                </a:lnTo>
                <a:lnTo>
                  <a:pt x="2399" y="2271"/>
                </a:lnTo>
                <a:lnTo>
                  <a:pt x="2374" y="2269"/>
                </a:lnTo>
                <a:lnTo>
                  <a:pt x="2349" y="2263"/>
                </a:lnTo>
                <a:lnTo>
                  <a:pt x="2326" y="2254"/>
                </a:lnTo>
                <a:lnTo>
                  <a:pt x="2304" y="2241"/>
                </a:lnTo>
                <a:lnTo>
                  <a:pt x="2284" y="2224"/>
                </a:lnTo>
                <a:lnTo>
                  <a:pt x="2263" y="2202"/>
                </a:lnTo>
                <a:lnTo>
                  <a:pt x="2244" y="2180"/>
                </a:lnTo>
                <a:lnTo>
                  <a:pt x="2230" y="2155"/>
                </a:lnTo>
                <a:lnTo>
                  <a:pt x="2220" y="2128"/>
                </a:lnTo>
                <a:lnTo>
                  <a:pt x="2216" y="2099"/>
                </a:lnTo>
                <a:lnTo>
                  <a:pt x="2216" y="2071"/>
                </a:lnTo>
                <a:lnTo>
                  <a:pt x="2221" y="2044"/>
                </a:lnTo>
                <a:lnTo>
                  <a:pt x="2232" y="2017"/>
                </a:lnTo>
                <a:lnTo>
                  <a:pt x="2247" y="1992"/>
                </a:lnTo>
                <a:lnTo>
                  <a:pt x="2290" y="1929"/>
                </a:lnTo>
                <a:lnTo>
                  <a:pt x="2327" y="1864"/>
                </a:lnTo>
                <a:lnTo>
                  <a:pt x="2360" y="1796"/>
                </a:lnTo>
                <a:lnTo>
                  <a:pt x="2386" y="1727"/>
                </a:lnTo>
                <a:lnTo>
                  <a:pt x="2407" y="1655"/>
                </a:lnTo>
                <a:lnTo>
                  <a:pt x="2421" y="1582"/>
                </a:lnTo>
                <a:lnTo>
                  <a:pt x="2429" y="1507"/>
                </a:lnTo>
                <a:lnTo>
                  <a:pt x="2433" y="1432"/>
                </a:lnTo>
                <a:lnTo>
                  <a:pt x="2431" y="1359"/>
                </a:lnTo>
                <a:lnTo>
                  <a:pt x="2422" y="1289"/>
                </a:lnTo>
                <a:lnTo>
                  <a:pt x="2409" y="1219"/>
                </a:lnTo>
                <a:lnTo>
                  <a:pt x="2390" y="1151"/>
                </a:lnTo>
                <a:lnTo>
                  <a:pt x="2366" y="1085"/>
                </a:lnTo>
                <a:lnTo>
                  <a:pt x="2338" y="1020"/>
                </a:lnTo>
                <a:lnTo>
                  <a:pt x="2304" y="957"/>
                </a:lnTo>
                <a:lnTo>
                  <a:pt x="2266" y="898"/>
                </a:lnTo>
                <a:lnTo>
                  <a:pt x="2222" y="840"/>
                </a:lnTo>
                <a:lnTo>
                  <a:pt x="2205" y="815"/>
                </a:lnTo>
                <a:lnTo>
                  <a:pt x="2194" y="788"/>
                </a:lnTo>
                <a:lnTo>
                  <a:pt x="2187" y="759"/>
                </a:lnTo>
                <a:lnTo>
                  <a:pt x="2186" y="730"/>
                </a:lnTo>
                <a:lnTo>
                  <a:pt x="2191" y="701"/>
                </a:lnTo>
                <a:lnTo>
                  <a:pt x="2199" y="674"/>
                </a:lnTo>
                <a:lnTo>
                  <a:pt x="2213" y="648"/>
                </a:lnTo>
                <a:lnTo>
                  <a:pt x="2233" y="624"/>
                </a:lnTo>
                <a:lnTo>
                  <a:pt x="2255" y="602"/>
                </a:lnTo>
                <a:lnTo>
                  <a:pt x="2276" y="585"/>
                </a:lnTo>
                <a:lnTo>
                  <a:pt x="2299" y="571"/>
                </a:lnTo>
                <a:lnTo>
                  <a:pt x="2324" y="562"/>
                </a:lnTo>
                <a:lnTo>
                  <a:pt x="2350" y="557"/>
                </a:lnTo>
                <a:lnTo>
                  <a:pt x="2378" y="555"/>
                </a:lnTo>
                <a:close/>
                <a:moveTo>
                  <a:pt x="1635" y="180"/>
                </a:moveTo>
                <a:lnTo>
                  <a:pt x="1665" y="184"/>
                </a:lnTo>
                <a:lnTo>
                  <a:pt x="1694" y="195"/>
                </a:lnTo>
                <a:lnTo>
                  <a:pt x="1720" y="210"/>
                </a:lnTo>
                <a:lnTo>
                  <a:pt x="1743" y="231"/>
                </a:lnTo>
                <a:lnTo>
                  <a:pt x="1762" y="255"/>
                </a:lnTo>
                <a:lnTo>
                  <a:pt x="1776" y="282"/>
                </a:lnTo>
                <a:lnTo>
                  <a:pt x="1785" y="310"/>
                </a:lnTo>
                <a:lnTo>
                  <a:pt x="1787" y="341"/>
                </a:lnTo>
                <a:lnTo>
                  <a:pt x="1787" y="2523"/>
                </a:lnTo>
                <a:lnTo>
                  <a:pt x="1785" y="2553"/>
                </a:lnTo>
                <a:lnTo>
                  <a:pt x="1776" y="2583"/>
                </a:lnTo>
                <a:lnTo>
                  <a:pt x="1762" y="2610"/>
                </a:lnTo>
                <a:lnTo>
                  <a:pt x="1743" y="2634"/>
                </a:lnTo>
                <a:lnTo>
                  <a:pt x="1720" y="2653"/>
                </a:lnTo>
                <a:lnTo>
                  <a:pt x="1694" y="2670"/>
                </a:lnTo>
                <a:lnTo>
                  <a:pt x="1671" y="2678"/>
                </a:lnTo>
                <a:lnTo>
                  <a:pt x="1648" y="2683"/>
                </a:lnTo>
                <a:lnTo>
                  <a:pt x="1625" y="2685"/>
                </a:lnTo>
                <a:lnTo>
                  <a:pt x="1597" y="2683"/>
                </a:lnTo>
                <a:lnTo>
                  <a:pt x="1571" y="2675"/>
                </a:lnTo>
                <a:lnTo>
                  <a:pt x="1545" y="2663"/>
                </a:lnTo>
                <a:lnTo>
                  <a:pt x="1522" y="2647"/>
                </a:lnTo>
                <a:lnTo>
                  <a:pt x="635" y="1916"/>
                </a:lnTo>
                <a:lnTo>
                  <a:pt x="163" y="1916"/>
                </a:lnTo>
                <a:lnTo>
                  <a:pt x="130" y="1912"/>
                </a:lnTo>
                <a:lnTo>
                  <a:pt x="99" y="1903"/>
                </a:lnTo>
                <a:lnTo>
                  <a:pt x="72" y="1887"/>
                </a:lnTo>
                <a:lnTo>
                  <a:pt x="48" y="1868"/>
                </a:lnTo>
                <a:lnTo>
                  <a:pt x="27" y="1844"/>
                </a:lnTo>
                <a:lnTo>
                  <a:pt x="13" y="1817"/>
                </a:lnTo>
                <a:lnTo>
                  <a:pt x="3" y="1786"/>
                </a:lnTo>
                <a:lnTo>
                  <a:pt x="0" y="1754"/>
                </a:lnTo>
                <a:lnTo>
                  <a:pt x="0" y="1111"/>
                </a:lnTo>
                <a:lnTo>
                  <a:pt x="3" y="1078"/>
                </a:lnTo>
                <a:lnTo>
                  <a:pt x="13" y="1048"/>
                </a:lnTo>
                <a:lnTo>
                  <a:pt x="27" y="1019"/>
                </a:lnTo>
                <a:lnTo>
                  <a:pt x="48" y="995"/>
                </a:lnTo>
                <a:lnTo>
                  <a:pt x="72" y="976"/>
                </a:lnTo>
                <a:lnTo>
                  <a:pt x="99" y="961"/>
                </a:lnTo>
                <a:lnTo>
                  <a:pt x="130" y="952"/>
                </a:lnTo>
                <a:lnTo>
                  <a:pt x="163" y="949"/>
                </a:lnTo>
                <a:lnTo>
                  <a:pt x="635" y="949"/>
                </a:lnTo>
                <a:lnTo>
                  <a:pt x="1522" y="216"/>
                </a:lnTo>
                <a:lnTo>
                  <a:pt x="1547" y="199"/>
                </a:lnTo>
                <a:lnTo>
                  <a:pt x="1575" y="187"/>
                </a:lnTo>
                <a:lnTo>
                  <a:pt x="1605" y="181"/>
                </a:lnTo>
                <a:lnTo>
                  <a:pt x="1635" y="180"/>
                </a:lnTo>
                <a:close/>
                <a:moveTo>
                  <a:pt x="2931" y="0"/>
                </a:moveTo>
                <a:lnTo>
                  <a:pt x="2957" y="4"/>
                </a:lnTo>
                <a:lnTo>
                  <a:pt x="2983" y="11"/>
                </a:lnTo>
                <a:lnTo>
                  <a:pt x="3007" y="22"/>
                </a:lnTo>
                <a:lnTo>
                  <a:pt x="3028" y="37"/>
                </a:lnTo>
                <a:lnTo>
                  <a:pt x="3048" y="55"/>
                </a:lnTo>
                <a:lnTo>
                  <a:pt x="3118" y="138"/>
                </a:lnTo>
                <a:lnTo>
                  <a:pt x="3183" y="224"/>
                </a:lnTo>
                <a:lnTo>
                  <a:pt x="3244" y="313"/>
                </a:lnTo>
                <a:lnTo>
                  <a:pt x="3300" y="406"/>
                </a:lnTo>
                <a:lnTo>
                  <a:pt x="3350" y="499"/>
                </a:lnTo>
                <a:lnTo>
                  <a:pt x="3396" y="597"/>
                </a:lnTo>
                <a:lnTo>
                  <a:pt x="3437" y="696"/>
                </a:lnTo>
                <a:lnTo>
                  <a:pt x="3472" y="797"/>
                </a:lnTo>
                <a:lnTo>
                  <a:pt x="3503" y="899"/>
                </a:lnTo>
                <a:lnTo>
                  <a:pt x="3528" y="1003"/>
                </a:lnTo>
                <a:lnTo>
                  <a:pt x="3548" y="1108"/>
                </a:lnTo>
                <a:lnTo>
                  <a:pt x="3562" y="1216"/>
                </a:lnTo>
                <a:lnTo>
                  <a:pt x="3569" y="1324"/>
                </a:lnTo>
                <a:lnTo>
                  <a:pt x="3573" y="1432"/>
                </a:lnTo>
                <a:lnTo>
                  <a:pt x="3569" y="1545"/>
                </a:lnTo>
                <a:lnTo>
                  <a:pt x="3561" y="1656"/>
                </a:lnTo>
                <a:lnTo>
                  <a:pt x="3545" y="1768"/>
                </a:lnTo>
                <a:lnTo>
                  <a:pt x="3524" y="1877"/>
                </a:lnTo>
                <a:lnTo>
                  <a:pt x="3497" y="1985"/>
                </a:lnTo>
                <a:lnTo>
                  <a:pt x="3465" y="2092"/>
                </a:lnTo>
                <a:lnTo>
                  <a:pt x="3427" y="2196"/>
                </a:lnTo>
                <a:lnTo>
                  <a:pt x="3382" y="2299"/>
                </a:lnTo>
                <a:lnTo>
                  <a:pt x="3333" y="2399"/>
                </a:lnTo>
                <a:lnTo>
                  <a:pt x="3278" y="2496"/>
                </a:lnTo>
                <a:lnTo>
                  <a:pt x="3218" y="2590"/>
                </a:lnTo>
                <a:lnTo>
                  <a:pt x="3153" y="2682"/>
                </a:lnTo>
                <a:lnTo>
                  <a:pt x="3082" y="2770"/>
                </a:lnTo>
                <a:lnTo>
                  <a:pt x="3062" y="2789"/>
                </a:lnTo>
                <a:lnTo>
                  <a:pt x="3040" y="2804"/>
                </a:lnTo>
                <a:lnTo>
                  <a:pt x="3017" y="2816"/>
                </a:lnTo>
                <a:lnTo>
                  <a:pt x="2991" y="2824"/>
                </a:lnTo>
                <a:lnTo>
                  <a:pt x="2965" y="2827"/>
                </a:lnTo>
                <a:lnTo>
                  <a:pt x="2957" y="2827"/>
                </a:lnTo>
                <a:lnTo>
                  <a:pt x="2932" y="2825"/>
                </a:lnTo>
                <a:lnTo>
                  <a:pt x="2907" y="2820"/>
                </a:lnTo>
                <a:lnTo>
                  <a:pt x="2884" y="2810"/>
                </a:lnTo>
                <a:lnTo>
                  <a:pt x="2863" y="2797"/>
                </a:lnTo>
                <a:lnTo>
                  <a:pt x="2843" y="2780"/>
                </a:lnTo>
                <a:lnTo>
                  <a:pt x="2822" y="2759"/>
                </a:lnTo>
                <a:lnTo>
                  <a:pt x="2801" y="2735"/>
                </a:lnTo>
                <a:lnTo>
                  <a:pt x="2787" y="2709"/>
                </a:lnTo>
                <a:lnTo>
                  <a:pt x="2779" y="2681"/>
                </a:lnTo>
                <a:lnTo>
                  <a:pt x="2774" y="2651"/>
                </a:lnTo>
                <a:lnTo>
                  <a:pt x="2775" y="2622"/>
                </a:lnTo>
                <a:lnTo>
                  <a:pt x="2783" y="2594"/>
                </a:lnTo>
                <a:lnTo>
                  <a:pt x="2795" y="2565"/>
                </a:lnTo>
                <a:lnTo>
                  <a:pt x="2812" y="2540"/>
                </a:lnTo>
                <a:lnTo>
                  <a:pt x="2876" y="2461"/>
                </a:lnTo>
                <a:lnTo>
                  <a:pt x="2933" y="2378"/>
                </a:lnTo>
                <a:lnTo>
                  <a:pt x="2986" y="2294"/>
                </a:lnTo>
                <a:lnTo>
                  <a:pt x="3034" y="2206"/>
                </a:lnTo>
                <a:lnTo>
                  <a:pt x="3076" y="2114"/>
                </a:lnTo>
                <a:lnTo>
                  <a:pt x="3113" y="2022"/>
                </a:lnTo>
                <a:lnTo>
                  <a:pt x="3145" y="1927"/>
                </a:lnTo>
                <a:lnTo>
                  <a:pt x="3171" y="1831"/>
                </a:lnTo>
                <a:lnTo>
                  <a:pt x="3191" y="1732"/>
                </a:lnTo>
                <a:lnTo>
                  <a:pt x="3206" y="1633"/>
                </a:lnTo>
                <a:lnTo>
                  <a:pt x="3215" y="1533"/>
                </a:lnTo>
                <a:lnTo>
                  <a:pt x="3218" y="1432"/>
                </a:lnTo>
                <a:lnTo>
                  <a:pt x="3215" y="1336"/>
                </a:lnTo>
                <a:lnTo>
                  <a:pt x="3207" y="1239"/>
                </a:lnTo>
                <a:lnTo>
                  <a:pt x="3194" y="1144"/>
                </a:lnTo>
                <a:lnTo>
                  <a:pt x="3175" y="1050"/>
                </a:lnTo>
                <a:lnTo>
                  <a:pt x="3152" y="957"/>
                </a:lnTo>
                <a:lnTo>
                  <a:pt x="3122" y="866"/>
                </a:lnTo>
                <a:lnTo>
                  <a:pt x="3088" y="777"/>
                </a:lnTo>
                <a:lnTo>
                  <a:pt x="3049" y="690"/>
                </a:lnTo>
                <a:lnTo>
                  <a:pt x="3005" y="604"/>
                </a:lnTo>
                <a:lnTo>
                  <a:pt x="2957" y="522"/>
                </a:lnTo>
                <a:lnTo>
                  <a:pt x="2904" y="442"/>
                </a:lnTo>
                <a:lnTo>
                  <a:pt x="2846" y="365"/>
                </a:lnTo>
                <a:lnTo>
                  <a:pt x="2784" y="290"/>
                </a:lnTo>
                <a:lnTo>
                  <a:pt x="2767" y="269"/>
                </a:lnTo>
                <a:lnTo>
                  <a:pt x="2755" y="244"/>
                </a:lnTo>
                <a:lnTo>
                  <a:pt x="2747" y="219"/>
                </a:lnTo>
                <a:lnTo>
                  <a:pt x="2743" y="191"/>
                </a:lnTo>
                <a:lnTo>
                  <a:pt x="2744" y="165"/>
                </a:lnTo>
                <a:lnTo>
                  <a:pt x="2749" y="139"/>
                </a:lnTo>
                <a:lnTo>
                  <a:pt x="2758" y="114"/>
                </a:lnTo>
                <a:lnTo>
                  <a:pt x="2772" y="90"/>
                </a:lnTo>
                <a:lnTo>
                  <a:pt x="2791" y="70"/>
                </a:lnTo>
                <a:lnTo>
                  <a:pt x="2811" y="48"/>
                </a:lnTo>
                <a:lnTo>
                  <a:pt x="2831" y="31"/>
                </a:lnTo>
                <a:lnTo>
                  <a:pt x="2854" y="18"/>
                </a:lnTo>
                <a:lnTo>
                  <a:pt x="2878" y="8"/>
                </a:lnTo>
                <a:lnTo>
                  <a:pt x="2904" y="2"/>
                </a:lnTo>
                <a:lnTo>
                  <a:pt x="29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  <p:grpSp>
        <p:nvGrpSpPr>
          <p:cNvPr id="26" name="Group 1271"/>
          <p:cNvGrpSpPr>
            <a:grpSpLocks noChangeAspect="1"/>
          </p:cNvGrpSpPr>
          <p:nvPr/>
        </p:nvGrpSpPr>
        <p:grpSpPr bwMode="auto">
          <a:xfrm>
            <a:off x="9117330" y="4364627"/>
            <a:ext cx="639907" cy="639259"/>
            <a:chOff x="5516" y="3626"/>
            <a:chExt cx="1981" cy="1979"/>
          </a:xfrm>
          <a:solidFill>
            <a:schemeClr val="bg1"/>
          </a:solidFill>
        </p:grpSpPr>
        <p:sp>
          <p:nvSpPr>
            <p:cNvPr id="27" name="Freeform 1273"/>
            <p:cNvSpPr/>
            <p:nvPr/>
          </p:nvSpPr>
          <p:spPr bwMode="auto">
            <a:xfrm>
              <a:off x="5524" y="4270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Freeform 1274"/>
            <p:cNvSpPr/>
            <p:nvPr/>
          </p:nvSpPr>
          <p:spPr bwMode="auto">
            <a:xfrm>
              <a:off x="6354" y="5106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" name="Freeform 1275"/>
            <p:cNvSpPr/>
            <p:nvPr/>
          </p:nvSpPr>
          <p:spPr bwMode="auto">
            <a:xfrm>
              <a:off x="5516" y="4987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Freeform 1276"/>
            <p:cNvSpPr>
              <a:spLocks noEditPoints="1"/>
            </p:cNvSpPr>
            <p:nvPr/>
          </p:nvSpPr>
          <p:spPr bwMode="auto">
            <a:xfrm>
              <a:off x="5766" y="3626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31" name="Freeform 1171"/>
          <p:cNvSpPr/>
          <p:nvPr/>
        </p:nvSpPr>
        <p:spPr bwMode="auto">
          <a:xfrm>
            <a:off x="8500948" y="2528595"/>
            <a:ext cx="516051" cy="386994"/>
          </a:xfrm>
          <a:custGeom>
            <a:avLst/>
            <a:gdLst>
              <a:gd name="T0" fmla="*/ 6189 w 6231"/>
              <a:gd name="T1" fmla="*/ 0 h 4673"/>
              <a:gd name="T2" fmla="*/ 6206 w 6231"/>
              <a:gd name="T3" fmla="*/ 6 h 4673"/>
              <a:gd name="T4" fmla="*/ 6219 w 6231"/>
              <a:gd name="T5" fmla="*/ 17 h 4673"/>
              <a:gd name="T6" fmla="*/ 6229 w 6231"/>
              <a:gd name="T7" fmla="*/ 34 h 4673"/>
              <a:gd name="T8" fmla="*/ 6231 w 6231"/>
              <a:gd name="T9" fmla="*/ 53 h 4673"/>
              <a:gd name="T10" fmla="*/ 6223 w 6231"/>
              <a:gd name="T11" fmla="*/ 72 h 4673"/>
              <a:gd name="T12" fmla="*/ 3477 w 6231"/>
              <a:gd name="T13" fmla="*/ 4603 h 4673"/>
              <a:gd name="T14" fmla="*/ 3455 w 6231"/>
              <a:gd name="T15" fmla="*/ 4631 h 4673"/>
              <a:gd name="T16" fmla="*/ 3428 w 6231"/>
              <a:gd name="T17" fmla="*/ 4652 h 4673"/>
              <a:gd name="T18" fmla="*/ 3398 w 6231"/>
              <a:gd name="T19" fmla="*/ 4665 h 4673"/>
              <a:gd name="T20" fmla="*/ 3366 w 6231"/>
              <a:gd name="T21" fmla="*/ 4673 h 4673"/>
              <a:gd name="T22" fmla="*/ 3332 w 6231"/>
              <a:gd name="T23" fmla="*/ 4673 h 4673"/>
              <a:gd name="T24" fmla="*/ 3300 w 6231"/>
              <a:gd name="T25" fmla="*/ 4664 h 4673"/>
              <a:gd name="T26" fmla="*/ 3269 w 6231"/>
              <a:gd name="T27" fmla="*/ 4648 h 4673"/>
              <a:gd name="T28" fmla="*/ 2513 w 6231"/>
              <a:gd name="T29" fmla="*/ 4132 h 4673"/>
              <a:gd name="T30" fmla="*/ 1745 w 6231"/>
              <a:gd name="T31" fmla="*/ 4641 h 4673"/>
              <a:gd name="T32" fmla="*/ 1717 w 6231"/>
              <a:gd name="T33" fmla="*/ 4654 h 4673"/>
              <a:gd name="T34" fmla="*/ 1690 w 6231"/>
              <a:gd name="T35" fmla="*/ 4656 h 4673"/>
              <a:gd name="T36" fmla="*/ 1664 w 6231"/>
              <a:gd name="T37" fmla="*/ 4650 h 4673"/>
              <a:gd name="T38" fmla="*/ 1639 w 6231"/>
              <a:gd name="T39" fmla="*/ 4639 h 4673"/>
              <a:gd name="T40" fmla="*/ 1621 w 6231"/>
              <a:gd name="T41" fmla="*/ 4618 h 4673"/>
              <a:gd name="T42" fmla="*/ 1609 w 6231"/>
              <a:gd name="T43" fmla="*/ 4595 h 4673"/>
              <a:gd name="T44" fmla="*/ 1603 w 6231"/>
              <a:gd name="T45" fmla="*/ 4565 h 4673"/>
              <a:gd name="T46" fmla="*/ 1603 w 6231"/>
              <a:gd name="T47" fmla="*/ 3511 h 4673"/>
              <a:gd name="T48" fmla="*/ 5090 w 6231"/>
              <a:gd name="T49" fmla="*/ 905 h 4673"/>
              <a:gd name="T50" fmla="*/ 972 w 6231"/>
              <a:gd name="T51" fmla="*/ 3077 h 4673"/>
              <a:gd name="T52" fmla="*/ 64 w 6231"/>
              <a:gd name="T53" fmla="*/ 2459 h 4673"/>
              <a:gd name="T54" fmla="*/ 36 w 6231"/>
              <a:gd name="T55" fmla="*/ 2434 h 4673"/>
              <a:gd name="T56" fmla="*/ 15 w 6231"/>
              <a:gd name="T57" fmla="*/ 2404 h 4673"/>
              <a:gd name="T58" fmla="*/ 4 w 6231"/>
              <a:gd name="T59" fmla="*/ 2370 h 4673"/>
              <a:gd name="T60" fmla="*/ 0 w 6231"/>
              <a:gd name="T61" fmla="*/ 2335 h 4673"/>
              <a:gd name="T62" fmla="*/ 0 w 6231"/>
              <a:gd name="T63" fmla="*/ 2335 h 4673"/>
              <a:gd name="T64" fmla="*/ 4 w 6231"/>
              <a:gd name="T65" fmla="*/ 2301 h 4673"/>
              <a:gd name="T66" fmla="*/ 17 w 6231"/>
              <a:gd name="T67" fmla="*/ 2269 h 4673"/>
              <a:gd name="T68" fmla="*/ 36 w 6231"/>
              <a:gd name="T69" fmla="*/ 2241 h 4673"/>
              <a:gd name="T70" fmla="*/ 62 w 6231"/>
              <a:gd name="T71" fmla="*/ 2216 h 4673"/>
              <a:gd name="T72" fmla="*/ 96 w 6231"/>
              <a:gd name="T73" fmla="*/ 2199 h 4673"/>
              <a:gd name="T74" fmla="*/ 6168 w 6231"/>
              <a:gd name="T75" fmla="*/ 4 h 4673"/>
              <a:gd name="T76" fmla="*/ 6189 w 6231"/>
              <a:gd name="T77" fmla="*/ 0 h 4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31" h="4673">
                <a:moveTo>
                  <a:pt x="6189" y="0"/>
                </a:moveTo>
                <a:lnTo>
                  <a:pt x="6206" y="6"/>
                </a:lnTo>
                <a:lnTo>
                  <a:pt x="6219" y="17"/>
                </a:lnTo>
                <a:lnTo>
                  <a:pt x="6229" y="34"/>
                </a:lnTo>
                <a:lnTo>
                  <a:pt x="6231" y="53"/>
                </a:lnTo>
                <a:lnTo>
                  <a:pt x="6223" y="72"/>
                </a:lnTo>
                <a:lnTo>
                  <a:pt x="3477" y="4603"/>
                </a:lnTo>
                <a:lnTo>
                  <a:pt x="3455" y="4631"/>
                </a:lnTo>
                <a:lnTo>
                  <a:pt x="3428" y="4652"/>
                </a:lnTo>
                <a:lnTo>
                  <a:pt x="3398" y="4665"/>
                </a:lnTo>
                <a:lnTo>
                  <a:pt x="3366" y="4673"/>
                </a:lnTo>
                <a:lnTo>
                  <a:pt x="3332" y="4673"/>
                </a:lnTo>
                <a:lnTo>
                  <a:pt x="3300" y="4664"/>
                </a:lnTo>
                <a:lnTo>
                  <a:pt x="3269" y="4648"/>
                </a:lnTo>
                <a:lnTo>
                  <a:pt x="2513" y="4132"/>
                </a:lnTo>
                <a:lnTo>
                  <a:pt x="1745" y="4641"/>
                </a:lnTo>
                <a:lnTo>
                  <a:pt x="1717" y="4654"/>
                </a:lnTo>
                <a:lnTo>
                  <a:pt x="1690" y="4656"/>
                </a:lnTo>
                <a:lnTo>
                  <a:pt x="1664" y="4650"/>
                </a:lnTo>
                <a:lnTo>
                  <a:pt x="1639" y="4639"/>
                </a:lnTo>
                <a:lnTo>
                  <a:pt x="1621" y="4618"/>
                </a:lnTo>
                <a:lnTo>
                  <a:pt x="1609" y="4595"/>
                </a:lnTo>
                <a:lnTo>
                  <a:pt x="1603" y="4565"/>
                </a:lnTo>
                <a:lnTo>
                  <a:pt x="1603" y="3511"/>
                </a:lnTo>
                <a:lnTo>
                  <a:pt x="5090" y="905"/>
                </a:lnTo>
                <a:lnTo>
                  <a:pt x="972" y="3077"/>
                </a:lnTo>
                <a:lnTo>
                  <a:pt x="64" y="2459"/>
                </a:lnTo>
                <a:lnTo>
                  <a:pt x="36" y="2434"/>
                </a:lnTo>
                <a:lnTo>
                  <a:pt x="15" y="2404"/>
                </a:lnTo>
                <a:lnTo>
                  <a:pt x="4" y="2370"/>
                </a:lnTo>
                <a:lnTo>
                  <a:pt x="0" y="2335"/>
                </a:lnTo>
                <a:lnTo>
                  <a:pt x="0" y="2335"/>
                </a:lnTo>
                <a:lnTo>
                  <a:pt x="4" y="2301"/>
                </a:lnTo>
                <a:lnTo>
                  <a:pt x="17" y="2269"/>
                </a:lnTo>
                <a:lnTo>
                  <a:pt x="36" y="2241"/>
                </a:lnTo>
                <a:lnTo>
                  <a:pt x="62" y="2216"/>
                </a:lnTo>
                <a:lnTo>
                  <a:pt x="96" y="2199"/>
                </a:lnTo>
                <a:lnTo>
                  <a:pt x="6168" y="4"/>
                </a:lnTo>
                <a:lnTo>
                  <a:pt x="61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decel="10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decel="10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6" t="30221" r="14706" b="3007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8F5"/>
          </a:solidFill>
        </p:spPr>
      </p:pic>
      <p:grpSp>
        <p:nvGrpSpPr>
          <p:cNvPr id="2" name="组合 1"/>
          <p:cNvGrpSpPr/>
          <p:nvPr/>
        </p:nvGrpSpPr>
        <p:grpSpPr>
          <a:xfrm>
            <a:off x="575187" y="462456"/>
            <a:ext cx="510434" cy="487593"/>
            <a:chOff x="6152265" y="2021750"/>
            <a:chExt cx="593011" cy="566475"/>
          </a:xfrm>
        </p:grpSpPr>
        <p:sp>
          <p:nvSpPr>
            <p:cNvPr id="32" name="椭圆 31"/>
            <p:cNvSpPr/>
            <p:nvPr/>
          </p:nvSpPr>
          <p:spPr>
            <a:xfrm>
              <a:off x="6152265" y="2023073"/>
              <a:ext cx="565152" cy="565152"/>
            </a:xfrm>
            <a:prstGeom prst="ellipse">
              <a:avLst/>
            </a:prstGeom>
            <a:solidFill>
              <a:srgbClr val="7EA1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800" b="1" dirty="0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6462700" y="2021750"/>
              <a:ext cx="282576" cy="282576"/>
            </a:xfrm>
            <a:prstGeom prst="ellipse">
              <a:avLst/>
            </a:prstGeom>
            <a:solidFill>
              <a:srgbClr val="557979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1150617" y="444601"/>
            <a:ext cx="2911243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dirty="0">
                <a:solidFill>
                  <a:srgbClr val="557979"/>
                </a:solidFill>
                <a:cs typeface="+mn-ea"/>
                <a:sym typeface="+mn-lt"/>
              </a:rPr>
              <a:t>研究过程及方法</a:t>
            </a:r>
            <a:endParaRPr lang="zh-CN" altLang="en-US" sz="2800" dirty="0">
              <a:solidFill>
                <a:srgbClr val="557979"/>
              </a:solidFill>
              <a:cs typeface="+mn-ea"/>
              <a:sym typeface="+mn-lt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996910" y="1925073"/>
            <a:ext cx="0" cy="2590172"/>
          </a:xfrm>
          <a:prstGeom prst="line">
            <a:avLst/>
          </a:prstGeom>
          <a:solidFill>
            <a:srgbClr val="00A39E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996910" y="1925073"/>
            <a:ext cx="39436" cy="1183087"/>
          </a:xfrm>
          <a:prstGeom prst="rect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3637665" y="3411285"/>
            <a:ext cx="0" cy="2614239"/>
          </a:xfrm>
          <a:prstGeom prst="line">
            <a:avLst/>
          </a:prstGeom>
          <a:solidFill>
            <a:srgbClr val="82B73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 flipV="1">
            <a:off x="3637665" y="4846683"/>
            <a:ext cx="39436" cy="1183087"/>
          </a:xfrm>
          <a:prstGeom prst="rect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278419" y="1925073"/>
            <a:ext cx="0" cy="2590172"/>
          </a:xfrm>
          <a:prstGeom prst="line">
            <a:avLst/>
          </a:prstGeom>
          <a:solidFill>
            <a:srgbClr val="F39C1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6278419" y="1925073"/>
            <a:ext cx="39436" cy="1183087"/>
          </a:xfrm>
          <a:prstGeom prst="rect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8919171" y="3411280"/>
            <a:ext cx="0" cy="2614240"/>
          </a:xfrm>
          <a:prstGeom prst="line">
            <a:avLst/>
          </a:prstGeom>
          <a:solidFill>
            <a:srgbClr val="E2376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 flipV="1">
            <a:off x="8919171" y="4846679"/>
            <a:ext cx="39436" cy="1183087"/>
          </a:xfrm>
          <a:prstGeom prst="rect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96913" y="3411280"/>
            <a:ext cx="2300360" cy="1114395"/>
          </a:xfrm>
          <a:prstGeom prst="rect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 flipV="1">
            <a:off x="3637666" y="3411280"/>
            <a:ext cx="2300360" cy="1114395"/>
          </a:xfrm>
          <a:prstGeom prst="rect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78420" y="3411280"/>
            <a:ext cx="2300360" cy="1114395"/>
          </a:xfrm>
          <a:prstGeom prst="rect">
            <a:avLst/>
          </a:prstGeom>
          <a:solidFill>
            <a:srgbClr val="5579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 flipV="1">
            <a:off x="8919174" y="3411280"/>
            <a:ext cx="2300360" cy="1114395"/>
          </a:xfrm>
          <a:prstGeom prst="rect">
            <a:avLst/>
          </a:prstGeom>
          <a:solidFill>
            <a:srgbClr val="7EA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Freeform 1120"/>
          <p:cNvSpPr>
            <a:spLocks noEditPoints="1"/>
          </p:cNvSpPr>
          <p:nvPr/>
        </p:nvSpPr>
        <p:spPr bwMode="auto">
          <a:xfrm>
            <a:off x="7107393" y="3720323"/>
            <a:ext cx="626969" cy="496308"/>
          </a:xfrm>
          <a:custGeom>
            <a:avLst/>
            <a:gdLst>
              <a:gd name="T0" fmla="*/ 2455 w 3573"/>
              <a:gd name="T1" fmla="*/ 579 h 2827"/>
              <a:gd name="T2" fmla="*/ 2600 w 3573"/>
              <a:gd name="T3" fmla="*/ 760 h 2827"/>
              <a:gd name="T4" fmla="*/ 2739 w 3573"/>
              <a:gd name="T5" fmla="*/ 1081 h 2827"/>
              <a:gd name="T6" fmla="*/ 2787 w 3573"/>
              <a:gd name="T7" fmla="*/ 1432 h 2827"/>
              <a:gd name="T8" fmla="*/ 2745 w 3573"/>
              <a:gd name="T9" fmla="*/ 1761 h 2827"/>
              <a:gd name="T10" fmla="*/ 2621 w 3573"/>
              <a:gd name="T11" fmla="*/ 2067 h 2827"/>
              <a:gd name="T12" fmla="*/ 2489 w 3573"/>
              <a:gd name="T13" fmla="*/ 2244 h 2827"/>
              <a:gd name="T14" fmla="*/ 2399 w 3573"/>
              <a:gd name="T15" fmla="*/ 2271 h 2827"/>
              <a:gd name="T16" fmla="*/ 2304 w 3573"/>
              <a:gd name="T17" fmla="*/ 2241 h 2827"/>
              <a:gd name="T18" fmla="*/ 2230 w 3573"/>
              <a:gd name="T19" fmla="*/ 2155 h 2827"/>
              <a:gd name="T20" fmla="*/ 2221 w 3573"/>
              <a:gd name="T21" fmla="*/ 2044 h 2827"/>
              <a:gd name="T22" fmla="*/ 2327 w 3573"/>
              <a:gd name="T23" fmla="*/ 1864 h 2827"/>
              <a:gd name="T24" fmla="*/ 2421 w 3573"/>
              <a:gd name="T25" fmla="*/ 1582 h 2827"/>
              <a:gd name="T26" fmla="*/ 2422 w 3573"/>
              <a:gd name="T27" fmla="*/ 1289 h 2827"/>
              <a:gd name="T28" fmla="*/ 2338 w 3573"/>
              <a:gd name="T29" fmla="*/ 1020 h 2827"/>
              <a:gd name="T30" fmla="*/ 2205 w 3573"/>
              <a:gd name="T31" fmla="*/ 815 h 2827"/>
              <a:gd name="T32" fmla="*/ 2191 w 3573"/>
              <a:gd name="T33" fmla="*/ 701 h 2827"/>
              <a:gd name="T34" fmla="*/ 2255 w 3573"/>
              <a:gd name="T35" fmla="*/ 602 h 2827"/>
              <a:gd name="T36" fmla="*/ 2350 w 3573"/>
              <a:gd name="T37" fmla="*/ 557 h 2827"/>
              <a:gd name="T38" fmla="*/ 1694 w 3573"/>
              <a:gd name="T39" fmla="*/ 195 h 2827"/>
              <a:gd name="T40" fmla="*/ 1776 w 3573"/>
              <a:gd name="T41" fmla="*/ 282 h 2827"/>
              <a:gd name="T42" fmla="*/ 1785 w 3573"/>
              <a:gd name="T43" fmla="*/ 2553 h 2827"/>
              <a:gd name="T44" fmla="*/ 1720 w 3573"/>
              <a:gd name="T45" fmla="*/ 2653 h 2827"/>
              <a:gd name="T46" fmla="*/ 1625 w 3573"/>
              <a:gd name="T47" fmla="*/ 2685 h 2827"/>
              <a:gd name="T48" fmla="*/ 1522 w 3573"/>
              <a:gd name="T49" fmla="*/ 2647 h 2827"/>
              <a:gd name="T50" fmla="*/ 99 w 3573"/>
              <a:gd name="T51" fmla="*/ 1903 h 2827"/>
              <a:gd name="T52" fmla="*/ 13 w 3573"/>
              <a:gd name="T53" fmla="*/ 1817 h 2827"/>
              <a:gd name="T54" fmla="*/ 3 w 3573"/>
              <a:gd name="T55" fmla="*/ 1078 h 2827"/>
              <a:gd name="T56" fmla="*/ 72 w 3573"/>
              <a:gd name="T57" fmla="*/ 976 h 2827"/>
              <a:gd name="T58" fmla="*/ 635 w 3573"/>
              <a:gd name="T59" fmla="*/ 949 h 2827"/>
              <a:gd name="T60" fmla="*/ 1605 w 3573"/>
              <a:gd name="T61" fmla="*/ 181 h 2827"/>
              <a:gd name="T62" fmla="*/ 2983 w 3573"/>
              <a:gd name="T63" fmla="*/ 11 h 2827"/>
              <a:gd name="T64" fmla="*/ 3118 w 3573"/>
              <a:gd name="T65" fmla="*/ 138 h 2827"/>
              <a:gd name="T66" fmla="*/ 3350 w 3573"/>
              <a:gd name="T67" fmla="*/ 499 h 2827"/>
              <a:gd name="T68" fmla="*/ 3503 w 3573"/>
              <a:gd name="T69" fmla="*/ 899 h 2827"/>
              <a:gd name="T70" fmla="*/ 3569 w 3573"/>
              <a:gd name="T71" fmla="*/ 1324 h 2827"/>
              <a:gd name="T72" fmla="*/ 3545 w 3573"/>
              <a:gd name="T73" fmla="*/ 1768 h 2827"/>
              <a:gd name="T74" fmla="*/ 3427 w 3573"/>
              <a:gd name="T75" fmla="*/ 2196 h 2827"/>
              <a:gd name="T76" fmla="*/ 3218 w 3573"/>
              <a:gd name="T77" fmla="*/ 2590 h 2827"/>
              <a:gd name="T78" fmla="*/ 3040 w 3573"/>
              <a:gd name="T79" fmla="*/ 2804 h 2827"/>
              <a:gd name="T80" fmla="*/ 2957 w 3573"/>
              <a:gd name="T81" fmla="*/ 2827 h 2827"/>
              <a:gd name="T82" fmla="*/ 2863 w 3573"/>
              <a:gd name="T83" fmla="*/ 2797 h 2827"/>
              <a:gd name="T84" fmla="*/ 2787 w 3573"/>
              <a:gd name="T85" fmla="*/ 2709 h 2827"/>
              <a:gd name="T86" fmla="*/ 2783 w 3573"/>
              <a:gd name="T87" fmla="*/ 2594 h 2827"/>
              <a:gd name="T88" fmla="*/ 2933 w 3573"/>
              <a:gd name="T89" fmla="*/ 2378 h 2827"/>
              <a:gd name="T90" fmla="*/ 3113 w 3573"/>
              <a:gd name="T91" fmla="*/ 2022 h 2827"/>
              <a:gd name="T92" fmla="*/ 3206 w 3573"/>
              <a:gd name="T93" fmla="*/ 1633 h 2827"/>
              <a:gd name="T94" fmla="*/ 3207 w 3573"/>
              <a:gd name="T95" fmla="*/ 1239 h 2827"/>
              <a:gd name="T96" fmla="*/ 3122 w 3573"/>
              <a:gd name="T97" fmla="*/ 866 h 2827"/>
              <a:gd name="T98" fmla="*/ 2957 w 3573"/>
              <a:gd name="T99" fmla="*/ 522 h 2827"/>
              <a:gd name="T100" fmla="*/ 2767 w 3573"/>
              <a:gd name="T101" fmla="*/ 269 h 2827"/>
              <a:gd name="T102" fmla="*/ 2744 w 3573"/>
              <a:gd name="T103" fmla="*/ 165 h 2827"/>
              <a:gd name="T104" fmla="*/ 2791 w 3573"/>
              <a:gd name="T105" fmla="*/ 70 h 2827"/>
              <a:gd name="T106" fmla="*/ 2878 w 3573"/>
              <a:gd name="T107" fmla="*/ 8 h 2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573" h="2827">
                <a:moveTo>
                  <a:pt x="2378" y="555"/>
                </a:moveTo>
                <a:lnTo>
                  <a:pt x="2404" y="559"/>
                </a:lnTo>
                <a:lnTo>
                  <a:pt x="2431" y="567"/>
                </a:lnTo>
                <a:lnTo>
                  <a:pt x="2455" y="579"/>
                </a:lnTo>
                <a:lnTo>
                  <a:pt x="2476" y="595"/>
                </a:lnTo>
                <a:lnTo>
                  <a:pt x="2495" y="614"/>
                </a:lnTo>
                <a:lnTo>
                  <a:pt x="2551" y="686"/>
                </a:lnTo>
                <a:lnTo>
                  <a:pt x="2600" y="760"/>
                </a:lnTo>
                <a:lnTo>
                  <a:pt x="2643" y="837"/>
                </a:lnTo>
                <a:lnTo>
                  <a:pt x="2680" y="916"/>
                </a:lnTo>
                <a:lnTo>
                  <a:pt x="2713" y="998"/>
                </a:lnTo>
                <a:lnTo>
                  <a:pt x="2739" y="1081"/>
                </a:lnTo>
                <a:lnTo>
                  <a:pt x="2761" y="1166"/>
                </a:lnTo>
                <a:lnTo>
                  <a:pt x="2775" y="1253"/>
                </a:lnTo>
                <a:lnTo>
                  <a:pt x="2784" y="1342"/>
                </a:lnTo>
                <a:lnTo>
                  <a:pt x="2787" y="1432"/>
                </a:lnTo>
                <a:lnTo>
                  <a:pt x="2785" y="1516"/>
                </a:lnTo>
                <a:lnTo>
                  <a:pt x="2776" y="1598"/>
                </a:lnTo>
                <a:lnTo>
                  <a:pt x="2763" y="1681"/>
                </a:lnTo>
                <a:lnTo>
                  <a:pt x="2745" y="1761"/>
                </a:lnTo>
                <a:lnTo>
                  <a:pt x="2722" y="1840"/>
                </a:lnTo>
                <a:lnTo>
                  <a:pt x="2693" y="1918"/>
                </a:lnTo>
                <a:lnTo>
                  <a:pt x="2660" y="1993"/>
                </a:lnTo>
                <a:lnTo>
                  <a:pt x="2621" y="2067"/>
                </a:lnTo>
                <a:lnTo>
                  <a:pt x="2578" y="2137"/>
                </a:lnTo>
                <a:lnTo>
                  <a:pt x="2529" y="2206"/>
                </a:lnTo>
                <a:lnTo>
                  <a:pt x="2510" y="2226"/>
                </a:lnTo>
                <a:lnTo>
                  <a:pt x="2489" y="2244"/>
                </a:lnTo>
                <a:lnTo>
                  <a:pt x="2464" y="2257"/>
                </a:lnTo>
                <a:lnTo>
                  <a:pt x="2438" y="2267"/>
                </a:lnTo>
                <a:lnTo>
                  <a:pt x="2411" y="2271"/>
                </a:lnTo>
                <a:lnTo>
                  <a:pt x="2399" y="2271"/>
                </a:lnTo>
                <a:lnTo>
                  <a:pt x="2374" y="2269"/>
                </a:lnTo>
                <a:lnTo>
                  <a:pt x="2349" y="2263"/>
                </a:lnTo>
                <a:lnTo>
                  <a:pt x="2326" y="2254"/>
                </a:lnTo>
                <a:lnTo>
                  <a:pt x="2304" y="2241"/>
                </a:lnTo>
                <a:lnTo>
                  <a:pt x="2284" y="2224"/>
                </a:lnTo>
                <a:lnTo>
                  <a:pt x="2263" y="2202"/>
                </a:lnTo>
                <a:lnTo>
                  <a:pt x="2244" y="2180"/>
                </a:lnTo>
                <a:lnTo>
                  <a:pt x="2230" y="2155"/>
                </a:lnTo>
                <a:lnTo>
                  <a:pt x="2220" y="2128"/>
                </a:lnTo>
                <a:lnTo>
                  <a:pt x="2216" y="2099"/>
                </a:lnTo>
                <a:lnTo>
                  <a:pt x="2216" y="2071"/>
                </a:lnTo>
                <a:lnTo>
                  <a:pt x="2221" y="2044"/>
                </a:lnTo>
                <a:lnTo>
                  <a:pt x="2232" y="2017"/>
                </a:lnTo>
                <a:lnTo>
                  <a:pt x="2247" y="1992"/>
                </a:lnTo>
                <a:lnTo>
                  <a:pt x="2290" y="1929"/>
                </a:lnTo>
                <a:lnTo>
                  <a:pt x="2327" y="1864"/>
                </a:lnTo>
                <a:lnTo>
                  <a:pt x="2360" y="1796"/>
                </a:lnTo>
                <a:lnTo>
                  <a:pt x="2386" y="1727"/>
                </a:lnTo>
                <a:lnTo>
                  <a:pt x="2407" y="1655"/>
                </a:lnTo>
                <a:lnTo>
                  <a:pt x="2421" y="1582"/>
                </a:lnTo>
                <a:lnTo>
                  <a:pt x="2429" y="1507"/>
                </a:lnTo>
                <a:lnTo>
                  <a:pt x="2433" y="1432"/>
                </a:lnTo>
                <a:lnTo>
                  <a:pt x="2431" y="1359"/>
                </a:lnTo>
                <a:lnTo>
                  <a:pt x="2422" y="1289"/>
                </a:lnTo>
                <a:lnTo>
                  <a:pt x="2409" y="1219"/>
                </a:lnTo>
                <a:lnTo>
                  <a:pt x="2390" y="1151"/>
                </a:lnTo>
                <a:lnTo>
                  <a:pt x="2366" y="1085"/>
                </a:lnTo>
                <a:lnTo>
                  <a:pt x="2338" y="1020"/>
                </a:lnTo>
                <a:lnTo>
                  <a:pt x="2304" y="957"/>
                </a:lnTo>
                <a:lnTo>
                  <a:pt x="2266" y="898"/>
                </a:lnTo>
                <a:lnTo>
                  <a:pt x="2222" y="840"/>
                </a:lnTo>
                <a:lnTo>
                  <a:pt x="2205" y="815"/>
                </a:lnTo>
                <a:lnTo>
                  <a:pt x="2194" y="788"/>
                </a:lnTo>
                <a:lnTo>
                  <a:pt x="2187" y="759"/>
                </a:lnTo>
                <a:lnTo>
                  <a:pt x="2186" y="730"/>
                </a:lnTo>
                <a:lnTo>
                  <a:pt x="2191" y="701"/>
                </a:lnTo>
                <a:lnTo>
                  <a:pt x="2199" y="674"/>
                </a:lnTo>
                <a:lnTo>
                  <a:pt x="2213" y="648"/>
                </a:lnTo>
                <a:lnTo>
                  <a:pt x="2233" y="624"/>
                </a:lnTo>
                <a:lnTo>
                  <a:pt x="2255" y="602"/>
                </a:lnTo>
                <a:lnTo>
                  <a:pt x="2276" y="585"/>
                </a:lnTo>
                <a:lnTo>
                  <a:pt x="2299" y="571"/>
                </a:lnTo>
                <a:lnTo>
                  <a:pt x="2324" y="562"/>
                </a:lnTo>
                <a:lnTo>
                  <a:pt x="2350" y="557"/>
                </a:lnTo>
                <a:lnTo>
                  <a:pt x="2378" y="555"/>
                </a:lnTo>
                <a:close/>
                <a:moveTo>
                  <a:pt x="1635" y="180"/>
                </a:moveTo>
                <a:lnTo>
                  <a:pt x="1665" y="184"/>
                </a:lnTo>
                <a:lnTo>
                  <a:pt x="1694" y="195"/>
                </a:lnTo>
                <a:lnTo>
                  <a:pt x="1720" y="210"/>
                </a:lnTo>
                <a:lnTo>
                  <a:pt x="1743" y="231"/>
                </a:lnTo>
                <a:lnTo>
                  <a:pt x="1762" y="255"/>
                </a:lnTo>
                <a:lnTo>
                  <a:pt x="1776" y="282"/>
                </a:lnTo>
                <a:lnTo>
                  <a:pt x="1785" y="310"/>
                </a:lnTo>
                <a:lnTo>
                  <a:pt x="1787" y="341"/>
                </a:lnTo>
                <a:lnTo>
                  <a:pt x="1787" y="2523"/>
                </a:lnTo>
                <a:lnTo>
                  <a:pt x="1785" y="2553"/>
                </a:lnTo>
                <a:lnTo>
                  <a:pt x="1776" y="2583"/>
                </a:lnTo>
                <a:lnTo>
                  <a:pt x="1762" y="2610"/>
                </a:lnTo>
                <a:lnTo>
                  <a:pt x="1743" y="2634"/>
                </a:lnTo>
                <a:lnTo>
                  <a:pt x="1720" y="2653"/>
                </a:lnTo>
                <a:lnTo>
                  <a:pt x="1694" y="2670"/>
                </a:lnTo>
                <a:lnTo>
                  <a:pt x="1671" y="2678"/>
                </a:lnTo>
                <a:lnTo>
                  <a:pt x="1648" y="2683"/>
                </a:lnTo>
                <a:lnTo>
                  <a:pt x="1625" y="2685"/>
                </a:lnTo>
                <a:lnTo>
                  <a:pt x="1597" y="2683"/>
                </a:lnTo>
                <a:lnTo>
                  <a:pt x="1571" y="2675"/>
                </a:lnTo>
                <a:lnTo>
                  <a:pt x="1545" y="2663"/>
                </a:lnTo>
                <a:lnTo>
                  <a:pt x="1522" y="2647"/>
                </a:lnTo>
                <a:lnTo>
                  <a:pt x="635" y="1916"/>
                </a:lnTo>
                <a:lnTo>
                  <a:pt x="163" y="1916"/>
                </a:lnTo>
                <a:lnTo>
                  <a:pt x="130" y="1912"/>
                </a:lnTo>
                <a:lnTo>
                  <a:pt x="99" y="1903"/>
                </a:lnTo>
                <a:lnTo>
                  <a:pt x="72" y="1887"/>
                </a:lnTo>
                <a:lnTo>
                  <a:pt x="48" y="1868"/>
                </a:lnTo>
                <a:lnTo>
                  <a:pt x="27" y="1844"/>
                </a:lnTo>
                <a:lnTo>
                  <a:pt x="13" y="1817"/>
                </a:lnTo>
                <a:lnTo>
                  <a:pt x="3" y="1786"/>
                </a:lnTo>
                <a:lnTo>
                  <a:pt x="0" y="1754"/>
                </a:lnTo>
                <a:lnTo>
                  <a:pt x="0" y="1111"/>
                </a:lnTo>
                <a:lnTo>
                  <a:pt x="3" y="1078"/>
                </a:lnTo>
                <a:lnTo>
                  <a:pt x="13" y="1048"/>
                </a:lnTo>
                <a:lnTo>
                  <a:pt x="27" y="1019"/>
                </a:lnTo>
                <a:lnTo>
                  <a:pt x="48" y="995"/>
                </a:lnTo>
                <a:lnTo>
                  <a:pt x="72" y="976"/>
                </a:lnTo>
                <a:lnTo>
                  <a:pt x="99" y="961"/>
                </a:lnTo>
                <a:lnTo>
                  <a:pt x="130" y="952"/>
                </a:lnTo>
                <a:lnTo>
                  <a:pt x="163" y="949"/>
                </a:lnTo>
                <a:lnTo>
                  <a:pt x="635" y="949"/>
                </a:lnTo>
                <a:lnTo>
                  <a:pt x="1522" y="216"/>
                </a:lnTo>
                <a:lnTo>
                  <a:pt x="1547" y="199"/>
                </a:lnTo>
                <a:lnTo>
                  <a:pt x="1575" y="187"/>
                </a:lnTo>
                <a:lnTo>
                  <a:pt x="1605" y="181"/>
                </a:lnTo>
                <a:lnTo>
                  <a:pt x="1635" y="180"/>
                </a:lnTo>
                <a:close/>
                <a:moveTo>
                  <a:pt x="2931" y="0"/>
                </a:moveTo>
                <a:lnTo>
                  <a:pt x="2957" y="4"/>
                </a:lnTo>
                <a:lnTo>
                  <a:pt x="2983" y="11"/>
                </a:lnTo>
                <a:lnTo>
                  <a:pt x="3007" y="22"/>
                </a:lnTo>
                <a:lnTo>
                  <a:pt x="3028" y="37"/>
                </a:lnTo>
                <a:lnTo>
                  <a:pt x="3048" y="55"/>
                </a:lnTo>
                <a:lnTo>
                  <a:pt x="3118" y="138"/>
                </a:lnTo>
                <a:lnTo>
                  <a:pt x="3183" y="224"/>
                </a:lnTo>
                <a:lnTo>
                  <a:pt x="3244" y="313"/>
                </a:lnTo>
                <a:lnTo>
                  <a:pt x="3300" y="406"/>
                </a:lnTo>
                <a:lnTo>
                  <a:pt x="3350" y="499"/>
                </a:lnTo>
                <a:lnTo>
                  <a:pt x="3396" y="597"/>
                </a:lnTo>
                <a:lnTo>
                  <a:pt x="3437" y="696"/>
                </a:lnTo>
                <a:lnTo>
                  <a:pt x="3472" y="797"/>
                </a:lnTo>
                <a:lnTo>
                  <a:pt x="3503" y="899"/>
                </a:lnTo>
                <a:lnTo>
                  <a:pt x="3528" y="1003"/>
                </a:lnTo>
                <a:lnTo>
                  <a:pt x="3548" y="1108"/>
                </a:lnTo>
                <a:lnTo>
                  <a:pt x="3562" y="1216"/>
                </a:lnTo>
                <a:lnTo>
                  <a:pt x="3569" y="1324"/>
                </a:lnTo>
                <a:lnTo>
                  <a:pt x="3573" y="1432"/>
                </a:lnTo>
                <a:lnTo>
                  <a:pt x="3569" y="1545"/>
                </a:lnTo>
                <a:lnTo>
                  <a:pt x="3561" y="1656"/>
                </a:lnTo>
                <a:lnTo>
                  <a:pt x="3545" y="1768"/>
                </a:lnTo>
                <a:lnTo>
                  <a:pt x="3524" y="1877"/>
                </a:lnTo>
                <a:lnTo>
                  <a:pt x="3497" y="1985"/>
                </a:lnTo>
                <a:lnTo>
                  <a:pt x="3465" y="2092"/>
                </a:lnTo>
                <a:lnTo>
                  <a:pt x="3427" y="2196"/>
                </a:lnTo>
                <a:lnTo>
                  <a:pt x="3382" y="2299"/>
                </a:lnTo>
                <a:lnTo>
                  <a:pt x="3333" y="2399"/>
                </a:lnTo>
                <a:lnTo>
                  <a:pt x="3278" y="2496"/>
                </a:lnTo>
                <a:lnTo>
                  <a:pt x="3218" y="2590"/>
                </a:lnTo>
                <a:lnTo>
                  <a:pt x="3153" y="2682"/>
                </a:lnTo>
                <a:lnTo>
                  <a:pt x="3082" y="2770"/>
                </a:lnTo>
                <a:lnTo>
                  <a:pt x="3062" y="2789"/>
                </a:lnTo>
                <a:lnTo>
                  <a:pt x="3040" y="2804"/>
                </a:lnTo>
                <a:lnTo>
                  <a:pt x="3017" y="2816"/>
                </a:lnTo>
                <a:lnTo>
                  <a:pt x="2991" y="2824"/>
                </a:lnTo>
                <a:lnTo>
                  <a:pt x="2965" y="2827"/>
                </a:lnTo>
                <a:lnTo>
                  <a:pt x="2957" y="2827"/>
                </a:lnTo>
                <a:lnTo>
                  <a:pt x="2932" y="2825"/>
                </a:lnTo>
                <a:lnTo>
                  <a:pt x="2907" y="2820"/>
                </a:lnTo>
                <a:lnTo>
                  <a:pt x="2884" y="2810"/>
                </a:lnTo>
                <a:lnTo>
                  <a:pt x="2863" y="2797"/>
                </a:lnTo>
                <a:lnTo>
                  <a:pt x="2843" y="2780"/>
                </a:lnTo>
                <a:lnTo>
                  <a:pt x="2822" y="2759"/>
                </a:lnTo>
                <a:lnTo>
                  <a:pt x="2801" y="2735"/>
                </a:lnTo>
                <a:lnTo>
                  <a:pt x="2787" y="2709"/>
                </a:lnTo>
                <a:lnTo>
                  <a:pt x="2779" y="2681"/>
                </a:lnTo>
                <a:lnTo>
                  <a:pt x="2774" y="2651"/>
                </a:lnTo>
                <a:lnTo>
                  <a:pt x="2775" y="2622"/>
                </a:lnTo>
                <a:lnTo>
                  <a:pt x="2783" y="2594"/>
                </a:lnTo>
                <a:lnTo>
                  <a:pt x="2795" y="2565"/>
                </a:lnTo>
                <a:lnTo>
                  <a:pt x="2812" y="2540"/>
                </a:lnTo>
                <a:lnTo>
                  <a:pt x="2876" y="2461"/>
                </a:lnTo>
                <a:lnTo>
                  <a:pt x="2933" y="2378"/>
                </a:lnTo>
                <a:lnTo>
                  <a:pt x="2986" y="2294"/>
                </a:lnTo>
                <a:lnTo>
                  <a:pt x="3034" y="2206"/>
                </a:lnTo>
                <a:lnTo>
                  <a:pt x="3076" y="2114"/>
                </a:lnTo>
                <a:lnTo>
                  <a:pt x="3113" y="2022"/>
                </a:lnTo>
                <a:lnTo>
                  <a:pt x="3145" y="1927"/>
                </a:lnTo>
                <a:lnTo>
                  <a:pt x="3171" y="1831"/>
                </a:lnTo>
                <a:lnTo>
                  <a:pt x="3191" y="1732"/>
                </a:lnTo>
                <a:lnTo>
                  <a:pt x="3206" y="1633"/>
                </a:lnTo>
                <a:lnTo>
                  <a:pt x="3215" y="1533"/>
                </a:lnTo>
                <a:lnTo>
                  <a:pt x="3218" y="1432"/>
                </a:lnTo>
                <a:lnTo>
                  <a:pt x="3215" y="1336"/>
                </a:lnTo>
                <a:lnTo>
                  <a:pt x="3207" y="1239"/>
                </a:lnTo>
                <a:lnTo>
                  <a:pt x="3194" y="1144"/>
                </a:lnTo>
                <a:lnTo>
                  <a:pt x="3175" y="1050"/>
                </a:lnTo>
                <a:lnTo>
                  <a:pt x="3152" y="957"/>
                </a:lnTo>
                <a:lnTo>
                  <a:pt x="3122" y="866"/>
                </a:lnTo>
                <a:lnTo>
                  <a:pt x="3088" y="777"/>
                </a:lnTo>
                <a:lnTo>
                  <a:pt x="3049" y="690"/>
                </a:lnTo>
                <a:lnTo>
                  <a:pt x="3005" y="604"/>
                </a:lnTo>
                <a:lnTo>
                  <a:pt x="2957" y="522"/>
                </a:lnTo>
                <a:lnTo>
                  <a:pt x="2904" y="442"/>
                </a:lnTo>
                <a:lnTo>
                  <a:pt x="2846" y="365"/>
                </a:lnTo>
                <a:lnTo>
                  <a:pt x="2784" y="290"/>
                </a:lnTo>
                <a:lnTo>
                  <a:pt x="2767" y="269"/>
                </a:lnTo>
                <a:lnTo>
                  <a:pt x="2755" y="244"/>
                </a:lnTo>
                <a:lnTo>
                  <a:pt x="2747" y="219"/>
                </a:lnTo>
                <a:lnTo>
                  <a:pt x="2743" y="191"/>
                </a:lnTo>
                <a:lnTo>
                  <a:pt x="2744" y="165"/>
                </a:lnTo>
                <a:lnTo>
                  <a:pt x="2749" y="139"/>
                </a:lnTo>
                <a:lnTo>
                  <a:pt x="2758" y="114"/>
                </a:lnTo>
                <a:lnTo>
                  <a:pt x="2772" y="90"/>
                </a:lnTo>
                <a:lnTo>
                  <a:pt x="2791" y="70"/>
                </a:lnTo>
                <a:lnTo>
                  <a:pt x="2811" y="48"/>
                </a:lnTo>
                <a:lnTo>
                  <a:pt x="2831" y="31"/>
                </a:lnTo>
                <a:lnTo>
                  <a:pt x="2854" y="18"/>
                </a:lnTo>
                <a:lnTo>
                  <a:pt x="2878" y="8"/>
                </a:lnTo>
                <a:lnTo>
                  <a:pt x="2904" y="2"/>
                </a:lnTo>
                <a:lnTo>
                  <a:pt x="29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0" name="Group 1271"/>
          <p:cNvGrpSpPr>
            <a:grpSpLocks noChangeAspect="1"/>
          </p:cNvGrpSpPr>
          <p:nvPr/>
        </p:nvGrpSpPr>
        <p:grpSpPr bwMode="auto">
          <a:xfrm>
            <a:off x="1900094" y="3743465"/>
            <a:ext cx="493993" cy="493493"/>
            <a:chOff x="5516" y="3626"/>
            <a:chExt cx="1981" cy="1979"/>
          </a:xfrm>
          <a:solidFill>
            <a:schemeClr val="bg1"/>
          </a:solidFill>
        </p:grpSpPr>
        <p:sp>
          <p:nvSpPr>
            <p:cNvPr id="21" name="Freeform 1273"/>
            <p:cNvSpPr/>
            <p:nvPr/>
          </p:nvSpPr>
          <p:spPr bwMode="auto">
            <a:xfrm>
              <a:off x="5524" y="4270"/>
              <a:ext cx="491" cy="498"/>
            </a:xfrm>
            <a:custGeom>
              <a:avLst/>
              <a:gdLst>
                <a:gd name="T0" fmla="*/ 980 w 980"/>
                <a:gd name="T1" fmla="*/ 0 h 996"/>
                <a:gd name="T2" fmla="*/ 952 w 980"/>
                <a:gd name="T3" fmla="*/ 46 h 996"/>
                <a:gd name="T4" fmla="*/ 921 w 980"/>
                <a:gd name="T5" fmla="*/ 94 h 996"/>
                <a:gd name="T6" fmla="*/ 890 w 980"/>
                <a:gd name="T7" fmla="*/ 145 h 996"/>
                <a:gd name="T8" fmla="*/ 856 w 980"/>
                <a:gd name="T9" fmla="*/ 198 h 996"/>
                <a:gd name="T10" fmla="*/ 819 w 980"/>
                <a:gd name="T11" fmla="*/ 255 h 996"/>
                <a:gd name="T12" fmla="*/ 781 w 980"/>
                <a:gd name="T13" fmla="*/ 314 h 996"/>
                <a:gd name="T14" fmla="*/ 740 w 980"/>
                <a:gd name="T15" fmla="*/ 376 h 996"/>
                <a:gd name="T16" fmla="*/ 696 w 980"/>
                <a:gd name="T17" fmla="*/ 444 h 996"/>
                <a:gd name="T18" fmla="*/ 649 w 980"/>
                <a:gd name="T19" fmla="*/ 514 h 996"/>
                <a:gd name="T20" fmla="*/ 599 w 980"/>
                <a:gd name="T21" fmla="*/ 588 h 996"/>
                <a:gd name="T22" fmla="*/ 546 w 980"/>
                <a:gd name="T23" fmla="*/ 665 h 996"/>
                <a:gd name="T24" fmla="*/ 491 w 980"/>
                <a:gd name="T25" fmla="*/ 748 h 996"/>
                <a:gd name="T26" fmla="*/ 431 w 980"/>
                <a:gd name="T27" fmla="*/ 834 h 996"/>
                <a:gd name="T28" fmla="*/ 369 w 980"/>
                <a:gd name="T29" fmla="*/ 926 h 996"/>
                <a:gd name="T30" fmla="*/ 347 w 980"/>
                <a:gd name="T31" fmla="*/ 960 h 996"/>
                <a:gd name="T32" fmla="*/ 331 w 980"/>
                <a:gd name="T33" fmla="*/ 996 h 996"/>
                <a:gd name="T34" fmla="*/ 0 w 980"/>
                <a:gd name="T35" fmla="*/ 666 h 996"/>
                <a:gd name="T36" fmla="*/ 2 w 980"/>
                <a:gd name="T37" fmla="*/ 664 h 996"/>
                <a:gd name="T38" fmla="*/ 8 w 980"/>
                <a:gd name="T39" fmla="*/ 657 h 996"/>
                <a:gd name="T40" fmla="*/ 18 w 980"/>
                <a:gd name="T41" fmla="*/ 645 h 996"/>
                <a:gd name="T42" fmla="*/ 30 w 980"/>
                <a:gd name="T43" fmla="*/ 629 h 996"/>
                <a:gd name="T44" fmla="*/ 47 w 980"/>
                <a:gd name="T45" fmla="*/ 609 h 996"/>
                <a:gd name="T46" fmla="*/ 66 w 980"/>
                <a:gd name="T47" fmla="*/ 588 h 996"/>
                <a:gd name="T48" fmla="*/ 89 w 980"/>
                <a:gd name="T49" fmla="*/ 561 h 996"/>
                <a:gd name="T50" fmla="*/ 115 w 980"/>
                <a:gd name="T51" fmla="*/ 533 h 996"/>
                <a:gd name="T52" fmla="*/ 144 w 980"/>
                <a:gd name="T53" fmla="*/ 503 h 996"/>
                <a:gd name="T54" fmla="*/ 174 w 980"/>
                <a:gd name="T55" fmla="*/ 471 h 996"/>
                <a:gd name="T56" fmla="*/ 208 w 980"/>
                <a:gd name="T57" fmla="*/ 438 h 996"/>
                <a:gd name="T58" fmla="*/ 244 w 980"/>
                <a:gd name="T59" fmla="*/ 403 h 996"/>
                <a:gd name="T60" fmla="*/ 283 w 980"/>
                <a:gd name="T61" fmla="*/ 368 h 996"/>
                <a:gd name="T62" fmla="*/ 324 w 980"/>
                <a:gd name="T63" fmla="*/ 332 h 996"/>
                <a:gd name="T64" fmla="*/ 366 w 980"/>
                <a:gd name="T65" fmla="*/ 296 h 996"/>
                <a:gd name="T66" fmla="*/ 410 w 980"/>
                <a:gd name="T67" fmla="*/ 261 h 996"/>
                <a:gd name="T68" fmla="*/ 457 w 980"/>
                <a:gd name="T69" fmla="*/ 226 h 996"/>
                <a:gd name="T70" fmla="*/ 504 w 980"/>
                <a:gd name="T71" fmla="*/ 192 h 996"/>
                <a:gd name="T72" fmla="*/ 554 w 980"/>
                <a:gd name="T73" fmla="*/ 160 h 996"/>
                <a:gd name="T74" fmla="*/ 603 w 980"/>
                <a:gd name="T75" fmla="*/ 130 h 996"/>
                <a:gd name="T76" fmla="*/ 655 w 980"/>
                <a:gd name="T77" fmla="*/ 102 h 996"/>
                <a:gd name="T78" fmla="*/ 707 w 980"/>
                <a:gd name="T79" fmla="*/ 76 h 996"/>
                <a:gd name="T80" fmla="*/ 761 w 980"/>
                <a:gd name="T81" fmla="*/ 54 h 996"/>
                <a:gd name="T82" fmla="*/ 815 w 980"/>
                <a:gd name="T83" fmla="*/ 35 h 996"/>
                <a:gd name="T84" fmla="*/ 870 w 980"/>
                <a:gd name="T85" fmla="*/ 19 h 996"/>
                <a:gd name="T86" fmla="*/ 925 w 980"/>
                <a:gd name="T87" fmla="*/ 7 h 996"/>
                <a:gd name="T88" fmla="*/ 980 w 980"/>
                <a:gd name="T89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0" h="996">
                  <a:moveTo>
                    <a:pt x="980" y="0"/>
                  </a:moveTo>
                  <a:lnTo>
                    <a:pt x="952" y="46"/>
                  </a:lnTo>
                  <a:lnTo>
                    <a:pt x="921" y="94"/>
                  </a:lnTo>
                  <a:lnTo>
                    <a:pt x="890" y="145"/>
                  </a:lnTo>
                  <a:lnTo>
                    <a:pt x="856" y="198"/>
                  </a:lnTo>
                  <a:lnTo>
                    <a:pt x="819" y="255"/>
                  </a:lnTo>
                  <a:lnTo>
                    <a:pt x="781" y="314"/>
                  </a:lnTo>
                  <a:lnTo>
                    <a:pt x="740" y="376"/>
                  </a:lnTo>
                  <a:lnTo>
                    <a:pt x="696" y="444"/>
                  </a:lnTo>
                  <a:lnTo>
                    <a:pt x="649" y="514"/>
                  </a:lnTo>
                  <a:lnTo>
                    <a:pt x="599" y="588"/>
                  </a:lnTo>
                  <a:lnTo>
                    <a:pt x="546" y="665"/>
                  </a:lnTo>
                  <a:lnTo>
                    <a:pt x="491" y="748"/>
                  </a:lnTo>
                  <a:lnTo>
                    <a:pt x="431" y="834"/>
                  </a:lnTo>
                  <a:lnTo>
                    <a:pt x="369" y="926"/>
                  </a:lnTo>
                  <a:lnTo>
                    <a:pt x="347" y="960"/>
                  </a:lnTo>
                  <a:lnTo>
                    <a:pt x="331" y="996"/>
                  </a:lnTo>
                  <a:lnTo>
                    <a:pt x="0" y="666"/>
                  </a:lnTo>
                  <a:lnTo>
                    <a:pt x="2" y="664"/>
                  </a:lnTo>
                  <a:lnTo>
                    <a:pt x="8" y="657"/>
                  </a:lnTo>
                  <a:lnTo>
                    <a:pt x="18" y="645"/>
                  </a:lnTo>
                  <a:lnTo>
                    <a:pt x="30" y="629"/>
                  </a:lnTo>
                  <a:lnTo>
                    <a:pt x="47" y="609"/>
                  </a:lnTo>
                  <a:lnTo>
                    <a:pt x="66" y="588"/>
                  </a:lnTo>
                  <a:lnTo>
                    <a:pt x="89" y="561"/>
                  </a:lnTo>
                  <a:lnTo>
                    <a:pt x="115" y="533"/>
                  </a:lnTo>
                  <a:lnTo>
                    <a:pt x="144" y="503"/>
                  </a:lnTo>
                  <a:lnTo>
                    <a:pt x="174" y="471"/>
                  </a:lnTo>
                  <a:lnTo>
                    <a:pt x="208" y="438"/>
                  </a:lnTo>
                  <a:lnTo>
                    <a:pt x="244" y="403"/>
                  </a:lnTo>
                  <a:lnTo>
                    <a:pt x="283" y="368"/>
                  </a:lnTo>
                  <a:lnTo>
                    <a:pt x="324" y="332"/>
                  </a:lnTo>
                  <a:lnTo>
                    <a:pt x="366" y="296"/>
                  </a:lnTo>
                  <a:lnTo>
                    <a:pt x="410" y="261"/>
                  </a:lnTo>
                  <a:lnTo>
                    <a:pt x="457" y="226"/>
                  </a:lnTo>
                  <a:lnTo>
                    <a:pt x="504" y="192"/>
                  </a:lnTo>
                  <a:lnTo>
                    <a:pt x="554" y="160"/>
                  </a:lnTo>
                  <a:lnTo>
                    <a:pt x="603" y="130"/>
                  </a:lnTo>
                  <a:lnTo>
                    <a:pt x="655" y="102"/>
                  </a:lnTo>
                  <a:lnTo>
                    <a:pt x="707" y="76"/>
                  </a:lnTo>
                  <a:lnTo>
                    <a:pt x="761" y="54"/>
                  </a:lnTo>
                  <a:lnTo>
                    <a:pt x="815" y="35"/>
                  </a:lnTo>
                  <a:lnTo>
                    <a:pt x="870" y="19"/>
                  </a:lnTo>
                  <a:lnTo>
                    <a:pt x="925" y="7"/>
                  </a:lnTo>
                  <a:lnTo>
                    <a:pt x="9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Freeform 1274"/>
            <p:cNvSpPr/>
            <p:nvPr/>
          </p:nvSpPr>
          <p:spPr bwMode="auto">
            <a:xfrm>
              <a:off x="6354" y="5106"/>
              <a:ext cx="498" cy="489"/>
            </a:xfrm>
            <a:custGeom>
              <a:avLst/>
              <a:gdLst>
                <a:gd name="T0" fmla="*/ 998 w 998"/>
                <a:gd name="T1" fmla="*/ 0 h 979"/>
                <a:gd name="T2" fmla="*/ 990 w 998"/>
                <a:gd name="T3" fmla="*/ 55 h 979"/>
                <a:gd name="T4" fmla="*/ 978 w 998"/>
                <a:gd name="T5" fmla="*/ 111 h 979"/>
                <a:gd name="T6" fmla="*/ 963 w 998"/>
                <a:gd name="T7" fmla="*/ 165 h 979"/>
                <a:gd name="T8" fmla="*/ 943 w 998"/>
                <a:gd name="T9" fmla="*/ 220 h 979"/>
                <a:gd name="T10" fmla="*/ 920 w 998"/>
                <a:gd name="T11" fmla="*/ 273 h 979"/>
                <a:gd name="T12" fmla="*/ 895 w 998"/>
                <a:gd name="T13" fmla="*/ 326 h 979"/>
                <a:gd name="T14" fmla="*/ 867 w 998"/>
                <a:gd name="T15" fmla="*/ 377 h 979"/>
                <a:gd name="T16" fmla="*/ 837 w 998"/>
                <a:gd name="T17" fmla="*/ 427 h 979"/>
                <a:gd name="T18" fmla="*/ 804 w 998"/>
                <a:gd name="T19" fmla="*/ 477 h 979"/>
                <a:gd name="T20" fmla="*/ 770 w 998"/>
                <a:gd name="T21" fmla="*/ 524 h 979"/>
                <a:gd name="T22" fmla="*/ 736 w 998"/>
                <a:gd name="T23" fmla="*/ 570 h 979"/>
                <a:gd name="T24" fmla="*/ 700 w 998"/>
                <a:gd name="T25" fmla="*/ 614 h 979"/>
                <a:gd name="T26" fmla="*/ 665 w 998"/>
                <a:gd name="T27" fmla="*/ 657 h 979"/>
                <a:gd name="T28" fmla="*/ 629 w 998"/>
                <a:gd name="T29" fmla="*/ 698 h 979"/>
                <a:gd name="T30" fmla="*/ 594 w 998"/>
                <a:gd name="T31" fmla="*/ 736 h 979"/>
                <a:gd name="T32" fmla="*/ 559 w 998"/>
                <a:gd name="T33" fmla="*/ 771 h 979"/>
                <a:gd name="T34" fmla="*/ 525 w 998"/>
                <a:gd name="T35" fmla="*/ 805 h 979"/>
                <a:gd name="T36" fmla="*/ 494 w 998"/>
                <a:gd name="T37" fmla="*/ 837 h 979"/>
                <a:gd name="T38" fmla="*/ 463 w 998"/>
                <a:gd name="T39" fmla="*/ 866 h 979"/>
                <a:gd name="T40" fmla="*/ 434 w 998"/>
                <a:gd name="T41" fmla="*/ 891 h 979"/>
                <a:gd name="T42" fmla="*/ 409 w 998"/>
                <a:gd name="T43" fmla="*/ 914 h 979"/>
                <a:gd name="T44" fmla="*/ 386 w 998"/>
                <a:gd name="T45" fmla="*/ 933 h 979"/>
                <a:gd name="T46" fmla="*/ 367 w 998"/>
                <a:gd name="T47" fmla="*/ 949 h 979"/>
                <a:gd name="T48" fmla="*/ 351 w 998"/>
                <a:gd name="T49" fmla="*/ 962 h 979"/>
                <a:gd name="T50" fmla="*/ 340 w 998"/>
                <a:gd name="T51" fmla="*/ 972 h 979"/>
                <a:gd name="T52" fmla="*/ 333 w 998"/>
                <a:gd name="T53" fmla="*/ 978 h 979"/>
                <a:gd name="T54" fmla="*/ 330 w 998"/>
                <a:gd name="T55" fmla="*/ 979 h 979"/>
                <a:gd name="T56" fmla="*/ 0 w 998"/>
                <a:gd name="T57" fmla="*/ 649 h 979"/>
                <a:gd name="T58" fmla="*/ 35 w 998"/>
                <a:gd name="T59" fmla="*/ 633 h 979"/>
                <a:gd name="T60" fmla="*/ 70 w 998"/>
                <a:gd name="T61" fmla="*/ 612 h 979"/>
                <a:gd name="T62" fmla="*/ 161 w 998"/>
                <a:gd name="T63" fmla="*/ 549 h 979"/>
                <a:gd name="T64" fmla="*/ 248 w 998"/>
                <a:gd name="T65" fmla="*/ 490 h 979"/>
                <a:gd name="T66" fmla="*/ 330 w 998"/>
                <a:gd name="T67" fmla="*/ 433 h 979"/>
                <a:gd name="T68" fmla="*/ 409 w 998"/>
                <a:gd name="T69" fmla="*/ 381 h 979"/>
                <a:gd name="T70" fmla="*/ 483 w 998"/>
                <a:gd name="T71" fmla="*/ 332 h 979"/>
                <a:gd name="T72" fmla="*/ 553 w 998"/>
                <a:gd name="T73" fmla="*/ 285 h 979"/>
                <a:gd name="T74" fmla="*/ 619 w 998"/>
                <a:gd name="T75" fmla="*/ 241 h 979"/>
                <a:gd name="T76" fmla="*/ 682 w 998"/>
                <a:gd name="T77" fmla="*/ 200 h 979"/>
                <a:gd name="T78" fmla="*/ 743 w 998"/>
                <a:gd name="T79" fmla="*/ 162 h 979"/>
                <a:gd name="T80" fmla="*/ 799 w 998"/>
                <a:gd name="T81" fmla="*/ 125 h 979"/>
                <a:gd name="T82" fmla="*/ 853 w 998"/>
                <a:gd name="T83" fmla="*/ 92 h 979"/>
                <a:gd name="T84" fmla="*/ 903 w 998"/>
                <a:gd name="T85" fmla="*/ 59 h 979"/>
                <a:gd name="T86" fmla="*/ 952 w 998"/>
                <a:gd name="T87" fmla="*/ 29 h 979"/>
                <a:gd name="T88" fmla="*/ 998 w 998"/>
                <a:gd name="T89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8" h="979">
                  <a:moveTo>
                    <a:pt x="998" y="0"/>
                  </a:moveTo>
                  <a:lnTo>
                    <a:pt x="990" y="55"/>
                  </a:lnTo>
                  <a:lnTo>
                    <a:pt x="978" y="111"/>
                  </a:lnTo>
                  <a:lnTo>
                    <a:pt x="963" y="165"/>
                  </a:lnTo>
                  <a:lnTo>
                    <a:pt x="943" y="220"/>
                  </a:lnTo>
                  <a:lnTo>
                    <a:pt x="920" y="273"/>
                  </a:lnTo>
                  <a:lnTo>
                    <a:pt x="895" y="326"/>
                  </a:lnTo>
                  <a:lnTo>
                    <a:pt x="867" y="377"/>
                  </a:lnTo>
                  <a:lnTo>
                    <a:pt x="837" y="427"/>
                  </a:lnTo>
                  <a:lnTo>
                    <a:pt x="804" y="477"/>
                  </a:lnTo>
                  <a:lnTo>
                    <a:pt x="770" y="524"/>
                  </a:lnTo>
                  <a:lnTo>
                    <a:pt x="736" y="570"/>
                  </a:lnTo>
                  <a:lnTo>
                    <a:pt x="700" y="614"/>
                  </a:lnTo>
                  <a:lnTo>
                    <a:pt x="665" y="657"/>
                  </a:lnTo>
                  <a:lnTo>
                    <a:pt x="629" y="698"/>
                  </a:lnTo>
                  <a:lnTo>
                    <a:pt x="594" y="736"/>
                  </a:lnTo>
                  <a:lnTo>
                    <a:pt x="559" y="771"/>
                  </a:lnTo>
                  <a:lnTo>
                    <a:pt x="525" y="805"/>
                  </a:lnTo>
                  <a:lnTo>
                    <a:pt x="494" y="837"/>
                  </a:lnTo>
                  <a:lnTo>
                    <a:pt x="463" y="866"/>
                  </a:lnTo>
                  <a:lnTo>
                    <a:pt x="434" y="891"/>
                  </a:lnTo>
                  <a:lnTo>
                    <a:pt x="409" y="914"/>
                  </a:lnTo>
                  <a:lnTo>
                    <a:pt x="386" y="933"/>
                  </a:lnTo>
                  <a:lnTo>
                    <a:pt x="367" y="949"/>
                  </a:lnTo>
                  <a:lnTo>
                    <a:pt x="351" y="962"/>
                  </a:lnTo>
                  <a:lnTo>
                    <a:pt x="340" y="972"/>
                  </a:lnTo>
                  <a:lnTo>
                    <a:pt x="333" y="978"/>
                  </a:lnTo>
                  <a:lnTo>
                    <a:pt x="330" y="979"/>
                  </a:lnTo>
                  <a:lnTo>
                    <a:pt x="0" y="649"/>
                  </a:lnTo>
                  <a:lnTo>
                    <a:pt x="35" y="633"/>
                  </a:lnTo>
                  <a:lnTo>
                    <a:pt x="70" y="612"/>
                  </a:lnTo>
                  <a:lnTo>
                    <a:pt x="161" y="549"/>
                  </a:lnTo>
                  <a:lnTo>
                    <a:pt x="248" y="490"/>
                  </a:lnTo>
                  <a:lnTo>
                    <a:pt x="330" y="433"/>
                  </a:lnTo>
                  <a:lnTo>
                    <a:pt x="409" y="381"/>
                  </a:lnTo>
                  <a:lnTo>
                    <a:pt x="483" y="332"/>
                  </a:lnTo>
                  <a:lnTo>
                    <a:pt x="553" y="285"/>
                  </a:lnTo>
                  <a:lnTo>
                    <a:pt x="619" y="241"/>
                  </a:lnTo>
                  <a:lnTo>
                    <a:pt x="682" y="200"/>
                  </a:lnTo>
                  <a:lnTo>
                    <a:pt x="743" y="162"/>
                  </a:lnTo>
                  <a:lnTo>
                    <a:pt x="799" y="125"/>
                  </a:lnTo>
                  <a:lnTo>
                    <a:pt x="853" y="92"/>
                  </a:lnTo>
                  <a:lnTo>
                    <a:pt x="903" y="59"/>
                  </a:lnTo>
                  <a:lnTo>
                    <a:pt x="952" y="29"/>
                  </a:lnTo>
                  <a:lnTo>
                    <a:pt x="9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1275"/>
            <p:cNvSpPr/>
            <p:nvPr/>
          </p:nvSpPr>
          <p:spPr bwMode="auto">
            <a:xfrm>
              <a:off x="5516" y="4987"/>
              <a:ext cx="618" cy="618"/>
            </a:xfrm>
            <a:custGeom>
              <a:avLst/>
              <a:gdLst>
                <a:gd name="T0" fmla="*/ 496 w 1237"/>
                <a:gd name="T1" fmla="*/ 0 h 1235"/>
                <a:gd name="T2" fmla="*/ 532 w 1237"/>
                <a:gd name="T3" fmla="*/ 36 h 1235"/>
                <a:gd name="T4" fmla="*/ 502 w 1237"/>
                <a:gd name="T5" fmla="*/ 104 h 1235"/>
                <a:gd name="T6" fmla="*/ 474 w 1237"/>
                <a:gd name="T7" fmla="*/ 173 h 1235"/>
                <a:gd name="T8" fmla="*/ 447 w 1237"/>
                <a:gd name="T9" fmla="*/ 248 h 1235"/>
                <a:gd name="T10" fmla="*/ 423 w 1237"/>
                <a:gd name="T11" fmla="*/ 324 h 1235"/>
                <a:gd name="T12" fmla="*/ 403 w 1237"/>
                <a:gd name="T13" fmla="*/ 401 h 1235"/>
                <a:gd name="T14" fmla="*/ 375 w 1237"/>
                <a:gd name="T15" fmla="*/ 522 h 1235"/>
                <a:gd name="T16" fmla="*/ 353 w 1237"/>
                <a:gd name="T17" fmla="*/ 644 h 1235"/>
                <a:gd name="T18" fmla="*/ 335 w 1237"/>
                <a:gd name="T19" fmla="*/ 767 h 1235"/>
                <a:gd name="T20" fmla="*/ 323 w 1237"/>
                <a:gd name="T21" fmla="*/ 890 h 1235"/>
                <a:gd name="T22" fmla="*/ 320 w 1237"/>
                <a:gd name="T23" fmla="*/ 915 h 1235"/>
                <a:gd name="T24" fmla="*/ 423 w 1237"/>
                <a:gd name="T25" fmla="*/ 906 h 1235"/>
                <a:gd name="T26" fmla="*/ 526 w 1237"/>
                <a:gd name="T27" fmla="*/ 893 h 1235"/>
                <a:gd name="T28" fmla="*/ 647 w 1237"/>
                <a:gd name="T29" fmla="*/ 874 h 1235"/>
                <a:gd name="T30" fmla="*/ 766 w 1237"/>
                <a:gd name="T31" fmla="*/ 849 h 1235"/>
                <a:gd name="T32" fmla="*/ 885 w 1237"/>
                <a:gd name="T33" fmla="*/ 820 h 1235"/>
                <a:gd name="T34" fmla="*/ 1002 w 1237"/>
                <a:gd name="T35" fmla="*/ 784 h 1235"/>
                <a:gd name="T36" fmla="*/ 1060 w 1237"/>
                <a:gd name="T37" fmla="*/ 763 h 1235"/>
                <a:gd name="T38" fmla="*/ 1117 w 1237"/>
                <a:gd name="T39" fmla="*/ 740 h 1235"/>
                <a:gd name="T40" fmla="*/ 1173 w 1237"/>
                <a:gd name="T41" fmla="*/ 717 h 1235"/>
                <a:gd name="T42" fmla="*/ 1200 w 1237"/>
                <a:gd name="T43" fmla="*/ 704 h 1235"/>
                <a:gd name="T44" fmla="*/ 1237 w 1237"/>
                <a:gd name="T45" fmla="*/ 740 h 1235"/>
                <a:gd name="T46" fmla="*/ 1194 w 1237"/>
                <a:gd name="T47" fmla="*/ 797 h 1235"/>
                <a:gd name="T48" fmla="*/ 1147 w 1237"/>
                <a:gd name="T49" fmla="*/ 851 h 1235"/>
                <a:gd name="T50" fmla="*/ 1095 w 1237"/>
                <a:gd name="T51" fmla="*/ 901 h 1235"/>
                <a:gd name="T52" fmla="*/ 1041 w 1237"/>
                <a:gd name="T53" fmla="*/ 947 h 1235"/>
                <a:gd name="T54" fmla="*/ 983 w 1237"/>
                <a:gd name="T55" fmla="*/ 989 h 1235"/>
                <a:gd name="T56" fmla="*/ 922 w 1237"/>
                <a:gd name="T57" fmla="*/ 1027 h 1235"/>
                <a:gd name="T58" fmla="*/ 858 w 1237"/>
                <a:gd name="T59" fmla="*/ 1062 h 1235"/>
                <a:gd name="T60" fmla="*/ 794 w 1237"/>
                <a:gd name="T61" fmla="*/ 1094 h 1235"/>
                <a:gd name="T62" fmla="*/ 728 w 1237"/>
                <a:gd name="T63" fmla="*/ 1123 h 1235"/>
                <a:gd name="T64" fmla="*/ 661 w 1237"/>
                <a:gd name="T65" fmla="*/ 1147 h 1235"/>
                <a:gd name="T66" fmla="*/ 594 w 1237"/>
                <a:gd name="T67" fmla="*/ 1169 h 1235"/>
                <a:gd name="T68" fmla="*/ 491 w 1237"/>
                <a:gd name="T69" fmla="*/ 1196 h 1235"/>
                <a:gd name="T70" fmla="*/ 386 w 1237"/>
                <a:gd name="T71" fmla="*/ 1217 h 1235"/>
                <a:gd name="T72" fmla="*/ 280 w 1237"/>
                <a:gd name="T73" fmla="*/ 1229 h 1235"/>
                <a:gd name="T74" fmla="*/ 174 w 1237"/>
                <a:gd name="T75" fmla="*/ 1235 h 1235"/>
                <a:gd name="T76" fmla="*/ 151 w 1237"/>
                <a:gd name="T77" fmla="*/ 1235 h 1235"/>
                <a:gd name="T78" fmla="*/ 128 w 1237"/>
                <a:gd name="T79" fmla="*/ 1233 h 1235"/>
                <a:gd name="T80" fmla="*/ 106 w 1237"/>
                <a:gd name="T81" fmla="*/ 1228 h 1235"/>
                <a:gd name="T82" fmla="*/ 80 w 1237"/>
                <a:gd name="T83" fmla="*/ 1217 h 1235"/>
                <a:gd name="T84" fmla="*/ 57 w 1237"/>
                <a:gd name="T85" fmla="*/ 1201 h 1235"/>
                <a:gd name="T86" fmla="*/ 36 w 1237"/>
                <a:gd name="T87" fmla="*/ 1182 h 1235"/>
                <a:gd name="T88" fmla="*/ 21 w 1237"/>
                <a:gd name="T89" fmla="*/ 1159 h 1235"/>
                <a:gd name="T90" fmla="*/ 8 w 1237"/>
                <a:gd name="T91" fmla="*/ 1134 h 1235"/>
                <a:gd name="T92" fmla="*/ 1 w 1237"/>
                <a:gd name="T93" fmla="*/ 1106 h 1235"/>
                <a:gd name="T94" fmla="*/ 0 w 1237"/>
                <a:gd name="T95" fmla="*/ 1073 h 1235"/>
                <a:gd name="T96" fmla="*/ 0 w 1237"/>
                <a:gd name="T97" fmla="*/ 1041 h 1235"/>
                <a:gd name="T98" fmla="*/ 6 w 1237"/>
                <a:gd name="T99" fmla="*/ 947 h 1235"/>
                <a:gd name="T100" fmla="*/ 18 w 1237"/>
                <a:gd name="T101" fmla="*/ 855 h 1235"/>
                <a:gd name="T102" fmla="*/ 35 w 1237"/>
                <a:gd name="T103" fmla="*/ 762 h 1235"/>
                <a:gd name="T104" fmla="*/ 57 w 1237"/>
                <a:gd name="T105" fmla="*/ 671 h 1235"/>
                <a:gd name="T106" fmla="*/ 85 w 1237"/>
                <a:gd name="T107" fmla="*/ 582 h 1235"/>
                <a:gd name="T108" fmla="*/ 115 w 1237"/>
                <a:gd name="T109" fmla="*/ 501 h 1235"/>
                <a:gd name="T110" fmla="*/ 150 w 1237"/>
                <a:gd name="T111" fmla="*/ 421 h 1235"/>
                <a:gd name="T112" fmla="*/ 190 w 1237"/>
                <a:gd name="T113" fmla="*/ 345 h 1235"/>
                <a:gd name="T114" fmla="*/ 235 w 1237"/>
                <a:gd name="T115" fmla="*/ 270 h 1235"/>
                <a:gd name="T116" fmla="*/ 285 w 1237"/>
                <a:gd name="T117" fmla="*/ 200 h 1235"/>
                <a:gd name="T118" fmla="*/ 331 w 1237"/>
                <a:gd name="T119" fmla="*/ 144 h 1235"/>
                <a:gd name="T120" fmla="*/ 382 w 1237"/>
                <a:gd name="T121" fmla="*/ 92 h 1235"/>
                <a:gd name="T122" fmla="*/ 438 w 1237"/>
                <a:gd name="T123" fmla="*/ 44 h 1235"/>
                <a:gd name="T124" fmla="*/ 496 w 1237"/>
                <a:gd name="T125" fmla="*/ 0 h 1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7" h="1235">
                  <a:moveTo>
                    <a:pt x="496" y="0"/>
                  </a:moveTo>
                  <a:lnTo>
                    <a:pt x="532" y="36"/>
                  </a:lnTo>
                  <a:lnTo>
                    <a:pt x="502" y="104"/>
                  </a:lnTo>
                  <a:lnTo>
                    <a:pt x="474" y="173"/>
                  </a:lnTo>
                  <a:lnTo>
                    <a:pt x="447" y="248"/>
                  </a:lnTo>
                  <a:lnTo>
                    <a:pt x="423" y="324"/>
                  </a:lnTo>
                  <a:lnTo>
                    <a:pt x="403" y="401"/>
                  </a:lnTo>
                  <a:lnTo>
                    <a:pt x="375" y="522"/>
                  </a:lnTo>
                  <a:lnTo>
                    <a:pt x="353" y="644"/>
                  </a:lnTo>
                  <a:lnTo>
                    <a:pt x="335" y="767"/>
                  </a:lnTo>
                  <a:lnTo>
                    <a:pt x="323" y="890"/>
                  </a:lnTo>
                  <a:lnTo>
                    <a:pt x="320" y="915"/>
                  </a:lnTo>
                  <a:lnTo>
                    <a:pt x="423" y="906"/>
                  </a:lnTo>
                  <a:lnTo>
                    <a:pt x="526" y="893"/>
                  </a:lnTo>
                  <a:lnTo>
                    <a:pt x="647" y="874"/>
                  </a:lnTo>
                  <a:lnTo>
                    <a:pt x="766" y="849"/>
                  </a:lnTo>
                  <a:lnTo>
                    <a:pt x="885" y="820"/>
                  </a:lnTo>
                  <a:lnTo>
                    <a:pt x="1002" y="784"/>
                  </a:lnTo>
                  <a:lnTo>
                    <a:pt x="1060" y="763"/>
                  </a:lnTo>
                  <a:lnTo>
                    <a:pt x="1117" y="740"/>
                  </a:lnTo>
                  <a:lnTo>
                    <a:pt x="1173" y="717"/>
                  </a:lnTo>
                  <a:lnTo>
                    <a:pt x="1200" y="704"/>
                  </a:lnTo>
                  <a:lnTo>
                    <a:pt x="1237" y="740"/>
                  </a:lnTo>
                  <a:lnTo>
                    <a:pt x="1194" y="797"/>
                  </a:lnTo>
                  <a:lnTo>
                    <a:pt x="1147" y="851"/>
                  </a:lnTo>
                  <a:lnTo>
                    <a:pt x="1095" y="901"/>
                  </a:lnTo>
                  <a:lnTo>
                    <a:pt x="1041" y="947"/>
                  </a:lnTo>
                  <a:lnTo>
                    <a:pt x="983" y="989"/>
                  </a:lnTo>
                  <a:lnTo>
                    <a:pt x="922" y="1027"/>
                  </a:lnTo>
                  <a:lnTo>
                    <a:pt x="858" y="1062"/>
                  </a:lnTo>
                  <a:lnTo>
                    <a:pt x="794" y="1094"/>
                  </a:lnTo>
                  <a:lnTo>
                    <a:pt x="728" y="1123"/>
                  </a:lnTo>
                  <a:lnTo>
                    <a:pt x="661" y="1147"/>
                  </a:lnTo>
                  <a:lnTo>
                    <a:pt x="594" y="1169"/>
                  </a:lnTo>
                  <a:lnTo>
                    <a:pt x="491" y="1196"/>
                  </a:lnTo>
                  <a:lnTo>
                    <a:pt x="386" y="1217"/>
                  </a:lnTo>
                  <a:lnTo>
                    <a:pt x="280" y="1229"/>
                  </a:lnTo>
                  <a:lnTo>
                    <a:pt x="174" y="1235"/>
                  </a:lnTo>
                  <a:lnTo>
                    <a:pt x="151" y="1235"/>
                  </a:lnTo>
                  <a:lnTo>
                    <a:pt x="128" y="1233"/>
                  </a:lnTo>
                  <a:lnTo>
                    <a:pt x="106" y="1228"/>
                  </a:lnTo>
                  <a:lnTo>
                    <a:pt x="80" y="1217"/>
                  </a:lnTo>
                  <a:lnTo>
                    <a:pt x="57" y="1201"/>
                  </a:lnTo>
                  <a:lnTo>
                    <a:pt x="36" y="1182"/>
                  </a:lnTo>
                  <a:lnTo>
                    <a:pt x="21" y="1159"/>
                  </a:lnTo>
                  <a:lnTo>
                    <a:pt x="8" y="1134"/>
                  </a:lnTo>
                  <a:lnTo>
                    <a:pt x="1" y="1106"/>
                  </a:lnTo>
                  <a:lnTo>
                    <a:pt x="0" y="1073"/>
                  </a:lnTo>
                  <a:lnTo>
                    <a:pt x="0" y="1041"/>
                  </a:lnTo>
                  <a:lnTo>
                    <a:pt x="6" y="947"/>
                  </a:lnTo>
                  <a:lnTo>
                    <a:pt x="18" y="855"/>
                  </a:lnTo>
                  <a:lnTo>
                    <a:pt x="35" y="762"/>
                  </a:lnTo>
                  <a:lnTo>
                    <a:pt x="57" y="671"/>
                  </a:lnTo>
                  <a:lnTo>
                    <a:pt x="85" y="582"/>
                  </a:lnTo>
                  <a:lnTo>
                    <a:pt x="115" y="501"/>
                  </a:lnTo>
                  <a:lnTo>
                    <a:pt x="150" y="421"/>
                  </a:lnTo>
                  <a:lnTo>
                    <a:pt x="190" y="345"/>
                  </a:lnTo>
                  <a:lnTo>
                    <a:pt x="235" y="270"/>
                  </a:lnTo>
                  <a:lnTo>
                    <a:pt x="285" y="200"/>
                  </a:lnTo>
                  <a:lnTo>
                    <a:pt x="331" y="144"/>
                  </a:lnTo>
                  <a:lnTo>
                    <a:pt x="382" y="92"/>
                  </a:lnTo>
                  <a:lnTo>
                    <a:pt x="438" y="44"/>
                  </a:lnTo>
                  <a:lnTo>
                    <a:pt x="49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1276"/>
            <p:cNvSpPr>
              <a:spLocks noEditPoints="1"/>
            </p:cNvSpPr>
            <p:nvPr/>
          </p:nvSpPr>
          <p:spPr bwMode="auto">
            <a:xfrm>
              <a:off x="5766" y="3626"/>
              <a:ext cx="1731" cy="1729"/>
            </a:xfrm>
            <a:custGeom>
              <a:avLst/>
              <a:gdLst>
                <a:gd name="T0" fmla="*/ 1977 w 3461"/>
                <a:gd name="T1" fmla="*/ 939 h 3456"/>
                <a:gd name="T2" fmla="*/ 1837 w 3461"/>
                <a:gd name="T3" fmla="*/ 996 h 3456"/>
                <a:gd name="T4" fmla="*/ 1719 w 3461"/>
                <a:gd name="T5" fmla="*/ 1101 h 3456"/>
                <a:gd name="T6" fmla="*/ 1646 w 3461"/>
                <a:gd name="T7" fmla="*/ 1235 h 3456"/>
                <a:gd name="T8" fmla="*/ 1621 w 3461"/>
                <a:gd name="T9" fmla="*/ 1382 h 3456"/>
                <a:gd name="T10" fmla="*/ 1646 w 3461"/>
                <a:gd name="T11" fmla="*/ 1529 h 3456"/>
                <a:gd name="T12" fmla="*/ 1719 w 3461"/>
                <a:gd name="T13" fmla="*/ 1665 h 3456"/>
                <a:gd name="T14" fmla="*/ 1837 w 3461"/>
                <a:gd name="T15" fmla="*/ 1770 h 3456"/>
                <a:gd name="T16" fmla="*/ 1977 w 3461"/>
                <a:gd name="T17" fmla="*/ 1826 h 3456"/>
                <a:gd name="T18" fmla="*/ 2127 w 3461"/>
                <a:gd name="T19" fmla="*/ 1835 h 3456"/>
                <a:gd name="T20" fmla="*/ 2270 w 3461"/>
                <a:gd name="T21" fmla="*/ 1794 h 3456"/>
                <a:gd name="T22" fmla="*/ 2399 w 3461"/>
                <a:gd name="T23" fmla="*/ 1705 h 3456"/>
                <a:gd name="T24" fmla="*/ 2488 w 3461"/>
                <a:gd name="T25" fmla="*/ 1577 h 3456"/>
                <a:gd name="T26" fmla="*/ 2529 w 3461"/>
                <a:gd name="T27" fmla="*/ 1433 h 3456"/>
                <a:gd name="T28" fmla="*/ 2521 w 3461"/>
                <a:gd name="T29" fmla="*/ 1283 h 3456"/>
                <a:gd name="T30" fmla="*/ 2464 w 3461"/>
                <a:gd name="T31" fmla="*/ 1143 h 3456"/>
                <a:gd name="T32" fmla="*/ 2359 w 3461"/>
                <a:gd name="T33" fmla="*/ 1026 h 3456"/>
                <a:gd name="T34" fmla="*/ 2225 w 3461"/>
                <a:gd name="T35" fmla="*/ 952 h 3456"/>
                <a:gd name="T36" fmla="*/ 2076 w 3461"/>
                <a:gd name="T37" fmla="*/ 928 h 3456"/>
                <a:gd name="T38" fmla="*/ 3351 w 3461"/>
                <a:gd name="T39" fmla="*/ 2 h 3456"/>
                <a:gd name="T40" fmla="*/ 3421 w 3461"/>
                <a:gd name="T41" fmla="*/ 40 h 3456"/>
                <a:gd name="T42" fmla="*/ 3459 w 3461"/>
                <a:gd name="T43" fmla="*/ 111 h 3456"/>
                <a:gd name="T44" fmla="*/ 3457 w 3461"/>
                <a:gd name="T45" fmla="*/ 256 h 3456"/>
                <a:gd name="T46" fmla="*/ 3444 w 3461"/>
                <a:gd name="T47" fmla="*/ 471 h 3456"/>
                <a:gd name="T48" fmla="*/ 3416 w 3461"/>
                <a:gd name="T49" fmla="*/ 722 h 3456"/>
                <a:gd name="T50" fmla="*/ 3372 w 3461"/>
                <a:gd name="T51" fmla="*/ 997 h 3456"/>
                <a:gd name="T52" fmla="*/ 3304 w 3461"/>
                <a:gd name="T53" fmla="*/ 1283 h 3456"/>
                <a:gd name="T54" fmla="*/ 3210 w 3461"/>
                <a:gd name="T55" fmla="*/ 1569 h 3456"/>
                <a:gd name="T56" fmla="*/ 3083 w 3461"/>
                <a:gd name="T57" fmla="*/ 1845 h 3456"/>
                <a:gd name="T58" fmla="*/ 2922 w 3461"/>
                <a:gd name="T59" fmla="*/ 2094 h 3456"/>
                <a:gd name="T60" fmla="*/ 2738 w 3461"/>
                <a:gd name="T61" fmla="*/ 2296 h 3456"/>
                <a:gd name="T62" fmla="*/ 2592 w 3461"/>
                <a:gd name="T63" fmla="*/ 2431 h 3456"/>
                <a:gd name="T64" fmla="*/ 2457 w 3461"/>
                <a:gd name="T65" fmla="*/ 2538 h 3456"/>
                <a:gd name="T66" fmla="*/ 2318 w 3461"/>
                <a:gd name="T67" fmla="*/ 2635 h 3456"/>
                <a:gd name="T68" fmla="*/ 2156 w 3461"/>
                <a:gd name="T69" fmla="*/ 2738 h 3456"/>
                <a:gd name="T70" fmla="*/ 2003 w 3461"/>
                <a:gd name="T71" fmla="*/ 2833 h 3456"/>
                <a:gd name="T72" fmla="*/ 1849 w 3461"/>
                <a:gd name="T73" fmla="*/ 2931 h 3456"/>
                <a:gd name="T74" fmla="*/ 1665 w 3461"/>
                <a:gd name="T75" fmla="*/ 3049 h 3456"/>
                <a:gd name="T76" fmla="*/ 1449 w 3461"/>
                <a:gd name="T77" fmla="*/ 3193 h 3456"/>
                <a:gd name="T78" fmla="*/ 1193 w 3461"/>
                <a:gd name="T79" fmla="*/ 3366 h 3456"/>
                <a:gd name="T80" fmla="*/ 1048 w 3461"/>
                <a:gd name="T81" fmla="*/ 3453 h 3456"/>
                <a:gd name="T82" fmla="*/ 969 w 3461"/>
                <a:gd name="T83" fmla="*/ 3445 h 3456"/>
                <a:gd name="T84" fmla="*/ 40 w 3461"/>
                <a:gd name="T85" fmla="*/ 2534 h 3456"/>
                <a:gd name="T86" fmla="*/ 3 w 3461"/>
                <a:gd name="T87" fmla="*/ 2463 h 3456"/>
                <a:gd name="T88" fmla="*/ 11 w 3461"/>
                <a:gd name="T89" fmla="*/ 2383 h 3456"/>
                <a:gd name="T90" fmla="*/ 152 w 3461"/>
                <a:gd name="T91" fmla="*/ 2175 h 3456"/>
                <a:gd name="T92" fmla="*/ 315 w 3461"/>
                <a:gd name="T93" fmla="*/ 1934 h 3456"/>
                <a:gd name="T94" fmla="*/ 449 w 3461"/>
                <a:gd name="T95" fmla="*/ 1729 h 3456"/>
                <a:gd name="T96" fmla="*/ 560 w 3461"/>
                <a:gd name="T97" fmla="*/ 1556 h 3456"/>
                <a:gd name="T98" fmla="*/ 653 w 3461"/>
                <a:gd name="T99" fmla="*/ 1409 h 3456"/>
                <a:gd name="T100" fmla="*/ 755 w 3461"/>
                <a:gd name="T101" fmla="*/ 1246 h 3456"/>
                <a:gd name="T102" fmla="*/ 855 w 3461"/>
                <a:gd name="T103" fmla="*/ 1094 h 3456"/>
                <a:gd name="T104" fmla="*/ 953 w 3461"/>
                <a:gd name="T105" fmla="*/ 957 h 3456"/>
                <a:gd name="T106" fmla="*/ 1068 w 3461"/>
                <a:gd name="T107" fmla="*/ 822 h 3456"/>
                <a:gd name="T108" fmla="*/ 1215 w 3461"/>
                <a:gd name="T109" fmla="*/ 667 h 3456"/>
                <a:gd name="T110" fmla="*/ 1442 w 3461"/>
                <a:gd name="T111" fmla="*/ 480 h 3456"/>
                <a:gd name="T112" fmla="*/ 1704 w 3461"/>
                <a:gd name="T113" fmla="*/ 332 h 3456"/>
                <a:gd name="T114" fmla="*/ 1983 w 3461"/>
                <a:gd name="T115" fmla="*/ 217 h 3456"/>
                <a:gd name="T116" fmla="*/ 2272 w 3461"/>
                <a:gd name="T117" fmla="*/ 131 h 3456"/>
                <a:gd name="T118" fmla="*/ 2556 w 3461"/>
                <a:gd name="T119" fmla="*/ 72 h 3456"/>
                <a:gd name="T120" fmla="*/ 2824 w 3461"/>
                <a:gd name="T121" fmla="*/ 34 h 3456"/>
                <a:gd name="T122" fmla="*/ 3065 w 3461"/>
                <a:gd name="T123" fmla="*/ 11 h 3456"/>
                <a:gd name="T124" fmla="*/ 3265 w 3461"/>
                <a:gd name="T125" fmla="*/ 1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61" h="3456">
                  <a:moveTo>
                    <a:pt x="2076" y="928"/>
                  </a:moveTo>
                  <a:lnTo>
                    <a:pt x="2026" y="931"/>
                  </a:lnTo>
                  <a:lnTo>
                    <a:pt x="1977" y="939"/>
                  </a:lnTo>
                  <a:lnTo>
                    <a:pt x="1928" y="952"/>
                  </a:lnTo>
                  <a:lnTo>
                    <a:pt x="1881" y="972"/>
                  </a:lnTo>
                  <a:lnTo>
                    <a:pt x="1837" y="996"/>
                  </a:lnTo>
                  <a:lnTo>
                    <a:pt x="1794" y="1026"/>
                  </a:lnTo>
                  <a:lnTo>
                    <a:pt x="1754" y="1061"/>
                  </a:lnTo>
                  <a:lnTo>
                    <a:pt x="1719" y="1101"/>
                  </a:lnTo>
                  <a:lnTo>
                    <a:pt x="1689" y="1143"/>
                  </a:lnTo>
                  <a:lnTo>
                    <a:pt x="1665" y="1188"/>
                  </a:lnTo>
                  <a:lnTo>
                    <a:pt x="1646" y="1235"/>
                  </a:lnTo>
                  <a:lnTo>
                    <a:pt x="1632" y="1283"/>
                  </a:lnTo>
                  <a:lnTo>
                    <a:pt x="1624" y="1333"/>
                  </a:lnTo>
                  <a:lnTo>
                    <a:pt x="1621" y="1382"/>
                  </a:lnTo>
                  <a:lnTo>
                    <a:pt x="1624" y="1433"/>
                  </a:lnTo>
                  <a:lnTo>
                    <a:pt x="1632" y="1481"/>
                  </a:lnTo>
                  <a:lnTo>
                    <a:pt x="1646" y="1529"/>
                  </a:lnTo>
                  <a:lnTo>
                    <a:pt x="1665" y="1577"/>
                  </a:lnTo>
                  <a:lnTo>
                    <a:pt x="1689" y="1622"/>
                  </a:lnTo>
                  <a:lnTo>
                    <a:pt x="1719" y="1665"/>
                  </a:lnTo>
                  <a:lnTo>
                    <a:pt x="1754" y="1705"/>
                  </a:lnTo>
                  <a:lnTo>
                    <a:pt x="1794" y="1740"/>
                  </a:lnTo>
                  <a:lnTo>
                    <a:pt x="1837" y="1770"/>
                  </a:lnTo>
                  <a:lnTo>
                    <a:pt x="1881" y="1794"/>
                  </a:lnTo>
                  <a:lnTo>
                    <a:pt x="1928" y="1813"/>
                  </a:lnTo>
                  <a:lnTo>
                    <a:pt x="1977" y="1826"/>
                  </a:lnTo>
                  <a:lnTo>
                    <a:pt x="2026" y="1835"/>
                  </a:lnTo>
                  <a:lnTo>
                    <a:pt x="2076" y="1837"/>
                  </a:lnTo>
                  <a:lnTo>
                    <a:pt x="2127" y="1835"/>
                  </a:lnTo>
                  <a:lnTo>
                    <a:pt x="2175" y="1826"/>
                  </a:lnTo>
                  <a:lnTo>
                    <a:pt x="2225" y="1813"/>
                  </a:lnTo>
                  <a:lnTo>
                    <a:pt x="2270" y="1794"/>
                  </a:lnTo>
                  <a:lnTo>
                    <a:pt x="2316" y="1770"/>
                  </a:lnTo>
                  <a:lnTo>
                    <a:pt x="2359" y="1740"/>
                  </a:lnTo>
                  <a:lnTo>
                    <a:pt x="2399" y="1705"/>
                  </a:lnTo>
                  <a:lnTo>
                    <a:pt x="2434" y="1665"/>
                  </a:lnTo>
                  <a:lnTo>
                    <a:pt x="2464" y="1622"/>
                  </a:lnTo>
                  <a:lnTo>
                    <a:pt x="2488" y="1577"/>
                  </a:lnTo>
                  <a:lnTo>
                    <a:pt x="2507" y="1529"/>
                  </a:lnTo>
                  <a:lnTo>
                    <a:pt x="2521" y="1481"/>
                  </a:lnTo>
                  <a:lnTo>
                    <a:pt x="2529" y="1433"/>
                  </a:lnTo>
                  <a:lnTo>
                    <a:pt x="2532" y="1382"/>
                  </a:lnTo>
                  <a:lnTo>
                    <a:pt x="2529" y="1333"/>
                  </a:lnTo>
                  <a:lnTo>
                    <a:pt x="2521" y="1283"/>
                  </a:lnTo>
                  <a:lnTo>
                    <a:pt x="2507" y="1235"/>
                  </a:lnTo>
                  <a:lnTo>
                    <a:pt x="2488" y="1188"/>
                  </a:lnTo>
                  <a:lnTo>
                    <a:pt x="2464" y="1143"/>
                  </a:lnTo>
                  <a:lnTo>
                    <a:pt x="2434" y="1101"/>
                  </a:lnTo>
                  <a:lnTo>
                    <a:pt x="2399" y="1061"/>
                  </a:lnTo>
                  <a:lnTo>
                    <a:pt x="2359" y="1026"/>
                  </a:lnTo>
                  <a:lnTo>
                    <a:pt x="2316" y="996"/>
                  </a:lnTo>
                  <a:lnTo>
                    <a:pt x="2270" y="972"/>
                  </a:lnTo>
                  <a:lnTo>
                    <a:pt x="2225" y="952"/>
                  </a:lnTo>
                  <a:lnTo>
                    <a:pt x="2175" y="939"/>
                  </a:lnTo>
                  <a:lnTo>
                    <a:pt x="2127" y="931"/>
                  </a:lnTo>
                  <a:lnTo>
                    <a:pt x="2076" y="928"/>
                  </a:lnTo>
                  <a:close/>
                  <a:moveTo>
                    <a:pt x="3322" y="0"/>
                  </a:moveTo>
                  <a:lnTo>
                    <a:pt x="3325" y="0"/>
                  </a:lnTo>
                  <a:lnTo>
                    <a:pt x="3351" y="2"/>
                  </a:lnTo>
                  <a:lnTo>
                    <a:pt x="3377" y="10"/>
                  </a:lnTo>
                  <a:lnTo>
                    <a:pt x="3401" y="23"/>
                  </a:lnTo>
                  <a:lnTo>
                    <a:pt x="3421" y="40"/>
                  </a:lnTo>
                  <a:lnTo>
                    <a:pt x="3438" y="60"/>
                  </a:lnTo>
                  <a:lnTo>
                    <a:pt x="3451" y="86"/>
                  </a:lnTo>
                  <a:lnTo>
                    <a:pt x="3459" y="111"/>
                  </a:lnTo>
                  <a:lnTo>
                    <a:pt x="3461" y="139"/>
                  </a:lnTo>
                  <a:lnTo>
                    <a:pt x="3460" y="194"/>
                  </a:lnTo>
                  <a:lnTo>
                    <a:pt x="3457" y="256"/>
                  </a:lnTo>
                  <a:lnTo>
                    <a:pt x="3454" y="323"/>
                  </a:lnTo>
                  <a:lnTo>
                    <a:pt x="3450" y="395"/>
                  </a:lnTo>
                  <a:lnTo>
                    <a:pt x="3444" y="471"/>
                  </a:lnTo>
                  <a:lnTo>
                    <a:pt x="3437" y="552"/>
                  </a:lnTo>
                  <a:lnTo>
                    <a:pt x="3427" y="635"/>
                  </a:lnTo>
                  <a:lnTo>
                    <a:pt x="3416" y="722"/>
                  </a:lnTo>
                  <a:lnTo>
                    <a:pt x="3404" y="811"/>
                  </a:lnTo>
                  <a:lnTo>
                    <a:pt x="3389" y="903"/>
                  </a:lnTo>
                  <a:lnTo>
                    <a:pt x="3372" y="997"/>
                  </a:lnTo>
                  <a:lnTo>
                    <a:pt x="3351" y="1091"/>
                  </a:lnTo>
                  <a:lnTo>
                    <a:pt x="3329" y="1187"/>
                  </a:lnTo>
                  <a:lnTo>
                    <a:pt x="3304" y="1283"/>
                  </a:lnTo>
                  <a:lnTo>
                    <a:pt x="3275" y="1380"/>
                  </a:lnTo>
                  <a:lnTo>
                    <a:pt x="3244" y="1475"/>
                  </a:lnTo>
                  <a:lnTo>
                    <a:pt x="3210" y="1569"/>
                  </a:lnTo>
                  <a:lnTo>
                    <a:pt x="3171" y="1663"/>
                  </a:lnTo>
                  <a:lnTo>
                    <a:pt x="3129" y="1755"/>
                  </a:lnTo>
                  <a:lnTo>
                    <a:pt x="3083" y="1845"/>
                  </a:lnTo>
                  <a:lnTo>
                    <a:pt x="3033" y="1932"/>
                  </a:lnTo>
                  <a:lnTo>
                    <a:pt x="2980" y="2015"/>
                  </a:lnTo>
                  <a:lnTo>
                    <a:pt x="2922" y="2094"/>
                  </a:lnTo>
                  <a:lnTo>
                    <a:pt x="2859" y="2172"/>
                  </a:lnTo>
                  <a:lnTo>
                    <a:pt x="2793" y="2243"/>
                  </a:lnTo>
                  <a:lnTo>
                    <a:pt x="2738" y="2296"/>
                  </a:lnTo>
                  <a:lnTo>
                    <a:pt x="2686" y="2346"/>
                  </a:lnTo>
                  <a:lnTo>
                    <a:pt x="2638" y="2390"/>
                  </a:lnTo>
                  <a:lnTo>
                    <a:pt x="2592" y="2431"/>
                  </a:lnTo>
                  <a:lnTo>
                    <a:pt x="2546" y="2469"/>
                  </a:lnTo>
                  <a:lnTo>
                    <a:pt x="2501" y="2504"/>
                  </a:lnTo>
                  <a:lnTo>
                    <a:pt x="2457" y="2538"/>
                  </a:lnTo>
                  <a:lnTo>
                    <a:pt x="2412" y="2571"/>
                  </a:lnTo>
                  <a:lnTo>
                    <a:pt x="2366" y="2603"/>
                  </a:lnTo>
                  <a:lnTo>
                    <a:pt x="2318" y="2635"/>
                  </a:lnTo>
                  <a:lnTo>
                    <a:pt x="2267" y="2668"/>
                  </a:lnTo>
                  <a:lnTo>
                    <a:pt x="2214" y="2702"/>
                  </a:lnTo>
                  <a:lnTo>
                    <a:pt x="2156" y="2738"/>
                  </a:lnTo>
                  <a:lnTo>
                    <a:pt x="2094" y="2777"/>
                  </a:lnTo>
                  <a:lnTo>
                    <a:pt x="2050" y="2804"/>
                  </a:lnTo>
                  <a:lnTo>
                    <a:pt x="2003" y="2833"/>
                  </a:lnTo>
                  <a:lnTo>
                    <a:pt x="1955" y="2865"/>
                  </a:lnTo>
                  <a:lnTo>
                    <a:pt x="1903" y="2897"/>
                  </a:lnTo>
                  <a:lnTo>
                    <a:pt x="1849" y="2931"/>
                  </a:lnTo>
                  <a:lnTo>
                    <a:pt x="1791" y="2969"/>
                  </a:lnTo>
                  <a:lnTo>
                    <a:pt x="1729" y="3007"/>
                  </a:lnTo>
                  <a:lnTo>
                    <a:pt x="1665" y="3049"/>
                  </a:lnTo>
                  <a:lnTo>
                    <a:pt x="1597" y="3094"/>
                  </a:lnTo>
                  <a:lnTo>
                    <a:pt x="1525" y="3142"/>
                  </a:lnTo>
                  <a:lnTo>
                    <a:pt x="1449" y="3193"/>
                  </a:lnTo>
                  <a:lnTo>
                    <a:pt x="1368" y="3247"/>
                  </a:lnTo>
                  <a:lnTo>
                    <a:pt x="1283" y="3304"/>
                  </a:lnTo>
                  <a:lnTo>
                    <a:pt x="1193" y="3366"/>
                  </a:lnTo>
                  <a:lnTo>
                    <a:pt x="1099" y="3431"/>
                  </a:lnTo>
                  <a:lnTo>
                    <a:pt x="1074" y="3445"/>
                  </a:lnTo>
                  <a:lnTo>
                    <a:pt x="1048" y="3453"/>
                  </a:lnTo>
                  <a:lnTo>
                    <a:pt x="1021" y="3456"/>
                  </a:lnTo>
                  <a:lnTo>
                    <a:pt x="994" y="3454"/>
                  </a:lnTo>
                  <a:lnTo>
                    <a:pt x="969" y="3445"/>
                  </a:lnTo>
                  <a:lnTo>
                    <a:pt x="946" y="3433"/>
                  </a:lnTo>
                  <a:lnTo>
                    <a:pt x="924" y="3415"/>
                  </a:lnTo>
                  <a:lnTo>
                    <a:pt x="40" y="2534"/>
                  </a:lnTo>
                  <a:lnTo>
                    <a:pt x="23" y="2512"/>
                  </a:lnTo>
                  <a:lnTo>
                    <a:pt x="10" y="2488"/>
                  </a:lnTo>
                  <a:lnTo>
                    <a:pt x="3" y="2463"/>
                  </a:lnTo>
                  <a:lnTo>
                    <a:pt x="0" y="2436"/>
                  </a:lnTo>
                  <a:lnTo>
                    <a:pt x="3" y="2408"/>
                  </a:lnTo>
                  <a:lnTo>
                    <a:pt x="11" y="2383"/>
                  </a:lnTo>
                  <a:lnTo>
                    <a:pt x="25" y="2359"/>
                  </a:lnTo>
                  <a:lnTo>
                    <a:pt x="90" y="2265"/>
                  </a:lnTo>
                  <a:lnTo>
                    <a:pt x="152" y="2175"/>
                  </a:lnTo>
                  <a:lnTo>
                    <a:pt x="210" y="2090"/>
                  </a:lnTo>
                  <a:lnTo>
                    <a:pt x="264" y="2010"/>
                  </a:lnTo>
                  <a:lnTo>
                    <a:pt x="315" y="1934"/>
                  </a:lnTo>
                  <a:lnTo>
                    <a:pt x="362" y="1861"/>
                  </a:lnTo>
                  <a:lnTo>
                    <a:pt x="407" y="1794"/>
                  </a:lnTo>
                  <a:lnTo>
                    <a:pt x="449" y="1729"/>
                  </a:lnTo>
                  <a:lnTo>
                    <a:pt x="489" y="1668"/>
                  </a:lnTo>
                  <a:lnTo>
                    <a:pt x="525" y="1610"/>
                  </a:lnTo>
                  <a:lnTo>
                    <a:pt x="560" y="1556"/>
                  </a:lnTo>
                  <a:lnTo>
                    <a:pt x="593" y="1504"/>
                  </a:lnTo>
                  <a:lnTo>
                    <a:pt x="624" y="1456"/>
                  </a:lnTo>
                  <a:lnTo>
                    <a:pt x="653" y="1409"/>
                  </a:lnTo>
                  <a:lnTo>
                    <a:pt x="681" y="1365"/>
                  </a:lnTo>
                  <a:lnTo>
                    <a:pt x="718" y="1303"/>
                  </a:lnTo>
                  <a:lnTo>
                    <a:pt x="755" y="1246"/>
                  </a:lnTo>
                  <a:lnTo>
                    <a:pt x="790" y="1193"/>
                  </a:lnTo>
                  <a:lnTo>
                    <a:pt x="822" y="1142"/>
                  </a:lnTo>
                  <a:lnTo>
                    <a:pt x="855" y="1094"/>
                  </a:lnTo>
                  <a:lnTo>
                    <a:pt x="886" y="1048"/>
                  </a:lnTo>
                  <a:lnTo>
                    <a:pt x="919" y="1002"/>
                  </a:lnTo>
                  <a:lnTo>
                    <a:pt x="953" y="957"/>
                  </a:lnTo>
                  <a:lnTo>
                    <a:pt x="989" y="914"/>
                  </a:lnTo>
                  <a:lnTo>
                    <a:pt x="1027" y="868"/>
                  </a:lnTo>
                  <a:lnTo>
                    <a:pt x="1068" y="822"/>
                  </a:lnTo>
                  <a:lnTo>
                    <a:pt x="1112" y="773"/>
                  </a:lnTo>
                  <a:lnTo>
                    <a:pt x="1161" y="722"/>
                  </a:lnTo>
                  <a:lnTo>
                    <a:pt x="1215" y="667"/>
                  </a:lnTo>
                  <a:lnTo>
                    <a:pt x="1287" y="601"/>
                  </a:lnTo>
                  <a:lnTo>
                    <a:pt x="1363" y="538"/>
                  </a:lnTo>
                  <a:lnTo>
                    <a:pt x="1442" y="480"/>
                  </a:lnTo>
                  <a:lnTo>
                    <a:pt x="1527" y="427"/>
                  </a:lnTo>
                  <a:lnTo>
                    <a:pt x="1613" y="378"/>
                  </a:lnTo>
                  <a:lnTo>
                    <a:pt x="1704" y="332"/>
                  </a:lnTo>
                  <a:lnTo>
                    <a:pt x="1794" y="290"/>
                  </a:lnTo>
                  <a:lnTo>
                    <a:pt x="1889" y="252"/>
                  </a:lnTo>
                  <a:lnTo>
                    <a:pt x="1983" y="217"/>
                  </a:lnTo>
                  <a:lnTo>
                    <a:pt x="2080" y="186"/>
                  </a:lnTo>
                  <a:lnTo>
                    <a:pt x="2175" y="157"/>
                  </a:lnTo>
                  <a:lnTo>
                    <a:pt x="2272" y="131"/>
                  </a:lnTo>
                  <a:lnTo>
                    <a:pt x="2367" y="110"/>
                  </a:lnTo>
                  <a:lnTo>
                    <a:pt x="2463" y="89"/>
                  </a:lnTo>
                  <a:lnTo>
                    <a:pt x="2556" y="72"/>
                  </a:lnTo>
                  <a:lnTo>
                    <a:pt x="2648" y="57"/>
                  </a:lnTo>
                  <a:lnTo>
                    <a:pt x="2737" y="45"/>
                  </a:lnTo>
                  <a:lnTo>
                    <a:pt x="2824" y="34"/>
                  </a:lnTo>
                  <a:lnTo>
                    <a:pt x="2909" y="24"/>
                  </a:lnTo>
                  <a:lnTo>
                    <a:pt x="2988" y="17"/>
                  </a:lnTo>
                  <a:lnTo>
                    <a:pt x="3065" y="11"/>
                  </a:lnTo>
                  <a:lnTo>
                    <a:pt x="3137" y="6"/>
                  </a:lnTo>
                  <a:lnTo>
                    <a:pt x="3204" y="3"/>
                  </a:lnTo>
                  <a:lnTo>
                    <a:pt x="3265" y="1"/>
                  </a:lnTo>
                  <a:lnTo>
                    <a:pt x="33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5" name="Group 1036"/>
          <p:cNvGrpSpPr>
            <a:grpSpLocks noChangeAspect="1"/>
          </p:cNvGrpSpPr>
          <p:nvPr/>
        </p:nvGrpSpPr>
        <p:grpSpPr bwMode="auto">
          <a:xfrm>
            <a:off x="9881148" y="3723136"/>
            <a:ext cx="509129" cy="506030"/>
            <a:chOff x="9876" y="-1946"/>
            <a:chExt cx="822" cy="817"/>
          </a:xfrm>
          <a:solidFill>
            <a:schemeClr val="bg1"/>
          </a:solidFill>
        </p:grpSpPr>
        <p:sp>
          <p:nvSpPr>
            <p:cNvPr id="26" name="Freeform 1038"/>
            <p:cNvSpPr/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1039"/>
            <p:cNvSpPr/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1040"/>
            <p:cNvSpPr/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1041"/>
            <p:cNvSpPr/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1042"/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1" name="Freeform 1043"/>
            <p:cNvSpPr/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34" name="Freeform 1171"/>
          <p:cNvSpPr/>
          <p:nvPr/>
        </p:nvSpPr>
        <p:spPr bwMode="auto">
          <a:xfrm>
            <a:off x="4466920" y="3755624"/>
            <a:ext cx="641852" cy="481334"/>
          </a:xfrm>
          <a:custGeom>
            <a:avLst/>
            <a:gdLst>
              <a:gd name="T0" fmla="*/ 6189 w 6231"/>
              <a:gd name="T1" fmla="*/ 0 h 4673"/>
              <a:gd name="T2" fmla="*/ 6206 w 6231"/>
              <a:gd name="T3" fmla="*/ 6 h 4673"/>
              <a:gd name="T4" fmla="*/ 6219 w 6231"/>
              <a:gd name="T5" fmla="*/ 17 h 4673"/>
              <a:gd name="T6" fmla="*/ 6229 w 6231"/>
              <a:gd name="T7" fmla="*/ 34 h 4673"/>
              <a:gd name="T8" fmla="*/ 6231 w 6231"/>
              <a:gd name="T9" fmla="*/ 53 h 4673"/>
              <a:gd name="T10" fmla="*/ 6223 w 6231"/>
              <a:gd name="T11" fmla="*/ 72 h 4673"/>
              <a:gd name="T12" fmla="*/ 3477 w 6231"/>
              <a:gd name="T13" fmla="*/ 4603 h 4673"/>
              <a:gd name="T14" fmla="*/ 3455 w 6231"/>
              <a:gd name="T15" fmla="*/ 4631 h 4673"/>
              <a:gd name="T16" fmla="*/ 3428 w 6231"/>
              <a:gd name="T17" fmla="*/ 4652 h 4673"/>
              <a:gd name="T18" fmla="*/ 3398 w 6231"/>
              <a:gd name="T19" fmla="*/ 4665 h 4673"/>
              <a:gd name="T20" fmla="*/ 3366 w 6231"/>
              <a:gd name="T21" fmla="*/ 4673 h 4673"/>
              <a:gd name="T22" fmla="*/ 3332 w 6231"/>
              <a:gd name="T23" fmla="*/ 4673 h 4673"/>
              <a:gd name="T24" fmla="*/ 3300 w 6231"/>
              <a:gd name="T25" fmla="*/ 4664 h 4673"/>
              <a:gd name="T26" fmla="*/ 3269 w 6231"/>
              <a:gd name="T27" fmla="*/ 4648 h 4673"/>
              <a:gd name="T28" fmla="*/ 2513 w 6231"/>
              <a:gd name="T29" fmla="*/ 4132 h 4673"/>
              <a:gd name="T30" fmla="*/ 1745 w 6231"/>
              <a:gd name="T31" fmla="*/ 4641 h 4673"/>
              <a:gd name="T32" fmla="*/ 1717 w 6231"/>
              <a:gd name="T33" fmla="*/ 4654 h 4673"/>
              <a:gd name="T34" fmla="*/ 1690 w 6231"/>
              <a:gd name="T35" fmla="*/ 4656 h 4673"/>
              <a:gd name="T36" fmla="*/ 1664 w 6231"/>
              <a:gd name="T37" fmla="*/ 4650 h 4673"/>
              <a:gd name="T38" fmla="*/ 1639 w 6231"/>
              <a:gd name="T39" fmla="*/ 4639 h 4673"/>
              <a:gd name="T40" fmla="*/ 1621 w 6231"/>
              <a:gd name="T41" fmla="*/ 4618 h 4673"/>
              <a:gd name="T42" fmla="*/ 1609 w 6231"/>
              <a:gd name="T43" fmla="*/ 4595 h 4673"/>
              <a:gd name="T44" fmla="*/ 1603 w 6231"/>
              <a:gd name="T45" fmla="*/ 4565 h 4673"/>
              <a:gd name="T46" fmla="*/ 1603 w 6231"/>
              <a:gd name="T47" fmla="*/ 3511 h 4673"/>
              <a:gd name="T48" fmla="*/ 5090 w 6231"/>
              <a:gd name="T49" fmla="*/ 905 h 4673"/>
              <a:gd name="T50" fmla="*/ 972 w 6231"/>
              <a:gd name="T51" fmla="*/ 3077 h 4673"/>
              <a:gd name="T52" fmla="*/ 64 w 6231"/>
              <a:gd name="T53" fmla="*/ 2459 h 4673"/>
              <a:gd name="T54" fmla="*/ 36 w 6231"/>
              <a:gd name="T55" fmla="*/ 2434 h 4673"/>
              <a:gd name="T56" fmla="*/ 15 w 6231"/>
              <a:gd name="T57" fmla="*/ 2404 h 4673"/>
              <a:gd name="T58" fmla="*/ 4 w 6231"/>
              <a:gd name="T59" fmla="*/ 2370 h 4673"/>
              <a:gd name="T60" fmla="*/ 0 w 6231"/>
              <a:gd name="T61" fmla="*/ 2335 h 4673"/>
              <a:gd name="T62" fmla="*/ 0 w 6231"/>
              <a:gd name="T63" fmla="*/ 2335 h 4673"/>
              <a:gd name="T64" fmla="*/ 4 w 6231"/>
              <a:gd name="T65" fmla="*/ 2301 h 4673"/>
              <a:gd name="T66" fmla="*/ 17 w 6231"/>
              <a:gd name="T67" fmla="*/ 2269 h 4673"/>
              <a:gd name="T68" fmla="*/ 36 w 6231"/>
              <a:gd name="T69" fmla="*/ 2241 h 4673"/>
              <a:gd name="T70" fmla="*/ 62 w 6231"/>
              <a:gd name="T71" fmla="*/ 2216 h 4673"/>
              <a:gd name="T72" fmla="*/ 96 w 6231"/>
              <a:gd name="T73" fmla="*/ 2199 h 4673"/>
              <a:gd name="T74" fmla="*/ 6168 w 6231"/>
              <a:gd name="T75" fmla="*/ 4 h 4673"/>
              <a:gd name="T76" fmla="*/ 6189 w 6231"/>
              <a:gd name="T77" fmla="*/ 0 h 4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31" h="4673">
                <a:moveTo>
                  <a:pt x="6189" y="0"/>
                </a:moveTo>
                <a:lnTo>
                  <a:pt x="6206" y="6"/>
                </a:lnTo>
                <a:lnTo>
                  <a:pt x="6219" y="17"/>
                </a:lnTo>
                <a:lnTo>
                  <a:pt x="6229" y="34"/>
                </a:lnTo>
                <a:lnTo>
                  <a:pt x="6231" y="53"/>
                </a:lnTo>
                <a:lnTo>
                  <a:pt x="6223" y="72"/>
                </a:lnTo>
                <a:lnTo>
                  <a:pt x="3477" y="4603"/>
                </a:lnTo>
                <a:lnTo>
                  <a:pt x="3455" y="4631"/>
                </a:lnTo>
                <a:lnTo>
                  <a:pt x="3428" y="4652"/>
                </a:lnTo>
                <a:lnTo>
                  <a:pt x="3398" y="4665"/>
                </a:lnTo>
                <a:lnTo>
                  <a:pt x="3366" y="4673"/>
                </a:lnTo>
                <a:lnTo>
                  <a:pt x="3332" y="4673"/>
                </a:lnTo>
                <a:lnTo>
                  <a:pt x="3300" y="4664"/>
                </a:lnTo>
                <a:lnTo>
                  <a:pt x="3269" y="4648"/>
                </a:lnTo>
                <a:lnTo>
                  <a:pt x="2513" y="4132"/>
                </a:lnTo>
                <a:lnTo>
                  <a:pt x="1745" y="4641"/>
                </a:lnTo>
                <a:lnTo>
                  <a:pt x="1717" y="4654"/>
                </a:lnTo>
                <a:lnTo>
                  <a:pt x="1690" y="4656"/>
                </a:lnTo>
                <a:lnTo>
                  <a:pt x="1664" y="4650"/>
                </a:lnTo>
                <a:lnTo>
                  <a:pt x="1639" y="4639"/>
                </a:lnTo>
                <a:lnTo>
                  <a:pt x="1621" y="4618"/>
                </a:lnTo>
                <a:lnTo>
                  <a:pt x="1609" y="4595"/>
                </a:lnTo>
                <a:lnTo>
                  <a:pt x="1603" y="4565"/>
                </a:lnTo>
                <a:lnTo>
                  <a:pt x="1603" y="3511"/>
                </a:lnTo>
                <a:lnTo>
                  <a:pt x="5090" y="905"/>
                </a:lnTo>
                <a:lnTo>
                  <a:pt x="972" y="3077"/>
                </a:lnTo>
                <a:lnTo>
                  <a:pt x="64" y="2459"/>
                </a:lnTo>
                <a:lnTo>
                  <a:pt x="36" y="2434"/>
                </a:lnTo>
                <a:lnTo>
                  <a:pt x="15" y="2404"/>
                </a:lnTo>
                <a:lnTo>
                  <a:pt x="4" y="2370"/>
                </a:lnTo>
                <a:lnTo>
                  <a:pt x="0" y="2335"/>
                </a:lnTo>
                <a:lnTo>
                  <a:pt x="0" y="2335"/>
                </a:lnTo>
                <a:lnTo>
                  <a:pt x="4" y="2301"/>
                </a:lnTo>
                <a:lnTo>
                  <a:pt x="17" y="2269"/>
                </a:lnTo>
                <a:lnTo>
                  <a:pt x="36" y="2241"/>
                </a:lnTo>
                <a:lnTo>
                  <a:pt x="62" y="2216"/>
                </a:lnTo>
                <a:lnTo>
                  <a:pt x="96" y="2199"/>
                </a:lnTo>
                <a:lnTo>
                  <a:pt x="6168" y="4"/>
                </a:lnTo>
                <a:lnTo>
                  <a:pt x="61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>
            <a:off x="1274179" y="194994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>
            <a:off x="1283475" y="2218583"/>
            <a:ext cx="212012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>
            <a:off x="3929305" y="485271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9" name="1"/>
          <p:cNvSpPr txBox="1">
            <a:spLocks noChangeArrowheads="1"/>
          </p:cNvSpPr>
          <p:nvPr/>
        </p:nvSpPr>
        <p:spPr bwMode="auto">
          <a:xfrm>
            <a:off x="3938601" y="5121359"/>
            <a:ext cx="212012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0" name="1"/>
          <p:cNvSpPr txBox="1">
            <a:spLocks noChangeArrowheads="1"/>
          </p:cNvSpPr>
          <p:nvPr/>
        </p:nvSpPr>
        <p:spPr bwMode="auto">
          <a:xfrm>
            <a:off x="6555687" y="1923380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" name="1"/>
          <p:cNvSpPr txBox="1">
            <a:spLocks noChangeArrowheads="1"/>
          </p:cNvSpPr>
          <p:nvPr/>
        </p:nvSpPr>
        <p:spPr bwMode="auto">
          <a:xfrm>
            <a:off x="6564983" y="2192022"/>
            <a:ext cx="212012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2" name="1"/>
          <p:cNvSpPr txBox="1">
            <a:spLocks noChangeArrowheads="1"/>
          </p:cNvSpPr>
          <p:nvPr/>
        </p:nvSpPr>
        <p:spPr bwMode="auto">
          <a:xfrm>
            <a:off x="9210813" y="482615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1"/>
          <p:cNvSpPr txBox="1">
            <a:spLocks noChangeArrowheads="1"/>
          </p:cNvSpPr>
          <p:nvPr/>
        </p:nvSpPr>
        <p:spPr bwMode="auto">
          <a:xfrm>
            <a:off x="9220109" y="5094798"/>
            <a:ext cx="2120125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p4302tz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p4302tz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2707</Words>
  <Application>WPS 演示</Application>
  <PresentationFormat>宽屏</PresentationFormat>
  <Paragraphs>225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宋体</vt:lpstr>
      <vt:lpstr>Wingdings</vt:lpstr>
      <vt:lpstr>等线</vt:lpstr>
      <vt:lpstr>Arial</vt:lpstr>
      <vt:lpstr>微软雅黑</vt:lpstr>
      <vt:lpstr>Arial Unicode MS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77</cp:revision>
  <dcterms:created xsi:type="dcterms:W3CDTF">2020-05-21T03:55:00Z</dcterms:created>
  <dcterms:modified xsi:type="dcterms:W3CDTF">2021-09-10T01:09:14Z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EAED8C827F7A402AA34A6CCEE4443C7D</vt:lpwstr>
  </property>
  <property fmtid="{D5CDD505-2E9C-101B-9397-08002B2CF9AE}" pid="3" name="KSOProductBuildVer">
    <vt:lpwstr>2052-11.1.0.10700</vt:lpwstr>
  </property>
</Properties>
</file>