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7" r:id="rId4"/>
    <p:sldId id="263" r:id="rId5"/>
    <p:sldId id="268" r:id="rId6"/>
    <p:sldId id="273" r:id="rId7"/>
    <p:sldId id="272" r:id="rId8"/>
    <p:sldId id="264" r:id="rId9"/>
    <p:sldId id="274" r:id="rId10"/>
    <p:sldId id="269" r:id="rId11"/>
    <p:sldId id="275" r:id="rId12"/>
    <p:sldId id="265" r:id="rId13"/>
    <p:sldId id="277" r:id="rId14"/>
    <p:sldId id="270" r:id="rId15"/>
    <p:sldId id="276" r:id="rId16"/>
    <p:sldId id="266" r:id="rId17"/>
    <p:sldId id="271" r:id="rId18"/>
    <p:sldId id="278" r:id="rId19"/>
    <p:sldId id="279" r:id="rId20"/>
    <p:sldId id="280" r:id="rId21"/>
    <p:sldId id="262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8F4"/>
    <a:srgbClr val="F1CBB8"/>
    <a:srgbClr val="7C7A9A"/>
    <a:srgbClr val="D9AEA8"/>
    <a:srgbClr val="838D96"/>
    <a:srgbClr val="6E6486"/>
    <a:srgbClr val="4B5B72"/>
    <a:srgbClr val="B2BB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2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8837-3081-4949-9D92-2F1A79AE3D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D5B17-2AF9-49E0-991A-7DE6121D6D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8837-3081-4949-9D92-2F1A79AE3D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D5B17-2AF9-49E0-991A-7DE6121D6D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8837-3081-4949-9D92-2F1A79AE3D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D5B17-2AF9-49E0-991A-7DE6121D6D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8837-3081-4949-9D92-2F1A79AE3D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D5B17-2AF9-49E0-991A-7DE6121D6D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8837-3081-4949-9D92-2F1A79AE3D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D5B17-2AF9-49E0-991A-7DE6121D6D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8837-3081-4949-9D92-2F1A79AE3D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D5B17-2AF9-49E0-991A-7DE6121D6D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8837-3081-4949-9D92-2F1A79AE3D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D5B17-2AF9-49E0-991A-7DE6121D6D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8837-3081-4949-9D92-2F1A79AE3D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D5B17-2AF9-49E0-991A-7DE6121D6D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8837-3081-4949-9D92-2F1A79AE3D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D5B17-2AF9-49E0-991A-7DE6121D6D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8837-3081-4949-9D92-2F1A79AE3D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D5B17-2AF9-49E0-991A-7DE6121D6D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8837-3081-4949-9D92-2F1A79AE3D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D5B17-2AF9-49E0-991A-7DE6121D6D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08837-3081-4949-9D92-2F1A79AE3D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D5B17-2AF9-49E0-991A-7DE6121D6D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40553" y="4365289"/>
            <a:ext cx="4253017" cy="44585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0406" y="-1970333"/>
            <a:ext cx="4243373" cy="44682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553" y="-1970332"/>
            <a:ext cx="4253017" cy="44682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0405" y="4355659"/>
            <a:ext cx="4243373" cy="44682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49269" y="2395512"/>
            <a:ext cx="426301" cy="44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041" y="1041812"/>
            <a:ext cx="1367393" cy="14398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02" y="5435600"/>
            <a:ext cx="839636" cy="884127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144585" y="3088794"/>
            <a:ext cx="590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莫兰迪落日晚霞年中总结</a:t>
            </a:r>
            <a:r>
              <a: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50693" y="3805230"/>
            <a:ext cx="712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876238" y="1960183"/>
            <a:ext cx="4430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7C7A9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HI COLOR</a:t>
            </a:r>
            <a:endParaRPr lang="zh-CN" altLang="en-US" sz="6000" dirty="0">
              <a:solidFill>
                <a:srgbClr val="7C7A9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4994730" y="4710033"/>
            <a:ext cx="2234433" cy="394635"/>
          </a:xfrm>
          <a:prstGeom prst="roundRect">
            <a:avLst>
              <a:gd name="adj" fmla="val 50000"/>
            </a:avLst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4191422" cy="6858000"/>
          </a:xfrm>
          <a:prstGeom prst="rect">
            <a:avLst/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191420" y="0"/>
            <a:ext cx="3758779" cy="6858000"/>
          </a:xfrm>
          <a:prstGeom prst="rect">
            <a:avLst/>
          </a:prstGeom>
          <a:blipFill dpi="0" rotWithShape="1">
            <a:blip r:embed="rId1"/>
            <a:srcRect/>
            <a:stretch>
              <a:fillRect l="-50000" r="-8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15477" y="1828725"/>
            <a:ext cx="709834" cy="709834"/>
          </a:xfrm>
          <a:prstGeom prst="ellipse">
            <a:avLst/>
          </a:prstGeom>
          <a:solidFill>
            <a:srgbClr val="83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9406719" y="1831402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9406720" y="2094632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515476" y="4109623"/>
            <a:ext cx="709834" cy="709834"/>
          </a:xfrm>
          <a:prstGeom prst="ellipse">
            <a:avLst/>
          </a:prstGeom>
          <a:solidFill>
            <a:srgbClr val="D9A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9406718" y="4112300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9406719" y="4375530"/>
            <a:ext cx="22816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placeholder_286118"/>
          <p:cNvSpPr>
            <a:spLocks noChangeAspect="1"/>
          </p:cNvSpPr>
          <p:nvPr/>
        </p:nvSpPr>
        <p:spPr bwMode="auto">
          <a:xfrm>
            <a:off x="8682184" y="1954811"/>
            <a:ext cx="363653" cy="426620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13" name="Group 51"/>
          <p:cNvGrpSpPr/>
          <p:nvPr/>
        </p:nvGrpSpPr>
        <p:grpSpPr>
          <a:xfrm>
            <a:off x="8664085" y="4286054"/>
            <a:ext cx="397826" cy="344065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14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06901" y="2150598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难点分析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553378" y="3455480"/>
            <a:ext cx="323122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553378" y="2721619"/>
            <a:ext cx="323122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963114" y="3005029"/>
            <a:ext cx="4270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80645" y="3492693"/>
            <a:ext cx="7388990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PA_文本框 2"/>
          <p:cNvSpPr txBox="1"/>
          <p:nvPr>
            <p:custDataLst>
              <p:tags r:id="rId1"/>
            </p:custDataLst>
          </p:nvPr>
        </p:nvSpPr>
        <p:spPr>
          <a:xfrm>
            <a:off x="3997802" y="2133791"/>
            <a:ext cx="4203034" cy="8359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400" b="0" dirty="0">
                <a:solidFill>
                  <a:srgbClr val="7C7A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市场状况分析</a:t>
            </a:r>
            <a:endParaRPr lang="zh-CN" altLang="en-US" sz="4400" b="0" dirty="0">
              <a:solidFill>
                <a:srgbClr val="7C7A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110234" y="4385179"/>
            <a:ext cx="1993211" cy="394635"/>
          </a:xfrm>
          <a:prstGeom prst="roundRect">
            <a:avLst>
              <a:gd name="adj" fmla="val 50000"/>
            </a:avLst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PART.03</a:t>
            </a:r>
            <a:endParaRPr lang="zh-CN" altLang="en-US" sz="16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553" y="4365289"/>
            <a:ext cx="4253017" cy="44585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0406" y="-1970333"/>
            <a:ext cx="4243373" cy="446822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553" y="-1970332"/>
            <a:ext cx="4253017" cy="446822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70405" y="4355659"/>
            <a:ext cx="4243373" cy="44682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269" y="2395512"/>
            <a:ext cx="426301" cy="44690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041" y="1041812"/>
            <a:ext cx="1367393" cy="143984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02" y="5435600"/>
            <a:ext cx="839636" cy="884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4716380" cy="6858000"/>
          </a:xfrm>
          <a:prstGeom prst="rect">
            <a:avLst/>
          </a:prstGeom>
          <a:blipFill>
            <a:blip r:embed="rId1"/>
            <a:stretch>
              <a:fillRect l="-20000" r="-4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63040" y="3792354"/>
            <a:ext cx="10530038" cy="2310063"/>
          </a:xfrm>
          <a:prstGeom prst="rect">
            <a:avLst/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 flipH="1">
            <a:off x="2208701" y="44122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 flipH="1">
            <a:off x="2208701" y="470950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 flipH="1">
            <a:off x="5680801" y="44122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 flipH="1">
            <a:off x="5680801" y="470950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9059584" y="44122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9059584" y="470950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92578" y="1203819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数据分析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5669937" y="1798370"/>
            <a:ext cx="568787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24887" y="1118242"/>
            <a:ext cx="2959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C7A9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市场状况分析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C7A9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val 18"/>
          <p:cNvSpPr>
            <a:spLocks noChangeArrowheads="1"/>
          </p:cNvSpPr>
          <p:nvPr/>
        </p:nvSpPr>
        <p:spPr bwMode="auto">
          <a:xfrm rot="9900000">
            <a:off x="7448251" y="4750396"/>
            <a:ext cx="607843" cy="610067"/>
          </a:xfrm>
          <a:prstGeom prst="ellipse">
            <a:avLst/>
          </a:prstGeom>
          <a:solidFill>
            <a:srgbClr val="F1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lt1"/>
              </a:solidFill>
              <a:sym typeface="+mn-lt"/>
            </a:endParaRPr>
          </a:p>
        </p:txBody>
      </p:sp>
      <p:sp>
        <p:nvSpPr>
          <p:cNvPr id="5" name="Oval 18"/>
          <p:cNvSpPr>
            <a:spLocks noChangeArrowheads="1"/>
          </p:cNvSpPr>
          <p:nvPr/>
        </p:nvSpPr>
        <p:spPr bwMode="auto">
          <a:xfrm rot="17100000">
            <a:off x="4066644" y="4751190"/>
            <a:ext cx="607890" cy="610021"/>
          </a:xfrm>
          <a:prstGeom prst="ellipse">
            <a:avLst/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lt1"/>
              </a:solidFill>
              <a:sym typeface="+mn-lt"/>
            </a:endParaRPr>
          </a:p>
        </p:txBody>
      </p:sp>
      <p:sp>
        <p:nvSpPr>
          <p:cNvPr id="6" name="Oval 18"/>
          <p:cNvSpPr>
            <a:spLocks noChangeArrowheads="1"/>
          </p:cNvSpPr>
          <p:nvPr/>
        </p:nvSpPr>
        <p:spPr bwMode="auto">
          <a:xfrm flipH="1">
            <a:off x="7379657" y="2201212"/>
            <a:ext cx="607843" cy="610067"/>
          </a:xfrm>
          <a:prstGeom prst="ellipse">
            <a:avLst/>
          </a:prstGeom>
          <a:solidFill>
            <a:srgbClr val="D9A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lt1"/>
              </a:solidFill>
              <a:sym typeface="+mn-lt"/>
            </a:endParaRPr>
          </a:p>
        </p:txBody>
      </p:sp>
      <p:sp>
        <p:nvSpPr>
          <p:cNvPr id="7" name="Oval 18"/>
          <p:cNvSpPr>
            <a:spLocks noChangeArrowheads="1"/>
          </p:cNvSpPr>
          <p:nvPr/>
        </p:nvSpPr>
        <p:spPr bwMode="auto">
          <a:xfrm>
            <a:off x="3997304" y="2201212"/>
            <a:ext cx="607843" cy="610067"/>
          </a:xfrm>
          <a:prstGeom prst="ellipse">
            <a:avLst/>
          </a:prstGeom>
          <a:solidFill>
            <a:srgbClr val="83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lt1"/>
              </a:solidFill>
              <a:sym typeface="+mn-lt"/>
            </a:endParaRPr>
          </a:p>
        </p:txBody>
      </p:sp>
      <p:sp>
        <p:nvSpPr>
          <p:cNvPr id="8" name="Text Placeholder 7"/>
          <p:cNvSpPr txBox="1"/>
          <p:nvPr/>
        </p:nvSpPr>
        <p:spPr>
          <a:xfrm>
            <a:off x="3988551" y="2269255"/>
            <a:ext cx="591317" cy="459322"/>
          </a:xfrm>
          <a:prstGeom prst="rect">
            <a:avLst/>
          </a:prstGeom>
        </p:spPr>
        <p:txBody>
          <a:bodyPr vert="horz" lIns="0" tIns="85486" rIns="0" bIns="85486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965" b="1" kern="1200">
                <a:ln>
                  <a:noFill/>
                </a:ln>
                <a:solidFill>
                  <a:schemeClr val="bg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es-ES_tradnl" sz="1600" b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Text Placeholder 7"/>
          <p:cNvSpPr txBox="1"/>
          <p:nvPr/>
        </p:nvSpPr>
        <p:spPr>
          <a:xfrm>
            <a:off x="4072540" y="4820260"/>
            <a:ext cx="591317" cy="459322"/>
          </a:xfrm>
          <a:prstGeom prst="rect">
            <a:avLst/>
          </a:prstGeom>
        </p:spPr>
        <p:txBody>
          <a:bodyPr vert="horz" lIns="0" tIns="85486" rIns="0" bIns="85486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965" b="1" kern="1200">
                <a:solidFill>
                  <a:schemeClr val="bg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es-ES_tradnl" sz="1600" b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Text Placeholder 7"/>
          <p:cNvSpPr txBox="1"/>
          <p:nvPr/>
        </p:nvSpPr>
        <p:spPr>
          <a:xfrm>
            <a:off x="7395691" y="2269255"/>
            <a:ext cx="591317" cy="459322"/>
          </a:xfrm>
          <a:prstGeom prst="rect">
            <a:avLst/>
          </a:prstGeom>
        </p:spPr>
        <p:txBody>
          <a:bodyPr vert="horz" lIns="0" tIns="85486" rIns="0" bIns="85486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965" b="1" kern="1200">
                <a:solidFill>
                  <a:schemeClr val="bg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es-ES_tradnl" sz="1600" b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Text Placeholder 7"/>
          <p:cNvSpPr txBox="1"/>
          <p:nvPr/>
        </p:nvSpPr>
        <p:spPr>
          <a:xfrm>
            <a:off x="7442698" y="4823168"/>
            <a:ext cx="591317" cy="459322"/>
          </a:xfrm>
          <a:prstGeom prst="rect">
            <a:avLst/>
          </a:prstGeom>
        </p:spPr>
        <p:txBody>
          <a:bodyPr vert="horz" lIns="0" tIns="85486" rIns="0" bIns="85486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965" b="1" kern="1200">
                <a:solidFill>
                  <a:schemeClr val="bg1"/>
                </a:solidFill>
                <a:latin typeface="League Gothic Regular"/>
                <a:ea typeface="+mn-ea"/>
                <a:cs typeface="League Gothic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lang="es-ES_tradnl" sz="1600" b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Shape 1719"/>
          <p:cNvSpPr/>
          <p:nvPr/>
        </p:nvSpPr>
        <p:spPr>
          <a:xfrm>
            <a:off x="4502215" y="3507252"/>
            <a:ext cx="1477103" cy="1772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44" y="21600"/>
                </a:moveTo>
                <a:lnTo>
                  <a:pt x="17863" y="16372"/>
                </a:lnTo>
                <a:lnTo>
                  <a:pt x="21600" y="11064"/>
                </a:lnTo>
                <a:cubicBezTo>
                  <a:pt x="16705" y="10632"/>
                  <a:pt x="12832" y="7246"/>
                  <a:pt x="12619" y="3093"/>
                </a:cubicBezTo>
                <a:lnTo>
                  <a:pt x="6294" y="0"/>
                </a:lnTo>
                <a:lnTo>
                  <a:pt x="0" y="3080"/>
                </a:lnTo>
                <a:cubicBezTo>
                  <a:pt x="216" y="13022"/>
                  <a:pt x="9708" y="21118"/>
                  <a:pt x="21544" y="21600"/>
                </a:cubicBezTo>
                <a:close/>
              </a:path>
            </a:pathLst>
          </a:cu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sym typeface="+mn-lt"/>
            </a:endParaRPr>
          </a:p>
        </p:txBody>
      </p:sp>
      <p:sp>
        <p:nvSpPr>
          <p:cNvPr id="13" name="Shape 1720"/>
          <p:cNvSpPr/>
          <p:nvPr/>
        </p:nvSpPr>
        <p:spPr>
          <a:xfrm>
            <a:off x="5801135" y="3804454"/>
            <a:ext cx="1772273" cy="1477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305"/>
                </a:moveTo>
                <a:lnTo>
                  <a:pt x="3079" y="21600"/>
                </a:lnTo>
                <a:cubicBezTo>
                  <a:pt x="13022" y="21383"/>
                  <a:pt x="21117" y="11891"/>
                  <a:pt x="21600" y="57"/>
                </a:cubicBezTo>
                <a:lnTo>
                  <a:pt x="16372" y="3738"/>
                </a:lnTo>
                <a:lnTo>
                  <a:pt x="11063" y="0"/>
                </a:lnTo>
                <a:cubicBezTo>
                  <a:pt x="10631" y="4895"/>
                  <a:pt x="7245" y="8768"/>
                  <a:pt x="3093" y="8981"/>
                </a:cubicBezTo>
                <a:cubicBezTo>
                  <a:pt x="3093" y="8981"/>
                  <a:pt x="0" y="15305"/>
                  <a:pt x="0" y="15305"/>
                </a:cubicBezTo>
                <a:close/>
              </a:path>
            </a:pathLst>
          </a:custGeom>
          <a:solidFill>
            <a:srgbClr val="F1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sym typeface="+mn-lt"/>
            </a:endParaRPr>
          </a:p>
        </p:txBody>
      </p:sp>
      <p:sp>
        <p:nvSpPr>
          <p:cNvPr id="14" name="Shape 1721"/>
          <p:cNvSpPr/>
          <p:nvPr/>
        </p:nvSpPr>
        <p:spPr>
          <a:xfrm>
            <a:off x="6087295" y="2224766"/>
            <a:ext cx="1477103" cy="1772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21"/>
                </a:moveTo>
                <a:cubicBezTo>
                  <a:pt x="21384" y="8578"/>
                  <a:pt x="11891" y="483"/>
                  <a:pt x="56" y="0"/>
                </a:cubicBezTo>
                <a:lnTo>
                  <a:pt x="3737" y="5228"/>
                </a:lnTo>
                <a:lnTo>
                  <a:pt x="0" y="10536"/>
                </a:lnTo>
                <a:cubicBezTo>
                  <a:pt x="4895" y="10968"/>
                  <a:pt x="8767" y="14353"/>
                  <a:pt x="8981" y="18507"/>
                </a:cubicBezTo>
                <a:lnTo>
                  <a:pt x="15305" y="21600"/>
                </a:lnTo>
                <a:cubicBezTo>
                  <a:pt x="15305" y="21600"/>
                  <a:pt x="21600" y="18521"/>
                  <a:pt x="21600" y="18521"/>
                </a:cubicBezTo>
                <a:close/>
              </a:path>
            </a:pathLst>
          </a:custGeom>
          <a:solidFill>
            <a:srgbClr val="D9A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sym typeface="+mn-lt"/>
            </a:endParaRPr>
          </a:p>
        </p:txBody>
      </p:sp>
      <p:sp>
        <p:nvSpPr>
          <p:cNvPr id="15" name="Shape 1722"/>
          <p:cNvSpPr/>
          <p:nvPr/>
        </p:nvSpPr>
        <p:spPr>
          <a:xfrm>
            <a:off x="4502213" y="2224768"/>
            <a:ext cx="1772273" cy="1477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294"/>
                </a:moveTo>
                <a:lnTo>
                  <a:pt x="18521" y="0"/>
                </a:lnTo>
                <a:cubicBezTo>
                  <a:pt x="8577" y="216"/>
                  <a:pt x="483" y="9708"/>
                  <a:pt x="0" y="21544"/>
                </a:cubicBezTo>
                <a:lnTo>
                  <a:pt x="5227" y="17863"/>
                </a:lnTo>
                <a:lnTo>
                  <a:pt x="10537" y="21600"/>
                </a:lnTo>
                <a:cubicBezTo>
                  <a:pt x="10969" y="16705"/>
                  <a:pt x="14354" y="12832"/>
                  <a:pt x="18507" y="12619"/>
                </a:cubicBezTo>
                <a:cubicBezTo>
                  <a:pt x="18507" y="12619"/>
                  <a:pt x="21600" y="6294"/>
                  <a:pt x="21600" y="6294"/>
                </a:cubicBezTo>
                <a:close/>
              </a:path>
            </a:pathLst>
          </a:custGeom>
          <a:solidFill>
            <a:srgbClr val="83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sym typeface="+mn-lt"/>
            </a:endParaRPr>
          </a:p>
        </p:txBody>
      </p:sp>
      <p:sp>
        <p:nvSpPr>
          <p:cNvPr id="16" name="Freeform 41"/>
          <p:cNvSpPr/>
          <p:nvPr/>
        </p:nvSpPr>
        <p:spPr bwMode="auto">
          <a:xfrm>
            <a:off x="5097260" y="2748088"/>
            <a:ext cx="437449" cy="411177"/>
          </a:xfrm>
          <a:custGeom>
            <a:avLst/>
            <a:gdLst>
              <a:gd name="T0" fmla="*/ 107 w 400"/>
              <a:gd name="T1" fmla="*/ 376 h 376"/>
              <a:gd name="T2" fmla="*/ 147 w 400"/>
              <a:gd name="T3" fmla="*/ 376 h 376"/>
              <a:gd name="T4" fmla="*/ 237 w 400"/>
              <a:gd name="T5" fmla="*/ 216 h 376"/>
              <a:gd name="T6" fmla="*/ 340 w 400"/>
              <a:gd name="T7" fmla="*/ 216 h 376"/>
              <a:gd name="T8" fmla="*/ 400 w 400"/>
              <a:gd name="T9" fmla="*/ 188 h 376"/>
              <a:gd name="T10" fmla="*/ 340 w 400"/>
              <a:gd name="T11" fmla="*/ 160 h 376"/>
              <a:gd name="T12" fmla="*/ 237 w 400"/>
              <a:gd name="T13" fmla="*/ 160 h 376"/>
              <a:gd name="T14" fmla="*/ 147 w 400"/>
              <a:gd name="T15" fmla="*/ 0 h 376"/>
              <a:gd name="T16" fmla="*/ 107 w 400"/>
              <a:gd name="T17" fmla="*/ 0 h 376"/>
              <a:gd name="T18" fmla="*/ 157 w 400"/>
              <a:gd name="T19" fmla="*/ 160 h 376"/>
              <a:gd name="T20" fmla="*/ 85 w 400"/>
              <a:gd name="T21" fmla="*/ 160 h 376"/>
              <a:gd name="T22" fmla="*/ 40 w 400"/>
              <a:gd name="T23" fmla="*/ 120 h 376"/>
              <a:gd name="T24" fmla="*/ 0 w 400"/>
              <a:gd name="T25" fmla="*/ 120 h 376"/>
              <a:gd name="T26" fmla="*/ 32 w 400"/>
              <a:gd name="T27" fmla="*/ 188 h 376"/>
              <a:gd name="T28" fmla="*/ 0 w 400"/>
              <a:gd name="T29" fmla="*/ 256 h 376"/>
              <a:gd name="T30" fmla="*/ 40 w 400"/>
              <a:gd name="T31" fmla="*/ 256 h 376"/>
              <a:gd name="T32" fmla="*/ 85 w 400"/>
              <a:gd name="T33" fmla="*/ 216 h 376"/>
              <a:gd name="T34" fmla="*/ 157 w 400"/>
              <a:gd name="T35" fmla="*/ 216 h 376"/>
              <a:gd name="T36" fmla="*/ 107 w 400"/>
              <a:gd name="T37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00" h="376">
                <a:moveTo>
                  <a:pt x="107" y="376"/>
                </a:moveTo>
                <a:cubicBezTo>
                  <a:pt x="147" y="376"/>
                  <a:pt x="147" y="376"/>
                  <a:pt x="147" y="376"/>
                </a:cubicBezTo>
                <a:cubicBezTo>
                  <a:pt x="237" y="216"/>
                  <a:pt x="237" y="216"/>
                  <a:pt x="237" y="216"/>
                </a:cubicBezTo>
                <a:cubicBezTo>
                  <a:pt x="340" y="216"/>
                  <a:pt x="340" y="216"/>
                  <a:pt x="340" y="216"/>
                </a:cubicBezTo>
                <a:cubicBezTo>
                  <a:pt x="340" y="216"/>
                  <a:pt x="400" y="216"/>
                  <a:pt x="400" y="188"/>
                </a:cubicBezTo>
                <a:cubicBezTo>
                  <a:pt x="400" y="160"/>
                  <a:pt x="340" y="160"/>
                  <a:pt x="340" y="160"/>
                </a:cubicBezTo>
                <a:cubicBezTo>
                  <a:pt x="237" y="160"/>
                  <a:pt x="237" y="160"/>
                  <a:pt x="237" y="160"/>
                </a:cubicBezTo>
                <a:cubicBezTo>
                  <a:pt x="147" y="0"/>
                  <a:pt x="147" y="0"/>
                  <a:pt x="14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57" y="160"/>
                  <a:pt x="157" y="160"/>
                  <a:pt x="157" y="160"/>
                </a:cubicBezTo>
                <a:cubicBezTo>
                  <a:pt x="85" y="160"/>
                  <a:pt x="85" y="160"/>
                  <a:pt x="85" y="16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32" y="188"/>
                  <a:pt x="32" y="188"/>
                  <a:pt x="32" y="188"/>
                </a:cubicBezTo>
                <a:cubicBezTo>
                  <a:pt x="0" y="256"/>
                  <a:pt x="0" y="256"/>
                  <a:pt x="0" y="256"/>
                </a:cubicBezTo>
                <a:cubicBezTo>
                  <a:pt x="40" y="256"/>
                  <a:pt x="40" y="256"/>
                  <a:pt x="40" y="256"/>
                </a:cubicBezTo>
                <a:cubicBezTo>
                  <a:pt x="85" y="216"/>
                  <a:pt x="85" y="216"/>
                  <a:pt x="85" y="216"/>
                </a:cubicBezTo>
                <a:cubicBezTo>
                  <a:pt x="157" y="216"/>
                  <a:pt x="157" y="216"/>
                  <a:pt x="157" y="216"/>
                </a:cubicBezTo>
                <a:lnTo>
                  <a:pt x="107" y="3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en-AU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Freeform 73"/>
          <p:cNvSpPr>
            <a:spLocks noEditPoints="1"/>
          </p:cNvSpPr>
          <p:nvPr/>
        </p:nvSpPr>
        <p:spPr bwMode="auto">
          <a:xfrm>
            <a:off x="6651247" y="2810291"/>
            <a:ext cx="395617" cy="408639"/>
          </a:xfrm>
          <a:custGeom>
            <a:avLst/>
            <a:gdLst>
              <a:gd name="T0" fmla="*/ 117 w 320"/>
              <a:gd name="T1" fmla="*/ 262 h 328"/>
              <a:gd name="T2" fmla="*/ 101 w 320"/>
              <a:gd name="T3" fmla="*/ 278 h 328"/>
              <a:gd name="T4" fmla="*/ 50 w 320"/>
              <a:gd name="T5" fmla="*/ 278 h 328"/>
              <a:gd name="T6" fmla="*/ 39 w 320"/>
              <a:gd name="T7" fmla="*/ 253 h 328"/>
              <a:gd name="T8" fmla="*/ 50 w 320"/>
              <a:gd name="T9" fmla="*/ 228 h 328"/>
              <a:gd name="T10" fmla="*/ 109 w 320"/>
              <a:gd name="T11" fmla="*/ 169 h 328"/>
              <a:gd name="T12" fmla="*/ 162 w 320"/>
              <a:gd name="T13" fmla="*/ 155 h 328"/>
              <a:gd name="T14" fmla="*/ 190 w 320"/>
              <a:gd name="T15" fmla="*/ 155 h 328"/>
              <a:gd name="T16" fmla="*/ 190 w 320"/>
              <a:gd name="T17" fmla="*/ 127 h 328"/>
              <a:gd name="T18" fmla="*/ 82 w 320"/>
              <a:gd name="T19" fmla="*/ 141 h 328"/>
              <a:gd name="T20" fmla="*/ 22 w 320"/>
              <a:gd name="T21" fmla="*/ 200 h 328"/>
              <a:gd name="T22" fmla="*/ 0 w 320"/>
              <a:gd name="T23" fmla="*/ 253 h 328"/>
              <a:gd name="T24" fmla="*/ 22 w 320"/>
              <a:gd name="T25" fmla="*/ 306 h 328"/>
              <a:gd name="T26" fmla="*/ 75 w 320"/>
              <a:gd name="T27" fmla="*/ 328 h 328"/>
              <a:gd name="T28" fmla="*/ 129 w 320"/>
              <a:gd name="T29" fmla="*/ 306 h 328"/>
              <a:gd name="T30" fmla="*/ 145 w 320"/>
              <a:gd name="T31" fmla="*/ 290 h 328"/>
              <a:gd name="T32" fmla="*/ 145 w 320"/>
              <a:gd name="T33" fmla="*/ 262 h 328"/>
              <a:gd name="T34" fmla="*/ 117 w 320"/>
              <a:gd name="T35" fmla="*/ 262 h 328"/>
              <a:gd name="T36" fmla="*/ 298 w 320"/>
              <a:gd name="T37" fmla="*/ 32 h 328"/>
              <a:gd name="T38" fmla="*/ 195 w 320"/>
              <a:gd name="T39" fmla="*/ 28 h 328"/>
              <a:gd name="T40" fmla="*/ 175 w 320"/>
              <a:gd name="T41" fmla="*/ 48 h 328"/>
              <a:gd name="T42" fmla="*/ 175 w 320"/>
              <a:gd name="T43" fmla="*/ 76 h 328"/>
              <a:gd name="T44" fmla="*/ 203 w 320"/>
              <a:gd name="T45" fmla="*/ 76 h 328"/>
              <a:gd name="T46" fmla="*/ 223 w 320"/>
              <a:gd name="T47" fmla="*/ 56 h 328"/>
              <a:gd name="T48" fmla="*/ 270 w 320"/>
              <a:gd name="T49" fmla="*/ 60 h 328"/>
              <a:gd name="T50" fmla="*/ 280 w 320"/>
              <a:gd name="T51" fmla="*/ 85 h 328"/>
              <a:gd name="T52" fmla="*/ 270 w 320"/>
              <a:gd name="T53" fmla="*/ 110 h 328"/>
              <a:gd name="T54" fmla="*/ 206 w 320"/>
              <a:gd name="T55" fmla="*/ 173 h 328"/>
              <a:gd name="T56" fmla="*/ 158 w 320"/>
              <a:gd name="T57" fmla="*/ 183 h 328"/>
              <a:gd name="T58" fmla="*/ 129 w 320"/>
              <a:gd name="T59" fmla="*/ 183 h 328"/>
              <a:gd name="T60" fmla="*/ 130 w 320"/>
              <a:gd name="T61" fmla="*/ 211 h 328"/>
              <a:gd name="T62" fmla="*/ 174 w 320"/>
              <a:gd name="T63" fmla="*/ 231 h 328"/>
              <a:gd name="T64" fmla="*/ 234 w 320"/>
              <a:gd name="T65" fmla="*/ 202 h 328"/>
              <a:gd name="T66" fmla="*/ 298 w 320"/>
              <a:gd name="T67" fmla="*/ 138 h 328"/>
              <a:gd name="T68" fmla="*/ 320 w 320"/>
              <a:gd name="T69" fmla="*/ 85 h 328"/>
              <a:gd name="T70" fmla="*/ 298 w 320"/>
              <a:gd name="T71" fmla="*/ 32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20" h="328">
                <a:moveTo>
                  <a:pt x="117" y="262"/>
                </a:moveTo>
                <a:cubicBezTo>
                  <a:pt x="101" y="278"/>
                  <a:pt x="101" y="278"/>
                  <a:pt x="101" y="278"/>
                </a:cubicBezTo>
                <a:cubicBezTo>
                  <a:pt x="87" y="292"/>
                  <a:pt x="64" y="292"/>
                  <a:pt x="50" y="278"/>
                </a:cubicBezTo>
                <a:cubicBezTo>
                  <a:pt x="43" y="271"/>
                  <a:pt x="39" y="262"/>
                  <a:pt x="39" y="253"/>
                </a:cubicBezTo>
                <a:cubicBezTo>
                  <a:pt x="39" y="243"/>
                  <a:pt x="43" y="234"/>
                  <a:pt x="50" y="228"/>
                </a:cubicBezTo>
                <a:cubicBezTo>
                  <a:pt x="109" y="169"/>
                  <a:pt x="109" y="169"/>
                  <a:pt x="109" y="169"/>
                </a:cubicBezTo>
                <a:cubicBezTo>
                  <a:pt x="122" y="156"/>
                  <a:pt x="145" y="138"/>
                  <a:pt x="162" y="155"/>
                </a:cubicBezTo>
                <a:cubicBezTo>
                  <a:pt x="170" y="163"/>
                  <a:pt x="182" y="163"/>
                  <a:pt x="190" y="155"/>
                </a:cubicBezTo>
                <a:cubicBezTo>
                  <a:pt x="198" y="147"/>
                  <a:pt x="198" y="135"/>
                  <a:pt x="190" y="127"/>
                </a:cubicBezTo>
                <a:cubicBezTo>
                  <a:pt x="161" y="98"/>
                  <a:pt x="119" y="104"/>
                  <a:pt x="82" y="141"/>
                </a:cubicBezTo>
                <a:cubicBezTo>
                  <a:pt x="22" y="200"/>
                  <a:pt x="22" y="200"/>
                  <a:pt x="22" y="200"/>
                </a:cubicBezTo>
                <a:cubicBezTo>
                  <a:pt x="8" y="214"/>
                  <a:pt x="0" y="233"/>
                  <a:pt x="0" y="253"/>
                </a:cubicBezTo>
                <a:cubicBezTo>
                  <a:pt x="0" y="273"/>
                  <a:pt x="8" y="292"/>
                  <a:pt x="22" y="306"/>
                </a:cubicBezTo>
                <a:cubicBezTo>
                  <a:pt x="37" y="321"/>
                  <a:pt x="56" y="328"/>
                  <a:pt x="75" y="328"/>
                </a:cubicBezTo>
                <a:cubicBezTo>
                  <a:pt x="95" y="328"/>
                  <a:pt x="114" y="321"/>
                  <a:pt x="129" y="306"/>
                </a:cubicBezTo>
                <a:cubicBezTo>
                  <a:pt x="145" y="290"/>
                  <a:pt x="145" y="290"/>
                  <a:pt x="145" y="290"/>
                </a:cubicBezTo>
                <a:cubicBezTo>
                  <a:pt x="153" y="282"/>
                  <a:pt x="153" y="270"/>
                  <a:pt x="145" y="262"/>
                </a:cubicBezTo>
                <a:cubicBezTo>
                  <a:pt x="137" y="254"/>
                  <a:pt x="125" y="254"/>
                  <a:pt x="117" y="262"/>
                </a:cubicBezTo>
                <a:close/>
                <a:moveTo>
                  <a:pt x="298" y="32"/>
                </a:moveTo>
                <a:cubicBezTo>
                  <a:pt x="267" y="1"/>
                  <a:pt x="223" y="0"/>
                  <a:pt x="195" y="28"/>
                </a:cubicBezTo>
                <a:cubicBezTo>
                  <a:pt x="175" y="48"/>
                  <a:pt x="175" y="48"/>
                  <a:pt x="175" y="48"/>
                </a:cubicBezTo>
                <a:cubicBezTo>
                  <a:pt x="167" y="56"/>
                  <a:pt x="167" y="68"/>
                  <a:pt x="175" y="76"/>
                </a:cubicBezTo>
                <a:cubicBezTo>
                  <a:pt x="182" y="84"/>
                  <a:pt x="195" y="84"/>
                  <a:pt x="203" y="7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38" y="42"/>
                  <a:pt x="257" y="48"/>
                  <a:pt x="270" y="60"/>
                </a:cubicBezTo>
                <a:cubicBezTo>
                  <a:pt x="276" y="67"/>
                  <a:pt x="280" y="76"/>
                  <a:pt x="280" y="85"/>
                </a:cubicBezTo>
                <a:cubicBezTo>
                  <a:pt x="280" y="95"/>
                  <a:pt x="276" y="104"/>
                  <a:pt x="270" y="110"/>
                </a:cubicBezTo>
                <a:cubicBezTo>
                  <a:pt x="206" y="173"/>
                  <a:pt x="206" y="173"/>
                  <a:pt x="206" y="173"/>
                </a:cubicBezTo>
                <a:cubicBezTo>
                  <a:pt x="177" y="202"/>
                  <a:pt x="163" y="189"/>
                  <a:pt x="158" y="183"/>
                </a:cubicBezTo>
                <a:cubicBezTo>
                  <a:pt x="150" y="175"/>
                  <a:pt x="137" y="175"/>
                  <a:pt x="129" y="183"/>
                </a:cubicBezTo>
                <a:cubicBezTo>
                  <a:pt x="122" y="191"/>
                  <a:pt x="122" y="203"/>
                  <a:pt x="130" y="211"/>
                </a:cubicBezTo>
                <a:cubicBezTo>
                  <a:pt x="143" y="224"/>
                  <a:pt x="158" y="231"/>
                  <a:pt x="174" y="231"/>
                </a:cubicBezTo>
                <a:cubicBezTo>
                  <a:pt x="194" y="231"/>
                  <a:pt x="214" y="221"/>
                  <a:pt x="234" y="202"/>
                </a:cubicBezTo>
                <a:cubicBezTo>
                  <a:pt x="298" y="138"/>
                  <a:pt x="298" y="138"/>
                  <a:pt x="298" y="138"/>
                </a:cubicBezTo>
                <a:cubicBezTo>
                  <a:pt x="312" y="124"/>
                  <a:pt x="320" y="105"/>
                  <a:pt x="320" y="85"/>
                </a:cubicBezTo>
                <a:cubicBezTo>
                  <a:pt x="320" y="65"/>
                  <a:pt x="312" y="46"/>
                  <a:pt x="298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en-AU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Freeform 153"/>
          <p:cNvSpPr>
            <a:spLocks noEditPoints="1"/>
          </p:cNvSpPr>
          <p:nvPr/>
        </p:nvSpPr>
        <p:spPr bwMode="auto">
          <a:xfrm>
            <a:off x="4960288" y="4197316"/>
            <a:ext cx="365171" cy="392199"/>
          </a:xfrm>
          <a:custGeom>
            <a:avLst/>
            <a:gdLst>
              <a:gd name="T0" fmla="*/ 207 w 328"/>
              <a:gd name="T1" fmla="*/ 333 h 352"/>
              <a:gd name="T2" fmla="*/ 218 w 328"/>
              <a:gd name="T3" fmla="*/ 345 h 352"/>
              <a:gd name="T4" fmla="*/ 298 w 328"/>
              <a:gd name="T5" fmla="*/ 352 h 352"/>
              <a:gd name="T6" fmla="*/ 311 w 328"/>
              <a:gd name="T7" fmla="*/ 342 h 352"/>
              <a:gd name="T8" fmla="*/ 317 w 328"/>
              <a:gd name="T9" fmla="*/ 276 h 352"/>
              <a:gd name="T10" fmla="*/ 213 w 328"/>
              <a:gd name="T11" fmla="*/ 267 h 352"/>
              <a:gd name="T12" fmla="*/ 207 w 328"/>
              <a:gd name="T13" fmla="*/ 333 h 352"/>
              <a:gd name="T14" fmla="*/ 11 w 328"/>
              <a:gd name="T15" fmla="*/ 276 h 352"/>
              <a:gd name="T16" fmla="*/ 17 w 328"/>
              <a:gd name="T17" fmla="*/ 342 h 352"/>
              <a:gd name="T18" fmla="*/ 30 w 328"/>
              <a:gd name="T19" fmla="*/ 352 h 352"/>
              <a:gd name="T20" fmla="*/ 110 w 328"/>
              <a:gd name="T21" fmla="*/ 345 h 352"/>
              <a:gd name="T22" fmla="*/ 120 w 328"/>
              <a:gd name="T23" fmla="*/ 333 h 352"/>
              <a:gd name="T24" fmla="*/ 114 w 328"/>
              <a:gd name="T25" fmla="*/ 267 h 352"/>
              <a:gd name="T26" fmla="*/ 11 w 328"/>
              <a:gd name="T27" fmla="*/ 276 h 352"/>
              <a:gd name="T28" fmla="*/ 0 w 328"/>
              <a:gd name="T29" fmla="*/ 168 h 352"/>
              <a:gd name="T30" fmla="*/ 7 w 328"/>
              <a:gd name="T31" fmla="*/ 235 h 352"/>
              <a:gd name="T32" fmla="*/ 110 w 328"/>
              <a:gd name="T33" fmla="*/ 227 h 352"/>
              <a:gd name="T34" fmla="*/ 104 w 328"/>
              <a:gd name="T35" fmla="*/ 159 h 352"/>
              <a:gd name="T36" fmla="*/ 104 w 328"/>
              <a:gd name="T37" fmla="*/ 154 h 352"/>
              <a:gd name="T38" fmla="*/ 164 w 328"/>
              <a:gd name="T39" fmla="*/ 98 h 352"/>
              <a:gd name="T40" fmla="*/ 224 w 328"/>
              <a:gd name="T41" fmla="*/ 154 h 352"/>
              <a:gd name="T42" fmla="*/ 224 w 328"/>
              <a:gd name="T43" fmla="*/ 159 h 352"/>
              <a:gd name="T44" fmla="*/ 217 w 328"/>
              <a:gd name="T45" fmla="*/ 227 h 352"/>
              <a:gd name="T46" fmla="*/ 321 w 328"/>
              <a:gd name="T47" fmla="*/ 235 h 352"/>
              <a:gd name="T48" fmla="*/ 327 w 328"/>
              <a:gd name="T49" fmla="*/ 168 h 352"/>
              <a:gd name="T50" fmla="*/ 328 w 328"/>
              <a:gd name="T51" fmla="*/ 154 h 352"/>
              <a:gd name="T52" fmla="*/ 164 w 328"/>
              <a:gd name="T53" fmla="*/ 0 h 352"/>
              <a:gd name="T54" fmla="*/ 0 w 328"/>
              <a:gd name="T55" fmla="*/ 154 h 352"/>
              <a:gd name="T56" fmla="*/ 0 w 328"/>
              <a:gd name="T57" fmla="*/ 168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28" h="352">
                <a:moveTo>
                  <a:pt x="207" y="333"/>
                </a:moveTo>
                <a:cubicBezTo>
                  <a:pt x="206" y="339"/>
                  <a:pt x="211" y="345"/>
                  <a:pt x="218" y="345"/>
                </a:cubicBezTo>
                <a:cubicBezTo>
                  <a:pt x="298" y="352"/>
                  <a:pt x="298" y="352"/>
                  <a:pt x="298" y="352"/>
                </a:cubicBezTo>
                <a:cubicBezTo>
                  <a:pt x="304" y="352"/>
                  <a:pt x="310" y="348"/>
                  <a:pt x="311" y="342"/>
                </a:cubicBezTo>
                <a:cubicBezTo>
                  <a:pt x="317" y="276"/>
                  <a:pt x="317" y="276"/>
                  <a:pt x="317" y="276"/>
                </a:cubicBezTo>
                <a:cubicBezTo>
                  <a:pt x="213" y="267"/>
                  <a:pt x="213" y="267"/>
                  <a:pt x="213" y="267"/>
                </a:cubicBezTo>
                <a:lnTo>
                  <a:pt x="207" y="333"/>
                </a:lnTo>
                <a:close/>
                <a:moveTo>
                  <a:pt x="11" y="276"/>
                </a:moveTo>
                <a:cubicBezTo>
                  <a:pt x="17" y="342"/>
                  <a:pt x="17" y="342"/>
                  <a:pt x="17" y="342"/>
                </a:cubicBezTo>
                <a:cubicBezTo>
                  <a:pt x="17" y="348"/>
                  <a:pt x="23" y="352"/>
                  <a:pt x="30" y="352"/>
                </a:cubicBezTo>
                <a:cubicBezTo>
                  <a:pt x="110" y="345"/>
                  <a:pt x="110" y="345"/>
                  <a:pt x="110" y="345"/>
                </a:cubicBezTo>
                <a:cubicBezTo>
                  <a:pt x="116" y="345"/>
                  <a:pt x="121" y="339"/>
                  <a:pt x="120" y="333"/>
                </a:cubicBezTo>
                <a:cubicBezTo>
                  <a:pt x="114" y="267"/>
                  <a:pt x="114" y="267"/>
                  <a:pt x="114" y="267"/>
                </a:cubicBezTo>
                <a:lnTo>
                  <a:pt x="11" y="276"/>
                </a:lnTo>
                <a:close/>
                <a:moveTo>
                  <a:pt x="0" y="168"/>
                </a:moveTo>
                <a:cubicBezTo>
                  <a:pt x="7" y="235"/>
                  <a:pt x="7" y="235"/>
                  <a:pt x="7" y="235"/>
                </a:cubicBezTo>
                <a:cubicBezTo>
                  <a:pt x="110" y="227"/>
                  <a:pt x="110" y="227"/>
                  <a:pt x="110" y="227"/>
                </a:cubicBezTo>
                <a:cubicBezTo>
                  <a:pt x="104" y="159"/>
                  <a:pt x="104" y="159"/>
                  <a:pt x="104" y="159"/>
                </a:cubicBezTo>
                <a:cubicBezTo>
                  <a:pt x="104" y="157"/>
                  <a:pt x="104" y="156"/>
                  <a:pt x="104" y="154"/>
                </a:cubicBezTo>
                <a:cubicBezTo>
                  <a:pt x="104" y="123"/>
                  <a:pt x="131" y="98"/>
                  <a:pt x="164" y="98"/>
                </a:cubicBezTo>
                <a:cubicBezTo>
                  <a:pt x="197" y="98"/>
                  <a:pt x="224" y="123"/>
                  <a:pt x="224" y="154"/>
                </a:cubicBezTo>
                <a:cubicBezTo>
                  <a:pt x="224" y="156"/>
                  <a:pt x="224" y="157"/>
                  <a:pt x="224" y="159"/>
                </a:cubicBezTo>
                <a:cubicBezTo>
                  <a:pt x="217" y="227"/>
                  <a:pt x="217" y="227"/>
                  <a:pt x="217" y="227"/>
                </a:cubicBezTo>
                <a:cubicBezTo>
                  <a:pt x="321" y="235"/>
                  <a:pt x="321" y="235"/>
                  <a:pt x="321" y="235"/>
                </a:cubicBezTo>
                <a:cubicBezTo>
                  <a:pt x="327" y="168"/>
                  <a:pt x="327" y="168"/>
                  <a:pt x="327" y="168"/>
                </a:cubicBezTo>
                <a:cubicBezTo>
                  <a:pt x="328" y="163"/>
                  <a:pt x="328" y="159"/>
                  <a:pt x="328" y="154"/>
                </a:cubicBezTo>
                <a:cubicBezTo>
                  <a:pt x="328" y="69"/>
                  <a:pt x="254" y="0"/>
                  <a:pt x="164" y="0"/>
                </a:cubicBezTo>
                <a:cubicBezTo>
                  <a:pt x="73" y="0"/>
                  <a:pt x="0" y="69"/>
                  <a:pt x="0" y="154"/>
                </a:cubicBezTo>
                <a:cubicBezTo>
                  <a:pt x="0" y="159"/>
                  <a:pt x="0" y="163"/>
                  <a:pt x="0" y="1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en-AU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Freeform 154"/>
          <p:cNvSpPr>
            <a:spLocks noEditPoints="1"/>
          </p:cNvSpPr>
          <p:nvPr/>
        </p:nvSpPr>
        <p:spPr bwMode="auto">
          <a:xfrm>
            <a:off x="6598886" y="4298379"/>
            <a:ext cx="394158" cy="394280"/>
          </a:xfrm>
          <a:custGeom>
            <a:avLst/>
            <a:gdLst>
              <a:gd name="T0" fmla="*/ 347 w 376"/>
              <a:gd name="T1" fmla="*/ 284 h 376"/>
              <a:gd name="T2" fmla="*/ 347 w 376"/>
              <a:gd name="T3" fmla="*/ 238 h 376"/>
              <a:gd name="T4" fmla="*/ 278 w 376"/>
              <a:gd name="T5" fmla="*/ 169 h 376"/>
              <a:gd name="T6" fmla="*/ 238 w 376"/>
              <a:gd name="T7" fmla="*/ 169 h 376"/>
              <a:gd name="T8" fmla="*/ 207 w 376"/>
              <a:gd name="T9" fmla="*/ 148 h 376"/>
              <a:gd name="T10" fmla="*/ 207 w 376"/>
              <a:gd name="T11" fmla="*/ 92 h 376"/>
              <a:gd name="T12" fmla="*/ 236 w 376"/>
              <a:gd name="T13" fmla="*/ 48 h 376"/>
              <a:gd name="T14" fmla="*/ 188 w 376"/>
              <a:gd name="T15" fmla="*/ 0 h 376"/>
              <a:gd name="T16" fmla="*/ 140 w 376"/>
              <a:gd name="T17" fmla="*/ 48 h 376"/>
              <a:gd name="T18" fmla="*/ 169 w 376"/>
              <a:gd name="T19" fmla="*/ 92 h 376"/>
              <a:gd name="T20" fmla="*/ 169 w 376"/>
              <a:gd name="T21" fmla="*/ 148 h 376"/>
              <a:gd name="T22" fmla="*/ 138 w 376"/>
              <a:gd name="T23" fmla="*/ 169 h 376"/>
              <a:gd name="T24" fmla="*/ 98 w 376"/>
              <a:gd name="T25" fmla="*/ 169 h 376"/>
              <a:gd name="T26" fmla="*/ 29 w 376"/>
              <a:gd name="T27" fmla="*/ 238 h 376"/>
              <a:gd name="T28" fmla="*/ 29 w 376"/>
              <a:gd name="T29" fmla="*/ 284 h 376"/>
              <a:gd name="T30" fmla="*/ 0 w 376"/>
              <a:gd name="T31" fmla="*/ 328 h 376"/>
              <a:gd name="T32" fmla="*/ 48 w 376"/>
              <a:gd name="T33" fmla="*/ 376 h 376"/>
              <a:gd name="T34" fmla="*/ 96 w 376"/>
              <a:gd name="T35" fmla="*/ 328 h 376"/>
              <a:gd name="T36" fmla="*/ 67 w 376"/>
              <a:gd name="T37" fmla="*/ 284 h 376"/>
              <a:gd name="T38" fmla="*/ 67 w 376"/>
              <a:gd name="T39" fmla="*/ 238 h 376"/>
              <a:gd name="T40" fmla="*/ 98 w 376"/>
              <a:gd name="T41" fmla="*/ 207 h 376"/>
              <a:gd name="T42" fmla="*/ 138 w 376"/>
              <a:gd name="T43" fmla="*/ 207 h 376"/>
              <a:gd name="T44" fmla="*/ 169 w 376"/>
              <a:gd name="T45" fmla="*/ 202 h 376"/>
              <a:gd name="T46" fmla="*/ 169 w 376"/>
              <a:gd name="T47" fmla="*/ 284 h 376"/>
              <a:gd name="T48" fmla="*/ 140 w 376"/>
              <a:gd name="T49" fmla="*/ 328 h 376"/>
              <a:gd name="T50" fmla="*/ 188 w 376"/>
              <a:gd name="T51" fmla="*/ 376 h 376"/>
              <a:gd name="T52" fmla="*/ 236 w 376"/>
              <a:gd name="T53" fmla="*/ 328 h 376"/>
              <a:gd name="T54" fmla="*/ 207 w 376"/>
              <a:gd name="T55" fmla="*/ 284 h 376"/>
              <a:gd name="T56" fmla="*/ 207 w 376"/>
              <a:gd name="T57" fmla="*/ 202 h 376"/>
              <a:gd name="T58" fmla="*/ 238 w 376"/>
              <a:gd name="T59" fmla="*/ 207 h 376"/>
              <a:gd name="T60" fmla="*/ 278 w 376"/>
              <a:gd name="T61" fmla="*/ 207 h 376"/>
              <a:gd name="T62" fmla="*/ 309 w 376"/>
              <a:gd name="T63" fmla="*/ 238 h 376"/>
              <a:gd name="T64" fmla="*/ 309 w 376"/>
              <a:gd name="T65" fmla="*/ 284 h 376"/>
              <a:gd name="T66" fmla="*/ 280 w 376"/>
              <a:gd name="T67" fmla="*/ 328 h 376"/>
              <a:gd name="T68" fmla="*/ 328 w 376"/>
              <a:gd name="T69" fmla="*/ 376 h 376"/>
              <a:gd name="T70" fmla="*/ 376 w 376"/>
              <a:gd name="T71" fmla="*/ 328 h 376"/>
              <a:gd name="T72" fmla="*/ 347 w 376"/>
              <a:gd name="T73" fmla="*/ 284 h 376"/>
              <a:gd name="T74" fmla="*/ 75 w 376"/>
              <a:gd name="T75" fmla="*/ 328 h 376"/>
              <a:gd name="T76" fmla="*/ 48 w 376"/>
              <a:gd name="T77" fmla="*/ 356 h 376"/>
              <a:gd name="T78" fmla="*/ 20 w 376"/>
              <a:gd name="T79" fmla="*/ 328 h 376"/>
              <a:gd name="T80" fmla="*/ 48 w 376"/>
              <a:gd name="T81" fmla="*/ 300 h 376"/>
              <a:gd name="T82" fmla="*/ 75 w 376"/>
              <a:gd name="T83" fmla="*/ 328 h 376"/>
              <a:gd name="T84" fmla="*/ 160 w 376"/>
              <a:gd name="T85" fmla="*/ 48 h 376"/>
              <a:gd name="T86" fmla="*/ 188 w 376"/>
              <a:gd name="T87" fmla="*/ 20 h 376"/>
              <a:gd name="T88" fmla="*/ 215 w 376"/>
              <a:gd name="T89" fmla="*/ 48 h 376"/>
              <a:gd name="T90" fmla="*/ 188 w 376"/>
              <a:gd name="T91" fmla="*/ 76 h 376"/>
              <a:gd name="T92" fmla="*/ 160 w 376"/>
              <a:gd name="T93" fmla="*/ 48 h 376"/>
              <a:gd name="T94" fmla="*/ 215 w 376"/>
              <a:gd name="T95" fmla="*/ 328 h 376"/>
              <a:gd name="T96" fmla="*/ 188 w 376"/>
              <a:gd name="T97" fmla="*/ 356 h 376"/>
              <a:gd name="T98" fmla="*/ 160 w 376"/>
              <a:gd name="T99" fmla="*/ 328 h 376"/>
              <a:gd name="T100" fmla="*/ 188 w 376"/>
              <a:gd name="T101" fmla="*/ 300 h 376"/>
              <a:gd name="T102" fmla="*/ 215 w 376"/>
              <a:gd name="T103" fmla="*/ 328 h 376"/>
              <a:gd name="T104" fmla="*/ 328 w 376"/>
              <a:gd name="T105" fmla="*/ 356 h 376"/>
              <a:gd name="T106" fmla="*/ 300 w 376"/>
              <a:gd name="T107" fmla="*/ 328 h 376"/>
              <a:gd name="T108" fmla="*/ 328 w 376"/>
              <a:gd name="T109" fmla="*/ 300 h 376"/>
              <a:gd name="T110" fmla="*/ 355 w 376"/>
              <a:gd name="T111" fmla="*/ 328 h 376"/>
              <a:gd name="T112" fmla="*/ 328 w 376"/>
              <a:gd name="T113" fmla="*/ 35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en-AU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8495307" y="2240730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添加标题文本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8514923" y="2510217"/>
            <a:ext cx="2483277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8538547" y="4258315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添加标题文本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8558163" y="4527802"/>
            <a:ext cx="2483277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1770969" y="2240730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添加标题文本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>
            <a:off x="1065893" y="2510217"/>
            <a:ext cx="254092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1"/>
          <p:cNvSpPr txBox="1">
            <a:spLocks noChangeArrowheads="1"/>
          </p:cNvSpPr>
          <p:nvPr/>
        </p:nvSpPr>
        <p:spPr bwMode="auto">
          <a:xfrm>
            <a:off x="1109133" y="4527802"/>
            <a:ext cx="254092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1"/>
          <p:cNvSpPr txBox="1">
            <a:spLocks noChangeArrowheads="1"/>
          </p:cNvSpPr>
          <p:nvPr/>
        </p:nvSpPr>
        <p:spPr bwMode="auto">
          <a:xfrm>
            <a:off x="1849147" y="4258314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添加标题文本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3471334" y="0"/>
            <a:ext cx="4673600" cy="6858000"/>
          </a:xfrm>
          <a:prstGeom prst="rect">
            <a:avLst/>
          </a:prstGeom>
          <a:blipFill dpi="0" rotWithShape="1">
            <a:blip r:embed="rId1"/>
            <a:srcRect/>
            <a:stretch>
              <a:fillRect l="-50000" r="-7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50045" y="1575780"/>
            <a:ext cx="3869355" cy="4004109"/>
          </a:xfrm>
          <a:prstGeom prst="rect">
            <a:avLst/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050045" y="1575780"/>
            <a:ext cx="3869355" cy="211755"/>
          </a:xfrm>
          <a:prstGeom prst="rect">
            <a:avLst/>
          </a:prstGeom>
          <a:solidFill>
            <a:srgbClr val="D9A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563434" y="2406503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市场状况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1"/>
          <p:cNvSpPr txBox="1">
            <a:spLocks noChangeArrowheads="1"/>
          </p:cNvSpPr>
          <p:nvPr/>
        </p:nvSpPr>
        <p:spPr bwMode="auto">
          <a:xfrm>
            <a:off x="1640302" y="2906820"/>
            <a:ext cx="283633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1"/>
          <p:cNvSpPr txBox="1">
            <a:spLocks noChangeArrowheads="1"/>
          </p:cNvSpPr>
          <p:nvPr/>
        </p:nvSpPr>
        <p:spPr bwMode="auto">
          <a:xfrm flipH="1">
            <a:off x="9066771" y="188013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1"/>
          <p:cNvSpPr txBox="1">
            <a:spLocks noChangeArrowheads="1"/>
          </p:cNvSpPr>
          <p:nvPr/>
        </p:nvSpPr>
        <p:spPr bwMode="auto">
          <a:xfrm flipH="1">
            <a:off x="9066771" y="2177423"/>
            <a:ext cx="218714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1"/>
          <p:cNvSpPr txBox="1">
            <a:spLocks noChangeArrowheads="1"/>
          </p:cNvSpPr>
          <p:nvPr/>
        </p:nvSpPr>
        <p:spPr bwMode="auto">
          <a:xfrm flipH="1">
            <a:off x="9066771" y="4167355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1"/>
          <p:cNvSpPr txBox="1">
            <a:spLocks noChangeArrowheads="1"/>
          </p:cNvSpPr>
          <p:nvPr/>
        </p:nvSpPr>
        <p:spPr bwMode="auto">
          <a:xfrm flipH="1">
            <a:off x="9066771" y="4464645"/>
            <a:ext cx="218714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963114" y="3005029"/>
            <a:ext cx="4270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80645" y="3492693"/>
            <a:ext cx="7388990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PA_文本框 2"/>
          <p:cNvSpPr txBox="1"/>
          <p:nvPr>
            <p:custDataLst>
              <p:tags r:id="rId1"/>
            </p:custDataLst>
          </p:nvPr>
        </p:nvSpPr>
        <p:spPr>
          <a:xfrm>
            <a:off x="3997802" y="2133791"/>
            <a:ext cx="4203034" cy="8359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400" b="0" dirty="0">
                <a:solidFill>
                  <a:srgbClr val="7C7A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目标工作计划</a:t>
            </a:r>
            <a:endParaRPr lang="zh-CN" altLang="en-US" sz="4400" b="0" dirty="0">
              <a:solidFill>
                <a:srgbClr val="7C7A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110234" y="4385179"/>
            <a:ext cx="1993211" cy="394635"/>
          </a:xfrm>
          <a:prstGeom prst="roundRect">
            <a:avLst>
              <a:gd name="adj" fmla="val 50000"/>
            </a:avLst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PART.04</a:t>
            </a:r>
            <a:endParaRPr lang="zh-CN" altLang="en-US" sz="16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553" y="4365289"/>
            <a:ext cx="4253017" cy="44585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0406" y="-1970333"/>
            <a:ext cx="4243373" cy="446822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553" y="-1970332"/>
            <a:ext cx="4253017" cy="446822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70405" y="4355659"/>
            <a:ext cx="4243373" cy="44682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269" y="2395512"/>
            <a:ext cx="426301" cy="44690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041" y="1041812"/>
            <a:ext cx="1367393" cy="143984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02" y="5435600"/>
            <a:ext cx="839636" cy="884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126709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C7A9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工作目标计划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C7A9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5912" y="1819442"/>
            <a:ext cx="6851491" cy="4004110"/>
          </a:xfrm>
          <a:prstGeom prst="rect">
            <a:avLst/>
          </a:prstGeom>
          <a:blipFill dpi="0" rotWithShape="1">
            <a:blip r:embed="rId2"/>
            <a:srcRect/>
            <a:stretch>
              <a:fillRect b="-6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26865" y="1819442"/>
            <a:ext cx="3989223" cy="4004110"/>
          </a:xfrm>
          <a:prstGeom prst="rect">
            <a:avLst/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626865" y="5072781"/>
            <a:ext cx="3989223" cy="750771"/>
          </a:xfrm>
          <a:prstGeom prst="rect">
            <a:avLst/>
          </a:prstGeom>
          <a:solidFill>
            <a:srgbClr val="D9A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911209" y="5217333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汇报小结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8212931" y="3106065"/>
            <a:ext cx="283633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quotation-mark_32371"/>
          <p:cNvSpPr>
            <a:spLocks noChangeAspect="1"/>
          </p:cNvSpPr>
          <p:nvPr/>
        </p:nvSpPr>
        <p:spPr bwMode="auto">
          <a:xfrm>
            <a:off x="7957377" y="2226372"/>
            <a:ext cx="705359" cy="654659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126709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C7A9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工作目标计划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C7A9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588613" y="1907251"/>
            <a:ext cx="2319786" cy="2135591"/>
          </a:xfrm>
          <a:prstGeom prst="roundRect">
            <a:avLst>
              <a:gd name="adj" fmla="val 935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HK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3433746" y="3199071"/>
            <a:ext cx="2629514" cy="2831049"/>
          </a:xfrm>
          <a:custGeom>
            <a:avLst/>
            <a:gdLst>
              <a:gd name="connsiteX0" fmla="*/ 1 w 2466914"/>
              <a:gd name="connsiteY0" fmla="*/ 0 h 3944375"/>
              <a:gd name="connsiteX1" fmla="*/ 2466914 w 2466914"/>
              <a:gd name="connsiteY1" fmla="*/ 0 h 3944375"/>
              <a:gd name="connsiteX2" fmla="*/ 2466914 w 2466914"/>
              <a:gd name="connsiteY2" fmla="*/ 3515745 h 3944375"/>
              <a:gd name="connsiteX3" fmla="*/ 2466913 w 2466914"/>
              <a:gd name="connsiteY3" fmla="*/ 3515745 h 3944375"/>
              <a:gd name="connsiteX4" fmla="*/ 2466913 w 2466914"/>
              <a:gd name="connsiteY4" fmla="*/ 3757044 h 3944375"/>
              <a:gd name="connsiteX5" fmla="*/ 2279582 w 2466914"/>
              <a:gd name="connsiteY5" fmla="*/ 3944375 h 3944375"/>
              <a:gd name="connsiteX6" fmla="*/ 187331 w 2466914"/>
              <a:gd name="connsiteY6" fmla="*/ 3944375 h 3944375"/>
              <a:gd name="connsiteX7" fmla="*/ 0 w 2466914"/>
              <a:gd name="connsiteY7" fmla="*/ 3757044 h 3944375"/>
              <a:gd name="connsiteX8" fmla="*/ 0 w 2466914"/>
              <a:gd name="connsiteY8" fmla="*/ 2128171 h 3944375"/>
              <a:gd name="connsiteX9" fmla="*/ 1 w 2466914"/>
              <a:gd name="connsiteY9" fmla="*/ 2128161 h 394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6914" h="3944375">
                <a:moveTo>
                  <a:pt x="1" y="0"/>
                </a:moveTo>
                <a:lnTo>
                  <a:pt x="2466914" y="0"/>
                </a:lnTo>
                <a:lnTo>
                  <a:pt x="2466914" y="3515745"/>
                </a:lnTo>
                <a:lnTo>
                  <a:pt x="2466913" y="3515745"/>
                </a:lnTo>
                <a:lnTo>
                  <a:pt x="2466913" y="3757044"/>
                </a:lnTo>
                <a:cubicBezTo>
                  <a:pt x="2466913" y="3860504"/>
                  <a:pt x="2383042" y="3944375"/>
                  <a:pt x="2279582" y="3944375"/>
                </a:cubicBezTo>
                <a:lnTo>
                  <a:pt x="187331" y="3944375"/>
                </a:lnTo>
                <a:cubicBezTo>
                  <a:pt x="83871" y="3944375"/>
                  <a:pt x="0" y="3860504"/>
                  <a:pt x="0" y="3757044"/>
                </a:cubicBezTo>
                <a:lnTo>
                  <a:pt x="0" y="2128171"/>
                </a:lnTo>
                <a:lnTo>
                  <a:pt x="1" y="2128161"/>
                </a:lnTo>
                <a:close/>
              </a:path>
            </a:pathLst>
          </a:custGeom>
          <a:solidFill>
            <a:srgbClr val="D9A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322086" y="2772653"/>
            <a:ext cx="852836" cy="85283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HK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306756" y="1907251"/>
            <a:ext cx="2319786" cy="2135591"/>
          </a:xfrm>
          <a:prstGeom prst="roundRect">
            <a:avLst>
              <a:gd name="adj" fmla="val 935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HK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6151891" y="3199071"/>
            <a:ext cx="2629514" cy="2831049"/>
          </a:xfrm>
          <a:custGeom>
            <a:avLst/>
            <a:gdLst>
              <a:gd name="connsiteX0" fmla="*/ 1 w 2466914"/>
              <a:gd name="connsiteY0" fmla="*/ 0 h 3944375"/>
              <a:gd name="connsiteX1" fmla="*/ 2466914 w 2466914"/>
              <a:gd name="connsiteY1" fmla="*/ 0 h 3944375"/>
              <a:gd name="connsiteX2" fmla="*/ 2466914 w 2466914"/>
              <a:gd name="connsiteY2" fmla="*/ 3515745 h 3944375"/>
              <a:gd name="connsiteX3" fmla="*/ 2466913 w 2466914"/>
              <a:gd name="connsiteY3" fmla="*/ 3515745 h 3944375"/>
              <a:gd name="connsiteX4" fmla="*/ 2466913 w 2466914"/>
              <a:gd name="connsiteY4" fmla="*/ 3757044 h 3944375"/>
              <a:gd name="connsiteX5" fmla="*/ 2279582 w 2466914"/>
              <a:gd name="connsiteY5" fmla="*/ 3944375 h 3944375"/>
              <a:gd name="connsiteX6" fmla="*/ 187331 w 2466914"/>
              <a:gd name="connsiteY6" fmla="*/ 3944375 h 3944375"/>
              <a:gd name="connsiteX7" fmla="*/ 0 w 2466914"/>
              <a:gd name="connsiteY7" fmla="*/ 3757044 h 3944375"/>
              <a:gd name="connsiteX8" fmla="*/ 0 w 2466914"/>
              <a:gd name="connsiteY8" fmla="*/ 2128171 h 3944375"/>
              <a:gd name="connsiteX9" fmla="*/ 1 w 2466914"/>
              <a:gd name="connsiteY9" fmla="*/ 2128161 h 394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6914" h="3944375">
                <a:moveTo>
                  <a:pt x="1" y="0"/>
                </a:moveTo>
                <a:lnTo>
                  <a:pt x="2466914" y="0"/>
                </a:lnTo>
                <a:lnTo>
                  <a:pt x="2466914" y="3515745"/>
                </a:lnTo>
                <a:lnTo>
                  <a:pt x="2466913" y="3515745"/>
                </a:lnTo>
                <a:lnTo>
                  <a:pt x="2466913" y="3757044"/>
                </a:lnTo>
                <a:cubicBezTo>
                  <a:pt x="2466913" y="3860504"/>
                  <a:pt x="2383042" y="3944375"/>
                  <a:pt x="2279582" y="3944375"/>
                </a:cubicBezTo>
                <a:lnTo>
                  <a:pt x="187331" y="3944375"/>
                </a:lnTo>
                <a:cubicBezTo>
                  <a:pt x="83871" y="3944375"/>
                  <a:pt x="0" y="3860504"/>
                  <a:pt x="0" y="3757044"/>
                </a:cubicBezTo>
                <a:lnTo>
                  <a:pt x="0" y="2128171"/>
                </a:lnTo>
                <a:lnTo>
                  <a:pt x="1" y="2128161"/>
                </a:lnTo>
                <a:close/>
              </a:path>
            </a:pathLst>
          </a:cu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040230" y="2772653"/>
            <a:ext cx="852836" cy="85283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HK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9024901" y="1907251"/>
            <a:ext cx="2319786" cy="2135591"/>
          </a:xfrm>
          <a:prstGeom prst="roundRect">
            <a:avLst>
              <a:gd name="adj" fmla="val 935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HK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8870036" y="3199071"/>
            <a:ext cx="2629514" cy="2831049"/>
          </a:xfrm>
          <a:custGeom>
            <a:avLst/>
            <a:gdLst>
              <a:gd name="connsiteX0" fmla="*/ 1 w 2466914"/>
              <a:gd name="connsiteY0" fmla="*/ 0 h 3944375"/>
              <a:gd name="connsiteX1" fmla="*/ 2466914 w 2466914"/>
              <a:gd name="connsiteY1" fmla="*/ 0 h 3944375"/>
              <a:gd name="connsiteX2" fmla="*/ 2466914 w 2466914"/>
              <a:gd name="connsiteY2" fmla="*/ 3515745 h 3944375"/>
              <a:gd name="connsiteX3" fmla="*/ 2466913 w 2466914"/>
              <a:gd name="connsiteY3" fmla="*/ 3515745 h 3944375"/>
              <a:gd name="connsiteX4" fmla="*/ 2466913 w 2466914"/>
              <a:gd name="connsiteY4" fmla="*/ 3757044 h 3944375"/>
              <a:gd name="connsiteX5" fmla="*/ 2279582 w 2466914"/>
              <a:gd name="connsiteY5" fmla="*/ 3944375 h 3944375"/>
              <a:gd name="connsiteX6" fmla="*/ 187331 w 2466914"/>
              <a:gd name="connsiteY6" fmla="*/ 3944375 h 3944375"/>
              <a:gd name="connsiteX7" fmla="*/ 0 w 2466914"/>
              <a:gd name="connsiteY7" fmla="*/ 3757044 h 3944375"/>
              <a:gd name="connsiteX8" fmla="*/ 0 w 2466914"/>
              <a:gd name="connsiteY8" fmla="*/ 2128171 h 3944375"/>
              <a:gd name="connsiteX9" fmla="*/ 1 w 2466914"/>
              <a:gd name="connsiteY9" fmla="*/ 2128161 h 394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6914" h="3944375">
                <a:moveTo>
                  <a:pt x="1" y="0"/>
                </a:moveTo>
                <a:lnTo>
                  <a:pt x="2466914" y="0"/>
                </a:lnTo>
                <a:lnTo>
                  <a:pt x="2466914" y="3515745"/>
                </a:lnTo>
                <a:lnTo>
                  <a:pt x="2466913" y="3515745"/>
                </a:lnTo>
                <a:lnTo>
                  <a:pt x="2466913" y="3757044"/>
                </a:lnTo>
                <a:cubicBezTo>
                  <a:pt x="2466913" y="3860504"/>
                  <a:pt x="2383042" y="3944375"/>
                  <a:pt x="2279582" y="3944375"/>
                </a:cubicBezTo>
                <a:lnTo>
                  <a:pt x="187331" y="3944375"/>
                </a:lnTo>
                <a:cubicBezTo>
                  <a:pt x="83871" y="3944375"/>
                  <a:pt x="0" y="3860504"/>
                  <a:pt x="0" y="3757044"/>
                </a:cubicBezTo>
                <a:lnTo>
                  <a:pt x="0" y="2128171"/>
                </a:lnTo>
                <a:lnTo>
                  <a:pt x="1" y="2128161"/>
                </a:lnTo>
                <a:close/>
              </a:path>
            </a:pathLst>
          </a:custGeom>
          <a:solidFill>
            <a:srgbClr val="F1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758375" y="2772653"/>
            <a:ext cx="852836" cy="85283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HK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870467" y="1907251"/>
            <a:ext cx="2319786" cy="2135591"/>
          </a:xfrm>
          <a:prstGeom prst="roundRect">
            <a:avLst>
              <a:gd name="adj" fmla="val 935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HK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715600" y="3199072"/>
            <a:ext cx="2629514" cy="2831048"/>
          </a:xfrm>
          <a:custGeom>
            <a:avLst/>
            <a:gdLst>
              <a:gd name="connsiteX0" fmla="*/ 1 w 2466914"/>
              <a:gd name="connsiteY0" fmla="*/ 0 h 3944375"/>
              <a:gd name="connsiteX1" fmla="*/ 2466914 w 2466914"/>
              <a:gd name="connsiteY1" fmla="*/ 0 h 3944375"/>
              <a:gd name="connsiteX2" fmla="*/ 2466914 w 2466914"/>
              <a:gd name="connsiteY2" fmla="*/ 3515745 h 3944375"/>
              <a:gd name="connsiteX3" fmla="*/ 2466913 w 2466914"/>
              <a:gd name="connsiteY3" fmla="*/ 3515745 h 3944375"/>
              <a:gd name="connsiteX4" fmla="*/ 2466913 w 2466914"/>
              <a:gd name="connsiteY4" fmla="*/ 3757044 h 3944375"/>
              <a:gd name="connsiteX5" fmla="*/ 2279582 w 2466914"/>
              <a:gd name="connsiteY5" fmla="*/ 3944375 h 3944375"/>
              <a:gd name="connsiteX6" fmla="*/ 187331 w 2466914"/>
              <a:gd name="connsiteY6" fmla="*/ 3944375 h 3944375"/>
              <a:gd name="connsiteX7" fmla="*/ 0 w 2466914"/>
              <a:gd name="connsiteY7" fmla="*/ 3757044 h 3944375"/>
              <a:gd name="connsiteX8" fmla="*/ 0 w 2466914"/>
              <a:gd name="connsiteY8" fmla="*/ 2128171 h 3944375"/>
              <a:gd name="connsiteX9" fmla="*/ 1 w 2466914"/>
              <a:gd name="connsiteY9" fmla="*/ 2128161 h 394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6914" h="3944375">
                <a:moveTo>
                  <a:pt x="1" y="0"/>
                </a:moveTo>
                <a:lnTo>
                  <a:pt x="2466914" y="0"/>
                </a:lnTo>
                <a:lnTo>
                  <a:pt x="2466914" y="3515745"/>
                </a:lnTo>
                <a:lnTo>
                  <a:pt x="2466913" y="3515745"/>
                </a:lnTo>
                <a:lnTo>
                  <a:pt x="2466913" y="3757044"/>
                </a:lnTo>
                <a:cubicBezTo>
                  <a:pt x="2466913" y="3860504"/>
                  <a:pt x="2383042" y="3944375"/>
                  <a:pt x="2279582" y="3944375"/>
                </a:cubicBezTo>
                <a:lnTo>
                  <a:pt x="187331" y="3944375"/>
                </a:lnTo>
                <a:cubicBezTo>
                  <a:pt x="83871" y="3944375"/>
                  <a:pt x="0" y="3860504"/>
                  <a:pt x="0" y="3757044"/>
                </a:cubicBezTo>
                <a:lnTo>
                  <a:pt x="0" y="2128171"/>
                </a:lnTo>
                <a:lnTo>
                  <a:pt x="1" y="2128161"/>
                </a:lnTo>
                <a:close/>
              </a:path>
            </a:pathLst>
          </a:custGeom>
          <a:solidFill>
            <a:srgbClr val="83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603941" y="2772653"/>
            <a:ext cx="852836" cy="85283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HK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1282352" y="4051303"/>
            <a:ext cx="15085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1144975" y="4395781"/>
            <a:ext cx="17929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3992927" y="4051303"/>
            <a:ext cx="15085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3855550" y="4395781"/>
            <a:ext cx="17929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6684521" y="4051303"/>
            <a:ext cx="15085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6547144" y="4395781"/>
            <a:ext cx="17929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9395096" y="4051303"/>
            <a:ext cx="15085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9257719" y="4395781"/>
            <a:ext cx="17929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target_60481"/>
          <p:cNvSpPr>
            <a:spLocks noChangeAspect="1"/>
          </p:cNvSpPr>
          <p:nvPr/>
        </p:nvSpPr>
        <p:spPr bwMode="auto">
          <a:xfrm>
            <a:off x="1754517" y="2234472"/>
            <a:ext cx="600959" cy="602843"/>
          </a:xfrm>
          <a:custGeom>
            <a:avLst/>
            <a:gdLst>
              <a:gd name="connsiteX0" fmla="*/ 274005 w 606795"/>
              <a:gd name="connsiteY0" fmla="*/ 200265 h 608697"/>
              <a:gd name="connsiteX1" fmla="*/ 331102 w 606795"/>
              <a:gd name="connsiteY1" fmla="*/ 212914 h 608697"/>
              <a:gd name="connsiteX2" fmla="*/ 329998 w 606795"/>
              <a:gd name="connsiteY2" fmla="*/ 214016 h 608697"/>
              <a:gd name="connsiteX3" fmla="*/ 279379 w 606795"/>
              <a:gd name="connsiteY3" fmla="*/ 264565 h 608697"/>
              <a:gd name="connsiteX4" fmla="*/ 274005 w 606795"/>
              <a:gd name="connsiteY4" fmla="*/ 264373 h 608697"/>
              <a:gd name="connsiteX5" fmla="*/ 203186 w 606795"/>
              <a:gd name="connsiteY5" fmla="*/ 335093 h 608697"/>
              <a:gd name="connsiteX6" fmla="*/ 273957 w 606795"/>
              <a:gd name="connsiteY6" fmla="*/ 405813 h 608697"/>
              <a:gd name="connsiteX7" fmla="*/ 344776 w 606795"/>
              <a:gd name="connsiteY7" fmla="*/ 335093 h 608697"/>
              <a:gd name="connsiteX8" fmla="*/ 344584 w 606795"/>
              <a:gd name="connsiteY8" fmla="*/ 329727 h 608697"/>
              <a:gd name="connsiteX9" fmla="*/ 395204 w 606795"/>
              <a:gd name="connsiteY9" fmla="*/ 279178 h 608697"/>
              <a:gd name="connsiteX10" fmla="*/ 396259 w 606795"/>
              <a:gd name="connsiteY10" fmla="*/ 278076 h 608697"/>
              <a:gd name="connsiteX11" fmla="*/ 408926 w 606795"/>
              <a:gd name="connsiteY11" fmla="*/ 335093 h 608697"/>
              <a:gd name="connsiteX12" fmla="*/ 274005 w 606795"/>
              <a:gd name="connsiteY12" fmla="*/ 469825 h 608697"/>
              <a:gd name="connsiteX13" fmla="*/ 139084 w 606795"/>
              <a:gd name="connsiteY13" fmla="*/ 334997 h 608697"/>
              <a:gd name="connsiteX14" fmla="*/ 274005 w 606795"/>
              <a:gd name="connsiteY14" fmla="*/ 200265 h 608697"/>
              <a:gd name="connsiteX15" fmla="*/ 273958 w 606795"/>
              <a:gd name="connsiteY15" fmla="*/ 61462 h 608697"/>
              <a:gd name="connsiteX16" fmla="*/ 399831 w 606795"/>
              <a:gd name="connsiteY16" fmla="*/ 91976 h 608697"/>
              <a:gd name="connsiteX17" fmla="*/ 399687 w 606795"/>
              <a:gd name="connsiteY17" fmla="*/ 101508 h 608697"/>
              <a:gd name="connsiteX18" fmla="*/ 402757 w 606795"/>
              <a:gd name="connsiteY18" fmla="*/ 141411 h 608697"/>
              <a:gd name="connsiteX19" fmla="*/ 380068 w 606795"/>
              <a:gd name="connsiteY19" fmla="*/ 164069 h 608697"/>
              <a:gd name="connsiteX20" fmla="*/ 274006 w 606795"/>
              <a:gd name="connsiteY20" fmla="*/ 133938 h 608697"/>
              <a:gd name="connsiteX21" fmla="*/ 72627 w 606795"/>
              <a:gd name="connsiteY21" fmla="*/ 335079 h 608697"/>
              <a:gd name="connsiteX22" fmla="*/ 274101 w 606795"/>
              <a:gd name="connsiteY22" fmla="*/ 536173 h 608697"/>
              <a:gd name="connsiteX23" fmla="*/ 475480 w 606795"/>
              <a:gd name="connsiteY23" fmla="*/ 335079 h 608697"/>
              <a:gd name="connsiteX24" fmla="*/ 445307 w 606795"/>
              <a:gd name="connsiteY24" fmla="*/ 229168 h 608697"/>
              <a:gd name="connsiteX25" fmla="*/ 470395 w 606795"/>
              <a:gd name="connsiteY25" fmla="*/ 204115 h 608697"/>
              <a:gd name="connsiteX26" fmla="*/ 505222 w 606795"/>
              <a:gd name="connsiteY26" fmla="*/ 206797 h 608697"/>
              <a:gd name="connsiteX27" fmla="*/ 509203 w 606795"/>
              <a:gd name="connsiteY27" fmla="*/ 206941 h 608697"/>
              <a:gd name="connsiteX28" fmla="*/ 515967 w 606795"/>
              <a:gd name="connsiteY28" fmla="*/ 206510 h 608697"/>
              <a:gd name="connsiteX29" fmla="*/ 548011 w 606795"/>
              <a:gd name="connsiteY29" fmla="*/ 335079 h 608697"/>
              <a:gd name="connsiteX30" fmla="*/ 274006 w 606795"/>
              <a:gd name="connsiteY30" fmla="*/ 608697 h 608697"/>
              <a:gd name="connsiteX31" fmla="*/ 0 w 606795"/>
              <a:gd name="connsiteY31" fmla="*/ 335079 h 608697"/>
              <a:gd name="connsiteX32" fmla="*/ 273958 w 606795"/>
              <a:gd name="connsiteY32" fmla="*/ 61462 h 608697"/>
              <a:gd name="connsiteX33" fmla="*/ 505808 w 606795"/>
              <a:gd name="connsiteY33" fmla="*/ 0 h 608697"/>
              <a:gd name="connsiteX34" fmla="*/ 512237 w 606795"/>
              <a:gd name="connsiteY34" fmla="*/ 5893 h 608697"/>
              <a:gd name="connsiteX35" fmla="*/ 516075 w 606795"/>
              <a:gd name="connsiteY35" fmla="*/ 55382 h 608697"/>
              <a:gd name="connsiteX36" fmla="*/ 534691 w 606795"/>
              <a:gd name="connsiteY36" fmla="*/ 36794 h 608697"/>
              <a:gd name="connsiteX37" fmla="*/ 548028 w 606795"/>
              <a:gd name="connsiteY37" fmla="*/ 31236 h 608697"/>
              <a:gd name="connsiteX38" fmla="*/ 561414 w 606795"/>
              <a:gd name="connsiteY38" fmla="*/ 36794 h 608697"/>
              <a:gd name="connsiteX39" fmla="*/ 572689 w 606795"/>
              <a:gd name="connsiteY39" fmla="*/ 48100 h 608697"/>
              <a:gd name="connsiteX40" fmla="*/ 572689 w 606795"/>
              <a:gd name="connsiteY40" fmla="*/ 74881 h 608697"/>
              <a:gd name="connsiteX41" fmla="*/ 556424 w 606795"/>
              <a:gd name="connsiteY41" fmla="*/ 91074 h 608697"/>
              <a:gd name="connsiteX42" fmla="*/ 600900 w 606795"/>
              <a:gd name="connsiteY42" fmla="*/ 94523 h 608697"/>
              <a:gd name="connsiteX43" fmla="*/ 604930 w 606795"/>
              <a:gd name="connsiteY43" fmla="*/ 105398 h 608697"/>
              <a:gd name="connsiteX44" fmla="*/ 531716 w 606795"/>
              <a:gd name="connsiteY44" fmla="*/ 178458 h 608697"/>
              <a:gd name="connsiteX45" fmla="*/ 509070 w 606795"/>
              <a:gd name="connsiteY45" fmla="*/ 187800 h 608697"/>
              <a:gd name="connsiteX46" fmla="*/ 506672 w 606795"/>
              <a:gd name="connsiteY46" fmla="*/ 187752 h 608697"/>
              <a:gd name="connsiteX47" fmla="*/ 504800 w 606795"/>
              <a:gd name="connsiteY47" fmla="*/ 187609 h 608697"/>
              <a:gd name="connsiteX48" fmla="*/ 462964 w 606795"/>
              <a:gd name="connsiteY48" fmla="*/ 184399 h 608697"/>
              <a:gd name="connsiteX49" fmla="*/ 434177 w 606795"/>
              <a:gd name="connsiteY49" fmla="*/ 213144 h 608697"/>
              <a:gd name="connsiteX50" fmla="*/ 386536 w 606795"/>
              <a:gd name="connsiteY50" fmla="*/ 260765 h 608697"/>
              <a:gd name="connsiteX51" fmla="*/ 385432 w 606795"/>
              <a:gd name="connsiteY51" fmla="*/ 261819 h 608697"/>
              <a:gd name="connsiteX52" fmla="*/ 339326 w 606795"/>
              <a:gd name="connsiteY52" fmla="*/ 307906 h 608697"/>
              <a:gd name="connsiteX53" fmla="*/ 319031 w 606795"/>
              <a:gd name="connsiteY53" fmla="*/ 328124 h 608697"/>
              <a:gd name="connsiteX54" fmla="*/ 308524 w 606795"/>
              <a:gd name="connsiteY54" fmla="*/ 332819 h 608697"/>
              <a:gd name="connsiteX55" fmla="*/ 291588 w 606795"/>
              <a:gd name="connsiteY55" fmla="*/ 333633 h 608697"/>
              <a:gd name="connsiteX56" fmla="*/ 290772 w 606795"/>
              <a:gd name="connsiteY56" fmla="*/ 333633 h 608697"/>
              <a:gd name="connsiteX57" fmla="*/ 274844 w 606795"/>
              <a:gd name="connsiteY57" fmla="*/ 316386 h 608697"/>
              <a:gd name="connsiteX58" fmla="*/ 276091 w 606795"/>
              <a:gd name="connsiteY58" fmla="*/ 300337 h 608697"/>
              <a:gd name="connsiteX59" fmla="*/ 280697 w 606795"/>
              <a:gd name="connsiteY59" fmla="*/ 290324 h 608697"/>
              <a:gd name="connsiteX60" fmla="*/ 301183 w 606795"/>
              <a:gd name="connsiteY60" fmla="*/ 269867 h 608697"/>
              <a:gd name="connsiteX61" fmla="*/ 347290 w 606795"/>
              <a:gd name="connsiteY61" fmla="*/ 223827 h 608697"/>
              <a:gd name="connsiteX62" fmla="*/ 348393 w 606795"/>
              <a:gd name="connsiteY62" fmla="*/ 222725 h 608697"/>
              <a:gd name="connsiteX63" fmla="*/ 396035 w 606795"/>
              <a:gd name="connsiteY63" fmla="*/ 175153 h 608697"/>
              <a:gd name="connsiteX64" fmla="*/ 422519 w 606795"/>
              <a:gd name="connsiteY64" fmla="*/ 148707 h 608697"/>
              <a:gd name="connsiteX65" fmla="*/ 419016 w 606795"/>
              <a:gd name="connsiteY65" fmla="*/ 102907 h 608697"/>
              <a:gd name="connsiteX66" fmla="*/ 418825 w 606795"/>
              <a:gd name="connsiteY66" fmla="*/ 100032 h 608697"/>
              <a:gd name="connsiteX67" fmla="*/ 428084 w 606795"/>
              <a:gd name="connsiteY67" fmla="*/ 74976 h 608697"/>
              <a:gd name="connsiteX68" fmla="*/ 501346 w 606795"/>
              <a:gd name="connsiteY68" fmla="*/ 1868 h 608697"/>
              <a:gd name="connsiteX69" fmla="*/ 505808 w 606795"/>
              <a:gd name="connsiteY69" fmla="*/ 0 h 60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606795" h="608697">
                <a:moveTo>
                  <a:pt x="274005" y="200265"/>
                </a:moveTo>
                <a:cubicBezTo>
                  <a:pt x="294445" y="200265"/>
                  <a:pt x="313733" y="204817"/>
                  <a:pt x="331102" y="212914"/>
                </a:cubicBezTo>
                <a:lnTo>
                  <a:pt x="329998" y="214016"/>
                </a:lnTo>
                <a:lnTo>
                  <a:pt x="279379" y="264565"/>
                </a:lnTo>
                <a:cubicBezTo>
                  <a:pt x="277604" y="264421"/>
                  <a:pt x="275828" y="264373"/>
                  <a:pt x="274005" y="264373"/>
                </a:cubicBezTo>
                <a:cubicBezTo>
                  <a:pt x="234949" y="264373"/>
                  <a:pt x="203186" y="296044"/>
                  <a:pt x="203186" y="335093"/>
                </a:cubicBezTo>
                <a:cubicBezTo>
                  <a:pt x="203186" y="374094"/>
                  <a:pt x="234805" y="405813"/>
                  <a:pt x="273957" y="405813"/>
                </a:cubicBezTo>
                <a:cubicBezTo>
                  <a:pt x="313109" y="405813"/>
                  <a:pt x="344776" y="374094"/>
                  <a:pt x="344776" y="335093"/>
                </a:cubicBezTo>
                <a:cubicBezTo>
                  <a:pt x="344776" y="333272"/>
                  <a:pt x="344728" y="331499"/>
                  <a:pt x="344584" y="329727"/>
                </a:cubicBezTo>
                <a:lnTo>
                  <a:pt x="395204" y="279178"/>
                </a:lnTo>
                <a:lnTo>
                  <a:pt x="396259" y="278076"/>
                </a:lnTo>
                <a:cubicBezTo>
                  <a:pt x="404368" y="295421"/>
                  <a:pt x="408926" y="314682"/>
                  <a:pt x="408926" y="335093"/>
                </a:cubicBezTo>
                <a:cubicBezTo>
                  <a:pt x="408926" y="409502"/>
                  <a:pt x="348567" y="469825"/>
                  <a:pt x="274005" y="469825"/>
                </a:cubicBezTo>
                <a:cubicBezTo>
                  <a:pt x="199491" y="469825"/>
                  <a:pt x="139084" y="409454"/>
                  <a:pt x="139084" y="334997"/>
                </a:cubicBezTo>
                <a:cubicBezTo>
                  <a:pt x="139084" y="260588"/>
                  <a:pt x="199491" y="200265"/>
                  <a:pt x="274005" y="200265"/>
                </a:cubicBezTo>
                <a:close/>
                <a:moveTo>
                  <a:pt x="273958" y="61462"/>
                </a:moveTo>
                <a:cubicBezTo>
                  <a:pt x="319385" y="61462"/>
                  <a:pt x="362127" y="72480"/>
                  <a:pt x="399831" y="91976"/>
                </a:cubicBezTo>
                <a:cubicBezTo>
                  <a:pt x="399495" y="95089"/>
                  <a:pt x="399447" y="98299"/>
                  <a:pt x="399687" y="101508"/>
                </a:cubicBezTo>
                <a:lnTo>
                  <a:pt x="402757" y="141411"/>
                </a:lnTo>
                <a:lnTo>
                  <a:pt x="380068" y="164069"/>
                </a:lnTo>
                <a:cubicBezTo>
                  <a:pt x="349319" y="145003"/>
                  <a:pt x="312957" y="133938"/>
                  <a:pt x="274006" y="133938"/>
                </a:cubicBezTo>
                <a:cubicBezTo>
                  <a:pt x="162811" y="133938"/>
                  <a:pt x="72627" y="223994"/>
                  <a:pt x="72627" y="335079"/>
                </a:cubicBezTo>
                <a:cubicBezTo>
                  <a:pt x="72627" y="446117"/>
                  <a:pt x="162859" y="536173"/>
                  <a:pt x="274101" y="536173"/>
                </a:cubicBezTo>
                <a:cubicBezTo>
                  <a:pt x="385296" y="536173"/>
                  <a:pt x="475480" y="446117"/>
                  <a:pt x="475480" y="335079"/>
                </a:cubicBezTo>
                <a:cubicBezTo>
                  <a:pt x="475480" y="296231"/>
                  <a:pt x="464447" y="259969"/>
                  <a:pt x="445307" y="229168"/>
                </a:cubicBezTo>
                <a:lnTo>
                  <a:pt x="470395" y="204115"/>
                </a:lnTo>
                <a:lnTo>
                  <a:pt x="505222" y="206797"/>
                </a:lnTo>
                <a:cubicBezTo>
                  <a:pt x="506565" y="206893"/>
                  <a:pt x="507908" y="206941"/>
                  <a:pt x="509203" y="206941"/>
                </a:cubicBezTo>
                <a:cubicBezTo>
                  <a:pt x="511458" y="206941"/>
                  <a:pt x="513760" y="206797"/>
                  <a:pt x="515967" y="206510"/>
                </a:cubicBezTo>
                <a:cubicBezTo>
                  <a:pt x="536450" y="244832"/>
                  <a:pt x="548011" y="288566"/>
                  <a:pt x="548011" y="335079"/>
                </a:cubicBezTo>
                <a:cubicBezTo>
                  <a:pt x="548011" y="486163"/>
                  <a:pt x="425351" y="608697"/>
                  <a:pt x="274006" y="608697"/>
                </a:cubicBezTo>
                <a:cubicBezTo>
                  <a:pt x="122708" y="608697"/>
                  <a:pt x="0" y="486163"/>
                  <a:pt x="0" y="335079"/>
                </a:cubicBezTo>
                <a:cubicBezTo>
                  <a:pt x="0" y="183948"/>
                  <a:pt x="122708" y="61462"/>
                  <a:pt x="273958" y="61462"/>
                </a:cubicBezTo>
                <a:close/>
                <a:moveTo>
                  <a:pt x="505808" y="0"/>
                </a:moveTo>
                <a:cubicBezTo>
                  <a:pt x="508927" y="0"/>
                  <a:pt x="511949" y="2252"/>
                  <a:pt x="512237" y="5893"/>
                </a:cubicBezTo>
                <a:lnTo>
                  <a:pt x="516075" y="55382"/>
                </a:lnTo>
                <a:lnTo>
                  <a:pt x="534691" y="36794"/>
                </a:lnTo>
                <a:cubicBezTo>
                  <a:pt x="538337" y="33105"/>
                  <a:pt x="543231" y="31236"/>
                  <a:pt x="548028" y="31236"/>
                </a:cubicBezTo>
                <a:cubicBezTo>
                  <a:pt x="552826" y="31236"/>
                  <a:pt x="557720" y="33105"/>
                  <a:pt x="561414" y="36794"/>
                </a:cubicBezTo>
                <a:lnTo>
                  <a:pt x="572689" y="48100"/>
                </a:lnTo>
                <a:cubicBezTo>
                  <a:pt x="580077" y="55526"/>
                  <a:pt x="580077" y="67455"/>
                  <a:pt x="572689" y="74881"/>
                </a:cubicBezTo>
                <a:lnTo>
                  <a:pt x="556424" y="91074"/>
                </a:lnTo>
                <a:lnTo>
                  <a:pt x="600900" y="94523"/>
                </a:lnTo>
                <a:cubicBezTo>
                  <a:pt x="606321" y="94906"/>
                  <a:pt x="608768" y="101565"/>
                  <a:pt x="604930" y="105398"/>
                </a:cubicBezTo>
                <a:lnTo>
                  <a:pt x="531716" y="178458"/>
                </a:lnTo>
                <a:cubicBezTo>
                  <a:pt x="525671" y="184495"/>
                  <a:pt x="517515" y="187800"/>
                  <a:pt x="509070" y="187800"/>
                </a:cubicBezTo>
                <a:cubicBezTo>
                  <a:pt x="508303" y="187800"/>
                  <a:pt x="507487" y="187800"/>
                  <a:pt x="506672" y="187752"/>
                </a:cubicBezTo>
                <a:lnTo>
                  <a:pt x="504800" y="187609"/>
                </a:lnTo>
                <a:lnTo>
                  <a:pt x="462964" y="184399"/>
                </a:lnTo>
                <a:lnTo>
                  <a:pt x="434177" y="213144"/>
                </a:lnTo>
                <a:lnTo>
                  <a:pt x="386536" y="260765"/>
                </a:lnTo>
                <a:lnTo>
                  <a:pt x="385432" y="261819"/>
                </a:lnTo>
                <a:lnTo>
                  <a:pt x="339326" y="307906"/>
                </a:lnTo>
                <a:lnTo>
                  <a:pt x="319031" y="328124"/>
                </a:lnTo>
                <a:cubicBezTo>
                  <a:pt x="316296" y="330950"/>
                  <a:pt x="312506" y="332627"/>
                  <a:pt x="308524" y="332819"/>
                </a:cubicBezTo>
                <a:lnTo>
                  <a:pt x="291588" y="333633"/>
                </a:lnTo>
                <a:lnTo>
                  <a:pt x="290772" y="333633"/>
                </a:lnTo>
                <a:cubicBezTo>
                  <a:pt x="281465" y="333633"/>
                  <a:pt x="274076" y="325728"/>
                  <a:pt x="274844" y="316386"/>
                </a:cubicBezTo>
                <a:lnTo>
                  <a:pt x="276091" y="300337"/>
                </a:lnTo>
                <a:cubicBezTo>
                  <a:pt x="276379" y="296600"/>
                  <a:pt x="278010" y="293007"/>
                  <a:pt x="280697" y="290324"/>
                </a:cubicBezTo>
                <a:lnTo>
                  <a:pt x="301183" y="269867"/>
                </a:lnTo>
                <a:lnTo>
                  <a:pt x="347290" y="223827"/>
                </a:lnTo>
                <a:lnTo>
                  <a:pt x="348393" y="222725"/>
                </a:lnTo>
                <a:lnTo>
                  <a:pt x="396035" y="175153"/>
                </a:lnTo>
                <a:lnTo>
                  <a:pt x="422519" y="148707"/>
                </a:lnTo>
                <a:lnTo>
                  <a:pt x="419016" y="102907"/>
                </a:lnTo>
                <a:lnTo>
                  <a:pt x="418825" y="100032"/>
                </a:lnTo>
                <a:cubicBezTo>
                  <a:pt x="418105" y="90690"/>
                  <a:pt x="421511" y="81588"/>
                  <a:pt x="428084" y="74976"/>
                </a:cubicBezTo>
                <a:lnTo>
                  <a:pt x="501346" y="1868"/>
                </a:lnTo>
                <a:cubicBezTo>
                  <a:pt x="502641" y="575"/>
                  <a:pt x="504225" y="0"/>
                  <a:pt x="5058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head_126464"/>
          <p:cNvSpPr>
            <a:spLocks noChangeAspect="1"/>
          </p:cNvSpPr>
          <p:nvPr/>
        </p:nvSpPr>
        <p:spPr bwMode="auto">
          <a:xfrm>
            <a:off x="9924626" y="2234472"/>
            <a:ext cx="520334" cy="602843"/>
          </a:xfrm>
          <a:custGeom>
            <a:avLst/>
            <a:gdLst>
              <a:gd name="T0" fmla="*/ 3133 w 5620"/>
              <a:gd name="T1" fmla="*/ 0 h 6521"/>
              <a:gd name="T2" fmla="*/ 2072 w 5620"/>
              <a:gd name="T3" fmla="*/ 237 h 6521"/>
              <a:gd name="T4" fmla="*/ 635 w 5620"/>
              <a:gd name="T5" fmla="*/ 2488 h 6521"/>
              <a:gd name="T6" fmla="*/ 635 w 5620"/>
              <a:gd name="T7" fmla="*/ 2488 h 6521"/>
              <a:gd name="T8" fmla="*/ 635 w 5620"/>
              <a:gd name="T9" fmla="*/ 2820 h 6521"/>
              <a:gd name="T10" fmla="*/ 635 w 5620"/>
              <a:gd name="T11" fmla="*/ 2900 h 6521"/>
              <a:gd name="T12" fmla="*/ 128 w 5620"/>
              <a:gd name="T13" fmla="*/ 3867 h 6521"/>
              <a:gd name="T14" fmla="*/ 396 w 5620"/>
              <a:gd name="T15" fmla="*/ 4311 h 6521"/>
              <a:gd name="T16" fmla="*/ 635 w 5620"/>
              <a:gd name="T17" fmla="*/ 4311 h 6521"/>
              <a:gd name="T18" fmla="*/ 635 w 5620"/>
              <a:gd name="T19" fmla="*/ 4316 h 6521"/>
              <a:gd name="T20" fmla="*/ 635 w 5620"/>
              <a:gd name="T21" fmla="*/ 4737 h 6521"/>
              <a:gd name="T22" fmla="*/ 635 w 5620"/>
              <a:gd name="T23" fmla="*/ 5229 h 6521"/>
              <a:gd name="T24" fmla="*/ 1157 w 5620"/>
              <a:gd name="T25" fmla="*/ 5752 h 6521"/>
              <a:gd name="T26" fmla="*/ 1875 w 5620"/>
              <a:gd name="T27" fmla="*/ 5645 h 6521"/>
              <a:gd name="T28" fmla="*/ 1876 w 5620"/>
              <a:gd name="T29" fmla="*/ 6363 h 6521"/>
              <a:gd name="T30" fmla="*/ 1876 w 5620"/>
              <a:gd name="T31" fmla="*/ 6368 h 6521"/>
              <a:gd name="T32" fmla="*/ 1876 w 5620"/>
              <a:gd name="T33" fmla="*/ 6368 h 6521"/>
              <a:gd name="T34" fmla="*/ 2053 w 5620"/>
              <a:gd name="T35" fmla="*/ 6504 h 6521"/>
              <a:gd name="T36" fmla="*/ 4637 w 5620"/>
              <a:gd name="T37" fmla="*/ 6047 h 6521"/>
              <a:gd name="T38" fmla="*/ 4815 w 5620"/>
              <a:gd name="T39" fmla="*/ 5836 h 6521"/>
              <a:gd name="T40" fmla="*/ 4815 w 5620"/>
              <a:gd name="T41" fmla="*/ 5723 h 6521"/>
              <a:gd name="T42" fmla="*/ 4815 w 5620"/>
              <a:gd name="T43" fmla="*/ 5632 h 6521"/>
              <a:gd name="T44" fmla="*/ 4815 w 5620"/>
              <a:gd name="T45" fmla="*/ 4317 h 6521"/>
              <a:gd name="T46" fmla="*/ 5620 w 5620"/>
              <a:gd name="T47" fmla="*/ 2485 h 6521"/>
              <a:gd name="T48" fmla="*/ 3133 w 5620"/>
              <a:gd name="T49" fmla="*/ 0 h 6521"/>
              <a:gd name="T50" fmla="*/ 3676 w 5620"/>
              <a:gd name="T51" fmla="*/ 2271 h 6521"/>
              <a:gd name="T52" fmla="*/ 2923 w 5620"/>
              <a:gd name="T53" fmla="*/ 3575 h 6521"/>
              <a:gd name="T54" fmla="*/ 2920 w 5620"/>
              <a:gd name="T55" fmla="*/ 3580 h 6521"/>
              <a:gd name="T56" fmla="*/ 2840 w 5620"/>
              <a:gd name="T57" fmla="*/ 3627 h 6521"/>
              <a:gd name="T58" fmla="*/ 2812 w 5620"/>
              <a:gd name="T59" fmla="*/ 3539 h 6521"/>
              <a:gd name="T60" fmla="*/ 2873 w 5620"/>
              <a:gd name="T61" fmla="*/ 3211 h 6521"/>
              <a:gd name="T62" fmla="*/ 2983 w 5620"/>
              <a:gd name="T63" fmla="*/ 2635 h 6521"/>
              <a:gd name="T64" fmla="*/ 2989 w 5620"/>
              <a:gd name="T65" fmla="*/ 2579 h 6521"/>
              <a:gd name="T66" fmla="*/ 2925 w 5620"/>
              <a:gd name="T67" fmla="*/ 2576 h 6521"/>
              <a:gd name="T68" fmla="*/ 2500 w 5620"/>
              <a:gd name="T69" fmla="*/ 2577 h 6521"/>
              <a:gd name="T70" fmla="*/ 2439 w 5620"/>
              <a:gd name="T71" fmla="*/ 2469 h 6521"/>
              <a:gd name="T72" fmla="*/ 3192 w 5620"/>
              <a:gd name="T73" fmla="*/ 1165 h 6521"/>
              <a:gd name="T74" fmla="*/ 3195 w 5620"/>
              <a:gd name="T75" fmla="*/ 1160 h 6521"/>
              <a:gd name="T76" fmla="*/ 3275 w 5620"/>
              <a:gd name="T77" fmla="*/ 1113 h 6521"/>
              <a:gd name="T78" fmla="*/ 3303 w 5620"/>
              <a:gd name="T79" fmla="*/ 1201 h 6521"/>
              <a:gd name="T80" fmla="*/ 3241 w 5620"/>
              <a:gd name="T81" fmla="*/ 1529 h 6521"/>
              <a:gd name="T82" fmla="*/ 3132 w 5620"/>
              <a:gd name="T83" fmla="*/ 2105 h 6521"/>
              <a:gd name="T84" fmla="*/ 3125 w 5620"/>
              <a:gd name="T85" fmla="*/ 2161 h 6521"/>
              <a:gd name="T86" fmla="*/ 3189 w 5620"/>
              <a:gd name="T87" fmla="*/ 2164 h 6521"/>
              <a:gd name="T88" fmla="*/ 3615 w 5620"/>
              <a:gd name="T89" fmla="*/ 2163 h 6521"/>
              <a:gd name="T90" fmla="*/ 3676 w 5620"/>
              <a:gd name="T91" fmla="*/ 2271 h 6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620" h="6521">
                <a:moveTo>
                  <a:pt x="3133" y="0"/>
                </a:moveTo>
                <a:cubicBezTo>
                  <a:pt x="2753" y="0"/>
                  <a:pt x="2393" y="85"/>
                  <a:pt x="2072" y="237"/>
                </a:cubicBezTo>
                <a:cubicBezTo>
                  <a:pt x="1223" y="632"/>
                  <a:pt x="635" y="1491"/>
                  <a:pt x="635" y="2488"/>
                </a:cubicBezTo>
                <a:lnTo>
                  <a:pt x="635" y="2488"/>
                </a:lnTo>
                <a:lnTo>
                  <a:pt x="635" y="2820"/>
                </a:lnTo>
                <a:lnTo>
                  <a:pt x="635" y="2900"/>
                </a:lnTo>
                <a:lnTo>
                  <a:pt x="128" y="3867"/>
                </a:lnTo>
                <a:cubicBezTo>
                  <a:pt x="0" y="4111"/>
                  <a:pt x="121" y="4311"/>
                  <a:pt x="396" y="4311"/>
                </a:cubicBezTo>
                <a:lnTo>
                  <a:pt x="635" y="4311"/>
                </a:lnTo>
                <a:lnTo>
                  <a:pt x="635" y="4316"/>
                </a:lnTo>
                <a:lnTo>
                  <a:pt x="635" y="4737"/>
                </a:lnTo>
                <a:lnTo>
                  <a:pt x="635" y="5229"/>
                </a:lnTo>
                <a:cubicBezTo>
                  <a:pt x="635" y="5516"/>
                  <a:pt x="869" y="5752"/>
                  <a:pt x="1157" y="5752"/>
                </a:cubicBezTo>
                <a:lnTo>
                  <a:pt x="1875" y="5645"/>
                </a:lnTo>
                <a:lnTo>
                  <a:pt x="1876" y="6363"/>
                </a:lnTo>
                <a:lnTo>
                  <a:pt x="1876" y="6368"/>
                </a:lnTo>
                <a:lnTo>
                  <a:pt x="1876" y="6368"/>
                </a:lnTo>
                <a:cubicBezTo>
                  <a:pt x="1880" y="6460"/>
                  <a:pt x="1957" y="6521"/>
                  <a:pt x="2053" y="6504"/>
                </a:cubicBezTo>
                <a:lnTo>
                  <a:pt x="4637" y="6047"/>
                </a:lnTo>
                <a:cubicBezTo>
                  <a:pt x="4735" y="6029"/>
                  <a:pt x="4815" y="5935"/>
                  <a:pt x="4815" y="5836"/>
                </a:cubicBezTo>
                <a:lnTo>
                  <a:pt x="4815" y="5723"/>
                </a:lnTo>
                <a:lnTo>
                  <a:pt x="4815" y="5632"/>
                </a:lnTo>
                <a:lnTo>
                  <a:pt x="4815" y="4317"/>
                </a:lnTo>
                <a:cubicBezTo>
                  <a:pt x="5309" y="3863"/>
                  <a:pt x="5620" y="3211"/>
                  <a:pt x="5620" y="2485"/>
                </a:cubicBezTo>
                <a:cubicBezTo>
                  <a:pt x="5619" y="1112"/>
                  <a:pt x="4505" y="0"/>
                  <a:pt x="3133" y="0"/>
                </a:cubicBezTo>
                <a:close/>
                <a:moveTo>
                  <a:pt x="3676" y="2271"/>
                </a:moveTo>
                <a:cubicBezTo>
                  <a:pt x="3425" y="2705"/>
                  <a:pt x="3175" y="3140"/>
                  <a:pt x="2923" y="3575"/>
                </a:cubicBezTo>
                <a:cubicBezTo>
                  <a:pt x="2921" y="3576"/>
                  <a:pt x="2920" y="3577"/>
                  <a:pt x="2920" y="3580"/>
                </a:cubicBezTo>
                <a:cubicBezTo>
                  <a:pt x="2903" y="3612"/>
                  <a:pt x="2883" y="3643"/>
                  <a:pt x="2840" y="3627"/>
                </a:cubicBezTo>
                <a:cubicBezTo>
                  <a:pt x="2796" y="3611"/>
                  <a:pt x="2807" y="3572"/>
                  <a:pt x="2812" y="3539"/>
                </a:cubicBezTo>
                <a:cubicBezTo>
                  <a:pt x="2832" y="3429"/>
                  <a:pt x="2852" y="3320"/>
                  <a:pt x="2873" y="3211"/>
                </a:cubicBezTo>
                <a:cubicBezTo>
                  <a:pt x="2909" y="3019"/>
                  <a:pt x="2947" y="2827"/>
                  <a:pt x="2983" y="2635"/>
                </a:cubicBezTo>
                <a:cubicBezTo>
                  <a:pt x="2985" y="2619"/>
                  <a:pt x="2987" y="2601"/>
                  <a:pt x="2989" y="2579"/>
                </a:cubicBezTo>
                <a:cubicBezTo>
                  <a:pt x="2965" y="2577"/>
                  <a:pt x="2945" y="2576"/>
                  <a:pt x="2925" y="2576"/>
                </a:cubicBezTo>
                <a:cubicBezTo>
                  <a:pt x="2784" y="2576"/>
                  <a:pt x="2641" y="2577"/>
                  <a:pt x="2500" y="2577"/>
                </a:cubicBezTo>
                <a:cubicBezTo>
                  <a:pt x="2416" y="2577"/>
                  <a:pt x="2397" y="2543"/>
                  <a:pt x="2439" y="2469"/>
                </a:cubicBezTo>
                <a:cubicBezTo>
                  <a:pt x="2689" y="2035"/>
                  <a:pt x="2940" y="1600"/>
                  <a:pt x="3192" y="1165"/>
                </a:cubicBezTo>
                <a:cubicBezTo>
                  <a:pt x="3193" y="1164"/>
                  <a:pt x="3195" y="1163"/>
                  <a:pt x="3195" y="1160"/>
                </a:cubicBezTo>
                <a:cubicBezTo>
                  <a:pt x="3212" y="1128"/>
                  <a:pt x="3232" y="1097"/>
                  <a:pt x="3275" y="1113"/>
                </a:cubicBezTo>
                <a:cubicBezTo>
                  <a:pt x="3319" y="1129"/>
                  <a:pt x="3308" y="1168"/>
                  <a:pt x="3303" y="1201"/>
                </a:cubicBezTo>
                <a:cubicBezTo>
                  <a:pt x="3283" y="1311"/>
                  <a:pt x="3263" y="1420"/>
                  <a:pt x="3241" y="1529"/>
                </a:cubicBezTo>
                <a:cubicBezTo>
                  <a:pt x="3205" y="1721"/>
                  <a:pt x="3168" y="1913"/>
                  <a:pt x="3132" y="2105"/>
                </a:cubicBezTo>
                <a:cubicBezTo>
                  <a:pt x="3129" y="2121"/>
                  <a:pt x="3128" y="2139"/>
                  <a:pt x="3125" y="2161"/>
                </a:cubicBezTo>
                <a:cubicBezTo>
                  <a:pt x="3149" y="2163"/>
                  <a:pt x="3169" y="2164"/>
                  <a:pt x="3189" y="2164"/>
                </a:cubicBezTo>
                <a:cubicBezTo>
                  <a:pt x="3331" y="2164"/>
                  <a:pt x="3473" y="2163"/>
                  <a:pt x="3615" y="2163"/>
                </a:cubicBezTo>
                <a:cubicBezTo>
                  <a:pt x="3699" y="2163"/>
                  <a:pt x="3719" y="2197"/>
                  <a:pt x="3676" y="22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user_209046"/>
          <p:cNvSpPr>
            <a:spLocks noChangeAspect="1"/>
          </p:cNvSpPr>
          <p:nvPr/>
        </p:nvSpPr>
        <p:spPr bwMode="auto">
          <a:xfrm>
            <a:off x="4473207" y="2270145"/>
            <a:ext cx="602843" cy="543621"/>
          </a:xfrm>
          <a:custGeom>
            <a:avLst/>
            <a:gdLst>
              <a:gd name="connsiteX0" fmla="*/ 521432 w 608344"/>
              <a:gd name="connsiteY0" fmla="*/ 370453 h 548582"/>
              <a:gd name="connsiteX1" fmla="*/ 465737 w 608344"/>
              <a:gd name="connsiteY1" fmla="*/ 425787 h 548582"/>
              <a:gd name="connsiteX2" fmla="*/ 442491 w 608344"/>
              <a:gd name="connsiteY2" fmla="*/ 402479 h 548582"/>
              <a:gd name="connsiteX3" fmla="*/ 418201 w 608344"/>
              <a:gd name="connsiteY3" fmla="*/ 426545 h 548582"/>
              <a:gd name="connsiteX4" fmla="*/ 441447 w 608344"/>
              <a:gd name="connsiteY4" fmla="*/ 449948 h 548582"/>
              <a:gd name="connsiteX5" fmla="*/ 465642 w 608344"/>
              <a:gd name="connsiteY5" fmla="*/ 474204 h 548582"/>
              <a:gd name="connsiteX6" fmla="*/ 489932 w 608344"/>
              <a:gd name="connsiteY6" fmla="*/ 450043 h 548582"/>
              <a:gd name="connsiteX7" fmla="*/ 545532 w 608344"/>
              <a:gd name="connsiteY7" fmla="*/ 394709 h 548582"/>
              <a:gd name="connsiteX8" fmla="*/ 481962 w 608344"/>
              <a:gd name="connsiteY8" fmla="*/ 296170 h 548582"/>
              <a:gd name="connsiteX9" fmla="*/ 608344 w 608344"/>
              <a:gd name="connsiteY9" fmla="*/ 422376 h 548582"/>
              <a:gd name="connsiteX10" fmla="*/ 481962 w 608344"/>
              <a:gd name="connsiteY10" fmla="*/ 548582 h 548582"/>
              <a:gd name="connsiteX11" fmla="*/ 355579 w 608344"/>
              <a:gd name="connsiteY11" fmla="*/ 422376 h 548582"/>
              <a:gd name="connsiteX12" fmla="*/ 481962 w 608344"/>
              <a:gd name="connsiteY12" fmla="*/ 296170 h 548582"/>
              <a:gd name="connsiteX13" fmla="*/ 255835 w 608344"/>
              <a:gd name="connsiteY13" fmla="*/ 446 h 548582"/>
              <a:gd name="connsiteX14" fmla="*/ 317801 w 608344"/>
              <a:gd name="connsiteY14" fmla="*/ 13616 h 548582"/>
              <a:gd name="connsiteX15" fmla="*/ 348072 w 608344"/>
              <a:gd name="connsiteY15" fmla="*/ 41661 h 548582"/>
              <a:gd name="connsiteX16" fmla="*/ 381190 w 608344"/>
              <a:gd name="connsiteY16" fmla="*/ 146831 h 548582"/>
              <a:gd name="connsiteX17" fmla="*/ 378913 w 608344"/>
              <a:gd name="connsiteY17" fmla="*/ 156211 h 548582"/>
              <a:gd name="connsiteX18" fmla="*/ 387833 w 608344"/>
              <a:gd name="connsiteY18" fmla="*/ 200458 h 548582"/>
              <a:gd name="connsiteX19" fmla="*/ 366387 w 608344"/>
              <a:gd name="connsiteY19" fmla="*/ 237694 h 548582"/>
              <a:gd name="connsiteX20" fmla="*/ 351393 w 608344"/>
              <a:gd name="connsiteY20" fmla="*/ 278720 h 548582"/>
              <a:gd name="connsiteX21" fmla="*/ 351393 w 608344"/>
              <a:gd name="connsiteY21" fmla="*/ 322873 h 548582"/>
              <a:gd name="connsiteX22" fmla="*/ 317611 w 608344"/>
              <a:gd name="connsiteY22" fmla="*/ 422358 h 548582"/>
              <a:gd name="connsiteX23" fmla="*/ 376635 w 608344"/>
              <a:gd name="connsiteY23" fmla="*/ 548088 h 548582"/>
              <a:gd name="connsiteX24" fmla="*/ 26855 w 608344"/>
              <a:gd name="connsiteY24" fmla="*/ 548088 h 548582"/>
              <a:gd name="connsiteX25" fmla="*/ 0 w 608344"/>
              <a:gd name="connsiteY25" fmla="*/ 521274 h 548582"/>
              <a:gd name="connsiteX26" fmla="*/ 0 w 608344"/>
              <a:gd name="connsiteY26" fmla="*/ 473806 h 548582"/>
              <a:gd name="connsiteX27" fmla="*/ 19453 w 608344"/>
              <a:gd name="connsiteY27" fmla="*/ 432969 h 548582"/>
              <a:gd name="connsiteX28" fmla="*/ 173751 w 608344"/>
              <a:gd name="connsiteY28" fmla="*/ 334242 h 548582"/>
              <a:gd name="connsiteX29" fmla="*/ 176408 w 608344"/>
              <a:gd name="connsiteY29" fmla="*/ 329884 h 548582"/>
              <a:gd name="connsiteX30" fmla="*/ 176408 w 608344"/>
              <a:gd name="connsiteY30" fmla="*/ 278720 h 548582"/>
              <a:gd name="connsiteX31" fmla="*/ 161320 w 608344"/>
              <a:gd name="connsiteY31" fmla="*/ 237694 h 548582"/>
              <a:gd name="connsiteX32" fmla="*/ 139969 w 608344"/>
              <a:gd name="connsiteY32" fmla="*/ 200458 h 548582"/>
              <a:gd name="connsiteX33" fmla="*/ 148320 w 608344"/>
              <a:gd name="connsiteY33" fmla="*/ 156211 h 548582"/>
              <a:gd name="connsiteX34" fmla="*/ 146042 w 608344"/>
              <a:gd name="connsiteY34" fmla="*/ 146736 h 548582"/>
              <a:gd name="connsiteX35" fmla="*/ 145758 w 608344"/>
              <a:gd name="connsiteY35" fmla="*/ 95099 h 548582"/>
              <a:gd name="connsiteX36" fmla="*/ 176029 w 608344"/>
              <a:gd name="connsiteY36" fmla="*/ 42135 h 548582"/>
              <a:gd name="connsiteX37" fmla="*/ 203928 w 608344"/>
              <a:gd name="connsiteY37" fmla="*/ 19017 h 548582"/>
              <a:gd name="connsiteX38" fmla="*/ 231162 w 608344"/>
              <a:gd name="connsiteY38" fmla="*/ 5089 h 548582"/>
              <a:gd name="connsiteX39" fmla="*/ 255835 w 608344"/>
              <a:gd name="connsiteY39" fmla="*/ 446 h 54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344" h="548582">
                <a:moveTo>
                  <a:pt x="521432" y="370453"/>
                </a:moveTo>
                <a:lnTo>
                  <a:pt x="465737" y="425787"/>
                </a:lnTo>
                <a:lnTo>
                  <a:pt x="442491" y="402479"/>
                </a:lnTo>
                <a:lnTo>
                  <a:pt x="418201" y="426545"/>
                </a:lnTo>
                <a:lnTo>
                  <a:pt x="441447" y="449948"/>
                </a:lnTo>
                <a:lnTo>
                  <a:pt x="465642" y="474204"/>
                </a:lnTo>
                <a:lnTo>
                  <a:pt x="489932" y="450043"/>
                </a:lnTo>
                <a:lnTo>
                  <a:pt x="545532" y="394709"/>
                </a:lnTo>
                <a:close/>
                <a:moveTo>
                  <a:pt x="481962" y="296170"/>
                </a:moveTo>
                <a:cubicBezTo>
                  <a:pt x="551795" y="296170"/>
                  <a:pt x="608344" y="352641"/>
                  <a:pt x="608344" y="422376"/>
                </a:cubicBezTo>
                <a:cubicBezTo>
                  <a:pt x="608344" y="492111"/>
                  <a:pt x="551795" y="548582"/>
                  <a:pt x="481962" y="548582"/>
                </a:cubicBezTo>
                <a:cubicBezTo>
                  <a:pt x="412129" y="548582"/>
                  <a:pt x="355579" y="492111"/>
                  <a:pt x="355579" y="422376"/>
                </a:cubicBezTo>
                <a:cubicBezTo>
                  <a:pt x="355579" y="352641"/>
                  <a:pt x="412129" y="296170"/>
                  <a:pt x="481962" y="296170"/>
                </a:cubicBezTo>
                <a:close/>
                <a:moveTo>
                  <a:pt x="255835" y="446"/>
                </a:moveTo>
                <a:cubicBezTo>
                  <a:pt x="282785" y="-1828"/>
                  <a:pt x="303187" y="4899"/>
                  <a:pt x="317801" y="13616"/>
                </a:cubicBezTo>
                <a:cubicBezTo>
                  <a:pt x="339721" y="25744"/>
                  <a:pt x="348072" y="41661"/>
                  <a:pt x="348072" y="41661"/>
                </a:cubicBezTo>
                <a:cubicBezTo>
                  <a:pt x="348072" y="41661"/>
                  <a:pt x="398176" y="45167"/>
                  <a:pt x="381190" y="146831"/>
                </a:cubicBezTo>
                <a:cubicBezTo>
                  <a:pt x="380621" y="149863"/>
                  <a:pt x="379862" y="153085"/>
                  <a:pt x="378913" y="156211"/>
                </a:cubicBezTo>
                <a:cubicBezTo>
                  <a:pt x="388592" y="156211"/>
                  <a:pt x="398271" y="163507"/>
                  <a:pt x="387833" y="200458"/>
                </a:cubicBezTo>
                <a:cubicBezTo>
                  <a:pt x="379672" y="229262"/>
                  <a:pt x="372080" y="237221"/>
                  <a:pt x="366387" y="237694"/>
                </a:cubicBezTo>
                <a:cubicBezTo>
                  <a:pt x="364394" y="250675"/>
                  <a:pt x="359175" y="265076"/>
                  <a:pt x="351393" y="278720"/>
                </a:cubicBezTo>
                <a:lnTo>
                  <a:pt x="351393" y="322873"/>
                </a:lnTo>
                <a:cubicBezTo>
                  <a:pt x="330232" y="350539"/>
                  <a:pt x="317611" y="385027"/>
                  <a:pt x="317611" y="422358"/>
                </a:cubicBezTo>
                <a:cubicBezTo>
                  <a:pt x="317611" y="472764"/>
                  <a:pt x="340480" y="518053"/>
                  <a:pt x="376635" y="548088"/>
                </a:cubicBezTo>
                <a:lnTo>
                  <a:pt x="26855" y="548088"/>
                </a:lnTo>
                <a:cubicBezTo>
                  <a:pt x="12052" y="548088"/>
                  <a:pt x="0" y="536055"/>
                  <a:pt x="0" y="521274"/>
                </a:cubicBezTo>
                <a:lnTo>
                  <a:pt x="0" y="473806"/>
                </a:lnTo>
                <a:cubicBezTo>
                  <a:pt x="0" y="457983"/>
                  <a:pt x="7212" y="443013"/>
                  <a:pt x="19453" y="432969"/>
                </a:cubicBezTo>
                <a:cubicBezTo>
                  <a:pt x="86638" y="377921"/>
                  <a:pt x="159043" y="341443"/>
                  <a:pt x="173751" y="334242"/>
                </a:cubicBezTo>
                <a:cubicBezTo>
                  <a:pt x="175365" y="333484"/>
                  <a:pt x="176408" y="331779"/>
                  <a:pt x="176408" y="329884"/>
                </a:cubicBezTo>
                <a:lnTo>
                  <a:pt x="176408" y="278720"/>
                </a:lnTo>
                <a:cubicBezTo>
                  <a:pt x="168437" y="265076"/>
                  <a:pt x="163313" y="250675"/>
                  <a:pt x="161320" y="237694"/>
                </a:cubicBezTo>
                <a:cubicBezTo>
                  <a:pt x="155627" y="237221"/>
                  <a:pt x="148035" y="229072"/>
                  <a:pt x="139969" y="200458"/>
                </a:cubicBezTo>
                <a:cubicBezTo>
                  <a:pt x="129531" y="164170"/>
                  <a:pt x="138925" y="156496"/>
                  <a:pt x="148320" y="156211"/>
                </a:cubicBezTo>
                <a:cubicBezTo>
                  <a:pt x="147371" y="153085"/>
                  <a:pt x="146612" y="149863"/>
                  <a:pt x="146042" y="146736"/>
                </a:cubicBezTo>
                <a:cubicBezTo>
                  <a:pt x="142436" y="128450"/>
                  <a:pt x="141487" y="111396"/>
                  <a:pt x="145758" y="95099"/>
                </a:cubicBezTo>
                <a:cubicBezTo>
                  <a:pt x="150787" y="73212"/>
                  <a:pt x="162744" y="55684"/>
                  <a:pt x="176029" y="42135"/>
                </a:cubicBezTo>
                <a:cubicBezTo>
                  <a:pt x="184379" y="33134"/>
                  <a:pt x="193869" y="25459"/>
                  <a:pt x="203928" y="19017"/>
                </a:cubicBezTo>
                <a:cubicBezTo>
                  <a:pt x="212183" y="13332"/>
                  <a:pt x="221293" y="8405"/>
                  <a:pt x="231162" y="5089"/>
                </a:cubicBezTo>
                <a:cubicBezTo>
                  <a:pt x="238849" y="2625"/>
                  <a:pt x="247105" y="825"/>
                  <a:pt x="25583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zoom-in-tool_77322"/>
          <p:cNvSpPr>
            <a:spLocks noChangeAspect="1"/>
          </p:cNvSpPr>
          <p:nvPr/>
        </p:nvSpPr>
        <p:spPr bwMode="auto">
          <a:xfrm>
            <a:off x="7165226" y="2234472"/>
            <a:ext cx="602843" cy="601859"/>
          </a:xfrm>
          <a:custGeom>
            <a:avLst/>
            <a:gdLst>
              <a:gd name="connsiteX0" fmla="*/ 140017 w 606581"/>
              <a:gd name="connsiteY0" fmla="*/ 411043 h 605592"/>
              <a:gd name="connsiteX1" fmla="*/ 178821 w 606581"/>
              <a:gd name="connsiteY1" fmla="*/ 427078 h 605592"/>
              <a:gd name="connsiteX2" fmla="*/ 178821 w 606581"/>
              <a:gd name="connsiteY2" fmla="*/ 504564 h 605592"/>
              <a:gd name="connsiteX3" fmla="*/ 93692 w 606581"/>
              <a:gd name="connsiteY3" fmla="*/ 589557 h 605592"/>
              <a:gd name="connsiteX4" fmla="*/ 54887 w 606581"/>
              <a:gd name="connsiteY4" fmla="*/ 605592 h 605592"/>
              <a:gd name="connsiteX5" fmla="*/ 16083 w 606581"/>
              <a:gd name="connsiteY5" fmla="*/ 589557 h 605592"/>
              <a:gd name="connsiteX6" fmla="*/ 16083 w 606581"/>
              <a:gd name="connsiteY6" fmla="*/ 511979 h 605592"/>
              <a:gd name="connsiteX7" fmla="*/ 101212 w 606581"/>
              <a:gd name="connsiteY7" fmla="*/ 427078 h 605592"/>
              <a:gd name="connsiteX8" fmla="*/ 140017 w 606581"/>
              <a:gd name="connsiteY8" fmla="*/ 411043 h 605592"/>
              <a:gd name="connsiteX9" fmla="*/ 382501 w 606581"/>
              <a:gd name="connsiteY9" fmla="*/ 49537 h 605592"/>
              <a:gd name="connsiteX10" fmla="*/ 557044 w 606581"/>
              <a:gd name="connsiteY10" fmla="*/ 223798 h 605592"/>
              <a:gd name="connsiteX11" fmla="*/ 382501 w 606581"/>
              <a:gd name="connsiteY11" fmla="*/ 398059 h 605592"/>
              <a:gd name="connsiteX12" fmla="*/ 207957 w 606581"/>
              <a:gd name="connsiteY12" fmla="*/ 223798 h 605592"/>
              <a:gd name="connsiteX13" fmla="*/ 382501 w 606581"/>
              <a:gd name="connsiteY13" fmla="*/ 49537 h 605592"/>
              <a:gd name="connsiteX14" fmla="*/ 382536 w 606581"/>
              <a:gd name="connsiteY14" fmla="*/ 24750 h 605592"/>
              <a:gd name="connsiteX15" fmla="*/ 304914 w 606581"/>
              <a:gd name="connsiteY15" fmla="*/ 40417 h 605592"/>
              <a:gd name="connsiteX16" fmla="*/ 241591 w 606581"/>
              <a:gd name="connsiteY16" fmla="*/ 83058 h 605592"/>
              <a:gd name="connsiteX17" fmla="*/ 198880 w 606581"/>
              <a:gd name="connsiteY17" fmla="*/ 146278 h 605592"/>
              <a:gd name="connsiteX18" fmla="*/ 183189 w 606581"/>
              <a:gd name="connsiteY18" fmla="*/ 223774 h 605592"/>
              <a:gd name="connsiteX19" fmla="*/ 198880 w 606581"/>
              <a:gd name="connsiteY19" fmla="*/ 301177 h 605592"/>
              <a:gd name="connsiteX20" fmla="*/ 241591 w 606581"/>
              <a:gd name="connsiteY20" fmla="*/ 364490 h 605592"/>
              <a:gd name="connsiteX21" fmla="*/ 304914 w 606581"/>
              <a:gd name="connsiteY21" fmla="*/ 407131 h 605592"/>
              <a:gd name="connsiteX22" fmla="*/ 382536 w 606581"/>
              <a:gd name="connsiteY22" fmla="*/ 422705 h 605592"/>
              <a:gd name="connsiteX23" fmla="*/ 460158 w 606581"/>
              <a:gd name="connsiteY23" fmla="*/ 407131 h 605592"/>
              <a:gd name="connsiteX24" fmla="*/ 523481 w 606581"/>
              <a:gd name="connsiteY24" fmla="*/ 364490 h 605592"/>
              <a:gd name="connsiteX25" fmla="*/ 566192 w 606581"/>
              <a:gd name="connsiteY25" fmla="*/ 301177 h 605592"/>
              <a:gd name="connsiteX26" fmla="*/ 581883 w 606581"/>
              <a:gd name="connsiteY26" fmla="*/ 223774 h 605592"/>
              <a:gd name="connsiteX27" fmla="*/ 566192 w 606581"/>
              <a:gd name="connsiteY27" fmla="*/ 146278 h 605592"/>
              <a:gd name="connsiteX28" fmla="*/ 523481 w 606581"/>
              <a:gd name="connsiteY28" fmla="*/ 83058 h 605592"/>
              <a:gd name="connsiteX29" fmla="*/ 460158 w 606581"/>
              <a:gd name="connsiteY29" fmla="*/ 40417 h 605592"/>
              <a:gd name="connsiteX30" fmla="*/ 382536 w 606581"/>
              <a:gd name="connsiteY30" fmla="*/ 24750 h 605592"/>
              <a:gd name="connsiteX31" fmla="*/ 382536 w 606581"/>
              <a:gd name="connsiteY31" fmla="*/ 0 h 605592"/>
              <a:gd name="connsiteX32" fmla="*/ 469721 w 606581"/>
              <a:gd name="connsiteY32" fmla="*/ 17613 h 605592"/>
              <a:gd name="connsiteX33" fmla="*/ 540937 w 606581"/>
              <a:gd name="connsiteY33" fmla="*/ 65538 h 605592"/>
              <a:gd name="connsiteX34" fmla="*/ 588940 w 606581"/>
              <a:gd name="connsiteY34" fmla="*/ 136637 h 605592"/>
              <a:gd name="connsiteX35" fmla="*/ 606581 w 606581"/>
              <a:gd name="connsiteY35" fmla="*/ 223774 h 605592"/>
              <a:gd name="connsiteX36" fmla="*/ 588940 w 606581"/>
              <a:gd name="connsiteY36" fmla="*/ 310818 h 605592"/>
              <a:gd name="connsiteX37" fmla="*/ 540937 w 606581"/>
              <a:gd name="connsiteY37" fmla="*/ 381917 h 605592"/>
              <a:gd name="connsiteX38" fmla="*/ 469721 w 606581"/>
              <a:gd name="connsiteY38" fmla="*/ 429842 h 605592"/>
              <a:gd name="connsiteX39" fmla="*/ 382536 w 606581"/>
              <a:gd name="connsiteY39" fmla="*/ 447455 h 605592"/>
              <a:gd name="connsiteX40" fmla="*/ 295258 w 606581"/>
              <a:gd name="connsiteY40" fmla="*/ 429842 h 605592"/>
              <a:gd name="connsiteX41" fmla="*/ 240105 w 606581"/>
              <a:gd name="connsiteY41" fmla="*/ 396471 h 605592"/>
              <a:gd name="connsiteX42" fmla="*/ 209558 w 606581"/>
              <a:gd name="connsiteY42" fmla="*/ 427061 h 605592"/>
              <a:gd name="connsiteX43" fmla="*/ 196373 w 606581"/>
              <a:gd name="connsiteY43" fmla="*/ 409541 h 605592"/>
              <a:gd name="connsiteX44" fmla="*/ 178918 w 606581"/>
              <a:gd name="connsiteY44" fmla="*/ 396378 h 605592"/>
              <a:gd name="connsiteX45" fmla="*/ 209465 w 606581"/>
              <a:gd name="connsiteY45" fmla="*/ 365880 h 605592"/>
              <a:gd name="connsiteX46" fmla="*/ 176040 w 606581"/>
              <a:gd name="connsiteY46" fmla="*/ 310818 h 605592"/>
              <a:gd name="connsiteX47" fmla="*/ 158491 w 606581"/>
              <a:gd name="connsiteY47" fmla="*/ 223774 h 605592"/>
              <a:gd name="connsiteX48" fmla="*/ 176040 w 606581"/>
              <a:gd name="connsiteY48" fmla="*/ 136637 h 605592"/>
              <a:gd name="connsiteX49" fmla="*/ 224043 w 606581"/>
              <a:gd name="connsiteY49" fmla="*/ 65538 h 605592"/>
              <a:gd name="connsiteX50" fmla="*/ 295258 w 606581"/>
              <a:gd name="connsiteY50" fmla="*/ 17613 h 605592"/>
              <a:gd name="connsiteX51" fmla="*/ 382536 w 606581"/>
              <a:gd name="connsiteY51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6581" h="605592">
                <a:moveTo>
                  <a:pt x="140017" y="411043"/>
                </a:moveTo>
                <a:cubicBezTo>
                  <a:pt x="154035" y="411043"/>
                  <a:pt x="168053" y="416326"/>
                  <a:pt x="178821" y="427078"/>
                </a:cubicBezTo>
                <a:cubicBezTo>
                  <a:pt x="200266" y="448488"/>
                  <a:pt x="200266" y="483153"/>
                  <a:pt x="178821" y="504564"/>
                </a:cubicBezTo>
                <a:lnTo>
                  <a:pt x="93692" y="589557"/>
                </a:lnTo>
                <a:cubicBezTo>
                  <a:pt x="83016" y="600216"/>
                  <a:pt x="68905" y="605592"/>
                  <a:pt x="54887" y="605592"/>
                </a:cubicBezTo>
                <a:cubicBezTo>
                  <a:pt x="40870" y="605592"/>
                  <a:pt x="26759" y="600216"/>
                  <a:pt x="16083" y="589557"/>
                </a:cubicBezTo>
                <a:cubicBezTo>
                  <a:pt x="-5362" y="568147"/>
                  <a:pt x="-5362" y="533389"/>
                  <a:pt x="16083" y="511979"/>
                </a:cubicBezTo>
                <a:lnTo>
                  <a:pt x="101212" y="427078"/>
                </a:lnTo>
                <a:cubicBezTo>
                  <a:pt x="111888" y="416326"/>
                  <a:pt x="125999" y="411043"/>
                  <a:pt x="140017" y="411043"/>
                </a:cubicBezTo>
                <a:close/>
                <a:moveTo>
                  <a:pt x="382501" y="49537"/>
                </a:moveTo>
                <a:cubicBezTo>
                  <a:pt x="478871" y="49537"/>
                  <a:pt x="557044" y="127491"/>
                  <a:pt x="557044" y="223798"/>
                </a:cubicBezTo>
                <a:cubicBezTo>
                  <a:pt x="557044" y="320012"/>
                  <a:pt x="478871" y="398059"/>
                  <a:pt x="382501" y="398059"/>
                </a:cubicBezTo>
                <a:cubicBezTo>
                  <a:pt x="286130" y="398059"/>
                  <a:pt x="207957" y="320012"/>
                  <a:pt x="207957" y="223798"/>
                </a:cubicBezTo>
                <a:cubicBezTo>
                  <a:pt x="207957" y="127491"/>
                  <a:pt x="286130" y="49537"/>
                  <a:pt x="382501" y="49537"/>
                </a:cubicBezTo>
                <a:close/>
                <a:moveTo>
                  <a:pt x="382536" y="24750"/>
                </a:moveTo>
                <a:cubicBezTo>
                  <a:pt x="355610" y="24750"/>
                  <a:pt x="329519" y="30034"/>
                  <a:pt x="304914" y="40417"/>
                </a:cubicBezTo>
                <a:cubicBezTo>
                  <a:pt x="281238" y="50428"/>
                  <a:pt x="259882" y="64796"/>
                  <a:pt x="241591" y="83058"/>
                </a:cubicBezTo>
                <a:cubicBezTo>
                  <a:pt x="223300" y="101319"/>
                  <a:pt x="208908" y="122547"/>
                  <a:pt x="198880" y="146278"/>
                </a:cubicBezTo>
                <a:cubicBezTo>
                  <a:pt x="188481" y="170843"/>
                  <a:pt x="183189" y="196891"/>
                  <a:pt x="183189" y="223774"/>
                </a:cubicBezTo>
                <a:cubicBezTo>
                  <a:pt x="183189" y="250564"/>
                  <a:pt x="188481" y="276705"/>
                  <a:pt x="198880" y="301177"/>
                </a:cubicBezTo>
                <a:cubicBezTo>
                  <a:pt x="208908" y="324908"/>
                  <a:pt x="223300" y="346228"/>
                  <a:pt x="241591" y="364490"/>
                </a:cubicBezTo>
                <a:cubicBezTo>
                  <a:pt x="259882" y="382752"/>
                  <a:pt x="281238" y="397027"/>
                  <a:pt x="304914" y="407131"/>
                </a:cubicBezTo>
                <a:cubicBezTo>
                  <a:pt x="329519" y="417513"/>
                  <a:pt x="355610" y="422705"/>
                  <a:pt x="382536" y="422705"/>
                </a:cubicBezTo>
                <a:cubicBezTo>
                  <a:pt x="409462" y="422705"/>
                  <a:pt x="435553" y="417513"/>
                  <a:pt x="460158" y="407131"/>
                </a:cubicBezTo>
                <a:cubicBezTo>
                  <a:pt x="483834" y="397027"/>
                  <a:pt x="505190" y="382752"/>
                  <a:pt x="523481" y="364490"/>
                </a:cubicBezTo>
                <a:cubicBezTo>
                  <a:pt x="541772" y="346228"/>
                  <a:pt x="556164" y="324908"/>
                  <a:pt x="566192" y="301177"/>
                </a:cubicBezTo>
                <a:cubicBezTo>
                  <a:pt x="576591" y="276705"/>
                  <a:pt x="581883" y="250564"/>
                  <a:pt x="581883" y="223774"/>
                </a:cubicBezTo>
                <a:cubicBezTo>
                  <a:pt x="581883" y="196891"/>
                  <a:pt x="576591" y="170843"/>
                  <a:pt x="566192" y="146278"/>
                </a:cubicBezTo>
                <a:cubicBezTo>
                  <a:pt x="556164" y="122547"/>
                  <a:pt x="541772" y="101319"/>
                  <a:pt x="523481" y="83058"/>
                </a:cubicBezTo>
                <a:cubicBezTo>
                  <a:pt x="505190" y="64796"/>
                  <a:pt x="483834" y="50428"/>
                  <a:pt x="460158" y="40417"/>
                </a:cubicBezTo>
                <a:cubicBezTo>
                  <a:pt x="435553" y="30034"/>
                  <a:pt x="409462" y="24750"/>
                  <a:pt x="382536" y="24750"/>
                </a:cubicBezTo>
                <a:close/>
                <a:moveTo>
                  <a:pt x="382536" y="0"/>
                </a:moveTo>
                <a:cubicBezTo>
                  <a:pt x="412712" y="0"/>
                  <a:pt x="442145" y="5933"/>
                  <a:pt x="469721" y="17613"/>
                </a:cubicBezTo>
                <a:cubicBezTo>
                  <a:pt x="496462" y="28922"/>
                  <a:pt x="520417" y="45051"/>
                  <a:pt x="540937" y="65538"/>
                </a:cubicBezTo>
                <a:cubicBezTo>
                  <a:pt x="561549" y="86117"/>
                  <a:pt x="577705" y="110033"/>
                  <a:pt x="588940" y="136637"/>
                </a:cubicBezTo>
                <a:cubicBezTo>
                  <a:pt x="600639" y="164262"/>
                  <a:pt x="606581" y="193554"/>
                  <a:pt x="606581" y="223774"/>
                </a:cubicBezTo>
                <a:cubicBezTo>
                  <a:pt x="606581" y="253901"/>
                  <a:pt x="600639" y="283194"/>
                  <a:pt x="588940" y="310818"/>
                </a:cubicBezTo>
                <a:cubicBezTo>
                  <a:pt x="577705" y="337515"/>
                  <a:pt x="561549" y="361431"/>
                  <a:pt x="540937" y="381917"/>
                </a:cubicBezTo>
                <a:cubicBezTo>
                  <a:pt x="520417" y="402496"/>
                  <a:pt x="496462" y="418626"/>
                  <a:pt x="469721" y="429842"/>
                </a:cubicBezTo>
                <a:cubicBezTo>
                  <a:pt x="442145" y="441522"/>
                  <a:pt x="412805" y="447455"/>
                  <a:pt x="382536" y="447455"/>
                </a:cubicBezTo>
                <a:cubicBezTo>
                  <a:pt x="352267" y="447455"/>
                  <a:pt x="322927" y="441522"/>
                  <a:pt x="295258" y="429842"/>
                </a:cubicBezTo>
                <a:cubicBezTo>
                  <a:pt x="275295" y="421407"/>
                  <a:pt x="256818" y="410190"/>
                  <a:pt x="240105" y="396471"/>
                </a:cubicBezTo>
                <a:lnTo>
                  <a:pt x="209558" y="427061"/>
                </a:lnTo>
                <a:cubicBezTo>
                  <a:pt x="206030" y="420758"/>
                  <a:pt x="201666" y="414918"/>
                  <a:pt x="196373" y="409541"/>
                </a:cubicBezTo>
                <a:cubicBezTo>
                  <a:pt x="191081" y="404350"/>
                  <a:pt x="185232" y="399901"/>
                  <a:pt x="178918" y="396378"/>
                </a:cubicBezTo>
                <a:lnTo>
                  <a:pt x="209465" y="365880"/>
                </a:lnTo>
                <a:cubicBezTo>
                  <a:pt x="195724" y="349287"/>
                  <a:pt x="184582" y="330840"/>
                  <a:pt x="176040" y="310818"/>
                </a:cubicBezTo>
                <a:cubicBezTo>
                  <a:pt x="164341" y="283194"/>
                  <a:pt x="158491" y="253901"/>
                  <a:pt x="158491" y="223774"/>
                </a:cubicBezTo>
                <a:cubicBezTo>
                  <a:pt x="158491" y="193554"/>
                  <a:pt x="164341" y="164262"/>
                  <a:pt x="176040" y="136637"/>
                </a:cubicBezTo>
                <a:cubicBezTo>
                  <a:pt x="187367" y="110033"/>
                  <a:pt x="203523" y="86117"/>
                  <a:pt x="224043" y="65538"/>
                </a:cubicBezTo>
                <a:cubicBezTo>
                  <a:pt x="244655" y="45051"/>
                  <a:pt x="268610" y="28922"/>
                  <a:pt x="295258" y="17613"/>
                </a:cubicBezTo>
                <a:cubicBezTo>
                  <a:pt x="322927" y="5933"/>
                  <a:pt x="352267" y="0"/>
                  <a:pt x="3825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126709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C7A9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工作目标计划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C7A9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hape 268"/>
          <p:cNvSpPr/>
          <p:nvPr/>
        </p:nvSpPr>
        <p:spPr>
          <a:xfrm>
            <a:off x="954904" y="2536284"/>
            <a:ext cx="4982222" cy="3362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3" h="21600" extrusionOk="0">
                <a:moveTo>
                  <a:pt x="9369" y="0"/>
                </a:moveTo>
                <a:lnTo>
                  <a:pt x="10036" y="156"/>
                </a:lnTo>
                <a:cubicBezTo>
                  <a:pt x="8512" y="720"/>
                  <a:pt x="7105" y="1526"/>
                  <a:pt x="5778" y="2528"/>
                </a:cubicBezTo>
                <a:cubicBezTo>
                  <a:pt x="4648" y="3381"/>
                  <a:pt x="3452" y="4497"/>
                  <a:pt x="3177" y="6529"/>
                </a:cubicBezTo>
                <a:cubicBezTo>
                  <a:pt x="2646" y="10459"/>
                  <a:pt x="5528" y="12655"/>
                  <a:pt x="8284" y="13443"/>
                </a:cubicBezTo>
                <a:cubicBezTo>
                  <a:pt x="9431" y="13770"/>
                  <a:pt x="10586" y="14059"/>
                  <a:pt x="11769" y="14231"/>
                </a:cubicBezTo>
                <a:cubicBezTo>
                  <a:pt x="12950" y="14403"/>
                  <a:pt x="14157" y="14458"/>
                  <a:pt x="15399" y="14385"/>
                </a:cubicBezTo>
                <a:lnTo>
                  <a:pt x="14226" y="11702"/>
                </a:lnTo>
                <a:lnTo>
                  <a:pt x="21283" y="14724"/>
                </a:lnTo>
                <a:lnTo>
                  <a:pt x="19227" y="21600"/>
                </a:lnTo>
                <a:lnTo>
                  <a:pt x="18015" y="19299"/>
                </a:lnTo>
                <a:cubicBezTo>
                  <a:pt x="15468" y="19869"/>
                  <a:pt x="12988" y="19986"/>
                  <a:pt x="10574" y="19678"/>
                </a:cubicBezTo>
                <a:cubicBezTo>
                  <a:pt x="8347" y="19394"/>
                  <a:pt x="6117" y="18741"/>
                  <a:pt x="4103" y="17178"/>
                </a:cubicBezTo>
                <a:cubicBezTo>
                  <a:pt x="2836" y="16196"/>
                  <a:pt x="1679" y="14850"/>
                  <a:pt x="883" y="13103"/>
                </a:cubicBezTo>
                <a:cubicBezTo>
                  <a:pt x="110" y="11406"/>
                  <a:pt x="-317" y="9274"/>
                  <a:pt x="282" y="7298"/>
                </a:cubicBezTo>
                <a:cubicBezTo>
                  <a:pt x="661" y="6044"/>
                  <a:pt x="1354" y="5236"/>
                  <a:pt x="2046" y="4457"/>
                </a:cubicBezTo>
                <a:cubicBezTo>
                  <a:pt x="2640" y="3790"/>
                  <a:pt x="3255" y="3110"/>
                  <a:pt x="3896" y="2573"/>
                </a:cubicBezTo>
                <a:cubicBezTo>
                  <a:pt x="4743" y="1864"/>
                  <a:pt x="5665" y="1369"/>
                  <a:pt x="6608" y="956"/>
                </a:cubicBezTo>
                <a:cubicBezTo>
                  <a:pt x="7503" y="565"/>
                  <a:pt x="8423" y="244"/>
                  <a:pt x="936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065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Shape 289"/>
          <p:cNvSpPr/>
          <p:nvPr/>
        </p:nvSpPr>
        <p:spPr>
          <a:xfrm>
            <a:off x="2746872" y="2271958"/>
            <a:ext cx="578238" cy="578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83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6" name="Shape 292"/>
          <p:cNvSpPr/>
          <p:nvPr/>
        </p:nvSpPr>
        <p:spPr>
          <a:xfrm>
            <a:off x="1531747" y="2565864"/>
            <a:ext cx="842061" cy="842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9A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7" name="Shape 295"/>
          <p:cNvSpPr/>
          <p:nvPr/>
        </p:nvSpPr>
        <p:spPr>
          <a:xfrm>
            <a:off x="1108810" y="3731201"/>
            <a:ext cx="1143452" cy="1143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8" name="Shape 298"/>
          <p:cNvSpPr/>
          <p:nvPr/>
        </p:nvSpPr>
        <p:spPr>
          <a:xfrm>
            <a:off x="2647645" y="4017239"/>
            <a:ext cx="1449915" cy="1450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1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7386943" y="1867867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添加标题文本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7389624" y="2137354"/>
            <a:ext cx="339998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659418" y="1869593"/>
            <a:ext cx="549880" cy="549880"/>
          </a:xfrm>
          <a:prstGeom prst="ellipse">
            <a:avLst/>
          </a:prstGeom>
          <a:solidFill>
            <a:srgbClr val="83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94212" y="1987568"/>
            <a:ext cx="480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7386549" y="3009659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添加标题文本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7389230" y="3279146"/>
            <a:ext cx="339998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659024" y="3011385"/>
            <a:ext cx="549880" cy="549880"/>
          </a:xfrm>
          <a:prstGeom prst="ellipse">
            <a:avLst/>
          </a:prstGeom>
          <a:solidFill>
            <a:srgbClr val="D9A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93818" y="3129360"/>
            <a:ext cx="480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7365395" y="4153026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添加标题文本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7368076" y="4422513"/>
            <a:ext cx="339998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637870" y="4154752"/>
            <a:ext cx="549880" cy="549880"/>
          </a:xfrm>
          <a:prstGeom prst="ellipse">
            <a:avLst/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672664" y="4272727"/>
            <a:ext cx="480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7362714" y="5269266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添加标题文本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7365395" y="5538753"/>
            <a:ext cx="339998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635189" y="5270992"/>
            <a:ext cx="549880" cy="549880"/>
          </a:xfrm>
          <a:prstGeom prst="ellipse">
            <a:avLst/>
          </a:prstGeom>
          <a:solidFill>
            <a:srgbClr val="F1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69983" y="5388967"/>
            <a:ext cx="480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Freeform 41"/>
          <p:cNvSpPr/>
          <p:nvPr/>
        </p:nvSpPr>
        <p:spPr bwMode="auto">
          <a:xfrm>
            <a:off x="3106735" y="4452061"/>
            <a:ext cx="617640" cy="580546"/>
          </a:xfrm>
          <a:custGeom>
            <a:avLst/>
            <a:gdLst>
              <a:gd name="T0" fmla="*/ 107 w 400"/>
              <a:gd name="T1" fmla="*/ 376 h 376"/>
              <a:gd name="T2" fmla="*/ 147 w 400"/>
              <a:gd name="T3" fmla="*/ 376 h 376"/>
              <a:gd name="T4" fmla="*/ 237 w 400"/>
              <a:gd name="T5" fmla="*/ 216 h 376"/>
              <a:gd name="T6" fmla="*/ 340 w 400"/>
              <a:gd name="T7" fmla="*/ 216 h 376"/>
              <a:gd name="T8" fmla="*/ 400 w 400"/>
              <a:gd name="T9" fmla="*/ 188 h 376"/>
              <a:gd name="T10" fmla="*/ 340 w 400"/>
              <a:gd name="T11" fmla="*/ 160 h 376"/>
              <a:gd name="T12" fmla="*/ 237 w 400"/>
              <a:gd name="T13" fmla="*/ 160 h 376"/>
              <a:gd name="T14" fmla="*/ 147 w 400"/>
              <a:gd name="T15" fmla="*/ 0 h 376"/>
              <a:gd name="T16" fmla="*/ 107 w 400"/>
              <a:gd name="T17" fmla="*/ 0 h 376"/>
              <a:gd name="T18" fmla="*/ 157 w 400"/>
              <a:gd name="T19" fmla="*/ 160 h 376"/>
              <a:gd name="T20" fmla="*/ 85 w 400"/>
              <a:gd name="T21" fmla="*/ 160 h 376"/>
              <a:gd name="T22" fmla="*/ 40 w 400"/>
              <a:gd name="T23" fmla="*/ 120 h 376"/>
              <a:gd name="T24" fmla="*/ 0 w 400"/>
              <a:gd name="T25" fmla="*/ 120 h 376"/>
              <a:gd name="T26" fmla="*/ 32 w 400"/>
              <a:gd name="T27" fmla="*/ 188 h 376"/>
              <a:gd name="T28" fmla="*/ 0 w 400"/>
              <a:gd name="T29" fmla="*/ 256 h 376"/>
              <a:gd name="T30" fmla="*/ 40 w 400"/>
              <a:gd name="T31" fmla="*/ 256 h 376"/>
              <a:gd name="T32" fmla="*/ 85 w 400"/>
              <a:gd name="T33" fmla="*/ 216 h 376"/>
              <a:gd name="T34" fmla="*/ 157 w 400"/>
              <a:gd name="T35" fmla="*/ 216 h 376"/>
              <a:gd name="T36" fmla="*/ 107 w 400"/>
              <a:gd name="T37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00" h="376">
                <a:moveTo>
                  <a:pt x="107" y="376"/>
                </a:moveTo>
                <a:cubicBezTo>
                  <a:pt x="147" y="376"/>
                  <a:pt x="147" y="376"/>
                  <a:pt x="147" y="376"/>
                </a:cubicBezTo>
                <a:cubicBezTo>
                  <a:pt x="237" y="216"/>
                  <a:pt x="237" y="216"/>
                  <a:pt x="237" y="216"/>
                </a:cubicBezTo>
                <a:cubicBezTo>
                  <a:pt x="340" y="216"/>
                  <a:pt x="340" y="216"/>
                  <a:pt x="340" y="216"/>
                </a:cubicBezTo>
                <a:cubicBezTo>
                  <a:pt x="340" y="216"/>
                  <a:pt x="400" y="216"/>
                  <a:pt x="400" y="188"/>
                </a:cubicBezTo>
                <a:cubicBezTo>
                  <a:pt x="400" y="160"/>
                  <a:pt x="340" y="160"/>
                  <a:pt x="340" y="160"/>
                </a:cubicBezTo>
                <a:cubicBezTo>
                  <a:pt x="237" y="160"/>
                  <a:pt x="237" y="160"/>
                  <a:pt x="237" y="160"/>
                </a:cubicBezTo>
                <a:cubicBezTo>
                  <a:pt x="147" y="0"/>
                  <a:pt x="147" y="0"/>
                  <a:pt x="14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57" y="160"/>
                  <a:pt x="157" y="160"/>
                  <a:pt x="157" y="160"/>
                </a:cubicBezTo>
                <a:cubicBezTo>
                  <a:pt x="85" y="160"/>
                  <a:pt x="85" y="160"/>
                  <a:pt x="85" y="16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32" y="188"/>
                  <a:pt x="32" y="188"/>
                  <a:pt x="32" y="188"/>
                </a:cubicBezTo>
                <a:cubicBezTo>
                  <a:pt x="0" y="256"/>
                  <a:pt x="0" y="256"/>
                  <a:pt x="0" y="256"/>
                </a:cubicBezTo>
                <a:cubicBezTo>
                  <a:pt x="40" y="256"/>
                  <a:pt x="40" y="256"/>
                  <a:pt x="40" y="256"/>
                </a:cubicBezTo>
                <a:cubicBezTo>
                  <a:pt x="85" y="216"/>
                  <a:pt x="85" y="216"/>
                  <a:pt x="85" y="216"/>
                </a:cubicBezTo>
                <a:cubicBezTo>
                  <a:pt x="157" y="216"/>
                  <a:pt x="157" y="216"/>
                  <a:pt x="157" y="216"/>
                </a:cubicBezTo>
                <a:lnTo>
                  <a:pt x="107" y="3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en-AU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Freeform 73"/>
          <p:cNvSpPr>
            <a:spLocks noEditPoints="1"/>
          </p:cNvSpPr>
          <p:nvPr/>
        </p:nvSpPr>
        <p:spPr bwMode="auto">
          <a:xfrm>
            <a:off x="1761538" y="2792927"/>
            <a:ext cx="382478" cy="395068"/>
          </a:xfrm>
          <a:custGeom>
            <a:avLst/>
            <a:gdLst>
              <a:gd name="T0" fmla="*/ 117 w 320"/>
              <a:gd name="T1" fmla="*/ 262 h 328"/>
              <a:gd name="T2" fmla="*/ 101 w 320"/>
              <a:gd name="T3" fmla="*/ 278 h 328"/>
              <a:gd name="T4" fmla="*/ 50 w 320"/>
              <a:gd name="T5" fmla="*/ 278 h 328"/>
              <a:gd name="T6" fmla="*/ 39 w 320"/>
              <a:gd name="T7" fmla="*/ 253 h 328"/>
              <a:gd name="T8" fmla="*/ 50 w 320"/>
              <a:gd name="T9" fmla="*/ 228 h 328"/>
              <a:gd name="T10" fmla="*/ 109 w 320"/>
              <a:gd name="T11" fmla="*/ 169 h 328"/>
              <a:gd name="T12" fmla="*/ 162 w 320"/>
              <a:gd name="T13" fmla="*/ 155 h 328"/>
              <a:gd name="T14" fmla="*/ 190 w 320"/>
              <a:gd name="T15" fmla="*/ 155 h 328"/>
              <a:gd name="T16" fmla="*/ 190 w 320"/>
              <a:gd name="T17" fmla="*/ 127 h 328"/>
              <a:gd name="T18" fmla="*/ 82 w 320"/>
              <a:gd name="T19" fmla="*/ 141 h 328"/>
              <a:gd name="T20" fmla="*/ 22 w 320"/>
              <a:gd name="T21" fmla="*/ 200 h 328"/>
              <a:gd name="T22" fmla="*/ 0 w 320"/>
              <a:gd name="T23" fmla="*/ 253 h 328"/>
              <a:gd name="T24" fmla="*/ 22 w 320"/>
              <a:gd name="T25" fmla="*/ 306 h 328"/>
              <a:gd name="T26" fmla="*/ 75 w 320"/>
              <a:gd name="T27" fmla="*/ 328 h 328"/>
              <a:gd name="T28" fmla="*/ 129 w 320"/>
              <a:gd name="T29" fmla="*/ 306 h 328"/>
              <a:gd name="T30" fmla="*/ 145 w 320"/>
              <a:gd name="T31" fmla="*/ 290 h 328"/>
              <a:gd name="T32" fmla="*/ 145 w 320"/>
              <a:gd name="T33" fmla="*/ 262 h 328"/>
              <a:gd name="T34" fmla="*/ 117 w 320"/>
              <a:gd name="T35" fmla="*/ 262 h 328"/>
              <a:gd name="T36" fmla="*/ 298 w 320"/>
              <a:gd name="T37" fmla="*/ 32 h 328"/>
              <a:gd name="T38" fmla="*/ 195 w 320"/>
              <a:gd name="T39" fmla="*/ 28 h 328"/>
              <a:gd name="T40" fmla="*/ 175 w 320"/>
              <a:gd name="T41" fmla="*/ 48 h 328"/>
              <a:gd name="T42" fmla="*/ 175 w 320"/>
              <a:gd name="T43" fmla="*/ 76 h 328"/>
              <a:gd name="T44" fmla="*/ 203 w 320"/>
              <a:gd name="T45" fmla="*/ 76 h 328"/>
              <a:gd name="T46" fmla="*/ 223 w 320"/>
              <a:gd name="T47" fmla="*/ 56 h 328"/>
              <a:gd name="T48" fmla="*/ 270 w 320"/>
              <a:gd name="T49" fmla="*/ 60 h 328"/>
              <a:gd name="T50" fmla="*/ 280 w 320"/>
              <a:gd name="T51" fmla="*/ 85 h 328"/>
              <a:gd name="T52" fmla="*/ 270 w 320"/>
              <a:gd name="T53" fmla="*/ 110 h 328"/>
              <a:gd name="T54" fmla="*/ 206 w 320"/>
              <a:gd name="T55" fmla="*/ 173 h 328"/>
              <a:gd name="T56" fmla="*/ 158 w 320"/>
              <a:gd name="T57" fmla="*/ 183 h 328"/>
              <a:gd name="T58" fmla="*/ 129 w 320"/>
              <a:gd name="T59" fmla="*/ 183 h 328"/>
              <a:gd name="T60" fmla="*/ 130 w 320"/>
              <a:gd name="T61" fmla="*/ 211 h 328"/>
              <a:gd name="T62" fmla="*/ 174 w 320"/>
              <a:gd name="T63" fmla="*/ 231 h 328"/>
              <a:gd name="T64" fmla="*/ 234 w 320"/>
              <a:gd name="T65" fmla="*/ 202 h 328"/>
              <a:gd name="T66" fmla="*/ 298 w 320"/>
              <a:gd name="T67" fmla="*/ 138 h 328"/>
              <a:gd name="T68" fmla="*/ 320 w 320"/>
              <a:gd name="T69" fmla="*/ 85 h 328"/>
              <a:gd name="T70" fmla="*/ 298 w 320"/>
              <a:gd name="T71" fmla="*/ 32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20" h="328">
                <a:moveTo>
                  <a:pt x="117" y="262"/>
                </a:moveTo>
                <a:cubicBezTo>
                  <a:pt x="101" y="278"/>
                  <a:pt x="101" y="278"/>
                  <a:pt x="101" y="278"/>
                </a:cubicBezTo>
                <a:cubicBezTo>
                  <a:pt x="87" y="292"/>
                  <a:pt x="64" y="292"/>
                  <a:pt x="50" y="278"/>
                </a:cubicBezTo>
                <a:cubicBezTo>
                  <a:pt x="43" y="271"/>
                  <a:pt x="39" y="262"/>
                  <a:pt x="39" y="253"/>
                </a:cubicBezTo>
                <a:cubicBezTo>
                  <a:pt x="39" y="243"/>
                  <a:pt x="43" y="234"/>
                  <a:pt x="50" y="228"/>
                </a:cubicBezTo>
                <a:cubicBezTo>
                  <a:pt x="109" y="169"/>
                  <a:pt x="109" y="169"/>
                  <a:pt x="109" y="169"/>
                </a:cubicBezTo>
                <a:cubicBezTo>
                  <a:pt x="122" y="156"/>
                  <a:pt x="145" y="138"/>
                  <a:pt x="162" y="155"/>
                </a:cubicBezTo>
                <a:cubicBezTo>
                  <a:pt x="170" y="163"/>
                  <a:pt x="182" y="163"/>
                  <a:pt x="190" y="155"/>
                </a:cubicBezTo>
                <a:cubicBezTo>
                  <a:pt x="198" y="147"/>
                  <a:pt x="198" y="135"/>
                  <a:pt x="190" y="127"/>
                </a:cubicBezTo>
                <a:cubicBezTo>
                  <a:pt x="161" y="98"/>
                  <a:pt x="119" y="104"/>
                  <a:pt x="82" y="141"/>
                </a:cubicBezTo>
                <a:cubicBezTo>
                  <a:pt x="22" y="200"/>
                  <a:pt x="22" y="200"/>
                  <a:pt x="22" y="200"/>
                </a:cubicBezTo>
                <a:cubicBezTo>
                  <a:pt x="8" y="214"/>
                  <a:pt x="0" y="233"/>
                  <a:pt x="0" y="253"/>
                </a:cubicBezTo>
                <a:cubicBezTo>
                  <a:pt x="0" y="273"/>
                  <a:pt x="8" y="292"/>
                  <a:pt x="22" y="306"/>
                </a:cubicBezTo>
                <a:cubicBezTo>
                  <a:pt x="37" y="321"/>
                  <a:pt x="56" y="328"/>
                  <a:pt x="75" y="328"/>
                </a:cubicBezTo>
                <a:cubicBezTo>
                  <a:pt x="95" y="328"/>
                  <a:pt x="114" y="321"/>
                  <a:pt x="129" y="306"/>
                </a:cubicBezTo>
                <a:cubicBezTo>
                  <a:pt x="145" y="290"/>
                  <a:pt x="145" y="290"/>
                  <a:pt x="145" y="290"/>
                </a:cubicBezTo>
                <a:cubicBezTo>
                  <a:pt x="153" y="282"/>
                  <a:pt x="153" y="270"/>
                  <a:pt x="145" y="262"/>
                </a:cubicBezTo>
                <a:cubicBezTo>
                  <a:pt x="137" y="254"/>
                  <a:pt x="125" y="254"/>
                  <a:pt x="117" y="262"/>
                </a:cubicBezTo>
                <a:close/>
                <a:moveTo>
                  <a:pt x="298" y="32"/>
                </a:moveTo>
                <a:cubicBezTo>
                  <a:pt x="267" y="1"/>
                  <a:pt x="223" y="0"/>
                  <a:pt x="195" y="28"/>
                </a:cubicBezTo>
                <a:cubicBezTo>
                  <a:pt x="175" y="48"/>
                  <a:pt x="175" y="48"/>
                  <a:pt x="175" y="48"/>
                </a:cubicBezTo>
                <a:cubicBezTo>
                  <a:pt x="167" y="56"/>
                  <a:pt x="167" y="68"/>
                  <a:pt x="175" y="76"/>
                </a:cubicBezTo>
                <a:cubicBezTo>
                  <a:pt x="182" y="84"/>
                  <a:pt x="195" y="84"/>
                  <a:pt x="203" y="7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38" y="42"/>
                  <a:pt x="257" y="48"/>
                  <a:pt x="270" y="60"/>
                </a:cubicBezTo>
                <a:cubicBezTo>
                  <a:pt x="276" y="67"/>
                  <a:pt x="280" y="76"/>
                  <a:pt x="280" y="85"/>
                </a:cubicBezTo>
                <a:cubicBezTo>
                  <a:pt x="280" y="95"/>
                  <a:pt x="276" y="104"/>
                  <a:pt x="270" y="110"/>
                </a:cubicBezTo>
                <a:cubicBezTo>
                  <a:pt x="206" y="173"/>
                  <a:pt x="206" y="173"/>
                  <a:pt x="206" y="173"/>
                </a:cubicBezTo>
                <a:cubicBezTo>
                  <a:pt x="177" y="202"/>
                  <a:pt x="163" y="189"/>
                  <a:pt x="158" y="183"/>
                </a:cubicBezTo>
                <a:cubicBezTo>
                  <a:pt x="150" y="175"/>
                  <a:pt x="137" y="175"/>
                  <a:pt x="129" y="183"/>
                </a:cubicBezTo>
                <a:cubicBezTo>
                  <a:pt x="122" y="191"/>
                  <a:pt x="122" y="203"/>
                  <a:pt x="130" y="211"/>
                </a:cubicBezTo>
                <a:cubicBezTo>
                  <a:pt x="143" y="224"/>
                  <a:pt x="158" y="231"/>
                  <a:pt x="174" y="231"/>
                </a:cubicBezTo>
                <a:cubicBezTo>
                  <a:pt x="194" y="231"/>
                  <a:pt x="214" y="221"/>
                  <a:pt x="234" y="202"/>
                </a:cubicBezTo>
                <a:cubicBezTo>
                  <a:pt x="298" y="138"/>
                  <a:pt x="298" y="138"/>
                  <a:pt x="298" y="138"/>
                </a:cubicBezTo>
                <a:cubicBezTo>
                  <a:pt x="312" y="124"/>
                  <a:pt x="320" y="105"/>
                  <a:pt x="320" y="85"/>
                </a:cubicBezTo>
                <a:cubicBezTo>
                  <a:pt x="320" y="65"/>
                  <a:pt x="312" y="46"/>
                  <a:pt x="298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en-AU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Freeform 146"/>
          <p:cNvSpPr>
            <a:spLocks noEditPoints="1"/>
          </p:cNvSpPr>
          <p:nvPr/>
        </p:nvSpPr>
        <p:spPr bwMode="auto">
          <a:xfrm>
            <a:off x="1460194" y="4097910"/>
            <a:ext cx="367094" cy="456774"/>
          </a:xfrm>
          <a:custGeom>
            <a:avLst/>
            <a:gdLst>
              <a:gd name="T0" fmla="*/ 274 w 280"/>
              <a:gd name="T1" fmla="*/ 233 h 352"/>
              <a:gd name="T2" fmla="*/ 140 w 280"/>
              <a:gd name="T3" fmla="*/ 280 h 352"/>
              <a:gd name="T4" fmla="*/ 5 w 280"/>
              <a:gd name="T5" fmla="*/ 233 h 352"/>
              <a:gd name="T6" fmla="*/ 0 w 280"/>
              <a:gd name="T7" fmla="*/ 233 h 352"/>
              <a:gd name="T8" fmla="*/ 0 w 280"/>
              <a:gd name="T9" fmla="*/ 273 h 352"/>
              <a:gd name="T10" fmla="*/ 140 w 280"/>
              <a:gd name="T11" fmla="*/ 352 h 352"/>
              <a:gd name="T12" fmla="*/ 280 w 280"/>
              <a:gd name="T13" fmla="*/ 273 h 352"/>
              <a:gd name="T14" fmla="*/ 280 w 280"/>
              <a:gd name="T15" fmla="*/ 233 h 352"/>
              <a:gd name="T16" fmla="*/ 274 w 280"/>
              <a:gd name="T17" fmla="*/ 233 h 352"/>
              <a:gd name="T18" fmla="*/ 275 w 280"/>
              <a:gd name="T19" fmla="*/ 130 h 352"/>
              <a:gd name="T20" fmla="*/ 140 w 280"/>
              <a:gd name="T21" fmla="*/ 172 h 352"/>
              <a:gd name="T22" fmla="*/ 5 w 280"/>
              <a:gd name="T23" fmla="*/ 130 h 352"/>
              <a:gd name="T24" fmla="*/ 0 w 280"/>
              <a:gd name="T25" fmla="*/ 130 h 352"/>
              <a:gd name="T26" fmla="*/ 0 w 280"/>
              <a:gd name="T27" fmla="*/ 177 h 352"/>
              <a:gd name="T28" fmla="*/ 140 w 280"/>
              <a:gd name="T29" fmla="*/ 241 h 352"/>
              <a:gd name="T30" fmla="*/ 280 w 280"/>
              <a:gd name="T31" fmla="*/ 177 h 352"/>
              <a:gd name="T32" fmla="*/ 280 w 280"/>
              <a:gd name="T33" fmla="*/ 130 h 352"/>
              <a:gd name="T34" fmla="*/ 275 w 280"/>
              <a:gd name="T35" fmla="*/ 130 h 352"/>
              <a:gd name="T36" fmla="*/ 140 w 280"/>
              <a:gd name="T37" fmla="*/ 0 h 352"/>
              <a:gd name="T38" fmla="*/ 0 w 280"/>
              <a:gd name="T39" fmla="*/ 53 h 352"/>
              <a:gd name="T40" fmla="*/ 0 w 280"/>
              <a:gd name="T41" fmla="*/ 78 h 352"/>
              <a:gd name="T42" fmla="*/ 140 w 280"/>
              <a:gd name="T43" fmla="*/ 134 h 352"/>
              <a:gd name="T44" fmla="*/ 280 w 280"/>
              <a:gd name="T45" fmla="*/ 78 h 352"/>
              <a:gd name="T46" fmla="*/ 280 w 280"/>
              <a:gd name="T47" fmla="*/ 53 h 352"/>
              <a:gd name="T48" fmla="*/ 140 w 280"/>
              <a:gd name="T49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0" h="352">
                <a:moveTo>
                  <a:pt x="274" y="233"/>
                </a:moveTo>
                <a:cubicBezTo>
                  <a:pt x="257" y="260"/>
                  <a:pt x="204" y="280"/>
                  <a:pt x="140" y="280"/>
                </a:cubicBezTo>
                <a:cubicBezTo>
                  <a:pt x="76" y="280"/>
                  <a:pt x="22" y="260"/>
                  <a:pt x="5" y="233"/>
                </a:cubicBezTo>
                <a:cubicBezTo>
                  <a:pt x="2" y="227"/>
                  <a:pt x="0" y="230"/>
                  <a:pt x="0" y="233"/>
                </a:cubicBezTo>
                <a:cubicBezTo>
                  <a:pt x="0" y="236"/>
                  <a:pt x="0" y="273"/>
                  <a:pt x="0" y="273"/>
                </a:cubicBezTo>
                <a:cubicBezTo>
                  <a:pt x="0" y="312"/>
                  <a:pt x="62" y="352"/>
                  <a:pt x="140" y="352"/>
                </a:cubicBezTo>
                <a:cubicBezTo>
                  <a:pt x="217" y="352"/>
                  <a:pt x="280" y="312"/>
                  <a:pt x="280" y="273"/>
                </a:cubicBezTo>
                <a:cubicBezTo>
                  <a:pt x="280" y="273"/>
                  <a:pt x="280" y="236"/>
                  <a:pt x="280" y="233"/>
                </a:cubicBezTo>
                <a:cubicBezTo>
                  <a:pt x="280" y="230"/>
                  <a:pt x="278" y="227"/>
                  <a:pt x="274" y="233"/>
                </a:cubicBezTo>
                <a:close/>
                <a:moveTo>
                  <a:pt x="275" y="130"/>
                </a:moveTo>
                <a:cubicBezTo>
                  <a:pt x="258" y="155"/>
                  <a:pt x="204" y="172"/>
                  <a:pt x="140" y="172"/>
                </a:cubicBezTo>
                <a:cubicBezTo>
                  <a:pt x="76" y="172"/>
                  <a:pt x="22" y="155"/>
                  <a:pt x="5" y="130"/>
                </a:cubicBezTo>
                <a:cubicBezTo>
                  <a:pt x="2" y="125"/>
                  <a:pt x="0" y="128"/>
                  <a:pt x="0" y="130"/>
                </a:cubicBezTo>
                <a:cubicBezTo>
                  <a:pt x="0" y="133"/>
                  <a:pt x="0" y="177"/>
                  <a:pt x="0" y="177"/>
                </a:cubicBezTo>
                <a:cubicBezTo>
                  <a:pt x="0" y="213"/>
                  <a:pt x="62" y="241"/>
                  <a:pt x="140" y="241"/>
                </a:cubicBezTo>
                <a:cubicBezTo>
                  <a:pt x="217" y="241"/>
                  <a:pt x="280" y="213"/>
                  <a:pt x="280" y="177"/>
                </a:cubicBezTo>
                <a:cubicBezTo>
                  <a:pt x="280" y="177"/>
                  <a:pt x="280" y="133"/>
                  <a:pt x="280" y="130"/>
                </a:cubicBezTo>
                <a:cubicBezTo>
                  <a:pt x="280" y="128"/>
                  <a:pt x="278" y="125"/>
                  <a:pt x="275" y="130"/>
                </a:cubicBezTo>
                <a:close/>
                <a:moveTo>
                  <a:pt x="140" y="0"/>
                </a:moveTo>
                <a:cubicBezTo>
                  <a:pt x="62" y="0"/>
                  <a:pt x="0" y="23"/>
                  <a:pt x="0" y="53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109"/>
                  <a:pt x="62" y="134"/>
                  <a:pt x="140" y="134"/>
                </a:cubicBezTo>
                <a:cubicBezTo>
                  <a:pt x="217" y="134"/>
                  <a:pt x="280" y="109"/>
                  <a:pt x="280" y="78"/>
                </a:cubicBezTo>
                <a:cubicBezTo>
                  <a:pt x="280" y="53"/>
                  <a:pt x="280" y="53"/>
                  <a:pt x="280" y="53"/>
                </a:cubicBezTo>
                <a:cubicBezTo>
                  <a:pt x="280" y="23"/>
                  <a:pt x="217" y="0"/>
                  <a:pt x="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en-AU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Freeform 34"/>
          <p:cNvSpPr>
            <a:spLocks noEditPoints="1"/>
          </p:cNvSpPr>
          <p:nvPr/>
        </p:nvSpPr>
        <p:spPr bwMode="auto">
          <a:xfrm>
            <a:off x="2906486" y="2444882"/>
            <a:ext cx="232427" cy="232495"/>
          </a:xfrm>
          <a:custGeom>
            <a:avLst/>
            <a:gdLst>
              <a:gd name="T0" fmla="*/ 222 w 368"/>
              <a:gd name="T1" fmla="*/ 0 h 368"/>
              <a:gd name="T2" fmla="*/ 77 w 368"/>
              <a:gd name="T3" fmla="*/ 133 h 368"/>
              <a:gd name="T4" fmla="*/ 0 w 368"/>
              <a:gd name="T5" fmla="*/ 247 h 368"/>
              <a:gd name="T6" fmla="*/ 121 w 368"/>
              <a:gd name="T7" fmla="*/ 368 h 368"/>
              <a:gd name="T8" fmla="*/ 234 w 368"/>
              <a:gd name="T9" fmla="*/ 290 h 368"/>
              <a:gd name="T10" fmla="*/ 368 w 368"/>
              <a:gd name="T11" fmla="*/ 145 h 368"/>
              <a:gd name="T12" fmla="*/ 222 w 368"/>
              <a:gd name="T13" fmla="*/ 0 h 368"/>
              <a:gd name="T14" fmla="*/ 121 w 368"/>
              <a:gd name="T15" fmla="*/ 327 h 368"/>
              <a:gd name="T16" fmla="*/ 40 w 368"/>
              <a:gd name="T17" fmla="*/ 247 h 368"/>
              <a:gd name="T18" fmla="*/ 80 w 368"/>
              <a:gd name="T19" fmla="*/ 177 h 368"/>
              <a:gd name="T20" fmla="*/ 191 w 368"/>
              <a:gd name="T21" fmla="*/ 287 h 368"/>
              <a:gd name="T22" fmla="*/ 121 w 368"/>
              <a:gd name="T23" fmla="*/ 327 h 368"/>
              <a:gd name="T24" fmla="*/ 122 w 368"/>
              <a:gd name="T25" fmla="*/ 166 h 368"/>
              <a:gd name="T26" fmla="*/ 202 w 368"/>
              <a:gd name="T27" fmla="*/ 245 h 368"/>
              <a:gd name="T28" fmla="*/ 122 w 368"/>
              <a:gd name="T29" fmla="*/ 166 h 368"/>
              <a:gd name="T30" fmla="*/ 243 w 368"/>
              <a:gd name="T31" fmla="*/ 245 h 368"/>
              <a:gd name="T32" fmla="*/ 122 w 368"/>
              <a:gd name="T33" fmla="*/ 125 h 368"/>
              <a:gd name="T34" fmla="*/ 222 w 368"/>
              <a:gd name="T35" fmla="*/ 44 h 368"/>
              <a:gd name="T36" fmla="*/ 324 w 368"/>
              <a:gd name="T37" fmla="*/ 145 h 368"/>
              <a:gd name="T38" fmla="*/ 243 w 368"/>
              <a:gd name="T39" fmla="*/ 245 h 368"/>
              <a:gd name="T40" fmla="*/ 41 w 368"/>
              <a:gd name="T41" fmla="*/ 86 h 368"/>
              <a:gd name="T42" fmla="*/ 83 w 368"/>
              <a:gd name="T43" fmla="*/ 45 h 368"/>
              <a:gd name="T44" fmla="*/ 41 w 368"/>
              <a:gd name="T45" fmla="*/ 3 h 368"/>
              <a:gd name="T46" fmla="*/ 0 w 368"/>
              <a:gd name="T47" fmla="*/ 45 h 368"/>
              <a:gd name="T48" fmla="*/ 41 w 368"/>
              <a:gd name="T49" fmla="*/ 86 h 368"/>
              <a:gd name="T50" fmla="*/ 41 w 368"/>
              <a:gd name="T51" fmla="*/ 22 h 368"/>
              <a:gd name="T52" fmla="*/ 64 w 368"/>
              <a:gd name="T53" fmla="*/ 45 h 368"/>
              <a:gd name="T54" fmla="*/ 41 w 368"/>
              <a:gd name="T55" fmla="*/ 68 h 368"/>
              <a:gd name="T56" fmla="*/ 18 w 368"/>
              <a:gd name="T57" fmla="*/ 45 h 368"/>
              <a:gd name="T58" fmla="*/ 41 w 368"/>
              <a:gd name="T59" fmla="*/ 22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8" h="368">
                <a:moveTo>
                  <a:pt x="222" y="0"/>
                </a:moveTo>
                <a:cubicBezTo>
                  <a:pt x="146" y="0"/>
                  <a:pt x="83" y="59"/>
                  <a:pt x="77" y="133"/>
                </a:cubicBezTo>
                <a:cubicBezTo>
                  <a:pt x="32" y="151"/>
                  <a:pt x="0" y="195"/>
                  <a:pt x="0" y="247"/>
                </a:cubicBezTo>
                <a:cubicBezTo>
                  <a:pt x="0" y="313"/>
                  <a:pt x="54" y="368"/>
                  <a:pt x="121" y="368"/>
                </a:cubicBezTo>
                <a:cubicBezTo>
                  <a:pt x="173" y="368"/>
                  <a:pt x="217" y="336"/>
                  <a:pt x="234" y="290"/>
                </a:cubicBezTo>
                <a:cubicBezTo>
                  <a:pt x="309" y="284"/>
                  <a:pt x="368" y="221"/>
                  <a:pt x="368" y="145"/>
                </a:cubicBezTo>
                <a:cubicBezTo>
                  <a:pt x="368" y="65"/>
                  <a:pt x="302" y="0"/>
                  <a:pt x="222" y="0"/>
                </a:cubicBezTo>
                <a:close/>
                <a:moveTo>
                  <a:pt x="121" y="327"/>
                </a:moveTo>
                <a:cubicBezTo>
                  <a:pt x="77" y="327"/>
                  <a:pt x="40" y="291"/>
                  <a:pt x="40" y="247"/>
                </a:cubicBezTo>
                <a:cubicBezTo>
                  <a:pt x="40" y="217"/>
                  <a:pt x="56" y="191"/>
                  <a:pt x="80" y="177"/>
                </a:cubicBezTo>
                <a:cubicBezTo>
                  <a:pt x="92" y="232"/>
                  <a:pt x="136" y="275"/>
                  <a:pt x="191" y="287"/>
                </a:cubicBezTo>
                <a:cubicBezTo>
                  <a:pt x="177" y="311"/>
                  <a:pt x="151" y="327"/>
                  <a:pt x="121" y="327"/>
                </a:cubicBezTo>
                <a:close/>
                <a:moveTo>
                  <a:pt x="122" y="166"/>
                </a:moveTo>
                <a:cubicBezTo>
                  <a:pt x="166" y="166"/>
                  <a:pt x="201" y="202"/>
                  <a:pt x="202" y="245"/>
                </a:cubicBezTo>
                <a:cubicBezTo>
                  <a:pt x="162" y="237"/>
                  <a:pt x="131" y="206"/>
                  <a:pt x="122" y="166"/>
                </a:cubicBezTo>
                <a:close/>
                <a:moveTo>
                  <a:pt x="243" y="245"/>
                </a:moveTo>
                <a:cubicBezTo>
                  <a:pt x="242" y="179"/>
                  <a:pt x="188" y="126"/>
                  <a:pt x="122" y="125"/>
                </a:cubicBezTo>
                <a:cubicBezTo>
                  <a:pt x="132" y="79"/>
                  <a:pt x="173" y="44"/>
                  <a:pt x="222" y="44"/>
                </a:cubicBezTo>
                <a:cubicBezTo>
                  <a:pt x="278" y="44"/>
                  <a:pt x="324" y="89"/>
                  <a:pt x="324" y="145"/>
                </a:cubicBezTo>
                <a:cubicBezTo>
                  <a:pt x="324" y="194"/>
                  <a:pt x="289" y="236"/>
                  <a:pt x="243" y="245"/>
                </a:cubicBezTo>
                <a:close/>
                <a:moveTo>
                  <a:pt x="41" y="86"/>
                </a:moveTo>
                <a:cubicBezTo>
                  <a:pt x="64" y="86"/>
                  <a:pt x="83" y="68"/>
                  <a:pt x="83" y="45"/>
                </a:cubicBezTo>
                <a:cubicBezTo>
                  <a:pt x="83" y="22"/>
                  <a:pt x="64" y="3"/>
                  <a:pt x="41" y="3"/>
                </a:cubicBezTo>
                <a:cubicBezTo>
                  <a:pt x="18" y="3"/>
                  <a:pt x="0" y="22"/>
                  <a:pt x="0" y="45"/>
                </a:cubicBezTo>
                <a:cubicBezTo>
                  <a:pt x="0" y="68"/>
                  <a:pt x="18" y="86"/>
                  <a:pt x="41" y="86"/>
                </a:cubicBezTo>
                <a:close/>
                <a:moveTo>
                  <a:pt x="41" y="22"/>
                </a:moveTo>
                <a:cubicBezTo>
                  <a:pt x="54" y="22"/>
                  <a:pt x="64" y="32"/>
                  <a:pt x="64" y="45"/>
                </a:cubicBezTo>
                <a:cubicBezTo>
                  <a:pt x="64" y="57"/>
                  <a:pt x="54" y="68"/>
                  <a:pt x="41" y="68"/>
                </a:cubicBezTo>
                <a:cubicBezTo>
                  <a:pt x="29" y="68"/>
                  <a:pt x="18" y="57"/>
                  <a:pt x="18" y="45"/>
                </a:cubicBezTo>
                <a:cubicBezTo>
                  <a:pt x="18" y="32"/>
                  <a:pt x="29" y="22"/>
                  <a:pt x="41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en-AU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6421" cy="3854370"/>
          </a:xfrm>
          <a:prstGeom prst="rect">
            <a:avLst/>
          </a:prstGeom>
          <a:blipFill dpi="0" rotWithShape="1">
            <a:blip r:embed="rId1"/>
            <a:srcRect/>
            <a:stretch>
              <a:fillRect t="-45000" b="-3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2273" y="1585732"/>
            <a:ext cx="3796497" cy="4479402"/>
          </a:xfrm>
          <a:prstGeom prst="rect">
            <a:avLst/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14033" y="2247047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汇报小结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1504570" y="2864445"/>
            <a:ext cx="28359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16145" y="5155931"/>
            <a:ext cx="422569" cy="422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燕尾形 8"/>
          <p:cNvSpPr/>
          <p:nvPr/>
        </p:nvSpPr>
        <p:spPr>
          <a:xfrm>
            <a:off x="1644483" y="5242291"/>
            <a:ext cx="186684" cy="248450"/>
          </a:xfrm>
          <a:prstGeom prst="chevron">
            <a:avLst>
              <a:gd name="adj" fmla="val 57649"/>
            </a:avLst>
          </a:prstGeom>
          <a:solidFill>
            <a:srgbClr val="A629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570561" y="3429000"/>
            <a:ext cx="856527" cy="856527"/>
          </a:xfrm>
          <a:prstGeom prst="ellipse">
            <a:avLst/>
          </a:prstGeom>
          <a:solidFill>
            <a:srgbClr val="D9AEA8"/>
          </a:solidFill>
          <a:ln w="38100">
            <a:solidFill>
              <a:srgbClr val="F9F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475806" y="3429000"/>
            <a:ext cx="856527" cy="856527"/>
          </a:xfrm>
          <a:prstGeom prst="ellipse">
            <a:avLst/>
          </a:prstGeom>
          <a:solidFill>
            <a:srgbClr val="838D96"/>
          </a:solidFill>
          <a:ln w="38100">
            <a:solidFill>
              <a:srgbClr val="F9F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specialist-user_80886"/>
          <p:cNvSpPr>
            <a:spLocks noChangeAspect="1"/>
          </p:cNvSpPr>
          <p:nvPr/>
        </p:nvSpPr>
        <p:spPr bwMode="auto">
          <a:xfrm>
            <a:off x="6795091" y="3607971"/>
            <a:ext cx="414231" cy="481581"/>
          </a:xfrm>
          <a:custGeom>
            <a:avLst/>
            <a:gdLst>
              <a:gd name="connsiteX0" fmla="*/ 327615 w 521993"/>
              <a:gd name="connsiteY0" fmla="*/ 466652 h 606863"/>
              <a:gd name="connsiteX1" fmla="*/ 327615 w 521993"/>
              <a:gd name="connsiteY1" fmla="*/ 490607 h 606863"/>
              <a:gd name="connsiteX2" fmla="*/ 372201 w 521993"/>
              <a:gd name="connsiteY2" fmla="*/ 504537 h 606863"/>
              <a:gd name="connsiteX3" fmla="*/ 416917 w 521993"/>
              <a:gd name="connsiteY3" fmla="*/ 490607 h 606863"/>
              <a:gd name="connsiteX4" fmla="*/ 416917 w 521993"/>
              <a:gd name="connsiteY4" fmla="*/ 466652 h 606863"/>
              <a:gd name="connsiteX5" fmla="*/ 173129 w 521993"/>
              <a:gd name="connsiteY5" fmla="*/ 327483 h 606863"/>
              <a:gd name="connsiteX6" fmla="*/ 183819 w 521993"/>
              <a:gd name="connsiteY6" fmla="*/ 328394 h 606863"/>
              <a:gd name="connsiteX7" fmla="*/ 235315 w 521993"/>
              <a:gd name="connsiteY7" fmla="*/ 353260 h 606863"/>
              <a:gd name="connsiteX8" fmla="*/ 242355 w 521993"/>
              <a:gd name="connsiteY8" fmla="*/ 359379 h 606863"/>
              <a:gd name="connsiteX9" fmla="*/ 260997 w 521993"/>
              <a:gd name="connsiteY9" fmla="*/ 408459 h 606863"/>
              <a:gd name="connsiteX10" fmla="*/ 279640 w 521993"/>
              <a:gd name="connsiteY10" fmla="*/ 359379 h 606863"/>
              <a:gd name="connsiteX11" fmla="*/ 286680 w 521993"/>
              <a:gd name="connsiteY11" fmla="*/ 353260 h 606863"/>
              <a:gd name="connsiteX12" fmla="*/ 338175 w 521993"/>
              <a:gd name="connsiteY12" fmla="*/ 328394 h 606863"/>
              <a:gd name="connsiteX13" fmla="*/ 348865 w 521993"/>
              <a:gd name="connsiteY13" fmla="*/ 327483 h 606863"/>
              <a:gd name="connsiteX14" fmla="*/ 349387 w 521993"/>
              <a:gd name="connsiteY14" fmla="*/ 327743 h 606863"/>
              <a:gd name="connsiteX15" fmla="*/ 470368 w 521993"/>
              <a:gd name="connsiteY15" fmla="*/ 395440 h 606863"/>
              <a:gd name="connsiteX16" fmla="*/ 521863 w 521993"/>
              <a:gd name="connsiteY16" fmla="*/ 517816 h 606863"/>
              <a:gd name="connsiteX17" fmla="*/ 521472 w 521993"/>
              <a:gd name="connsiteY17" fmla="*/ 522633 h 606863"/>
              <a:gd name="connsiteX18" fmla="*/ 260997 w 521993"/>
              <a:gd name="connsiteY18" fmla="*/ 606863 h 606863"/>
              <a:gd name="connsiteX19" fmla="*/ 522 w 521993"/>
              <a:gd name="connsiteY19" fmla="*/ 522633 h 606863"/>
              <a:gd name="connsiteX20" fmla="*/ 131 w 521993"/>
              <a:gd name="connsiteY20" fmla="*/ 517816 h 606863"/>
              <a:gd name="connsiteX21" fmla="*/ 51757 w 521993"/>
              <a:gd name="connsiteY21" fmla="*/ 395440 h 606863"/>
              <a:gd name="connsiteX22" fmla="*/ 173129 w 521993"/>
              <a:gd name="connsiteY22" fmla="*/ 327483 h 606863"/>
              <a:gd name="connsiteX23" fmla="*/ 218629 w 521993"/>
              <a:gd name="connsiteY23" fmla="*/ 102451 h 606863"/>
              <a:gd name="connsiteX24" fmla="*/ 141455 w 521993"/>
              <a:gd name="connsiteY24" fmla="*/ 142547 h 606863"/>
              <a:gd name="connsiteX25" fmla="*/ 140933 w 521993"/>
              <a:gd name="connsiteY25" fmla="*/ 171186 h 606863"/>
              <a:gd name="connsiteX26" fmla="*/ 188907 w 521993"/>
              <a:gd name="connsiteY26" fmla="*/ 287046 h 606863"/>
              <a:gd name="connsiteX27" fmla="*/ 260997 w 521993"/>
              <a:gd name="connsiteY27" fmla="*/ 321805 h 606863"/>
              <a:gd name="connsiteX28" fmla="*/ 333088 w 521993"/>
              <a:gd name="connsiteY28" fmla="*/ 287046 h 606863"/>
              <a:gd name="connsiteX29" fmla="*/ 381061 w 521993"/>
              <a:gd name="connsiteY29" fmla="*/ 171186 h 606863"/>
              <a:gd name="connsiteX30" fmla="*/ 380409 w 521993"/>
              <a:gd name="connsiteY30" fmla="*/ 139032 h 606863"/>
              <a:gd name="connsiteX31" fmla="*/ 218629 w 521993"/>
              <a:gd name="connsiteY31" fmla="*/ 102451 h 606863"/>
              <a:gd name="connsiteX32" fmla="*/ 260997 w 521993"/>
              <a:gd name="connsiteY32" fmla="*/ 0 h 606863"/>
              <a:gd name="connsiteX33" fmla="*/ 401528 w 521993"/>
              <a:gd name="connsiteY33" fmla="*/ 171186 h 606863"/>
              <a:gd name="connsiteX34" fmla="*/ 260997 w 521993"/>
              <a:gd name="connsiteY34" fmla="*/ 342243 h 606863"/>
              <a:gd name="connsiteX35" fmla="*/ 120466 w 521993"/>
              <a:gd name="connsiteY35" fmla="*/ 171186 h 606863"/>
              <a:gd name="connsiteX36" fmla="*/ 260997 w 521993"/>
              <a:gd name="connsiteY36" fmla="*/ 0 h 60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1993" h="606863">
                <a:moveTo>
                  <a:pt x="327615" y="466652"/>
                </a:moveTo>
                <a:lnTo>
                  <a:pt x="327615" y="490607"/>
                </a:lnTo>
                <a:lnTo>
                  <a:pt x="372201" y="504537"/>
                </a:lnTo>
                <a:lnTo>
                  <a:pt x="416917" y="490607"/>
                </a:lnTo>
                <a:lnTo>
                  <a:pt x="416917" y="466652"/>
                </a:lnTo>
                <a:close/>
                <a:moveTo>
                  <a:pt x="173129" y="327483"/>
                </a:moveTo>
                <a:cubicBezTo>
                  <a:pt x="176649" y="325660"/>
                  <a:pt x="180821" y="326051"/>
                  <a:pt x="183819" y="328394"/>
                </a:cubicBezTo>
                <a:cubicBezTo>
                  <a:pt x="199724" y="340762"/>
                  <a:pt x="216933" y="349224"/>
                  <a:pt x="235315" y="353260"/>
                </a:cubicBezTo>
                <a:cubicBezTo>
                  <a:pt x="238574" y="353911"/>
                  <a:pt x="241181" y="356254"/>
                  <a:pt x="242355" y="359379"/>
                </a:cubicBezTo>
                <a:lnTo>
                  <a:pt x="260997" y="408459"/>
                </a:lnTo>
                <a:lnTo>
                  <a:pt x="279640" y="359379"/>
                </a:lnTo>
                <a:cubicBezTo>
                  <a:pt x="280813" y="356254"/>
                  <a:pt x="283551" y="353911"/>
                  <a:pt x="286680" y="353260"/>
                </a:cubicBezTo>
                <a:cubicBezTo>
                  <a:pt x="305062" y="349224"/>
                  <a:pt x="322401" y="340762"/>
                  <a:pt x="338175" y="328394"/>
                </a:cubicBezTo>
                <a:cubicBezTo>
                  <a:pt x="341174" y="326051"/>
                  <a:pt x="345476" y="325660"/>
                  <a:pt x="348865" y="327483"/>
                </a:cubicBezTo>
                <a:lnTo>
                  <a:pt x="349387" y="327743"/>
                </a:lnTo>
                <a:cubicBezTo>
                  <a:pt x="379502" y="343886"/>
                  <a:pt x="450161" y="381510"/>
                  <a:pt x="470368" y="395440"/>
                </a:cubicBezTo>
                <a:cubicBezTo>
                  <a:pt x="499962" y="415880"/>
                  <a:pt x="514693" y="473162"/>
                  <a:pt x="521863" y="517816"/>
                </a:cubicBezTo>
                <a:cubicBezTo>
                  <a:pt x="522124" y="519378"/>
                  <a:pt x="521994" y="521070"/>
                  <a:pt x="521472" y="522633"/>
                </a:cubicBezTo>
                <a:cubicBezTo>
                  <a:pt x="520299" y="526017"/>
                  <a:pt x="489011" y="606863"/>
                  <a:pt x="260997" y="606863"/>
                </a:cubicBezTo>
                <a:cubicBezTo>
                  <a:pt x="33114" y="606863"/>
                  <a:pt x="1826" y="526017"/>
                  <a:pt x="522" y="522633"/>
                </a:cubicBezTo>
                <a:cubicBezTo>
                  <a:pt x="1" y="521070"/>
                  <a:pt x="-130" y="519378"/>
                  <a:pt x="131" y="517816"/>
                </a:cubicBezTo>
                <a:cubicBezTo>
                  <a:pt x="2738" y="501412"/>
                  <a:pt x="17731" y="418353"/>
                  <a:pt x="51757" y="395440"/>
                </a:cubicBezTo>
                <a:cubicBezTo>
                  <a:pt x="71964" y="381771"/>
                  <a:pt x="143405" y="343366"/>
                  <a:pt x="173129" y="327483"/>
                </a:cubicBezTo>
                <a:close/>
                <a:moveTo>
                  <a:pt x="218629" y="102451"/>
                </a:moveTo>
                <a:cubicBezTo>
                  <a:pt x="172742" y="101540"/>
                  <a:pt x="151362" y="123540"/>
                  <a:pt x="141455" y="142547"/>
                </a:cubicBezTo>
                <a:cubicBezTo>
                  <a:pt x="141064" y="152050"/>
                  <a:pt x="140933" y="161553"/>
                  <a:pt x="140933" y="171186"/>
                </a:cubicBezTo>
                <a:cubicBezTo>
                  <a:pt x="140933" y="230158"/>
                  <a:pt x="167006" y="266738"/>
                  <a:pt x="188907" y="287046"/>
                </a:cubicBezTo>
                <a:cubicBezTo>
                  <a:pt x="216544" y="312562"/>
                  <a:pt x="247179" y="321805"/>
                  <a:pt x="260997" y="321805"/>
                </a:cubicBezTo>
                <a:cubicBezTo>
                  <a:pt x="274816" y="321805"/>
                  <a:pt x="305451" y="312562"/>
                  <a:pt x="333088" y="287046"/>
                </a:cubicBezTo>
                <a:cubicBezTo>
                  <a:pt x="354989" y="266738"/>
                  <a:pt x="381061" y="230158"/>
                  <a:pt x="381061" y="171186"/>
                </a:cubicBezTo>
                <a:cubicBezTo>
                  <a:pt x="381061" y="160381"/>
                  <a:pt x="380931" y="149576"/>
                  <a:pt x="380409" y="139032"/>
                </a:cubicBezTo>
                <a:cubicBezTo>
                  <a:pt x="246006" y="168713"/>
                  <a:pt x="218629" y="102451"/>
                  <a:pt x="218629" y="102451"/>
                </a:cubicBezTo>
                <a:close/>
                <a:moveTo>
                  <a:pt x="260997" y="0"/>
                </a:moveTo>
                <a:cubicBezTo>
                  <a:pt x="388753" y="0"/>
                  <a:pt x="401528" y="76676"/>
                  <a:pt x="401528" y="171186"/>
                </a:cubicBezTo>
                <a:cubicBezTo>
                  <a:pt x="401528" y="291863"/>
                  <a:pt x="302974" y="342243"/>
                  <a:pt x="260997" y="342243"/>
                </a:cubicBezTo>
                <a:cubicBezTo>
                  <a:pt x="219020" y="342243"/>
                  <a:pt x="120466" y="291863"/>
                  <a:pt x="120466" y="171186"/>
                </a:cubicBezTo>
                <a:cubicBezTo>
                  <a:pt x="120466" y="76676"/>
                  <a:pt x="133242" y="0"/>
                  <a:pt x="2609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3" name="heart-shape-rounded-edges-variant-with-white-details_31414"/>
          <p:cNvSpPr>
            <a:spLocks noChangeAspect="1"/>
          </p:cNvSpPr>
          <p:nvPr/>
        </p:nvSpPr>
        <p:spPr bwMode="auto">
          <a:xfrm>
            <a:off x="9662512" y="3683573"/>
            <a:ext cx="481581" cy="398630"/>
          </a:xfrm>
          <a:custGeom>
            <a:avLst/>
            <a:gdLst>
              <a:gd name="T0" fmla="*/ 1914 w 2241"/>
              <a:gd name="T1" fmla="*/ 76 h 1858"/>
              <a:gd name="T2" fmla="*/ 1608 w 2241"/>
              <a:gd name="T3" fmla="*/ 0 h 1858"/>
              <a:gd name="T4" fmla="*/ 1121 w 2241"/>
              <a:gd name="T5" fmla="*/ 220 h 1858"/>
              <a:gd name="T6" fmla="*/ 633 w 2241"/>
              <a:gd name="T7" fmla="*/ 0 h 1858"/>
              <a:gd name="T8" fmla="*/ 327 w 2241"/>
              <a:gd name="T9" fmla="*/ 76 h 1858"/>
              <a:gd name="T10" fmla="*/ 0 w 2241"/>
              <a:gd name="T11" fmla="*/ 608 h 1858"/>
              <a:gd name="T12" fmla="*/ 31 w 2241"/>
              <a:gd name="T13" fmla="*/ 796 h 1858"/>
              <a:gd name="T14" fmla="*/ 1121 w 2241"/>
              <a:gd name="T15" fmla="*/ 1858 h 1858"/>
              <a:gd name="T16" fmla="*/ 2210 w 2241"/>
              <a:gd name="T17" fmla="*/ 796 h 1858"/>
              <a:gd name="T18" fmla="*/ 2241 w 2241"/>
              <a:gd name="T19" fmla="*/ 608 h 1858"/>
              <a:gd name="T20" fmla="*/ 1914 w 2241"/>
              <a:gd name="T21" fmla="*/ 76 h 1858"/>
              <a:gd name="T22" fmla="*/ 2037 w 2241"/>
              <a:gd name="T23" fmla="*/ 743 h 1858"/>
              <a:gd name="T24" fmla="*/ 1997 w 2241"/>
              <a:gd name="T25" fmla="*/ 771 h 1858"/>
              <a:gd name="T26" fmla="*/ 1983 w 2241"/>
              <a:gd name="T27" fmla="*/ 770 h 1858"/>
              <a:gd name="T28" fmla="*/ 1957 w 2241"/>
              <a:gd name="T29" fmla="*/ 715 h 1858"/>
              <a:gd name="T30" fmla="*/ 1975 w 2241"/>
              <a:gd name="T31" fmla="*/ 608 h 1858"/>
              <a:gd name="T32" fmla="*/ 1786 w 2241"/>
              <a:gd name="T33" fmla="*/ 302 h 1858"/>
              <a:gd name="T34" fmla="*/ 1608 w 2241"/>
              <a:gd name="T35" fmla="*/ 257 h 1858"/>
              <a:gd name="T36" fmla="*/ 1566 w 2241"/>
              <a:gd name="T37" fmla="*/ 215 h 1858"/>
              <a:gd name="T38" fmla="*/ 1608 w 2241"/>
              <a:gd name="T39" fmla="*/ 172 h 1858"/>
              <a:gd name="T40" fmla="*/ 1826 w 2241"/>
              <a:gd name="T41" fmla="*/ 227 h 1858"/>
              <a:gd name="T42" fmla="*/ 2060 w 2241"/>
              <a:gd name="T43" fmla="*/ 608 h 1858"/>
              <a:gd name="T44" fmla="*/ 2037 w 2241"/>
              <a:gd name="T45" fmla="*/ 743 h 1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241" h="1858">
                <a:moveTo>
                  <a:pt x="1914" y="76"/>
                </a:moveTo>
                <a:cubicBezTo>
                  <a:pt x="1823" y="27"/>
                  <a:pt x="1719" y="0"/>
                  <a:pt x="1608" y="0"/>
                </a:cubicBezTo>
                <a:cubicBezTo>
                  <a:pt x="1413" y="0"/>
                  <a:pt x="1237" y="86"/>
                  <a:pt x="1121" y="220"/>
                </a:cubicBezTo>
                <a:cubicBezTo>
                  <a:pt x="1004" y="86"/>
                  <a:pt x="829" y="0"/>
                  <a:pt x="633" y="0"/>
                </a:cubicBezTo>
                <a:cubicBezTo>
                  <a:pt x="522" y="0"/>
                  <a:pt x="418" y="27"/>
                  <a:pt x="327" y="76"/>
                </a:cubicBezTo>
                <a:cubicBezTo>
                  <a:pt x="132" y="179"/>
                  <a:pt x="0" y="378"/>
                  <a:pt x="0" y="608"/>
                </a:cubicBezTo>
                <a:cubicBezTo>
                  <a:pt x="0" y="674"/>
                  <a:pt x="11" y="737"/>
                  <a:pt x="31" y="796"/>
                </a:cubicBezTo>
                <a:cubicBezTo>
                  <a:pt x="140" y="1266"/>
                  <a:pt x="833" y="1858"/>
                  <a:pt x="1121" y="1858"/>
                </a:cubicBezTo>
                <a:cubicBezTo>
                  <a:pt x="1401" y="1858"/>
                  <a:pt x="2101" y="1266"/>
                  <a:pt x="2210" y="796"/>
                </a:cubicBezTo>
                <a:cubicBezTo>
                  <a:pt x="2230" y="737"/>
                  <a:pt x="2241" y="674"/>
                  <a:pt x="2241" y="608"/>
                </a:cubicBezTo>
                <a:cubicBezTo>
                  <a:pt x="2241" y="378"/>
                  <a:pt x="2109" y="179"/>
                  <a:pt x="1914" y="76"/>
                </a:cubicBezTo>
                <a:close/>
                <a:moveTo>
                  <a:pt x="2037" y="743"/>
                </a:moveTo>
                <a:cubicBezTo>
                  <a:pt x="2031" y="760"/>
                  <a:pt x="2015" y="771"/>
                  <a:pt x="1997" y="771"/>
                </a:cubicBezTo>
                <a:cubicBezTo>
                  <a:pt x="1992" y="771"/>
                  <a:pt x="1988" y="771"/>
                  <a:pt x="1983" y="770"/>
                </a:cubicBezTo>
                <a:cubicBezTo>
                  <a:pt x="1961" y="762"/>
                  <a:pt x="1949" y="738"/>
                  <a:pt x="1957" y="715"/>
                </a:cubicBezTo>
                <a:cubicBezTo>
                  <a:pt x="1969" y="679"/>
                  <a:pt x="1975" y="644"/>
                  <a:pt x="1975" y="608"/>
                </a:cubicBezTo>
                <a:cubicBezTo>
                  <a:pt x="1975" y="481"/>
                  <a:pt x="1902" y="363"/>
                  <a:pt x="1786" y="302"/>
                </a:cubicBezTo>
                <a:cubicBezTo>
                  <a:pt x="1731" y="272"/>
                  <a:pt x="1671" y="257"/>
                  <a:pt x="1608" y="257"/>
                </a:cubicBezTo>
                <a:cubicBezTo>
                  <a:pt x="1584" y="257"/>
                  <a:pt x="1566" y="239"/>
                  <a:pt x="1566" y="215"/>
                </a:cubicBezTo>
                <a:cubicBezTo>
                  <a:pt x="1566" y="191"/>
                  <a:pt x="1584" y="172"/>
                  <a:pt x="1608" y="172"/>
                </a:cubicBezTo>
                <a:cubicBezTo>
                  <a:pt x="1685" y="172"/>
                  <a:pt x="1758" y="191"/>
                  <a:pt x="1826" y="227"/>
                </a:cubicBezTo>
                <a:cubicBezTo>
                  <a:pt x="1970" y="303"/>
                  <a:pt x="2060" y="449"/>
                  <a:pt x="2060" y="608"/>
                </a:cubicBezTo>
                <a:cubicBezTo>
                  <a:pt x="2060" y="653"/>
                  <a:pt x="2053" y="699"/>
                  <a:pt x="2037" y="7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4" name="1"/>
          <p:cNvSpPr txBox="1">
            <a:spLocks noChangeArrowheads="1"/>
          </p:cNvSpPr>
          <p:nvPr/>
        </p:nvSpPr>
        <p:spPr bwMode="auto">
          <a:xfrm flipH="1">
            <a:off x="6511723" y="4560369"/>
            <a:ext cx="9880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 flipH="1">
            <a:off x="5946126" y="4980077"/>
            <a:ext cx="21358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 flipH="1">
            <a:off x="9446343" y="4560369"/>
            <a:ext cx="9880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 flipH="1">
            <a:off x="8880746" y="4980077"/>
            <a:ext cx="21358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"/>
          <p:cNvSpPr/>
          <p:nvPr/>
        </p:nvSpPr>
        <p:spPr>
          <a:xfrm>
            <a:off x="6222343" y="2429222"/>
            <a:ext cx="2408274" cy="3277773"/>
          </a:xfrm>
          <a:prstGeom prst="roundRect">
            <a:avLst/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"/>
          <p:cNvSpPr/>
          <p:nvPr/>
        </p:nvSpPr>
        <p:spPr>
          <a:xfrm>
            <a:off x="8883295" y="2429222"/>
            <a:ext cx="2408274" cy="3277773"/>
          </a:xfrm>
          <a:prstGeom prst="roundRect">
            <a:avLst/>
          </a:prstGeom>
          <a:solidFill>
            <a:srgbClr val="F1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3"/>
          <p:cNvSpPr/>
          <p:nvPr/>
        </p:nvSpPr>
        <p:spPr>
          <a:xfrm>
            <a:off x="900434" y="2429222"/>
            <a:ext cx="2408274" cy="3277773"/>
          </a:xfrm>
          <a:prstGeom prst="roundRect">
            <a:avLst/>
          </a:prstGeom>
          <a:solidFill>
            <a:srgbClr val="83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4"/>
          <p:cNvSpPr/>
          <p:nvPr/>
        </p:nvSpPr>
        <p:spPr>
          <a:xfrm>
            <a:off x="3561388" y="2429222"/>
            <a:ext cx="2408274" cy="3277773"/>
          </a:xfrm>
          <a:prstGeom prst="roundRect">
            <a:avLst/>
          </a:prstGeom>
          <a:solidFill>
            <a:srgbClr val="D9A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128963" y="3057734"/>
            <a:ext cx="627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7139982" y="4878059"/>
            <a:ext cx="5635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9771568" y="3057734"/>
            <a:ext cx="627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9811830" y="4878059"/>
            <a:ext cx="5635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1816680" y="3057734"/>
            <a:ext cx="627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1819343" y="4878059"/>
            <a:ext cx="5635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4430412" y="3057734"/>
            <a:ext cx="627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4470674" y="4878059"/>
            <a:ext cx="5635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6589875" y="3733442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市场状况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578966" y="4287594"/>
            <a:ext cx="1745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Market conditions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250350" y="3733442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目标计划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596050" y="4287594"/>
            <a:ext cx="1032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plan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259287" y="3733441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内容回顾</a:t>
            </a:r>
            <a:endParaRPr lang="zh-CN" altLang="en-US" sz="3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352194" y="4287593"/>
            <a:ext cx="1537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890893" y="3733441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难点分析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961325" y="4287593"/>
            <a:ext cx="158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difficulties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81202" y="1001852"/>
            <a:ext cx="2037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rgbClr val="7C7A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5400" dirty="0">
              <a:solidFill>
                <a:srgbClr val="7C7A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300052" y="1457894"/>
            <a:ext cx="1474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00">
              <a:defRPr/>
            </a:pPr>
            <a:r>
              <a:rPr kumimoji="1" lang="en-US" altLang="zh-CN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CONTENT</a:t>
            </a:r>
            <a:endParaRPr kumimoji="1" lang="zh-CN" altLang="en-US" sz="20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74634" y="1659467"/>
            <a:ext cx="751693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40553" y="4365289"/>
            <a:ext cx="4253017" cy="44585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0406" y="-1970333"/>
            <a:ext cx="4243373" cy="44682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553" y="-1970332"/>
            <a:ext cx="4253017" cy="44682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0405" y="4355659"/>
            <a:ext cx="4243373" cy="44682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49269" y="2395512"/>
            <a:ext cx="426301" cy="44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041" y="1041812"/>
            <a:ext cx="1367393" cy="14398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02" y="5435600"/>
            <a:ext cx="839636" cy="884127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144585" y="3088794"/>
            <a:ext cx="590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莫兰迪落日晚霞总结计划</a:t>
            </a:r>
            <a:r>
              <a: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endParaRPr lang="en-US" altLang="zh-CN" sz="3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50693" y="3805230"/>
            <a:ext cx="712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876238" y="1960183"/>
            <a:ext cx="4430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7C7A9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HI COLOR</a:t>
            </a:r>
            <a:endParaRPr lang="zh-CN" altLang="en-US" sz="6000" dirty="0">
              <a:solidFill>
                <a:srgbClr val="7C7A9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4994730" y="4710033"/>
            <a:ext cx="2234433" cy="394635"/>
          </a:xfrm>
          <a:prstGeom prst="roundRect">
            <a:avLst>
              <a:gd name="adj" fmla="val 50000"/>
            </a:avLst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963114" y="3005029"/>
            <a:ext cx="4270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80645" y="3492693"/>
            <a:ext cx="7388990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PA_文本框 2"/>
          <p:cNvSpPr txBox="1"/>
          <p:nvPr>
            <p:custDataLst>
              <p:tags r:id="rId1"/>
            </p:custDataLst>
          </p:nvPr>
        </p:nvSpPr>
        <p:spPr>
          <a:xfrm>
            <a:off x="3997802" y="2133791"/>
            <a:ext cx="4203034" cy="9048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400" b="0" dirty="0">
                <a:solidFill>
                  <a:srgbClr val="7C7A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年中工作概述</a:t>
            </a:r>
            <a:endParaRPr lang="zh-CN" altLang="en-US" sz="4400" b="0" dirty="0">
              <a:solidFill>
                <a:srgbClr val="7C7A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110234" y="4385179"/>
            <a:ext cx="1993211" cy="394635"/>
          </a:xfrm>
          <a:prstGeom prst="roundRect">
            <a:avLst>
              <a:gd name="adj" fmla="val 50000"/>
            </a:avLst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PART.01</a:t>
            </a:r>
            <a:endParaRPr lang="zh-CN" altLang="en-US" sz="16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553" y="4365289"/>
            <a:ext cx="4253017" cy="44585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0406" y="-1970333"/>
            <a:ext cx="4243373" cy="446822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553" y="-1970332"/>
            <a:ext cx="4253017" cy="446822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70405" y="4355659"/>
            <a:ext cx="4243373" cy="44682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269" y="2395512"/>
            <a:ext cx="426301" cy="44690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041" y="1041812"/>
            <a:ext cx="1367393" cy="143984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02" y="5435600"/>
            <a:ext cx="839636" cy="884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127867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7C7A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年中工作概述</a:t>
            </a:r>
            <a:endParaRPr lang="zh-CN" altLang="en-US" sz="2800" b="0" dirty="0">
              <a:solidFill>
                <a:srgbClr val="7C7A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96067" y="2126605"/>
            <a:ext cx="9059905" cy="3282826"/>
          </a:xfrm>
          <a:prstGeom prst="rect">
            <a:avLst/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96067" y="2126605"/>
            <a:ext cx="9059905" cy="265074"/>
          </a:xfrm>
          <a:prstGeom prst="rect">
            <a:avLst/>
          </a:prstGeom>
          <a:solidFill>
            <a:srgbClr val="F1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44489" y="1796403"/>
            <a:ext cx="3860804" cy="386080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59976" y="2011890"/>
            <a:ext cx="3429831" cy="3429831"/>
          </a:xfrm>
          <a:prstGeom prst="ellipse">
            <a:avLst/>
          </a:prstGeom>
          <a:blipFill dpi="0" rotWithShape="1">
            <a:blip r:embed="rId2"/>
            <a:srcRect/>
            <a:stretch>
              <a:fillRect l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09315" y="3108579"/>
            <a:ext cx="150642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工作概述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5519253" y="3653594"/>
            <a:ext cx="539428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quotation-mark_32371"/>
          <p:cNvSpPr>
            <a:spLocks noChangeAspect="1"/>
          </p:cNvSpPr>
          <p:nvPr/>
        </p:nvSpPr>
        <p:spPr bwMode="auto">
          <a:xfrm>
            <a:off x="4661579" y="2570482"/>
            <a:ext cx="885870" cy="822195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88516" y="1127867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7C7A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年中工作概述</a:t>
            </a:r>
            <a:endParaRPr lang="zh-CN" altLang="en-US" sz="2800" b="0" dirty="0">
              <a:solidFill>
                <a:srgbClr val="7C7A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ounded Rectangle 2"/>
          <p:cNvSpPr/>
          <p:nvPr/>
        </p:nvSpPr>
        <p:spPr>
          <a:xfrm>
            <a:off x="702458" y="1818027"/>
            <a:ext cx="2444190" cy="3982912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3"/>
          <p:cNvSpPr/>
          <p:nvPr/>
        </p:nvSpPr>
        <p:spPr>
          <a:xfrm>
            <a:off x="702458" y="1818027"/>
            <a:ext cx="2444190" cy="1104960"/>
          </a:xfrm>
          <a:prstGeom prst="round2SameRect">
            <a:avLst>
              <a:gd name="adj1" fmla="val 10686"/>
              <a:gd name="adj2" fmla="val 0"/>
            </a:avLst>
          </a:prstGeom>
          <a:solidFill>
            <a:srgbClr val="83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8" name="Oval 4"/>
          <p:cNvSpPr/>
          <p:nvPr/>
        </p:nvSpPr>
        <p:spPr>
          <a:xfrm>
            <a:off x="1302706" y="2286668"/>
            <a:ext cx="1243693" cy="1243694"/>
          </a:xfrm>
          <a:prstGeom prst="ellipse">
            <a:avLst/>
          </a:prstGeom>
          <a:solidFill>
            <a:srgbClr val="83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9" name="Oval 5"/>
          <p:cNvSpPr/>
          <p:nvPr/>
        </p:nvSpPr>
        <p:spPr>
          <a:xfrm>
            <a:off x="1432298" y="2416260"/>
            <a:ext cx="984509" cy="9845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3"/>
          <p:cNvSpPr/>
          <p:nvPr/>
        </p:nvSpPr>
        <p:spPr>
          <a:xfrm>
            <a:off x="3485019" y="1818027"/>
            <a:ext cx="2444190" cy="3982912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Same Side Corner Rectangle 14"/>
          <p:cNvSpPr/>
          <p:nvPr/>
        </p:nvSpPr>
        <p:spPr>
          <a:xfrm>
            <a:off x="3485019" y="1818027"/>
            <a:ext cx="2444190" cy="1104960"/>
          </a:xfrm>
          <a:prstGeom prst="round2SameRect">
            <a:avLst>
              <a:gd name="adj1" fmla="val 10686"/>
              <a:gd name="adj2" fmla="val 0"/>
            </a:avLst>
          </a:prstGeom>
          <a:solidFill>
            <a:srgbClr val="D9A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2" name="Oval 15"/>
          <p:cNvSpPr/>
          <p:nvPr/>
        </p:nvSpPr>
        <p:spPr>
          <a:xfrm>
            <a:off x="4085267" y="2286668"/>
            <a:ext cx="1243693" cy="1243694"/>
          </a:xfrm>
          <a:prstGeom prst="ellipse">
            <a:avLst/>
          </a:prstGeom>
          <a:solidFill>
            <a:srgbClr val="D9A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3" name="Oval 16"/>
          <p:cNvSpPr/>
          <p:nvPr/>
        </p:nvSpPr>
        <p:spPr>
          <a:xfrm>
            <a:off x="4214859" y="2416260"/>
            <a:ext cx="984509" cy="9845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8"/>
          <p:cNvSpPr/>
          <p:nvPr/>
        </p:nvSpPr>
        <p:spPr>
          <a:xfrm>
            <a:off x="6267579" y="1818027"/>
            <a:ext cx="2444190" cy="3982912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Same Side Corner Rectangle 19"/>
          <p:cNvSpPr/>
          <p:nvPr/>
        </p:nvSpPr>
        <p:spPr>
          <a:xfrm>
            <a:off x="6267579" y="1818027"/>
            <a:ext cx="2444190" cy="1104960"/>
          </a:xfrm>
          <a:prstGeom prst="round2SameRect">
            <a:avLst>
              <a:gd name="adj1" fmla="val 10686"/>
              <a:gd name="adj2" fmla="val 0"/>
            </a:avLst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6" name="Oval 20"/>
          <p:cNvSpPr/>
          <p:nvPr/>
        </p:nvSpPr>
        <p:spPr>
          <a:xfrm>
            <a:off x="6867827" y="2286668"/>
            <a:ext cx="1243693" cy="1243694"/>
          </a:xfrm>
          <a:prstGeom prst="ellipse">
            <a:avLst/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7" name="Oval 21"/>
          <p:cNvSpPr/>
          <p:nvPr/>
        </p:nvSpPr>
        <p:spPr>
          <a:xfrm>
            <a:off x="6997419" y="2416260"/>
            <a:ext cx="984509" cy="9845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23"/>
          <p:cNvSpPr/>
          <p:nvPr/>
        </p:nvSpPr>
        <p:spPr>
          <a:xfrm>
            <a:off x="9318316" y="1818027"/>
            <a:ext cx="2444190" cy="3982912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 Side Corner Rectangle 24"/>
          <p:cNvSpPr/>
          <p:nvPr/>
        </p:nvSpPr>
        <p:spPr>
          <a:xfrm>
            <a:off x="9318316" y="1818027"/>
            <a:ext cx="2444190" cy="1104960"/>
          </a:xfrm>
          <a:prstGeom prst="round2SameRect">
            <a:avLst>
              <a:gd name="adj1" fmla="val 10686"/>
              <a:gd name="adj2" fmla="val 0"/>
            </a:avLst>
          </a:prstGeom>
          <a:solidFill>
            <a:srgbClr val="F1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20" name="Oval 25"/>
          <p:cNvSpPr/>
          <p:nvPr/>
        </p:nvSpPr>
        <p:spPr>
          <a:xfrm>
            <a:off x="9918564" y="2286668"/>
            <a:ext cx="1243693" cy="1243694"/>
          </a:xfrm>
          <a:prstGeom prst="ellipse">
            <a:avLst/>
          </a:prstGeom>
          <a:solidFill>
            <a:srgbClr val="F1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21" name="Oval 26"/>
          <p:cNvSpPr/>
          <p:nvPr/>
        </p:nvSpPr>
        <p:spPr>
          <a:xfrm>
            <a:off x="10048156" y="2416260"/>
            <a:ext cx="984509" cy="9845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nhaltsplatzhalter 4"/>
          <p:cNvSpPr txBox="1"/>
          <p:nvPr/>
        </p:nvSpPr>
        <p:spPr>
          <a:xfrm>
            <a:off x="1310592" y="1938480"/>
            <a:ext cx="135722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nhaltsplatzhalter 4"/>
          <p:cNvSpPr txBox="1"/>
          <p:nvPr/>
        </p:nvSpPr>
        <p:spPr>
          <a:xfrm>
            <a:off x="4093153" y="1938480"/>
            <a:ext cx="135722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Inhaltsplatzhalter 4"/>
          <p:cNvSpPr txBox="1"/>
          <p:nvPr/>
        </p:nvSpPr>
        <p:spPr>
          <a:xfrm>
            <a:off x="6875714" y="1938480"/>
            <a:ext cx="135722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Inhaltsplatzhalter 4"/>
          <p:cNvSpPr txBox="1"/>
          <p:nvPr/>
        </p:nvSpPr>
        <p:spPr>
          <a:xfrm>
            <a:off x="9926451" y="1938480"/>
            <a:ext cx="1357229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Group 58"/>
          <p:cNvGrpSpPr/>
          <p:nvPr/>
        </p:nvGrpSpPr>
        <p:grpSpPr>
          <a:xfrm>
            <a:off x="1766362" y="2692799"/>
            <a:ext cx="312990" cy="460376"/>
            <a:chOff x="9209088" y="5059363"/>
            <a:chExt cx="300038" cy="44132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7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2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33" name="Group 142"/>
          <p:cNvGrpSpPr/>
          <p:nvPr/>
        </p:nvGrpSpPr>
        <p:grpSpPr>
          <a:xfrm>
            <a:off x="4504757" y="2753004"/>
            <a:ext cx="403524" cy="355156"/>
            <a:chOff x="10059988" y="2759075"/>
            <a:chExt cx="463550" cy="40798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4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5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6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7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38" name="Freeform 66"/>
          <p:cNvSpPr>
            <a:spLocks noEditPoints="1"/>
          </p:cNvSpPr>
          <p:nvPr/>
        </p:nvSpPr>
        <p:spPr bwMode="auto">
          <a:xfrm>
            <a:off x="10320727" y="2717512"/>
            <a:ext cx="423466" cy="421940"/>
          </a:xfrm>
          <a:custGeom>
            <a:avLst/>
            <a:gdLst>
              <a:gd name="T0" fmla="*/ 3130 w 3331"/>
              <a:gd name="T1" fmla="*/ 1290 h 3328"/>
              <a:gd name="T2" fmla="*/ 3082 w 3331"/>
              <a:gd name="T3" fmla="*/ 1039 h 3328"/>
              <a:gd name="T4" fmla="*/ 2984 w 3331"/>
              <a:gd name="T5" fmla="*/ 809 h 3328"/>
              <a:gd name="T6" fmla="*/ 2841 w 3331"/>
              <a:gd name="T7" fmla="*/ 606 h 3328"/>
              <a:gd name="T8" fmla="*/ 2661 w 3331"/>
              <a:gd name="T9" fmla="*/ 438 h 3328"/>
              <a:gd name="T10" fmla="*/ 2449 w 3331"/>
              <a:gd name="T11" fmla="*/ 310 h 3328"/>
              <a:gd name="T12" fmla="*/ 2210 w 3331"/>
              <a:gd name="T13" fmla="*/ 227 h 3328"/>
              <a:gd name="T14" fmla="*/ 1571 w 3331"/>
              <a:gd name="T15" fmla="*/ 185 h 3328"/>
              <a:gd name="T16" fmla="*/ 1632 w 3331"/>
              <a:gd name="T17" fmla="*/ 207 h 3328"/>
              <a:gd name="T18" fmla="*/ 1666 w 3331"/>
              <a:gd name="T19" fmla="*/ 261 h 3328"/>
              <a:gd name="T20" fmla="*/ 1672 w 3331"/>
              <a:gd name="T21" fmla="*/ 1578 h 3328"/>
              <a:gd name="T22" fmla="*/ 1708 w 3331"/>
              <a:gd name="T23" fmla="*/ 1635 h 3328"/>
              <a:gd name="T24" fmla="*/ 1773 w 3331"/>
              <a:gd name="T25" fmla="*/ 1659 h 3328"/>
              <a:gd name="T26" fmla="*/ 3087 w 3331"/>
              <a:gd name="T27" fmla="*/ 1669 h 3328"/>
              <a:gd name="T28" fmla="*/ 3132 w 3331"/>
              <a:gd name="T29" fmla="*/ 1714 h 3328"/>
              <a:gd name="T30" fmla="*/ 3139 w 3331"/>
              <a:gd name="T31" fmla="*/ 1846 h 3328"/>
              <a:gd name="T32" fmla="*/ 3103 w 3331"/>
              <a:gd name="T33" fmla="*/ 2109 h 3328"/>
              <a:gd name="T34" fmla="*/ 3023 w 3331"/>
              <a:gd name="T35" fmla="*/ 2358 h 3328"/>
              <a:gd name="T36" fmla="*/ 2903 w 3331"/>
              <a:gd name="T37" fmla="*/ 2590 h 3328"/>
              <a:gd name="T38" fmla="*/ 2743 w 3331"/>
              <a:gd name="T39" fmla="*/ 2802 h 3328"/>
              <a:gd name="T40" fmla="*/ 2549 w 3331"/>
              <a:gd name="T41" fmla="*/ 2986 h 3328"/>
              <a:gd name="T42" fmla="*/ 2330 w 3331"/>
              <a:gd name="T43" fmla="*/ 3133 h 3328"/>
              <a:gd name="T44" fmla="*/ 2091 w 3331"/>
              <a:gd name="T45" fmla="*/ 3240 h 3328"/>
              <a:gd name="T46" fmla="*/ 1837 w 3331"/>
              <a:gd name="T47" fmla="*/ 3305 h 3328"/>
              <a:gd name="T48" fmla="*/ 1571 w 3331"/>
              <a:gd name="T49" fmla="*/ 3328 h 3328"/>
              <a:gd name="T50" fmla="*/ 1440 w 3331"/>
              <a:gd name="T51" fmla="*/ 3322 h 3328"/>
              <a:gd name="T52" fmla="*/ 1169 w 3331"/>
              <a:gd name="T53" fmla="*/ 3276 h 3328"/>
              <a:gd name="T54" fmla="*/ 912 w 3331"/>
              <a:gd name="T55" fmla="*/ 3182 h 3328"/>
              <a:gd name="T56" fmla="*/ 674 w 3331"/>
              <a:gd name="T57" fmla="*/ 3046 h 3328"/>
              <a:gd name="T58" fmla="*/ 460 w 3331"/>
              <a:gd name="T59" fmla="*/ 2866 h 3328"/>
              <a:gd name="T60" fmla="*/ 281 w 3331"/>
              <a:gd name="T61" fmla="*/ 2653 h 3328"/>
              <a:gd name="T62" fmla="*/ 145 w 3331"/>
              <a:gd name="T63" fmla="*/ 2415 h 3328"/>
              <a:gd name="T64" fmla="*/ 51 w 3331"/>
              <a:gd name="T65" fmla="*/ 2158 h 3328"/>
              <a:gd name="T66" fmla="*/ 4 w 3331"/>
              <a:gd name="T67" fmla="*/ 1887 h 3328"/>
              <a:gd name="T68" fmla="*/ 5 w 3331"/>
              <a:gd name="T69" fmla="*/ 1613 h 3328"/>
              <a:gd name="T70" fmla="*/ 52 w 3331"/>
              <a:gd name="T71" fmla="*/ 1349 h 3328"/>
              <a:gd name="T72" fmla="*/ 142 w 3331"/>
              <a:gd name="T73" fmla="*/ 1100 h 3328"/>
              <a:gd name="T74" fmla="*/ 274 w 3331"/>
              <a:gd name="T75" fmla="*/ 868 h 3328"/>
              <a:gd name="T76" fmla="*/ 446 w 3331"/>
              <a:gd name="T77" fmla="*/ 659 h 3328"/>
              <a:gd name="T78" fmla="*/ 651 w 3331"/>
              <a:gd name="T79" fmla="*/ 482 h 3328"/>
              <a:gd name="T80" fmla="*/ 880 w 3331"/>
              <a:gd name="T81" fmla="*/ 344 h 3328"/>
              <a:gd name="T82" fmla="*/ 1128 w 3331"/>
              <a:gd name="T83" fmla="*/ 249 h 3328"/>
              <a:gd name="T84" fmla="*/ 1389 w 3331"/>
              <a:gd name="T85" fmla="*/ 196 h 3328"/>
              <a:gd name="T86" fmla="*/ 1943 w 3331"/>
              <a:gd name="T87" fmla="*/ 0 h 3328"/>
              <a:gd name="T88" fmla="*/ 2222 w 3331"/>
              <a:gd name="T89" fmla="*/ 29 h 3328"/>
              <a:gd name="T90" fmla="*/ 2482 w 3331"/>
              <a:gd name="T91" fmla="*/ 109 h 3328"/>
              <a:gd name="T92" fmla="*/ 2718 w 3331"/>
              <a:gd name="T93" fmla="*/ 237 h 3328"/>
              <a:gd name="T94" fmla="*/ 2923 w 3331"/>
              <a:gd name="T95" fmla="*/ 407 h 3328"/>
              <a:gd name="T96" fmla="*/ 3094 w 3331"/>
              <a:gd name="T97" fmla="*/ 613 h 3328"/>
              <a:gd name="T98" fmla="*/ 3222 w 3331"/>
              <a:gd name="T99" fmla="*/ 848 h 3328"/>
              <a:gd name="T100" fmla="*/ 3302 w 3331"/>
              <a:gd name="T101" fmla="*/ 1109 h 3328"/>
              <a:gd name="T102" fmla="*/ 3331 w 3331"/>
              <a:gd name="T103" fmla="*/ 1388 h 3328"/>
              <a:gd name="T104" fmla="*/ 3310 w 3331"/>
              <a:gd name="T105" fmla="*/ 1449 h 3328"/>
              <a:gd name="T106" fmla="*/ 3256 w 3331"/>
              <a:gd name="T107" fmla="*/ 1484 h 3328"/>
              <a:gd name="T108" fmla="*/ 1920 w 3331"/>
              <a:gd name="T109" fmla="*/ 1484 h 3328"/>
              <a:gd name="T110" fmla="*/ 1866 w 3331"/>
              <a:gd name="T111" fmla="*/ 1449 h 3328"/>
              <a:gd name="T112" fmla="*/ 1844 w 3331"/>
              <a:gd name="T113" fmla="*/ 1388 h 3328"/>
              <a:gd name="T114" fmla="*/ 1854 w 3331"/>
              <a:gd name="T115" fmla="*/ 55 h 3328"/>
              <a:gd name="T116" fmla="*/ 1899 w 3331"/>
              <a:gd name="T117" fmla="*/ 10 h 3328"/>
              <a:gd name="T118" fmla="*/ 1943 w 3331"/>
              <a:gd name="T119" fmla="*/ 0 h 3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1" h="3328">
                <a:moveTo>
                  <a:pt x="2040" y="201"/>
                </a:moveTo>
                <a:lnTo>
                  <a:pt x="2040" y="1290"/>
                </a:lnTo>
                <a:lnTo>
                  <a:pt x="3130" y="1290"/>
                </a:lnTo>
                <a:lnTo>
                  <a:pt x="3120" y="1204"/>
                </a:lnTo>
                <a:lnTo>
                  <a:pt x="3104" y="1120"/>
                </a:lnTo>
                <a:lnTo>
                  <a:pt x="3082" y="1039"/>
                </a:lnTo>
                <a:lnTo>
                  <a:pt x="3055" y="959"/>
                </a:lnTo>
                <a:lnTo>
                  <a:pt x="3021" y="882"/>
                </a:lnTo>
                <a:lnTo>
                  <a:pt x="2984" y="809"/>
                </a:lnTo>
                <a:lnTo>
                  <a:pt x="2941" y="737"/>
                </a:lnTo>
                <a:lnTo>
                  <a:pt x="2893" y="670"/>
                </a:lnTo>
                <a:lnTo>
                  <a:pt x="2841" y="606"/>
                </a:lnTo>
                <a:lnTo>
                  <a:pt x="2785" y="546"/>
                </a:lnTo>
                <a:lnTo>
                  <a:pt x="2725" y="490"/>
                </a:lnTo>
                <a:lnTo>
                  <a:pt x="2661" y="438"/>
                </a:lnTo>
                <a:lnTo>
                  <a:pt x="2593" y="390"/>
                </a:lnTo>
                <a:lnTo>
                  <a:pt x="2522" y="347"/>
                </a:lnTo>
                <a:lnTo>
                  <a:pt x="2449" y="310"/>
                </a:lnTo>
                <a:lnTo>
                  <a:pt x="2371" y="276"/>
                </a:lnTo>
                <a:lnTo>
                  <a:pt x="2292" y="249"/>
                </a:lnTo>
                <a:lnTo>
                  <a:pt x="2210" y="227"/>
                </a:lnTo>
                <a:lnTo>
                  <a:pt x="2127" y="211"/>
                </a:lnTo>
                <a:lnTo>
                  <a:pt x="2040" y="201"/>
                </a:lnTo>
                <a:close/>
                <a:moveTo>
                  <a:pt x="1571" y="185"/>
                </a:moveTo>
                <a:lnTo>
                  <a:pt x="1593" y="189"/>
                </a:lnTo>
                <a:lnTo>
                  <a:pt x="1614" y="196"/>
                </a:lnTo>
                <a:lnTo>
                  <a:pt x="1632" y="207"/>
                </a:lnTo>
                <a:lnTo>
                  <a:pt x="1647" y="222"/>
                </a:lnTo>
                <a:lnTo>
                  <a:pt x="1658" y="240"/>
                </a:lnTo>
                <a:lnTo>
                  <a:pt x="1666" y="261"/>
                </a:lnTo>
                <a:lnTo>
                  <a:pt x="1669" y="284"/>
                </a:lnTo>
                <a:lnTo>
                  <a:pt x="1669" y="1555"/>
                </a:lnTo>
                <a:lnTo>
                  <a:pt x="1672" y="1578"/>
                </a:lnTo>
                <a:lnTo>
                  <a:pt x="1680" y="1600"/>
                </a:lnTo>
                <a:lnTo>
                  <a:pt x="1692" y="1619"/>
                </a:lnTo>
                <a:lnTo>
                  <a:pt x="1708" y="1635"/>
                </a:lnTo>
                <a:lnTo>
                  <a:pt x="1728" y="1648"/>
                </a:lnTo>
                <a:lnTo>
                  <a:pt x="1749" y="1656"/>
                </a:lnTo>
                <a:lnTo>
                  <a:pt x="1773" y="1659"/>
                </a:lnTo>
                <a:lnTo>
                  <a:pt x="3044" y="1659"/>
                </a:lnTo>
                <a:lnTo>
                  <a:pt x="3067" y="1661"/>
                </a:lnTo>
                <a:lnTo>
                  <a:pt x="3087" y="1669"/>
                </a:lnTo>
                <a:lnTo>
                  <a:pt x="3106" y="1680"/>
                </a:lnTo>
                <a:lnTo>
                  <a:pt x="3121" y="1695"/>
                </a:lnTo>
                <a:lnTo>
                  <a:pt x="3132" y="1714"/>
                </a:lnTo>
                <a:lnTo>
                  <a:pt x="3139" y="1734"/>
                </a:lnTo>
                <a:lnTo>
                  <a:pt x="3142" y="1757"/>
                </a:lnTo>
                <a:lnTo>
                  <a:pt x="3139" y="1846"/>
                </a:lnTo>
                <a:lnTo>
                  <a:pt x="3132" y="1935"/>
                </a:lnTo>
                <a:lnTo>
                  <a:pt x="3120" y="2022"/>
                </a:lnTo>
                <a:lnTo>
                  <a:pt x="3103" y="2109"/>
                </a:lnTo>
                <a:lnTo>
                  <a:pt x="3081" y="2193"/>
                </a:lnTo>
                <a:lnTo>
                  <a:pt x="3055" y="2277"/>
                </a:lnTo>
                <a:lnTo>
                  <a:pt x="3023" y="2358"/>
                </a:lnTo>
                <a:lnTo>
                  <a:pt x="2988" y="2438"/>
                </a:lnTo>
                <a:lnTo>
                  <a:pt x="2948" y="2515"/>
                </a:lnTo>
                <a:lnTo>
                  <a:pt x="2903" y="2590"/>
                </a:lnTo>
                <a:lnTo>
                  <a:pt x="2854" y="2664"/>
                </a:lnTo>
                <a:lnTo>
                  <a:pt x="2801" y="2734"/>
                </a:lnTo>
                <a:lnTo>
                  <a:pt x="2743" y="2802"/>
                </a:lnTo>
                <a:lnTo>
                  <a:pt x="2682" y="2867"/>
                </a:lnTo>
                <a:lnTo>
                  <a:pt x="2617" y="2928"/>
                </a:lnTo>
                <a:lnTo>
                  <a:pt x="2549" y="2986"/>
                </a:lnTo>
                <a:lnTo>
                  <a:pt x="2478" y="3039"/>
                </a:lnTo>
                <a:lnTo>
                  <a:pt x="2405" y="3088"/>
                </a:lnTo>
                <a:lnTo>
                  <a:pt x="2330" y="3133"/>
                </a:lnTo>
                <a:lnTo>
                  <a:pt x="2252" y="3173"/>
                </a:lnTo>
                <a:lnTo>
                  <a:pt x="2173" y="3208"/>
                </a:lnTo>
                <a:lnTo>
                  <a:pt x="2091" y="3240"/>
                </a:lnTo>
                <a:lnTo>
                  <a:pt x="2008" y="3266"/>
                </a:lnTo>
                <a:lnTo>
                  <a:pt x="1922" y="3288"/>
                </a:lnTo>
                <a:lnTo>
                  <a:pt x="1837" y="3305"/>
                </a:lnTo>
                <a:lnTo>
                  <a:pt x="1749" y="3317"/>
                </a:lnTo>
                <a:lnTo>
                  <a:pt x="1660" y="3325"/>
                </a:lnTo>
                <a:lnTo>
                  <a:pt x="1571" y="3328"/>
                </a:lnTo>
                <a:lnTo>
                  <a:pt x="1571" y="3328"/>
                </a:lnTo>
                <a:lnTo>
                  <a:pt x="1533" y="3328"/>
                </a:lnTo>
                <a:lnTo>
                  <a:pt x="1440" y="3322"/>
                </a:lnTo>
                <a:lnTo>
                  <a:pt x="1349" y="3312"/>
                </a:lnTo>
                <a:lnTo>
                  <a:pt x="1258" y="3296"/>
                </a:lnTo>
                <a:lnTo>
                  <a:pt x="1169" y="3276"/>
                </a:lnTo>
                <a:lnTo>
                  <a:pt x="1082" y="3249"/>
                </a:lnTo>
                <a:lnTo>
                  <a:pt x="995" y="3219"/>
                </a:lnTo>
                <a:lnTo>
                  <a:pt x="912" y="3182"/>
                </a:lnTo>
                <a:lnTo>
                  <a:pt x="830" y="3141"/>
                </a:lnTo>
                <a:lnTo>
                  <a:pt x="751" y="3095"/>
                </a:lnTo>
                <a:lnTo>
                  <a:pt x="674" y="3046"/>
                </a:lnTo>
                <a:lnTo>
                  <a:pt x="600" y="2990"/>
                </a:lnTo>
                <a:lnTo>
                  <a:pt x="529" y="2930"/>
                </a:lnTo>
                <a:lnTo>
                  <a:pt x="460" y="2866"/>
                </a:lnTo>
                <a:lnTo>
                  <a:pt x="396" y="2798"/>
                </a:lnTo>
                <a:lnTo>
                  <a:pt x="337" y="2727"/>
                </a:lnTo>
                <a:lnTo>
                  <a:pt x="281" y="2653"/>
                </a:lnTo>
                <a:lnTo>
                  <a:pt x="231" y="2576"/>
                </a:lnTo>
                <a:lnTo>
                  <a:pt x="185" y="2497"/>
                </a:lnTo>
                <a:lnTo>
                  <a:pt x="145" y="2415"/>
                </a:lnTo>
                <a:lnTo>
                  <a:pt x="108" y="2332"/>
                </a:lnTo>
                <a:lnTo>
                  <a:pt x="77" y="2245"/>
                </a:lnTo>
                <a:lnTo>
                  <a:pt x="51" y="2158"/>
                </a:lnTo>
                <a:lnTo>
                  <a:pt x="31" y="2069"/>
                </a:lnTo>
                <a:lnTo>
                  <a:pt x="14" y="1978"/>
                </a:lnTo>
                <a:lnTo>
                  <a:pt x="4" y="1887"/>
                </a:lnTo>
                <a:lnTo>
                  <a:pt x="0" y="1794"/>
                </a:lnTo>
                <a:lnTo>
                  <a:pt x="0" y="1704"/>
                </a:lnTo>
                <a:lnTo>
                  <a:pt x="5" y="1613"/>
                </a:lnTo>
                <a:lnTo>
                  <a:pt x="16" y="1524"/>
                </a:lnTo>
                <a:lnTo>
                  <a:pt x="32" y="1436"/>
                </a:lnTo>
                <a:lnTo>
                  <a:pt x="52" y="1349"/>
                </a:lnTo>
                <a:lnTo>
                  <a:pt x="77" y="1265"/>
                </a:lnTo>
                <a:lnTo>
                  <a:pt x="107" y="1181"/>
                </a:lnTo>
                <a:lnTo>
                  <a:pt x="142" y="1100"/>
                </a:lnTo>
                <a:lnTo>
                  <a:pt x="181" y="1020"/>
                </a:lnTo>
                <a:lnTo>
                  <a:pt x="225" y="943"/>
                </a:lnTo>
                <a:lnTo>
                  <a:pt x="274" y="868"/>
                </a:lnTo>
                <a:lnTo>
                  <a:pt x="327" y="795"/>
                </a:lnTo>
                <a:lnTo>
                  <a:pt x="384" y="726"/>
                </a:lnTo>
                <a:lnTo>
                  <a:pt x="446" y="659"/>
                </a:lnTo>
                <a:lnTo>
                  <a:pt x="511" y="596"/>
                </a:lnTo>
                <a:lnTo>
                  <a:pt x="580" y="537"/>
                </a:lnTo>
                <a:lnTo>
                  <a:pt x="651" y="482"/>
                </a:lnTo>
                <a:lnTo>
                  <a:pt x="725" y="432"/>
                </a:lnTo>
                <a:lnTo>
                  <a:pt x="801" y="386"/>
                </a:lnTo>
                <a:lnTo>
                  <a:pt x="880" y="344"/>
                </a:lnTo>
                <a:lnTo>
                  <a:pt x="961" y="308"/>
                </a:lnTo>
                <a:lnTo>
                  <a:pt x="1043" y="276"/>
                </a:lnTo>
                <a:lnTo>
                  <a:pt x="1128" y="249"/>
                </a:lnTo>
                <a:lnTo>
                  <a:pt x="1213" y="226"/>
                </a:lnTo>
                <a:lnTo>
                  <a:pt x="1301" y="209"/>
                </a:lnTo>
                <a:lnTo>
                  <a:pt x="1389" y="196"/>
                </a:lnTo>
                <a:lnTo>
                  <a:pt x="1480" y="189"/>
                </a:lnTo>
                <a:lnTo>
                  <a:pt x="1571" y="185"/>
                </a:lnTo>
                <a:close/>
                <a:moveTo>
                  <a:pt x="1943" y="0"/>
                </a:moveTo>
                <a:lnTo>
                  <a:pt x="2037" y="3"/>
                </a:lnTo>
                <a:lnTo>
                  <a:pt x="2130" y="13"/>
                </a:lnTo>
                <a:lnTo>
                  <a:pt x="2222" y="29"/>
                </a:lnTo>
                <a:lnTo>
                  <a:pt x="2311" y="50"/>
                </a:lnTo>
                <a:lnTo>
                  <a:pt x="2398" y="77"/>
                </a:lnTo>
                <a:lnTo>
                  <a:pt x="2482" y="109"/>
                </a:lnTo>
                <a:lnTo>
                  <a:pt x="2564" y="147"/>
                </a:lnTo>
                <a:lnTo>
                  <a:pt x="2642" y="190"/>
                </a:lnTo>
                <a:lnTo>
                  <a:pt x="2718" y="237"/>
                </a:lnTo>
                <a:lnTo>
                  <a:pt x="2790" y="289"/>
                </a:lnTo>
                <a:lnTo>
                  <a:pt x="2858" y="346"/>
                </a:lnTo>
                <a:lnTo>
                  <a:pt x="2923" y="407"/>
                </a:lnTo>
                <a:lnTo>
                  <a:pt x="2985" y="472"/>
                </a:lnTo>
                <a:lnTo>
                  <a:pt x="3041" y="541"/>
                </a:lnTo>
                <a:lnTo>
                  <a:pt x="3094" y="613"/>
                </a:lnTo>
                <a:lnTo>
                  <a:pt x="3140" y="688"/>
                </a:lnTo>
                <a:lnTo>
                  <a:pt x="3183" y="767"/>
                </a:lnTo>
                <a:lnTo>
                  <a:pt x="3222" y="848"/>
                </a:lnTo>
                <a:lnTo>
                  <a:pt x="3253" y="933"/>
                </a:lnTo>
                <a:lnTo>
                  <a:pt x="3281" y="1019"/>
                </a:lnTo>
                <a:lnTo>
                  <a:pt x="3302" y="1109"/>
                </a:lnTo>
                <a:lnTo>
                  <a:pt x="3318" y="1200"/>
                </a:lnTo>
                <a:lnTo>
                  <a:pt x="3328" y="1293"/>
                </a:lnTo>
                <a:lnTo>
                  <a:pt x="3331" y="1388"/>
                </a:lnTo>
                <a:lnTo>
                  <a:pt x="3328" y="1410"/>
                </a:lnTo>
                <a:lnTo>
                  <a:pt x="3321" y="1431"/>
                </a:lnTo>
                <a:lnTo>
                  <a:pt x="3310" y="1449"/>
                </a:lnTo>
                <a:lnTo>
                  <a:pt x="3294" y="1464"/>
                </a:lnTo>
                <a:lnTo>
                  <a:pt x="3276" y="1477"/>
                </a:lnTo>
                <a:lnTo>
                  <a:pt x="3256" y="1484"/>
                </a:lnTo>
                <a:lnTo>
                  <a:pt x="3232" y="1486"/>
                </a:lnTo>
                <a:lnTo>
                  <a:pt x="1943" y="1486"/>
                </a:lnTo>
                <a:lnTo>
                  <a:pt x="1920" y="1484"/>
                </a:lnTo>
                <a:lnTo>
                  <a:pt x="1899" y="1477"/>
                </a:lnTo>
                <a:lnTo>
                  <a:pt x="1881" y="1464"/>
                </a:lnTo>
                <a:lnTo>
                  <a:pt x="1866" y="1449"/>
                </a:lnTo>
                <a:lnTo>
                  <a:pt x="1854" y="1431"/>
                </a:lnTo>
                <a:lnTo>
                  <a:pt x="1847" y="1410"/>
                </a:lnTo>
                <a:lnTo>
                  <a:pt x="1844" y="1388"/>
                </a:lnTo>
                <a:lnTo>
                  <a:pt x="1844" y="98"/>
                </a:lnTo>
                <a:lnTo>
                  <a:pt x="1847" y="75"/>
                </a:lnTo>
                <a:lnTo>
                  <a:pt x="1854" y="55"/>
                </a:lnTo>
                <a:lnTo>
                  <a:pt x="1866" y="37"/>
                </a:lnTo>
                <a:lnTo>
                  <a:pt x="1881" y="22"/>
                </a:lnTo>
                <a:lnTo>
                  <a:pt x="1899" y="10"/>
                </a:lnTo>
                <a:lnTo>
                  <a:pt x="1920" y="3"/>
                </a:lnTo>
                <a:lnTo>
                  <a:pt x="1943" y="0"/>
                </a:lnTo>
                <a:lnTo>
                  <a:pt x="1943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grpSp>
        <p:nvGrpSpPr>
          <p:cNvPr id="39" name="Group 155"/>
          <p:cNvGrpSpPr/>
          <p:nvPr/>
        </p:nvGrpSpPr>
        <p:grpSpPr>
          <a:xfrm>
            <a:off x="7277811" y="2690972"/>
            <a:ext cx="424740" cy="493466"/>
            <a:chOff x="2593975" y="4225925"/>
            <a:chExt cx="490538" cy="569912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0" name="Freeform 18"/>
            <p:cNvSpPr/>
            <p:nvPr/>
          </p:nvSpPr>
          <p:spPr bwMode="auto">
            <a:xfrm>
              <a:off x="2773363" y="4384675"/>
              <a:ext cx="131763" cy="252412"/>
            </a:xfrm>
            <a:custGeom>
              <a:avLst/>
              <a:gdLst>
                <a:gd name="T0" fmla="*/ 445 w 827"/>
                <a:gd name="T1" fmla="*/ 0 h 1593"/>
                <a:gd name="T2" fmla="*/ 498 w 827"/>
                <a:gd name="T3" fmla="*/ 8 h 1593"/>
                <a:gd name="T4" fmla="*/ 515 w 827"/>
                <a:gd name="T5" fmla="*/ 47 h 1593"/>
                <a:gd name="T6" fmla="*/ 516 w 827"/>
                <a:gd name="T7" fmla="*/ 123 h 1593"/>
                <a:gd name="T8" fmla="*/ 525 w 827"/>
                <a:gd name="T9" fmla="*/ 163 h 1593"/>
                <a:gd name="T10" fmla="*/ 563 w 827"/>
                <a:gd name="T11" fmla="*/ 178 h 1593"/>
                <a:gd name="T12" fmla="*/ 691 w 827"/>
                <a:gd name="T13" fmla="*/ 207 h 1593"/>
                <a:gd name="T14" fmla="*/ 767 w 827"/>
                <a:gd name="T15" fmla="*/ 246 h 1593"/>
                <a:gd name="T16" fmla="*/ 771 w 827"/>
                <a:gd name="T17" fmla="*/ 287 h 1593"/>
                <a:gd name="T18" fmla="*/ 726 w 827"/>
                <a:gd name="T19" fmla="*/ 434 h 1593"/>
                <a:gd name="T20" fmla="*/ 700 w 827"/>
                <a:gd name="T21" fmla="*/ 455 h 1593"/>
                <a:gd name="T22" fmla="*/ 621 w 827"/>
                <a:gd name="T23" fmla="*/ 425 h 1593"/>
                <a:gd name="T24" fmla="*/ 473 w 827"/>
                <a:gd name="T25" fmla="*/ 396 h 1593"/>
                <a:gd name="T26" fmla="*/ 377 w 827"/>
                <a:gd name="T27" fmla="*/ 402 h 1593"/>
                <a:gd name="T28" fmla="*/ 315 w 827"/>
                <a:gd name="T29" fmla="*/ 437 h 1593"/>
                <a:gd name="T30" fmla="*/ 291 w 827"/>
                <a:gd name="T31" fmla="*/ 496 h 1593"/>
                <a:gd name="T32" fmla="*/ 314 w 827"/>
                <a:gd name="T33" fmla="*/ 557 h 1593"/>
                <a:gd name="T34" fmla="*/ 402 w 827"/>
                <a:gd name="T35" fmla="*/ 618 h 1593"/>
                <a:gd name="T36" fmla="*/ 572 w 827"/>
                <a:gd name="T37" fmla="*/ 691 h 1593"/>
                <a:gd name="T38" fmla="*/ 712 w 827"/>
                <a:gd name="T39" fmla="*/ 778 h 1593"/>
                <a:gd name="T40" fmla="*/ 791 w 827"/>
                <a:gd name="T41" fmla="*/ 886 h 1593"/>
                <a:gd name="T42" fmla="*/ 826 w 827"/>
                <a:gd name="T43" fmla="*/ 1009 h 1593"/>
                <a:gd name="T44" fmla="*/ 812 w 827"/>
                <a:gd name="T45" fmla="*/ 1137 h 1593"/>
                <a:gd name="T46" fmla="*/ 747 w 827"/>
                <a:gd name="T47" fmla="*/ 1256 h 1593"/>
                <a:gd name="T48" fmla="*/ 640 w 827"/>
                <a:gd name="T49" fmla="*/ 1345 h 1593"/>
                <a:gd name="T50" fmla="*/ 535 w 827"/>
                <a:gd name="T51" fmla="*/ 1387 h 1593"/>
                <a:gd name="T52" fmla="*/ 506 w 827"/>
                <a:gd name="T53" fmla="*/ 1423 h 1593"/>
                <a:gd name="T54" fmla="*/ 505 w 827"/>
                <a:gd name="T55" fmla="*/ 1545 h 1593"/>
                <a:gd name="T56" fmla="*/ 489 w 827"/>
                <a:gd name="T57" fmla="*/ 1585 h 1593"/>
                <a:gd name="T58" fmla="*/ 404 w 827"/>
                <a:gd name="T59" fmla="*/ 1593 h 1593"/>
                <a:gd name="T60" fmla="*/ 318 w 827"/>
                <a:gd name="T61" fmla="*/ 1584 h 1593"/>
                <a:gd name="T62" fmla="*/ 300 w 827"/>
                <a:gd name="T63" fmla="*/ 1542 h 1593"/>
                <a:gd name="T64" fmla="*/ 299 w 827"/>
                <a:gd name="T65" fmla="*/ 1446 h 1593"/>
                <a:gd name="T66" fmla="*/ 288 w 827"/>
                <a:gd name="T67" fmla="*/ 1413 h 1593"/>
                <a:gd name="T68" fmla="*/ 244 w 827"/>
                <a:gd name="T69" fmla="*/ 1401 h 1593"/>
                <a:gd name="T70" fmla="*/ 94 w 827"/>
                <a:gd name="T71" fmla="*/ 1365 h 1593"/>
                <a:gd name="T72" fmla="*/ 14 w 827"/>
                <a:gd name="T73" fmla="*/ 1325 h 1593"/>
                <a:gd name="T74" fmla="*/ 0 w 827"/>
                <a:gd name="T75" fmla="*/ 1293 h 1593"/>
                <a:gd name="T76" fmla="*/ 23 w 827"/>
                <a:gd name="T77" fmla="*/ 1198 h 1593"/>
                <a:gd name="T78" fmla="*/ 51 w 827"/>
                <a:gd name="T79" fmla="*/ 1113 h 1593"/>
                <a:gd name="T80" fmla="*/ 78 w 827"/>
                <a:gd name="T81" fmla="*/ 1102 h 1593"/>
                <a:gd name="T82" fmla="*/ 159 w 827"/>
                <a:gd name="T83" fmla="*/ 1137 h 1593"/>
                <a:gd name="T84" fmla="*/ 325 w 827"/>
                <a:gd name="T85" fmla="*/ 1180 h 1593"/>
                <a:gd name="T86" fmla="*/ 435 w 827"/>
                <a:gd name="T87" fmla="*/ 1173 h 1593"/>
                <a:gd name="T88" fmla="*/ 512 w 827"/>
                <a:gd name="T89" fmla="*/ 1132 h 1593"/>
                <a:gd name="T90" fmla="*/ 542 w 827"/>
                <a:gd name="T91" fmla="*/ 1070 h 1593"/>
                <a:gd name="T92" fmla="*/ 529 w 827"/>
                <a:gd name="T93" fmla="*/ 1004 h 1593"/>
                <a:gd name="T94" fmla="*/ 471 w 827"/>
                <a:gd name="T95" fmla="*/ 946 h 1593"/>
                <a:gd name="T96" fmla="*/ 369 w 827"/>
                <a:gd name="T97" fmla="*/ 898 h 1593"/>
                <a:gd name="T98" fmla="*/ 233 w 827"/>
                <a:gd name="T99" fmla="*/ 840 h 1593"/>
                <a:gd name="T100" fmla="*/ 126 w 827"/>
                <a:gd name="T101" fmla="*/ 772 h 1593"/>
                <a:gd name="T102" fmla="*/ 54 w 827"/>
                <a:gd name="T103" fmla="*/ 691 h 1593"/>
                <a:gd name="T104" fmla="*/ 15 w 827"/>
                <a:gd name="T105" fmla="*/ 591 h 1593"/>
                <a:gd name="T106" fmla="*/ 15 w 827"/>
                <a:gd name="T107" fmla="*/ 467 h 1593"/>
                <a:gd name="T108" fmla="*/ 58 w 827"/>
                <a:gd name="T109" fmla="*/ 351 h 1593"/>
                <a:gd name="T110" fmla="*/ 139 w 827"/>
                <a:gd name="T111" fmla="*/ 263 h 1593"/>
                <a:gd name="T112" fmla="*/ 254 w 827"/>
                <a:gd name="T113" fmla="*/ 203 h 1593"/>
                <a:gd name="T114" fmla="*/ 300 w 827"/>
                <a:gd name="T115" fmla="*/ 183 h 1593"/>
                <a:gd name="T116" fmla="*/ 314 w 827"/>
                <a:gd name="T117" fmla="*/ 156 h 1593"/>
                <a:gd name="T118" fmla="*/ 315 w 827"/>
                <a:gd name="T119" fmla="*/ 87 h 1593"/>
                <a:gd name="T120" fmla="*/ 320 w 827"/>
                <a:gd name="T121" fmla="*/ 21 h 1593"/>
                <a:gd name="T122" fmla="*/ 352 w 827"/>
                <a:gd name="T123" fmla="*/ 1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7" h="1593">
                  <a:moveTo>
                    <a:pt x="371" y="0"/>
                  </a:moveTo>
                  <a:lnTo>
                    <a:pt x="415" y="0"/>
                  </a:lnTo>
                  <a:lnTo>
                    <a:pt x="445" y="0"/>
                  </a:lnTo>
                  <a:lnTo>
                    <a:pt x="468" y="1"/>
                  </a:lnTo>
                  <a:lnTo>
                    <a:pt x="485" y="3"/>
                  </a:lnTo>
                  <a:lnTo>
                    <a:pt x="498" y="8"/>
                  </a:lnTo>
                  <a:lnTo>
                    <a:pt x="506" y="17"/>
                  </a:lnTo>
                  <a:lnTo>
                    <a:pt x="512" y="29"/>
                  </a:lnTo>
                  <a:lnTo>
                    <a:pt x="515" y="47"/>
                  </a:lnTo>
                  <a:lnTo>
                    <a:pt x="516" y="70"/>
                  </a:lnTo>
                  <a:lnTo>
                    <a:pt x="516" y="99"/>
                  </a:lnTo>
                  <a:lnTo>
                    <a:pt x="516" y="123"/>
                  </a:lnTo>
                  <a:lnTo>
                    <a:pt x="517" y="141"/>
                  </a:lnTo>
                  <a:lnTo>
                    <a:pt x="519" y="154"/>
                  </a:lnTo>
                  <a:lnTo>
                    <a:pt x="525" y="163"/>
                  </a:lnTo>
                  <a:lnTo>
                    <a:pt x="533" y="169"/>
                  </a:lnTo>
                  <a:lnTo>
                    <a:pt x="545" y="173"/>
                  </a:lnTo>
                  <a:lnTo>
                    <a:pt x="563" y="178"/>
                  </a:lnTo>
                  <a:lnTo>
                    <a:pt x="586" y="181"/>
                  </a:lnTo>
                  <a:lnTo>
                    <a:pt x="640" y="192"/>
                  </a:lnTo>
                  <a:lnTo>
                    <a:pt x="691" y="207"/>
                  </a:lnTo>
                  <a:lnTo>
                    <a:pt x="742" y="228"/>
                  </a:lnTo>
                  <a:lnTo>
                    <a:pt x="756" y="236"/>
                  </a:lnTo>
                  <a:lnTo>
                    <a:pt x="767" y="246"/>
                  </a:lnTo>
                  <a:lnTo>
                    <a:pt x="772" y="258"/>
                  </a:lnTo>
                  <a:lnTo>
                    <a:pt x="775" y="271"/>
                  </a:lnTo>
                  <a:lnTo>
                    <a:pt x="771" y="287"/>
                  </a:lnTo>
                  <a:lnTo>
                    <a:pt x="753" y="352"/>
                  </a:lnTo>
                  <a:lnTo>
                    <a:pt x="733" y="416"/>
                  </a:lnTo>
                  <a:lnTo>
                    <a:pt x="726" y="434"/>
                  </a:lnTo>
                  <a:lnTo>
                    <a:pt x="720" y="446"/>
                  </a:lnTo>
                  <a:lnTo>
                    <a:pt x="711" y="452"/>
                  </a:lnTo>
                  <a:lnTo>
                    <a:pt x="700" y="455"/>
                  </a:lnTo>
                  <a:lnTo>
                    <a:pt x="686" y="451"/>
                  </a:lnTo>
                  <a:lnTo>
                    <a:pt x="668" y="445"/>
                  </a:lnTo>
                  <a:lnTo>
                    <a:pt x="621" y="425"/>
                  </a:lnTo>
                  <a:lnTo>
                    <a:pt x="573" y="410"/>
                  </a:lnTo>
                  <a:lnTo>
                    <a:pt x="524" y="400"/>
                  </a:lnTo>
                  <a:lnTo>
                    <a:pt x="473" y="396"/>
                  </a:lnTo>
                  <a:lnTo>
                    <a:pt x="422" y="396"/>
                  </a:lnTo>
                  <a:lnTo>
                    <a:pt x="399" y="398"/>
                  </a:lnTo>
                  <a:lnTo>
                    <a:pt x="377" y="402"/>
                  </a:lnTo>
                  <a:lnTo>
                    <a:pt x="356" y="409"/>
                  </a:lnTo>
                  <a:lnTo>
                    <a:pt x="333" y="422"/>
                  </a:lnTo>
                  <a:lnTo>
                    <a:pt x="315" y="437"/>
                  </a:lnTo>
                  <a:lnTo>
                    <a:pt x="302" y="456"/>
                  </a:lnTo>
                  <a:lnTo>
                    <a:pt x="295" y="475"/>
                  </a:lnTo>
                  <a:lnTo>
                    <a:pt x="291" y="496"/>
                  </a:lnTo>
                  <a:lnTo>
                    <a:pt x="293" y="517"/>
                  </a:lnTo>
                  <a:lnTo>
                    <a:pt x="301" y="538"/>
                  </a:lnTo>
                  <a:lnTo>
                    <a:pt x="314" y="557"/>
                  </a:lnTo>
                  <a:lnTo>
                    <a:pt x="333" y="575"/>
                  </a:lnTo>
                  <a:lnTo>
                    <a:pt x="366" y="598"/>
                  </a:lnTo>
                  <a:lnTo>
                    <a:pt x="402" y="618"/>
                  </a:lnTo>
                  <a:lnTo>
                    <a:pt x="440" y="635"/>
                  </a:lnTo>
                  <a:lnTo>
                    <a:pt x="506" y="662"/>
                  </a:lnTo>
                  <a:lnTo>
                    <a:pt x="572" y="691"/>
                  </a:lnTo>
                  <a:lnTo>
                    <a:pt x="635" y="724"/>
                  </a:lnTo>
                  <a:lnTo>
                    <a:pt x="676" y="749"/>
                  </a:lnTo>
                  <a:lnTo>
                    <a:pt x="712" y="778"/>
                  </a:lnTo>
                  <a:lnTo>
                    <a:pt x="743" y="811"/>
                  </a:lnTo>
                  <a:lnTo>
                    <a:pt x="770" y="847"/>
                  </a:lnTo>
                  <a:lnTo>
                    <a:pt x="791" y="886"/>
                  </a:lnTo>
                  <a:lnTo>
                    <a:pt x="808" y="925"/>
                  </a:lnTo>
                  <a:lnTo>
                    <a:pt x="819" y="967"/>
                  </a:lnTo>
                  <a:lnTo>
                    <a:pt x="826" y="1009"/>
                  </a:lnTo>
                  <a:lnTo>
                    <a:pt x="827" y="1052"/>
                  </a:lnTo>
                  <a:lnTo>
                    <a:pt x="822" y="1095"/>
                  </a:lnTo>
                  <a:lnTo>
                    <a:pt x="812" y="1137"/>
                  </a:lnTo>
                  <a:lnTo>
                    <a:pt x="796" y="1179"/>
                  </a:lnTo>
                  <a:lnTo>
                    <a:pt x="775" y="1218"/>
                  </a:lnTo>
                  <a:lnTo>
                    <a:pt x="747" y="1256"/>
                  </a:lnTo>
                  <a:lnTo>
                    <a:pt x="715" y="1290"/>
                  </a:lnTo>
                  <a:lnTo>
                    <a:pt x="679" y="1320"/>
                  </a:lnTo>
                  <a:lnTo>
                    <a:pt x="640" y="1345"/>
                  </a:lnTo>
                  <a:lnTo>
                    <a:pt x="598" y="1366"/>
                  </a:lnTo>
                  <a:lnTo>
                    <a:pt x="553" y="1380"/>
                  </a:lnTo>
                  <a:lnTo>
                    <a:pt x="535" y="1387"/>
                  </a:lnTo>
                  <a:lnTo>
                    <a:pt x="521" y="1396"/>
                  </a:lnTo>
                  <a:lnTo>
                    <a:pt x="512" y="1407"/>
                  </a:lnTo>
                  <a:lnTo>
                    <a:pt x="506" y="1423"/>
                  </a:lnTo>
                  <a:lnTo>
                    <a:pt x="505" y="1442"/>
                  </a:lnTo>
                  <a:lnTo>
                    <a:pt x="506" y="1493"/>
                  </a:lnTo>
                  <a:lnTo>
                    <a:pt x="505" y="1545"/>
                  </a:lnTo>
                  <a:lnTo>
                    <a:pt x="504" y="1562"/>
                  </a:lnTo>
                  <a:lnTo>
                    <a:pt x="497" y="1575"/>
                  </a:lnTo>
                  <a:lnTo>
                    <a:pt x="489" y="1585"/>
                  </a:lnTo>
                  <a:lnTo>
                    <a:pt x="475" y="1590"/>
                  </a:lnTo>
                  <a:lnTo>
                    <a:pt x="459" y="1593"/>
                  </a:lnTo>
                  <a:lnTo>
                    <a:pt x="404" y="1593"/>
                  </a:lnTo>
                  <a:lnTo>
                    <a:pt x="348" y="1593"/>
                  </a:lnTo>
                  <a:lnTo>
                    <a:pt x="331" y="1590"/>
                  </a:lnTo>
                  <a:lnTo>
                    <a:pt x="318" y="1584"/>
                  </a:lnTo>
                  <a:lnTo>
                    <a:pt x="308" y="1574"/>
                  </a:lnTo>
                  <a:lnTo>
                    <a:pt x="302" y="1559"/>
                  </a:lnTo>
                  <a:lnTo>
                    <a:pt x="300" y="1542"/>
                  </a:lnTo>
                  <a:lnTo>
                    <a:pt x="300" y="1505"/>
                  </a:lnTo>
                  <a:lnTo>
                    <a:pt x="299" y="1466"/>
                  </a:lnTo>
                  <a:lnTo>
                    <a:pt x="299" y="1446"/>
                  </a:lnTo>
                  <a:lnTo>
                    <a:pt x="298" y="1431"/>
                  </a:lnTo>
                  <a:lnTo>
                    <a:pt x="293" y="1421"/>
                  </a:lnTo>
                  <a:lnTo>
                    <a:pt x="288" y="1413"/>
                  </a:lnTo>
                  <a:lnTo>
                    <a:pt x="278" y="1407"/>
                  </a:lnTo>
                  <a:lnTo>
                    <a:pt x="264" y="1404"/>
                  </a:lnTo>
                  <a:lnTo>
                    <a:pt x="244" y="1401"/>
                  </a:lnTo>
                  <a:lnTo>
                    <a:pt x="193" y="1392"/>
                  </a:lnTo>
                  <a:lnTo>
                    <a:pt x="142" y="1380"/>
                  </a:lnTo>
                  <a:lnTo>
                    <a:pt x="94" y="1365"/>
                  </a:lnTo>
                  <a:lnTo>
                    <a:pt x="46" y="1345"/>
                  </a:lnTo>
                  <a:lnTo>
                    <a:pt x="28" y="1335"/>
                  </a:lnTo>
                  <a:lnTo>
                    <a:pt x="14" y="1325"/>
                  </a:lnTo>
                  <a:lnTo>
                    <a:pt x="5" y="1317"/>
                  </a:lnTo>
                  <a:lnTo>
                    <a:pt x="1" y="1306"/>
                  </a:lnTo>
                  <a:lnTo>
                    <a:pt x="0" y="1293"/>
                  </a:lnTo>
                  <a:lnTo>
                    <a:pt x="2" y="1277"/>
                  </a:lnTo>
                  <a:lnTo>
                    <a:pt x="6" y="1256"/>
                  </a:lnTo>
                  <a:lnTo>
                    <a:pt x="23" y="1198"/>
                  </a:lnTo>
                  <a:lnTo>
                    <a:pt x="39" y="1142"/>
                  </a:lnTo>
                  <a:lnTo>
                    <a:pt x="45" y="1125"/>
                  </a:lnTo>
                  <a:lnTo>
                    <a:pt x="51" y="1113"/>
                  </a:lnTo>
                  <a:lnTo>
                    <a:pt x="58" y="1105"/>
                  </a:lnTo>
                  <a:lnTo>
                    <a:pt x="67" y="1102"/>
                  </a:lnTo>
                  <a:lnTo>
                    <a:pt x="78" y="1102"/>
                  </a:lnTo>
                  <a:lnTo>
                    <a:pt x="90" y="1107"/>
                  </a:lnTo>
                  <a:lnTo>
                    <a:pt x="106" y="1113"/>
                  </a:lnTo>
                  <a:lnTo>
                    <a:pt x="159" y="1137"/>
                  </a:lnTo>
                  <a:lnTo>
                    <a:pt x="212" y="1157"/>
                  </a:lnTo>
                  <a:lnTo>
                    <a:pt x="268" y="1170"/>
                  </a:lnTo>
                  <a:lnTo>
                    <a:pt x="325" y="1180"/>
                  </a:lnTo>
                  <a:lnTo>
                    <a:pt x="363" y="1182"/>
                  </a:lnTo>
                  <a:lnTo>
                    <a:pt x="399" y="1180"/>
                  </a:lnTo>
                  <a:lnTo>
                    <a:pt x="435" y="1173"/>
                  </a:lnTo>
                  <a:lnTo>
                    <a:pt x="469" y="1161"/>
                  </a:lnTo>
                  <a:lnTo>
                    <a:pt x="493" y="1148"/>
                  </a:lnTo>
                  <a:lnTo>
                    <a:pt x="512" y="1132"/>
                  </a:lnTo>
                  <a:lnTo>
                    <a:pt x="527" y="1113"/>
                  </a:lnTo>
                  <a:lnTo>
                    <a:pt x="537" y="1092"/>
                  </a:lnTo>
                  <a:lnTo>
                    <a:pt x="542" y="1070"/>
                  </a:lnTo>
                  <a:lnTo>
                    <a:pt x="542" y="1049"/>
                  </a:lnTo>
                  <a:lnTo>
                    <a:pt x="539" y="1026"/>
                  </a:lnTo>
                  <a:lnTo>
                    <a:pt x="529" y="1004"/>
                  </a:lnTo>
                  <a:lnTo>
                    <a:pt x="516" y="983"/>
                  </a:lnTo>
                  <a:lnTo>
                    <a:pt x="496" y="964"/>
                  </a:lnTo>
                  <a:lnTo>
                    <a:pt x="471" y="946"/>
                  </a:lnTo>
                  <a:lnTo>
                    <a:pt x="444" y="929"/>
                  </a:lnTo>
                  <a:lnTo>
                    <a:pt x="414" y="916"/>
                  </a:lnTo>
                  <a:lnTo>
                    <a:pt x="369" y="898"/>
                  </a:lnTo>
                  <a:lnTo>
                    <a:pt x="323" y="879"/>
                  </a:lnTo>
                  <a:lnTo>
                    <a:pt x="278" y="860"/>
                  </a:lnTo>
                  <a:lnTo>
                    <a:pt x="233" y="840"/>
                  </a:lnTo>
                  <a:lnTo>
                    <a:pt x="189" y="816"/>
                  </a:lnTo>
                  <a:lnTo>
                    <a:pt x="157" y="795"/>
                  </a:lnTo>
                  <a:lnTo>
                    <a:pt x="126" y="772"/>
                  </a:lnTo>
                  <a:lnTo>
                    <a:pt x="98" y="747"/>
                  </a:lnTo>
                  <a:lnTo>
                    <a:pt x="74" y="720"/>
                  </a:lnTo>
                  <a:lnTo>
                    <a:pt x="54" y="691"/>
                  </a:lnTo>
                  <a:lnTo>
                    <a:pt x="37" y="660"/>
                  </a:lnTo>
                  <a:lnTo>
                    <a:pt x="24" y="627"/>
                  </a:lnTo>
                  <a:lnTo>
                    <a:pt x="15" y="591"/>
                  </a:lnTo>
                  <a:lnTo>
                    <a:pt x="10" y="553"/>
                  </a:lnTo>
                  <a:lnTo>
                    <a:pt x="10" y="513"/>
                  </a:lnTo>
                  <a:lnTo>
                    <a:pt x="15" y="467"/>
                  </a:lnTo>
                  <a:lnTo>
                    <a:pt x="25" y="425"/>
                  </a:lnTo>
                  <a:lnTo>
                    <a:pt x="39" y="386"/>
                  </a:lnTo>
                  <a:lnTo>
                    <a:pt x="58" y="351"/>
                  </a:lnTo>
                  <a:lnTo>
                    <a:pt x="81" y="318"/>
                  </a:lnTo>
                  <a:lnTo>
                    <a:pt x="108" y="289"/>
                  </a:lnTo>
                  <a:lnTo>
                    <a:pt x="139" y="263"/>
                  </a:lnTo>
                  <a:lnTo>
                    <a:pt x="174" y="240"/>
                  </a:lnTo>
                  <a:lnTo>
                    <a:pt x="212" y="220"/>
                  </a:lnTo>
                  <a:lnTo>
                    <a:pt x="254" y="203"/>
                  </a:lnTo>
                  <a:lnTo>
                    <a:pt x="274" y="195"/>
                  </a:lnTo>
                  <a:lnTo>
                    <a:pt x="289" y="190"/>
                  </a:lnTo>
                  <a:lnTo>
                    <a:pt x="300" y="183"/>
                  </a:lnTo>
                  <a:lnTo>
                    <a:pt x="308" y="177"/>
                  </a:lnTo>
                  <a:lnTo>
                    <a:pt x="312" y="168"/>
                  </a:lnTo>
                  <a:lnTo>
                    <a:pt x="314" y="156"/>
                  </a:lnTo>
                  <a:lnTo>
                    <a:pt x="315" y="141"/>
                  </a:lnTo>
                  <a:lnTo>
                    <a:pt x="315" y="120"/>
                  </a:lnTo>
                  <a:lnTo>
                    <a:pt x="315" y="87"/>
                  </a:lnTo>
                  <a:lnTo>
                    <a:pt x="315" y="56"/>
                  </a:lnTo>
                  <a:lnTo>
                    <a:pt x="316" y="36"/>
                  </a:lnTo>
                  <a:lnTo>
                    <a:pt x="320" y="21"/>
                  </a:lnTo>
                  <a:lnTo>
                    <a:pt x="326" y="10"/>
                  </a:lnTo>
                  <a:lnTo>
                    <a:pt x="336" y="5"/>
                  </a:lnTo>
                  <a:lnTo>
                    <a:pt x="352" y="1"/>
                  </a:lnTo>
                  <a:lnTo>
                    <a:pt x="3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1" name="Freeform 19"/>
            <p:cNvSpPr>
              <a:spLocks noEditPoints="1"/>
            </p:cNvSpPr>
            <p:nvPr/>
          </p:nvSpPr>
          <p:spPr bwMode="auto">
            <a:xfrm>
              <a:off x="2593975" y="4225925"/>
              <a:ext cx="490538" cy="569912"/>
            </a:xfrm>
            <a:custGeom>
              <a:avLst/>
              <a:gdLst>
                <a:gd name="T0" fmla="*/ 1277 w 3088"/>
                <a:gd name="T1" fmla="*/ 663 h 3592"/>
                <a:gd name="T2" fmla="*/ 955 w 3088"/>
                <a:gd name="T3" fmla="*/ 791 h 3592"/>
                <a:gd name="T4" fmla="*/ 689 w 3088"/>
                <a:gd name="T5" fmla="*/ 1004 h 3592"/>
                <a:gd name="T6" fmla="*/ 496 w 3088"/>
                <a:gd name="T7" fmla="*/ 1284 h 3592"/>
                <a:gd name="T8" fmla="*/ 391 w 3088"/>
                <a:gd name="T9" fmla="*/ 1617 h 3592"/>
                <a:gd name="T10" fmla="*/ 391 w 3088"/>
                <a:gd name="T11" fmla="*/ 1976 h 3592"/>
                <a:gd name="T12" fmla="*/ 496 w 3088"/>
                <a:gd name="T13" fmla="*/ 2308 h 3592"/>
                <a:gd name="T14" fmla="*/ 689 w 3088"/>
                <a:gd name="T15" fmla="*/ 2589 h 3592"/>
                <a:gd name="T16" fmla="*/ 955 w 3088"/>
                <a:gd name="T17" fmla="*/ 2801 h 3592"/>
                <a:gd name="T18" fmla="*/ 1277 w 3088"/>
                <a:gd name="T19" fmla="*/ 2929 h 3592"/>
                <a:gd name="T20" fmla="*/ 1630 w 3088"/>
                <a:gd name="T21" fmla="*/ 2958 h 3592"/>
                <a:gd name="T22" fmla="*/ 1959 w 3088"/>
                <a:gd name="T23" fmla="*/ 2884 h 3592"/>
                <a:gd name="T24" fmla="*/ 2246 w 3088"/>
                <a:gd name="T25" fmla="*/ 2726 h 3592"/>
                <a:gd name="T26" fmla="*/ 2475 w 3088"/>
                <a:gd name="T27" fmla="*/ 2497 h 3592"/>
                <a:gd name="T28" fmla="*/ 2634 w 3088"/>
                <a:gd name="T29" fmla="*/ 2211 h 3592"/>
                <a:gd name="T30" fmla="*/ 2706 w 3088"/>
                <a:gd name="T31" fmla="*/ 1883 h 3592"/>
                <a:gd name="T32" fmla="*/ 2679 w 3088"/>
                <a:gd name="T33" fmla="*/ 1529 h 3592"/>
                <a:gd name="T34" fmla="*/ 2551 w 3088"/>
                <a:gd name="T35" fmla="*/ 1208 h 3592"/>
                <a:gd name="T36" fmla="*/ 2337 w 3088"/>
                <a:gd name="T37" fmla="*/ 944 h 3592"/>
                <a:gd name="T38" fmla="*/ 2057 w 3088"/>
                <a:gd name="T39" fmla="*/ 750 h 3592"/>
                <a:gd name="T40" fmla="*/ 1725 w 3088"/>
                <a:gd name="T41" fmla="*/ 646 h 3592"/>
                <a:gd name="T42" fmla="*/ 1557 w 3088"/>
                <a:gd name="T43" fmla="*/ 1 h 3592"/>
                <a:gd name="T44" fmla="*/ 1621 w 3088"/>
                <a:gd name="T45" fmla="*/ 39 h 3592"/>
                <a:gd name="T46" fmla="*/ 2010 w 3088"/>
                <a:gd name="T47" fmla="*/ 278 h 3592"/>
                <a:gd name="T48" fmla="*/ 2427 w 3088"/>
                <a:gd name="T49" fmla="*/ 456 h 3592"/>
                <a:gd name="T50" fmla="*/ 2828 w 3088"/>
                <a:gd name="T51" fmla="*/ 546 h 3592"/>
                <a:gd name="T52" fmla="*/ 3051 w 3088"/>
                <a:gd name="T53" fmla="*/ 577 h 3592"/>
                <a:gd name="T54" fmla="*/ 3087 w 3088"/>
                <a:gd name="T55" fmla="*/ 630 h 3592"/>
                <a:gd name="T56" fmla="*/ 3086 w 3088"/>
                <a:gd name="T57" fmla="*/ 1810 h 3592"/>
                <a:gd name="T58" fmla="*/ 3046 w 3088"/>
                <a:gd name="T59" fmla="*/ 2262 h 3592"/>
                <a:gd name="T60" fmla="*/ 2938 w 3088"/>
                <a:gd name="T61" fmla="*/ 2537 h 3592"/>
                <a:gd name="T62" fmla="*/ 2757 w 3088"/>
                <a:gd name="T63" fmla="*/ 2805 h 3592"/>
                <a:gd name="T64" fmla="*/ 2484 w 3088"/>
                <a:gd name="T65" fmla="*/ 3078 h 3592"/>
                <a:gd name="T66" fmla="*/ 2171 w 3088"/>
                <a:gd name="T67" fmla="*/ 3300 h 3592"/>
                <a:gd name="T68" fmla="*/ 1796 w 3088"/>
                <a:gd name="T69" fmla="*/ 3494 h 3592"/>
                <a:gd name="T70" fmla="*/ 1549 w 3088"/>
                <a:gd name="T71" fmla="*/ 3592 h 3592"/>
                <a:gd name="T72" fmla="*/ 1296 w 3088"/>
                <a:gd name="T73" fmla="*/ 3499 h 3592"/>
                <a:gd name="T74" fmla="*/ 891 w 3088"/>
                <a:gd name="T75" fmla="*/ 3284 h 3592"/>
                <a:gd name="T76" fmla="*/ 525 w 3088"/>
                <a:gd name="T77" fmla="*/ 3005 h 3592"/>
                <a:gd name="T78" fmla="*/ 282 w 3088"/>
                <a:gd name="T79" fmla="*/ 2741 h 3592"/>
                <a:gd name="T80" fmla="*/ 118 w 3088"/>
                <a:gd name="T81" fmla="*/ 2469 h 3592"/>
                <a:gd name="T82" fmla="*/ 25 w 3088"/>
                <a:gd name="T83" fmla="*/ 2161 h 3592"/>
                <a:gd name="T84" fmla="*/ 0 w 3088"/>
                <a:gd name="T85" fmla="*/ 1506 h 3592"/>
                <a:gd name="T86" fmla="*/ 3 w 3088"/>
                <a:gd name="T87" fmla="*/ 621 h 3592"/>
                <a:gd name="T88" fmla="*/ 44 w 3088"/>
                <a:gd name="T89" fmla="*/ 575 h 3592"/>
                <a:gd name="T90" fmla="*/ 324 w 3088"/>
                <a:gd name="T91" fmla="*/ 541 h 3592"/>
                <a:gd name="T92" fmla="*/ 764 w 3088"/>
                <a:gd name="T93" fmla="*/ 420 h 3592"/>
                <a:gd name="T94" fmla="*/ 1176 w 3088"/>
                <a:gd name="T95" fmla="*/ 224 h 3592"/>
                <a:gd name="T96" fmla="*/ 1489 w 3088"/>
                <a:gd name="T97" fmla="*/ 24 h 3592"/>
                <a:gd name="T98" fmla="*/ 1545 w 3088"/>
                <a:gd name="T99" fmla="*/ 0 h 3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88" h="3592">
                  <a:moveTo>
                    <a:pt x="1544" y="632"/>
                  </a:moveTo>
                  <a:lnTo>
                    <a:pt x="1453" y="635"/>
                  </a:lnTo>
                  <a:lnTo>
                    <a:pt x="1363" y="646"/>
                  </a:lnTo>
                  <a:lnTo>
                    <a:pt x="1277" y="663"/>
                  </a:lnTo>
                  <a:lnTo>
                    <a:pt x="1192" y="686"/>
                  </a:lnTo>
                  <a:lnTo>
                    <a:pt x="1110" y="715"/>
                  </a:lnTo>
                  <a:lnTo>
                    <a:pt x="1031" y="750"/>
                  </a:lnTo>
                  <a:lnTo>
                    <a:pt x="955" y="791"/>
                  </a:lnTo>
                  <a:lnTo>
                    <a:pt x="883" y="837"/>
                  </a:lnTo>
                  <a:lnTo>
                    <a:pt x="814" y="888"/>
                  </a:lnTo>
                  <a:lnTo>
                    <a:pt x="749" y="944"/>
                  </a:lnTo>
                  <a:lnTo>
                    <a:pt x="689" y="1004"/>
                  </a:lnTo>
                  <a:lnTo>
                    <a:pt x="634" y="1068"/>
                  </a:lnTo>
                  <a:lnTo>
                    <a:pt x="583" y="1136"/>
                  </a:lnTo>
                  <a:lnTo>
                    <a:pt x="537" y="1208"/>
                  </a:lnTo>
                  <a:lnTo>
                    <a:pt x="496" y="1284"/>
                  </a:lnTo>
                  <a:lnTo>
                    <a:pt x="461" y="1363"/>
                  </a:lnTo>
                  <a:lnTo>
                    <a:pt x="432" y="1445"/>
                  </a:lnTo>
                  <a:lnTo>
                    <a:pt x="409" y="1529"/>
                  </a:lnTo>
                  <a:lnTo>
                    <a:pt x="391" y="1617"/>
                  </a:lnTo>
                  <a:lnTo>
                    <a:pt x="381" y="1705"/>
                  </a:lnTo>
                  <a:lnTo>
                    <a:pt x="378" y="1796"/>
                  </a:lnTo>
                  <a:lnTo>
                    <a:pt x="381" y="1887"/>
                  </a:lnTo>
                  <a:lnTo>
                    <a:pt x="391" y="1976"/>
                  </a:lnTo>
                  <a:lnTo>
                    <a:pt x="409" y="2063"/>
                  </a:lnTo>
                  <a:lnTo>
                    <a:pt x="432" y="2148"/>
                  </a:lnTo>
                  <a:lnTo>
                    <a:pt x="461" y="2229"/>
                  </a:lnTo>
                  <a:lnTo>
                    <a:pt x="496" y="2308"/>
                  </a:lnTo>
                  <a:lnTo>
                    <a:pt x="537" y="2383"/>
                  </a:lnTo>
                  <a:lnTo>
                    <a:pt x="583" y="2456"/>
                  </a:lnTo>
                  <a:lnTo>
                    <a:pt x="634" y="2524"/>
                  </a:lnTo>
                  <a:lnTo>
                    <a:pt x="689" y="2589"/>
                  </a:lnTo>
                  <a:lnTo>
                    <a:pt x="749" y="2649"/>
                  </a:lnTo>
                  <a:lnTo>
                    <a:pt x="814" y="2705"/>
                  </a:lnTo>
                  <a:lnTo>
                    <a:pt x="883" y="2755"/>
                  </a:lnTo>
                  <a:lnTo>
                    <a:pt x="955" y="2801"/>
                  </a:lnTo>
                  <a:lnTo>
                    <a:pt x="1031" y="2842"/>
                  </a:lnTo>
                  <a:lnTo>
                    <a:pt x="1110" y="2877"/>
                  </a:lnTo>
                  <a:lnTo>
                    <a:pt x="1192" y="2906"/>
                  </a:lnTo>
                  <a:lnTo>
                    <a:pt x="1277" y="2929"/>
                  </a:lnTo>
                  <a:lnTo>
                    <a:pt x="1363" y="2947"/>
                  </a:lnTo>
                  <a:lnTo>
                    <a:pt x="1453" y="2957"/>
                  </a:lnTo>
                  <a:lnTo>
                    <a:pt x="1544" y="2961"/>
                  </a:lnTo>
                  <a:lnTo>
                    <a:pt x="1630" y="2958"/>
                  </a:lnTo>
                  <a:lnTo>
                    <a:pt x="1716" y="2948"/>
                  </a:lnTo>
                  <a:lnTo>
                    <a:pt x="1799" y="2933"/>
                  </a:lnTo>
                  <a:lnTo>
                    <a:pt x="1881" y="2911"/>
                  </a:lnTo>
                  <a:lnTo>
                    <a:pt x="1959" y="2884"/>
                  </a:lnTo>
                  <a:lnTo>
                    <a:pt x="2036" y="2853"/>
                  </a:lnTo>
                  <a:lnTo>
                    <a:pt x="2109" y="2815"/>
                  </a:lnTo>
                  <a:lnTo>
                    <a:pt x="2179" y="2773"/>
                  </a:lnTo>
                  <a:lnTo>
                    <a:pt x="2246" y="2726"/>
                  </a:lnTo>
                  <a:lnTo>
                    <a:pt x="2309" y="2674"/>
                  </a:lnTo>
                  <a:lnTo>
                    <a:pt x="2369" y="2620"/>
                  </a:lnTo>
                  <a:lnTo>
                    <a:pt x="2424" y="2559"/>
                  </a:lnTo>
                  <a:lnTo>
                    <a:pt x="2475" y="2497"/>
                  </a:lnTo>
                  <a:lnTo>
                    <a:pt x="2522" y="2430"/>
                  </a:lnTo>
                  <a:lnTo>
                    <a:pt x="2564" y="2360"/>
                  </a:lnTo>
                  <a:lnTo>
                    <a:pt x="2601" y="2287"/>
                  </a:lnTo>
                  <a:lnTo>
                    <a:pt x="2634" y="2211"/>
                  </a:lnTo>
                  <a:lnTo>
                    <a:pt x="2660" y="2133"/>
                  </a:lnTo>
                  <a:lnTo>
                    <a:pt x="2682" y="2052"/>
                  </a:lnTo>
                  <a:lnTo>
                    <a:pt x="2698" y="1969"/>
                  </a:lnTo>
                  <a:lnTo>
                    <a:pt x="2706" y="1883"/>
                  </a:lnTo>
                  <a:lnTo>
                    <a:pt x="2710" y="1796"/>
                  </a:lnTo>
                  <a:lnTo>
                    <a:pt x="2706" y="1705"/>
                  </a:lnTo>
                  <a:lnTo>
                    <a:pt x="2697" y="1617"/>
                  </a:lnTo>
                  <a:lnTo>
                    <a:pt x="2679" y="1529"/>
                  </a:lnTo>
                  <a:lnTo>
                    <a:pt x="2656" y="1445"/>
                  </a:lnTo>
                  <a:lnTo>
                    <a:pt x="2627" y="1363"/>
                  </a:lnTo>
                  <a:lnTo>
                    <a:pt x="2591" y="1284"/>
                  </a:lnTo>
                  <a:lnTo>
                    <a:pt x="2551" y="1208"/>
                  </a:lnTo>
                  <a:lnTo>
                    <a:pt x="2505" y="1136"/>
                  </a:lnTo>
                  <a:lnTo>
                    <a:pt x="2453" y="1068"/>
                  </a:lnTo>
                  <a:lnTo>
                    <a:pt x="2397" y="1004"/>
                  </a:lnTo>
                  <a:lnTo>
                    <a:pt x="2337" y="944"/>
                  </a:lnTo>
                  <a:lnTo>
                    <a:pt x="2274" y="888"/>
                  </a:lnTo>
                  <a:lnTo>
                    <a:pt x="2205" y="837"/>
                  </a:lnTo>
                  <a:lnTo>
                    <a:pt x="2132" y="791"/>
                  </a:lnTo>
                  <a:lnTo>
                    <a:pt x="2057" y="750"/>
                  </a:lnTo>
                  <a:lnTo>
                    <a:pt x="1978" y="715"/>
                  </a:lnTo>
                  <a:lnTo>
                    <a:pt x="1896" y="686"/>
                  </a:lnTo>
                  <a:lnTo>
                    <a:pt x="1811" y="663"/>
                  </a:lnTo>
                  <a:lnTo>
                    <a:pt x="1725" y="646"/>
                  </a:lnTo>
                  <a:lnTo>
                    <a:pt x="1635" y="635"/>
                  </a:lnTo>
                  <a:lnTo>
                    <a:pt x="1544" y="632"/>
                  </a:lnTo>
                  <a:close/>
                  <a:moveTo>
                    <a:pt x="1545" y="0"/>
                  </a:moveTo>
                  <a:lnTo>
                    <a:pt x="1557" y="1"/>
                  </a:lnTo>
                  <a:lnTo>
                    <a:pt x="1569" y="6"/>
                  </a:lnTo>
                  <a:lnTo>
                    <a:pt x="1583" y="14"/>
                  </a:lnTo>
                  <a:lnTo>
                    <a:pt x="1600" y="25"/>
                  </a:lnTo>
                  <a:lnTo>
                    <a:pt x="1621" y="39"/>
                  </a:lnTo>
                  <a:lnTo>
                    <a:pt x="1716" y="104"/>
                  </a:lnTo>
                  <a:lnTo>
                    <a:pt x="1812" y="165"/>
                  </a:lnTo>
                  <a:lnTo>
                    <a:pt x="1910" y="223"/>
                  </a:lnTo>
                  <a:lnTo>
                    <a:pt x="2010" y="278"/>
                  </a:lnTo>
                  <a:lnTo>
                    <a:pt x="2112" y="329"/>
                  </a:lnTo>
                  <a:lnTo>
                    <a:pt x="2215" y="375"/>
                  </a:lnTo>
                  <a:lnTo>
                    <a:pt x="2320" y="418"/>
                  </a:lnTo>
                  <a:lnTo>
                    <a:pt x="2427" y="456"/>
                  </a:lnTo>
                  <a:lnTo>
                    <a:pt x="2537" y="489"/>
                  </a:lnTo>
                  <a:lnTo>
                    <a:pt x="2648" y="516"/>
                  </a:lnTo>
                  <a:lnTo>
                    <a:pt x="2738" y="532"/>
                  </a:lnTo>
                  <a:lnTo>
                    <a:pt x="2828" y="546"/>
                  </a:lnTo>
                  <a:lnTo>
                    <a:pt x="2919" y="556"/>
                  </a:lnTo>
                  <a:lnTo>
                    <a:pt x="3010" y="567"/>
                  </a:lnTo>
                  <a:lnTo>
                    <a:pt x="3032" y="572"/>
                  </a:lnTo>
                  <a:lnTo>
                    <a:pt x="3051" y="577"/>
                  </a:lnTo>
                  <a:lnTo>
                    <a:pt x="3065" y="586"/>
                  </a:lnTo>
                  <a:lnTo>
                    <a:pt x="3075" y="597"/>
                  </a:lnTo>
                  <a:lnTo>
                    <a:pt x="3082" y="611"/>
                  </a:lnTo>
                  <a:lnTo>
                    <a:pt x="3087" y="630"/>
                  </a:lnTo>
                  <a:lnTo>
                    <a:pt x="3088" y="653"/>
                  </a:lnTo>
                  <a:lnTo>
                    <a:pt x="3088" y="1352"/>
                  </a:lnTo>
                  <a:lnTo>
                    <a:pt x="3088" y="1580"/>
                  </a:lnTo>
                  <a:lnTo>
                    <a:pt x="3086" y="1810"/>
                  </a:lnTo>
                  <a:lnTo>
                    <a:pt x="3080" y="2039"/>
                  </a:lnTo>
                  <a:lnTo>
                    <a:pt x="3074" y="2115"/>
                  </a:lnTo>
                  <a:lnTo>
                    <a:pt x="3063" y="2190"/>
                  </a:lnTo>
                  <a:lnTo>
                    <a:pt x="3046" y="2262"/>
                  </a:lnTo>
                  <a:lnTo>
                    <a:pt x="3025" y="2333"/>
                  </a:lnTo>
                  <a:lnTo>
                    <a:pt x="3000" y="2402"/>
                  </a:lnTo>
                  <a:lnTo>
                    <a:pt x="2972" y="2470"/>
                  </a:lnTo>
                  <a:lnTo>
                    <a:pt x="2938" y="2537"/>
                  </a:lnTo>
                  <a:lnTo>
                    <a:pt x="2900" y="2601"/>
                  </a:lnTo>
                  <a:lnTo>
                    <a:pt x="2860" y="2664"/>
                  </a:lnTo>
                  <a:lnTo>
                    <a:pt x="2817" y="2727"/>
                  </a:lnTo>
                  <a:lnTo>
                    <a:pt x="2757" y="2805"/>
                  </a:lnTo>
                  <a:lnTo>
                    <a:pt x="2693" y="2878"/>
                  </a:lnTo>
                  <a:lnTo>
                    <a:pt x="2627" y="2948"/>
                  </a:lnTo>
                  <a:lnTo>
                    <a:pt x="2556" y="3015"/>
                  </a:lnTo>
                  <a:lnTo>
                    <a:pt x="2484" y="3078"/>
                  </a:lnTo>
                  <a:lnTo>
                    <a:pt x="2410" y="3138"/>
                  </a:lnTo>
                  <a:lnTo>
                    <a:pt x="2332" y="3195"/>
                  </a:lnTo>
                  <a:lnTo>
                    <a:pt x="2252" y="3249"/>
                  </a:lnTo>
                  <a:lnTo>
                    <a:pt x="2171" y="3300"/>
                  </a:lnTo>
                  <a:lnTo>
                    <a:pt x="2086" y="3349"/>
                  </a:lnTo>
                  <a:lnTo>
                    <a:pt x="2001" y="3396"/>
                  </a:lnTo>
                  <a:lnTo>
                    <a:pt x="1900" y="3447"/>
                  </a:lnTo>
                  <a:lnTo>
                    <a:pt x="1796" y="3494"/>
                  </a:lnTo>
                  <a:lnTo>
                    <a:pt x="1692" y="3540"/>
                  </a:lnTo>
                  <a:lnTo>
                    <a:pt x="1588" y="3583"/>
                  </a:lnTo>
                  <a:lnTo>
                    <a:pt x="1570" y="3590"/>
                  </a:lnTo>
                  <a:lnTo>
                    <a:pt x="1549" y="3592"/>
                  </a:lnTo>
                  <a:lnTo>
                    <a:pt x="1530" y="3592"/>
                  </a:lnTo>
                  <a:lnTo>
                    <a:pt x="1511" y="3588"/>
                  </a:lnTo>
                  <a:lnTo>
                    <a:pt x="1404" y="3545"/>
                  </a:lnTo>
                  <a:lnTo>
                    <a:pt x="1296" y="3499"/>
                  </a:lnTo>
                  <a:lnTo>
                    <a:pt x="1192" y="3451"/>
                  </a:lnTo>
                  <a:lnTo>
                    <a:pt x="1089" y="3399"/>
                  </a:lnTo>
                  <a:lnTo>
                    <a:pt x="989" y="3343"/>
                  </a:lnTo>
                  <a:lnTo>
                    <a:pt x="891" y="3284"/>
                  </a:lnTo>
                  <a:lnTo>
                    <a:pt x="796" y="3220"/>
                  </a:lnTo>
                  <a:lnTo>
                    <a:pt x="702" y="3152"/>
                  </a:lnTo>
                  <a:lnTo>
                    <a:pt x="613" y="3081"/>
                  </a:lnTo>
                  <a:lnTo>
                    <a:pt x="525" y="3005"/>
                  </a:lnTo>
                  <a:lnTo>
                    <a:pt x="440" y="2924"/>
                  </a:lnTo>
                  <a:lnTo>
                    <a:pt x="385" y="2865"/>
                  </a:lnTo>
                  <a:lnTo>
                    <a:pt x="331" y="2803"/>
                  </a:lnTo>
                  <a:lnTo>
                    <a:pt x="282" y="2741"/>
                  </a:lnTo>
                  <a:lnTo>
                    <a:pt x="234" y="2677"/>
                  </a:lnTo>
                  <a:lnTo>
                    <a:pt x="192" y="2610"/>
                  </a:lnTo>
                  <a:lnTo>
                    <a:pt x="153" y="2540"/>
                  </a:lnTo>
                  <a:lnTo>
                    <a:pt x="118" y="2469"/>
                  </a:lnTo>
                  <a:lnTo>
                    <a:pt x="88" y="2394"/>
                  </a:lnTo>
                  <a:lnTo>
                    <a:pt x="62" y="2318"/>
                  </a:lnTo>
                  <a:lnTo>
                    <a:pt x="42" y="2239"/>
                  </a:lnTo>
                  <a:lnTo>
                    <a:pt x="25" y="2161"/>
                  </a:lnTo>
                  <a:lnTo>
                    <a:pt x="13" y="2084"/>
                  </a:lnTo>
                  <a:lnTo>
                    <a:pt x="5" y="2004"/>
                  </a:lnTo>
                  <a:lnTo>
                    <a:pt x="3" y="1925"/>
                  </a:lnTo>
                  <a:lnTo>
                    <a:pt x="0" y="1506"/>
                  </a:lnTo>
                  <a:lnTo>
                    <a:pt x="0" y="1087"/>
                  </a:lnTo>
                  <a:lnTo>
                    <a:pt x="1" y="668"/>
                  </a:lnTo>
                  <a:lnTo>
                    <a:pt x="1" y="642"/>
                  </a:lnTo>
                  <a:lnTo>
                    <a:pt x="3" y="621"/>
                  </a:lnTo>
                  <a:lnTo>
                    <a:pt x="9" y="604"/>
                  </a:lnTo>
                  <a:lnTo>
                    <a:pt x="16" y="591"/>
                  </a:lnTo>
                  <a:lnTo>
                    <a:pt x="28" y="582"/>
                  </a:lnTo>
                  <a:lnTo>
                    <a:pt x="44" y="575"/>
                  </a:lnTo>
                  <a:lnTo>
                    <a:pt x="65" y="571"/>
                  </a:lnTo>
                  <a:lnTo>
                    <a:pt x="91" y="569"/>
                  </a:lnTo>
                  <a:lnTo>
                    <a:pt x="209" y="558"/>
                  </a:lnTo>
                  <a:lnTo>
                    <a:pt x="324" y="541"/>
                  </a:lnTo>
                  <a:lnTo>
                    <a:pt x="437" y="518"/>
                  </a:lnTo>
                  <a:lnTo>
                    <a:pt x="548" y="491"/>
                  </a:lnTo>
                  <a:lnTo>
                    <a:pt x="657" y="458"/>
                  </a:lnTo>
                  <a:lnTo>
                    <a:pt x="764" y="420"/>
                  </a:lnTo>
                  <a:lnTo>
                    <a:pt x="869" y="377"/>
                  </a:lnTo>
                  <a:lnTo>
                    <a:pt x="973" y="330"/>
                  </a:lnTo>
                  <a:lnTo>
                    <a:pt x="1075" y="279"/>
                  </a:lnTo>
                  <a:lnTo>
                    <a:pt x="1176" y="224"/>
                  </a:lnTo>
                  <a:lnTo>
                    <a:pt x="1274" y="165"/>
                  </a:lnTo>
                  <a:lnTo>
                    <a:pt x="1372" y="102"/>
                  </a:lnTo>
                  <a:lnTo>
                    <a:pt x="1468" y="38"/>
                  </a:lnTo>
                  <a:lnTo>
                    <a:pt x="1489" y="24"/>
                  </a:lnTo>
                  <a:lnTo>
                    <a:pt x="1507" y="13"/>
                  </a:lnTo>
                  <a:lnTo>
                    <a:pt x="1521" y="5"/>
                  </a:lnTo>
                  <a:lnTo>
                    <a:pt x="1534" y="1"/>
                  </a:lnTo>
                  <a:lnTo>
                    <a:pt x="15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42" name="1"/>
          <p:cNvSpPr txBox="1">
            <a:spLocks noChangeArrowheads="1"/>
          </p:cNvSpPr>
          <p:nvPr/>
        </p:nvSpPr>
        <p:spPr bwMode="auto">
          <a:xfrm flipH="1">
            <a:off x="1465208" y="3851255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1"/>
          <p:cNvSpPr txBox="1">
            <a:spLocks noChangeArrowheads="1"/>
          </p:cNvSpPr>
          <p:nvPr/>
        </p:nvSpPr>
        <p:spPr bwMode="auto">
          <a:xfrm flipH="1">
            <a:off x="994598" y="4188975"/>
            <a:ext cx="18671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1"/>
          <p:cNvSpPr txBox="1">
            <a:spLocks noChangeArrowheads="1"/>
          </p:cNvSpPr>
          <p:nvPr/>
        </p:nvSpPr>
        <p:spPr bwMode="auto">
          <a:xfrm flipH="1">
            <a:off x="4258029" y="3851255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1"/>
          <p:cNvSpPr txBox="1">
            <a:spLocks noChangeArrowheads="1"/>
          </p:cNvSpPr>
          <p:nvPr/>
        </p:nvSpPr>
        <p:spPr bwMode="auto">
          <a:xfrm flipH="1">
            <a:off x="3787419" y="4188975"/>
            <a:ext cx="18671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1"/>
          <p:cNvSpPr txBox="1">
            <a:spLocks noChangeArrowheads="1"/>
          </p:cNvSpPr>
          <p:nvPr/>
        </p:nvSpPr>
        <p:spPr bwMode="auto">
          <a:xfrm flipH="1">
            <a:off x="7006942" y="3851255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1"/>
          <p:cNvSpPr txBox="1">
            <a:spLocks noChangeArrowheads="1"/>
          </p:cNvSpPr>
          <p:nvPr/>
        </p:nvSpPr>
        <p:spPr bwMode="auto">
          <a:xfrm flipH="1">
            <a:off x="6536331" y="4188975"/>
            <a:ext cx="18671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1"/>
          <p:cNvSpPr txBox="1">
            <a:spLocks noChangeArrowheads="1"/>
          </p:cNvSpPr>
          <p:nvPr/>
        </p:nvSpPr>
        <p:spPr bwMode="auto">
          <a:xfrm flipH="1">
            <a:off x="10083336" y="3851255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1"/>
          <p:cNvSpPr txBox="1">
            <a:spLocks noChangeArrowheads="1"/>
          </p:cNvSpPr>
          <p:nvPr/>
        </p:nvSpPr>
        <p:spPr bwMode="auto">
          <a:xfrm flipH="1">
            <a:off x="9612725" y="4188975"/>
            <a:ext cx="18671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17466" y="2353731"/>
            <a:ext cx="3946067" cy="2884731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quotation-mark_32371"/>
          <p:cNvSpPr>
            <a:spLocks noChangeAspect="1"/>
          </p:cNvSpPr>
          <p:nvPr/>
        </p:nvSpPr>
        <p:spPr bwMode="auto">
          <a:xfrm>
            <a:off x="406443" y="1708250"/>
            <a:ext cx="1032890" cy="958648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rgbClr val="D9A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文本框 7"/>
          <p:cNvSpPr txBox="1"/>
          <p:nvPr/>
        </p:nvSpPr>
        <p:spPr>
          <a:xfrm>
            <a:off x="5138573" y="2296987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工作概述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5244317" y="3601869"/>
            <a:ext cx="335781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5244317" y="2868008"/>
            <a:ext cx="3357815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86333" y="0"/>
            <a:ext cx="3005667" cy="6858000"/>
          </a:xfrm>
          <a:prstGeom prst="rect">
            <a:avLst/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 flipH="1">
            <a:off x="10102757" y="943605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 flipH="1">
            <a:off x="9595014" y="1258885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 flipH="1">
            <a:off x="10102757" y="2875877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 flipH="1">
            <a:off x="9595014" y="3191157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 flipH="1">
            <a:off x="10102757" y="4865180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 flipH="1">
            <a:off x="9595014" y="5180460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8516" y="1127867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PA_文本框 2"/>
          <p:cNvSpPr txBox="1"/>
          <p:nvPr>
            <p:custDataLst>
              <p:tags r:id="rId2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7C7A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年中工作概述</a:t>
            </a:r>
            <a:endParaRPr lang="zh-CN" altLang="en-US" sz="2800" b="0" dirty="0">
              <a:solidFill>
                <a:srgbClr val="7C7A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963114" y="3005029"/>
            <a:ext cx="4270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80645" y="3492693"/>
            <a:ext cx="7388990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PA_文本框 2"/>
          <p:cNvSpPr txBox="1"/>
          <p:nvPr>
            <p:custDataLst>
              <p:tags r:id="rId1"/>
            </p:custDataLst>
          </p:nvPr>
        </p:nvSpPr>
        <p:spPr>
          <a:xfrm>
            <a:off x="3997802" y="2133791"/>
            <a:ext cx="4203034" cy="8359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400" b="0" dirty="0">
                <a:solidFill>
                  <a:srgbClr val="7C7A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工作难点分析</a:t>
            </a:r>
            <a:endParaRPr lang="zh-CN" altLang="en-US" sz="4400" b="0" dirty="0">
              <a:solidFill>
                <a:srgbClr val="7C7A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110234" y="4385179"/>
            <a:ext cx="1993211" cy="394635"/>
          </a:xfrm>
          <a:prstGeom prst="roundRect">
            <a:avLst>
              <a:gd name="adj" fmla="val 50000"/>
            </a:avLst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PART.02</a:t>
            </a:r>
            <a:endParaRPr lang="zh-CN" altLang="en-US" sz="16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553" y="4365289"/>
            <a:ext cx="4253017" cy="44585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0406" y="-1970333"/>
            <a:ext cx="4243373" cy="446822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553" y="-1970332"/>
            <a:ext cx="4253017" cy="446822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70405" y="4355659"/>
            <a:ext cx="4243373" cy="44682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269" y="2395512"/>
            <a:ext cx="426301" cy="44690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041" y="1041812"/>
            <a:ext cx="1367393" cy="143984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02" y="5435600"/>
            <a:ext cx="839636" cy="884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118242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C7A9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工作难点分析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C7A9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63000" y="1879602"/>
            <a:ext cx="5099023" cy="2125132"/>
          </a:xfrm>
          <a:prstGeom prst="rect">
            <a:avLst/>
          </a:prstGeom>
          <a:blipFill dpi="0" rotWithShape="1">
            <a:blip r:embed="rId2"/>
            <a:srcRect/>
            <a:stretch>
              <a:fillRect t="-50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46310" y="1879601"/>
            <a:ext cx="5099023" cy="2125132"/>
          </a:xfrm>
          <a:prstGeom prst="rect">
            <a:avLst/>
          </a:prstGeom>
          <a:blipFill>
            <a:blip r:embed="rId3"/>
            <a:stretch>
              <a:fillRect t="-50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1299" y="4851325"/>
            <a:ext cx="709834" cy="709834"/>
          </a:xfrm>
          <a:prstGeom prst="ellipse">
            <a:avLst/>
          </a:prstGeom>
          <a:solidFill>
            <a:srgbClr val="D9A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1689167" y="4854002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1689168" y="5117232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525098" y="4822116"/>
            <a:ext cx="709834" cy="709834"/>
          </a:xfrm>
          <a:prstGeom prst="ellipse">
            <a:avLst/>
          </a:pr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5422966" y="4824793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5422967" y="5088023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placeholder_286118"/>
          <p:cNvSpPr>
            <a:spLocks noChangeAspect="1"/>
          </p:cNvSpPr>
          <p:nvPr/>
        </p:nvSpPr>
        <p:spPr bwMode="auto">
          <a:xfrm>
            <a:off x="958006" y="4977411"/>
            <a:ext cx="363653" cy="426620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13" name="Group 51"/>
          <p:cNvGrpSpPr/>
          <p:nvPr/>
        </p:nvGrpSpPr>
        <p:grpSpPr>
          <a:xfrm>
            <a:off x="4673707" y="4998547"/>
            <a:ext cx="397826" cy="344065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14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258897" y="4822116"/>
            <a:ext cx="709834" cy="709834"/>
          </a:xfrm>
          <a:prstGeom prst="ellipse">
            <a:avLst/>
          </a:prstGeom>
          <a:solidFill>
            <a:srgbClr val="83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9156765" y="4824793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9156766" y="5088023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0" name="Group 44"/>
          <p:cNvGrpSpPr/>
          <p:nvPr/>
        </p:nvGrpSpPr>
        <p:grpSpPr>
          <a:xfrm>
            <a:off x="8422146" y="5006107"/>
            <a:ext cx="383335" cy="383335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21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118242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C7A9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工作难点分析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C7A9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23"/>
          <p:cNvSpPr/>
          <p:nvPr/>
        </p:nvSpPr>
        <p:spPr bwMode="auto">
          <a:xfrm>
            <a:off x="7255862" y="1741862"/>
            <a:ext cx="1904194" cy="1908708"/>
          </a:xfrm>
          <a:custGeom>
            <a:avLst/>
            <a:gdLst>
              <a:gd name="T0" fmla="*/ 205 w 1659"/>
              <a:gd name="T1" fmla="*/ 1659 h 1659"/>
              <a:gd name="T2" fmla="*/ 0 w 1659"/>
              <a:gd name="T3" fmla="*/ 1454 h 1659"/>
              <a:gd name="T4" fmla="*/ 0 w 1659"/>
              <a:gd name="T5" fmla="*/ 205 h 1659"/>
              <a:gd name="T6" fmla="*/ 205 w 1659"/>
              <a:gd name="T7" fmla="*/ 0 h 1659"/>
              <a:gd name="T8" fmla="*/ 1454 w 1659"/>
              <a:gd name="T9" fmla="*/ 0 h 1659"/>
              <a:gd name="T10" fmla="*/ 1659 w 1659"/>
              <a:gd name="T11" fmla="*/ 205 h 1659"/>
              <a:gd name="T12" fmla="*/ 1659 w 1659"/>
              <a:gd name="T13" fmla="*/ 1454 h 1659"/>
              <a:gd name="T14" fmla="*/ 1454 w 1659"/>
              <a:gd name="T15" fmla="*/ 1659 h 1659"/>
              <a:gd name="T16" fmla="*/ 205 w 1659"/>
              <a:gd name="T17" fmla="*/ 1659 h 1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59" h="1659">
                <a:moveTo>
                  <a:pt x="205" y="1659"/>
                </a:moveTo>
                <a:cubicBezTo>
                  <a:pt x="91" y="1659"/>
                  <a:pt x="0" y="1567"/>
                  <a:pt x="0" y="1454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92"/>
                  <a:pt x="91" y="0"/>
                  <a:pt x="205" y="0"/>
                </a:cubicBezTo>
                <a:cubicBezTo>
                  <a:pt x="1454" y="0"/>
                  <a:pt x="1454" y="0"/>
                  <a:pt x="1454" y="0"/>
                </a:cubicBezTo>
                <a:cubicBezTo>
                  <a:pt x="1567" y="0"/>
                  <a:pt x="1659" y="92"/>
                  <a:pt x="1659" y="205"/>
                </a:cubicBezTo>
                <a:cubicBezTo>
                  <a:pt x="1659" y="1454"/>
                  <a:pt x="1659" y="1454"/>
                  <a:pt x="1659" y="1454"/>
                </a:cubicBezTo>
                <a:cubicBezTo>
                  <a:pt x="1659" y="1567"/>
                  <a:pt x="1567" y="1659"/>
                  <a:pt x="1454" y="1659"/>
                </a:cubicBezTo>
                <a:lnTo>
                  <a:pt x="205" y="165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Freeform 24"/>
          <p:cNvSpPr/>
          <p:nvPr/>
        </p:nvSpPr>
        <p:spPr bwMode="auto">
          <a:xfrm>
            <a:off x="5576488" y="4095898"/>
            <a:ext cx="1220706" cy="1223415"/>
          </a:xfrm>
          <a:custGeom>
            <a:avLst/>
            <a:gdLst>
              <a:gd name="T0" fmla="*/ 932 w 1064"/>
              <a:gd name="T1" fmla="*/ 0 h 1063"/>
              <a:gd name="T2" fmla="*/ 1064 w 1064"/>
              <a:gd name="T3" fmla="*/ 131 h 1063"/>
              <a:gd name="T4" fmla="*/ 1064 w 1064"/>
              <a:gd name="T5" fmla="*/ 932 h 1063"/>
              <a:gd name="T6" fmla="*/ 932 w 1064"/>
              <a:gd name="T7" fmla="*/ 1063 h 1063"/>
              <a:gd name="T8" fmla="*/ 131 w 1064"/>
              <a:gd name="T9" fmla="*/ 1063 h 1063"/>
              <a:gd name="T10" fmla="*/ 0 w 1064"/>
              <a:gd name="T11" fmla="*/ 932 h 1063"/>
              <a:gd name="T12" fmla="*/ 0 w 1064"/>
              <a:gd name="T13" fmla="*/ 131 h 1063"/>
              <a:gd name="T14" fmla="*/ 131 w 1064"/>
              <a:gd name="T15" fmla="*/ 0 h 1063"/>
              <a:gd name="T16" fmla="*/ 932 w 1064"/>
              <a:gd name="T17" fmla="*/ 0 h 1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4" h="1063">
                <a:moveTo>
                  <a:pt x="932" y="0"/>
                </a:moveTo>
                <a:cubicBezTo>
                  <a:pt x="1005" y="0"/>
                  <a:pt x="1064" y="59"/>
                  <a:pt x="1064" y="131"/>
                </a:cubicBezTo>
                <a:cubicBezTo>
                  <a:pt x="1064" y="932"/>
                  <a:pt x="1064" y="932"/>
                  <a:pt x="1064" y="932"/>
                </a:cubicBezTo>
                <a:cubicBezTo>
                  <a:pt x="1064" y="1005"/>
                  <a:pt x="1005" y="1063"/>
                  <a:pt x="932" y="1063"/>
                </a:cubicBezTo>
                <a:cubicBezTo>
                  <a:pt x="131" y="1063"/>
                  <a:pt x="131" y="1063"/>
                  <a:pt x="131" y="1063"/>
                </a:cubicBezTo>
                <a:cubicBezTo>
                  <a:pt x="59" y="1063"/>
                  <a:pt x="0" y="1005"/>
                  <a:pt x="0" y="932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59"/>
                  <a:pt x="59" y="0"/>
                  <a:pt x="131" y="0"/>
                </a:cubicBezTo>
                <a:lnTo>
                  <a:pt x="93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Freeform 25"/>
          <p:cNvSpPr/>
          <p:nvPr/>
        </p:nvSpPr>
        <p:spPr bwMode="auto">
          <a:xfrm>
            <a:off x="3024020" y="4116886"/>
            <a:ext cx="1421148" cy="1424759"/>
          </a:xfrm>
          <a:custGeom>
            <a:avLst/>
            <a:gdLst>
              <a:gd name="T0" fmla="*/ 1085 w 1238"/>
              <a:gd name="T1" fmla="*/ 0 h 1238"/>
              <a:gd name="T2" fmla="*/ 1238 w 1238"/>
              <a:gd name="T3" fmla="*/ 154 h 1238"/>
              <a:gd name="T4" fmla="*/ 1238 w 1238"/>
              <a:gd name="T5" fmla="*/ 1085 h 1238"/>
              <a:gd name="T6" fmla="*/ 1085 w 1238"/>
              <a:gd name="T7" fmla="*/ 1238 h 1238"/>
              <a:gd name="T8" fmla="*/ 153 w 1238"/>
              <a:gd name="T9" fmla="*/ 1238 h 1238"/>
              <a:gd name="T10" fmla="*/ 0 w 1238"/>
              <a:gd name="T11" fmla="*/ 1085 h 1238"/>
              <a:gd name="T12" fmla="*/ 0 w 1238"/>
              <a:gd name="T13" fmla="*/ 154 h 1238"/>
              <a:gd name="T14" fmla="*/ 153 w 1238"/>
              <a:gd name="T15" fmla="*/ 0 h 1238"/>
              <a:gd name="T16" fmla="*/ 1085 w 1238"/>
              <a:gd name="T17" fmla="*/ 0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8" h="1238">
                <a:moveTo>
                  <a:pt x="1085" y="0"/>
                </a:moveTo>
                <a:cubicBezTo>
                  <a:pt x="1169" y="0"/>
                  <a:pt x="1238" y="69"/>
                  <a:pt x="1238" y="154"/>
                </a:cubicBezTo>
                <a:cubicBezTo>
                  <a:pt x="1238" y="1085"/>
                  <a:pt x="1238" y="1085"/>
                  <a:pt x="1238" y="1085"/>
                </a:cubicBezTo>
                <a:cubicBezTo>
                  <a:pt x="1238" y="1170"/>
                  <a:pt x="1169" y="1238"/>
                  <a:pt x="1085" y="1238"/>
                </a:cubicBezTo>
                <a:cubicBezTo>
                  <a:pt x="153" y="1238"/>
                  <a:pt x="153" y="1238"/>
                  <a:pt x="153" y="1238"/>
                </a:cubicBezTo>
                <a:cubicBezTo>
                  <a:pt x="68" y="1238"/>
                  <a:pt x="0" y="1170"/>
                  <a:pt x="0" y="1085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69"/>
                  <a:pt x="68" y="0"/>
                  <a:pt x="153" y="0"/>
                </a:cubicBezTo>
                <a:lnTo>
                  <a:pt x="1085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Freeform 26"/>
          <p:cNvSpPr/>
          <p:nvPr/>
        </p:nvSpPr>
        <p:spPr bwMode="auto">
          <a:xfrm>
            <a:off x="6365613" y="2894153"/>
            <a:ext cx="1623395" cy="1627910"/>
          </a:xfrm>
          <a:custGeom>
            <a:avLst/>
            <a:gdLst>
              <a:gd name="T0" fmla="*/ 118 w 1798"/>
              <a:gd name="T1" fmla="*/ 1803 h 1803"/>
              <a:gd name="T2" fmla="*/ 0 w 1798"/>
              <a:gd name="T3" fmla="*/ 1686 h 1803"/>
              <a:gd name="T4" fmla="*/ 1680 w 1798"/>
              <a:gd name="T5" fmla="*/ 0 h 1803"/>
              <a:gd name="T6" fmla="*/ 1798 w 1798"/>
              <a:gd name="T7" fmla="*/ 118 h 1803"/>
              <a:gd name="T8" fmla="*/ 118 w 1798"/>
              <a:gd name="T9" fmla="*/ 1803 h 1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98" h="1803">
                <a:moveTo>
                  <a:pt x="118" y="1803"/>
                </a:moveTo>
                <a:lnTo>
                  <a:pt x="0" y="1686"/>
                </a:lnTo>
                <a:lnTo>
                  <a:pt x="1680" y="0"/>
                </a:lnTo>
                <a:lnTo>
                  <a:pt x="1798" y="118"/>
                </a:lnTo>
                <a:lnTo>
                  <a:pt x="118" y="1803"/>
                </a:lnTo>
                <a:close/>
              </a:path>
            </a:pathLst>
          </a:custGeom>
          <a:solidFill>
            <a:srgbClr val="83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8" name="Freeform 27"/>
          <p:cNvSpPr/>
          <p:nvPr/>
        </p:nvSpPr>
        <p:spPr bwMode="auto">
          <a:xfrm>
            <a:off x="3955802" y="3257114"/>
            <a:ext cx="1363363" cy="1366974"/>
          </a:xfrm>
          <a:custGeom>
            <a:avLst/>
            <a:gdLst>
              <a:gd name="T0" fmla="*/ 117 w 1510"/>
              <a:gd name="T1" fmla="*/ 1514 h 1514"/>
              <a:gd name="T2" fmla="*/ 0 w 1510"/>
              <a:gd name="T3" fmla="*/ 1397 h 1514"/>
              <a:gd name="T4" fmla="*/ 1392 w 1510"/>
              <a:gd name="T5" fmla="*/ 0 h 1514"/>
              <a:gd name="T6" fmla="*/ 1510 w 1510"/>
              <a:gd name="T7" fmla="*/ 119 h 1514"/>
              <a:gd name="T8" fmla="*/ 117 w 1510"/>
              <a:gd name="T9" fmla="*/ 1514 h 1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0" h="1514">
                <a:moveTo>
                  <a:pt x="117" y="1514"/>
                </a:moveTo>
                <a:lnTo>
                  <a:pt x="0" y="1397"/>
                </a:lnTo>
                <a:lnTo>
                  <a:pt x="1392" y="0"/>
                </a:lnTo>
                <a:lnTo>
                  <a:pt x="1510" y="119"/>
                </a:lnTo>
                <a:lnTo>
                  <a:pt x="117" y="1514"/>
                </a:lnTo>
                <a:close/>
              </a:path>
            </a:pathLst>
          </a:cu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9" name="Freeform 28"/>
          <p:cNvSpPr/>
          <p:nvPr/>
        </p:nvSpPr>
        <p:spPr bwMode="auto">
          <a:xfrm>
            <a:off x="5213527" y="3252600"/>
            <a:ext cx="1264948" cy="1269462"/>
          </a:xfrm>
          <a:custGeom>
            <a:avLst/>
            <a:gdLst>
              <a:gd name="T0" fmla="*/ 1401 w 1401"/>
              <a:gd name="T1" fmla="*/ 1287 h 1406"/>
              <a:gd name="T2" fmla="*/ 1284 w 1401"/>
              <a:gd name="T3" fmla="*/ 1406 h 1406"/>
              <a:gd name="T4" fmla="*/ 0 w 1401"/>
              <a:gd name="T5" fmla="*/ 119 h 1406"/>
              <a:gd name="T6" fmla="*/ 118 w 1401"/>
              <a:gd name="T7" fmla="*/ 0 h 1406"/>
              <a:gd name="T8" fmla="*/ 1401 w 1401"/>
              <a:gd name="T9" fmla="*/ 1287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1" h="1406">
                <a:moveTo>
                  <a:pt x="1401" y="1287"/>
                </a:moveTo>
                <a:lnTo>
                  <a:pt x="1284" y="1406"/>
                </a:lnTo>
                <a:lnTo>
                  <a:pt x="0" y="119"/>
                </a:lnTo>
                <a:lnTo>
                  <a:pt x="118" y="0"/>
                </a:lnTo>
                <a:lnTo>
                  <a:pt x="1401" y="1287"/>
                </a:lnTo>
                <a:close/>
              </a:path>
            </a:pathLst>
          </a:cu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10" name="Freeform 29"/>
          <p:cNvSpPr/>
          <p:nvPr/>
        </p:nvSpPr>
        <p:spPr bwMode="auto">
          <a:xfrm>
            <a:off x="4963426" y="2581753"/>
            <a:ext cx="1038323" cy="1042837"/>
          </a:xfrm>
          <a:custGeom>
            <a:avLst/>
            <a:gdLst>
              <a:gd name="T0" fmla="*/ 112 w 905"/>
              <a:gd name="T1" fmla="*/ 906 h 906"/>
              <a:gd name="T2" fmla="*/ 0 w 905"/>
              <a:gd name="T3" fmla="*/ 794 h 906"/>
              <a:gd name="T4" fmla="*/ 0 w 905"/>
              <a:gd name="T5" fmla="*/ 112 h 906"/>
              <a:gd name="T6" fmla="*/ 112 w 905"/>
              <a:gd name="T7" fmla="*/ 0 h 906"/>
              <a:gd name="T8" fmla="*/ 793 w 905"/>
              <a:gd name="T9" fmla="*/ 0 h 906"/>
              <a:gd name="T10" fmla="*/ 905 w 905"/>
              <a:gd name="T11" fmla="*/ 112 h 906"/>
              <a:gd name="T12" fmla="*/ 905 w 905"/>
              <a:gd name="T13" fmla="*/ 794 h 906"/>
              <a:gd name="T14" fmla="*/ 793 w 905"/>
              <a:gd name="T15" fmla="*/ 906 h 906"/>
              <a:gd name="T16" fmla="*/ 112 w 905"/>
              <a:gd name="T17" fmla="*/ 906 h 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05" h="906">
                <a:moveTo>
                  <a:pt x="112" y="906"/>
                </a:moveTo>
                <a:cubicBezTo>
                  <a:pt x="50" y="906"/>
                  <a:pt x="0" y="855"/>
                  <a:pt x="0" y="794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50"/>
                  <a:pt x="50" y="0"/>
                  <a:pt x="112" y="0"/>
                </a:cubicBezTo>
                <a:cubicBezTo>
                  <a:pt x="793" y="0"/>
                  <a:pt x="793" y="0"/>
                  <a:pt x="793" y="0"/>
                </a:cubicBezTo>
                <a:cubicBezTo>
                  <a:pt x="855" y="0"/>
                  <a:pt x="905" y="50"/>
                  <a:pt x="905" y="112"/>
                </a:cubicBezTo>
                <a:cubicBezTo>
                  <a:pt x="905" y="794"/>
                  <a:pt x="905" y="794"/>
                  <a:pt x="905" y="794"/>
                </a:cubicBezTo>
                <a:cubicBezTo>
                  <a:pt x="905" y="855"/>
                  <a:pt x="855" y="906"/>
                  <a:pt x="793" y="906"/>
                </a:cubicBezTo>
                <a:lnTo>
                  <a:pt x="112" y="90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Freeform 30"/>
          <p:cNvSpPr/>
          <p:nvPr/>
        </p:nvSpPr>
        <p:spPr bwMode="auto">
          <a:xfrm>
            <a:off x="4744024" y="2787612"/>
            <a:ext cx="1038323" cy="1042837"/>
          </a:xfrm>
          <a:custGeom>
            <a:avLst/>
            <a:gdLst>
              <a:gd name="T0" fmla="*/ 112 w 905"/>
              <a:gd name="T1" fmla="*/ 906 h 906"/>
              <a:gd name="T2" fmla="*/ 0 w 905"/>
              <a:gd name="T3" fmla="*/ 794 h 906"/>
              <a:gd name="T4" fmla="*/ 0 w 905"/>
              <a:gd name="T5" fmla="*/ 113 h 906"/>
              <a:gd name="T6" fmla="*/ 112 w 905"/>
              <a:gd name="T7" fmla="*/ 0 h 906"/>
              <a:gd name="T8" fmla="*/ 793 w 905"/>
              <a:gd name="T9" fmla="*/ 0 h 906"/>
              <a:gd name="T10" fmla="*/ 905 w 905"/>
              <a:gd name="T11" fmla="*/ 113 h 906"/>
              <a:gd name="T12" fmla="*/ 905 w 905"/>
              <a:gd name="T13" fmla="*/ 794 h 906"/>
              <a:gd name="T14" fmla="*/ 793 w 905"/>
              <a:gd name="T15" fmla="*/ 906 h 906"/>
              <a:gd name="T16" fmla="*/ 112 w 905"/>
              <a:gd name="T17" fmla="*/ 906 h 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05" h="906">
                <a:moveTo>
                  <a:pt x="112" y="906"/>
                </a:moveTo>
                <a:cubicBezTo>
                  <a:pt x="50" y="906"/>
                  <a:pt x="0" y="856"/>
                  <a:pt x="0" y="794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51"/>
                  <a:pt x="50" y="0"/>
                  <a:pt x="112" y="0"/>
                </a:cubicBezTo>
                <a:cubicBezTo>
                  <a:pt x="793" y="0"/>
                  <a:pt x="793" y="0"/>
                  <a:pt x="793" y="0"/>
                </a:cubicBezTo>
                <a:cubicBezTo>
                  <a:pt x="855" y="0"/>
                  <a:pt x="905" y="51"/>
                  <a:pt x="905" y="113"/>
                </a:cubicBezTo>
                <a:cubicBezTo>
                  <a:pt x="905" y="794"/>
                  <a:pt x="905" y="794"/>
                  <a:pt x="905" y="794"/>
                </a:cubicBezTo>
                <a:cubicBezTo>
                  <a:pt x="905" y="856"/>
                  <a:pt x="855" y="906"/>
                  <a:pt x="793" y="906"/>
                </a:cubicBezTo>
                <a:lnTo>
                  <a:pt x="112" y="906"/>
                </a:lnTo>
                <a:close/>
              </a:path>
            </a:pathLst>
          </a:cu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12" name="Freeform 31"/>
          <p:cNvSpPr/>
          <p:nvPr/>
        </p:nvSpPr>
        <p:spPr bwMode="auto">
          <a:xfrm>
            <a:off x="3298498" y="3859341"/>
            <a:ext cx="1420245" cy="1423857"/>
          </a:xfrm>
          <a:custGeom>
            <a:avLst/>
            <a:gdLst>
              <a:gd name="T0" fmla="*/ 153 w 1238"/>
              <a:gd name="T1" fmla="*/ 1238 h 1238"/>
              <a:gd name="T2" fmla="*/ 0 w 1238"/>
              <a:gd name="T3" fmla="*/ 1085 h 1238"/>
              <a:gd name="T4" fmla="*/ 0 w 1238"/>
              <a:gd name="T5" fmla="*/ 153 h 1238"/>
              <a:gd name="T6" fmla="*/ 153 w 1238"/>
              <a:gd name="T7" fmla="*/ 0 h 1238"/>
              <a:gd name="T8" fmla="*/ 1085 w 1238"/>
              <a:gd name="T9" fmla="*/ 0 h 1238"/>
              <a:gd name="T10" fmla="*/ 1238 w 1238"/>
              <a:gd name="T11" fmla="*/ 153 h 1238"/>
              <a:gd name="T12" fmla="*/ 1238 w 1238"/>
              <a:gd name="T13" fmla="*/ 1085 h 1238"/>
              <a:gd name="T14" fmla="*/ 1085 w 1238"/>
              <a:gd name="T15" fmla="*/ 1238 h 1238"/>
              <a:gd name="T16" fmla="*/ 153 w 1238"/>
              <a:gd name="T17" fmla="*/ 1238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8" h="1238">
                <a:moveTo>
                  <a:pt x="153" y="1238"/>
                </a:moveTo>
                <a:cubicBezTo>
                  <a:pt x="69" y="1238"/>
                  <a:pt x="0" y="1169"/>
                  <a:pt x="0" y="1085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9"/>
                  <a:pt x="69" y="0"/>
                  <a:pt x="153" y="0"/>
                </a:cubicBezTo>
                <a:cubicBezTo>
                  <a:pt x="1085" y="0"/>
                  <a:pt x="1085" y="0"/>
                  <a:pt x="1085" y="0"/>
                </a:cubicBezTo>
                <a:cubicBezTo>
                  <a:pt x="1169" y="0"/>
                  <a:pt x="1238" y="69"/>
                  <a:pt x="1238" y="153"/>
                </a:cubicBezTo>
                <a:cubicBezTo>
                  <a:pt x="1238" y="1085"/>
                  <a:pt x="1238" y="1085"/>
                  <a:pt x="1238" y="1085"/>
                </a:cubicBezTo>
                <a:cubicBezTo>
                  <a:pt x="1238" y="1169"/>
                  <a:pt x="1169" y="1238"/>
                  <a:pt x="1085" y="1238"/>
                </a:cubicBezTo>
                <a:lnTo>
                  <a:pt x="153" y="1238"/>
                </a:lnTo>
                <a:close/>
              </a:path>
            </a:pathLst>
          </a:custGeom>
          <a:solidFill>
            <a:srgbClr val="D9A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ym typeface="+mn-lt"/>
            </a:endParaRPr>
          </a:p>
        </p:txBody>
      </p:sp>
      <p:sp>
        <p:nvSpPr>
          <p:cNvPr id="13" name="Freeform 32"/>
          <p:cNvSpPr/>
          <p:nvPr/>
        </p:nvSpPr>
        <p:spPr bwMode="auto">
          <a:xfrm>
            <a:off x="5811239" y="3859341"/>
            <a:ext cx="1220706" cy="1224318"/>
          </a:xfrm>
          <a:custGeom>
            <a:avLst/>
            <a:gdLst>
              <a:gd name="T0" fmla="*/ 132 w 1064"/>
              <a:gd name="T1" fmla="*/ 1064 h 1064"/>
              <a:gd name="T2" fmla="*/ 0 w 1064"/>
              <a:gd name="T3" fmla="*/ 932 h 1064"/>
              <a:gd name="T4" fmla="*/ 0 w 1064"/>
              <a:gd name="T5" fmla="*/ 132 h 1064"/>
              <a:gd name="T6" fmla="*/ 132 w 1064"/>
              <a:gd name="T7" fmla="*/ 0 h 1064"/>
              <a:gd name="T8" fmla="*/ 932 w 1064"/>
              <a:gd name="T9" fmla="*/ 0 h 1064"/>
              <a:gd name="T10" fmla="*/ 1064 w 1064"/>
              <a:gd name="T11" fmla="*/ 132 h 1064"/>
              <a:gd name="T12" fmla="*/ 1064 w 1064"/>
              <a:gd name="T13" fmla="*/ 932 h 1064"/>
              <a:gd name="T14" fmla="*/ 932 w 1064"/>
              <a:gd name="T15" fmla="*/ 1064 h 1064"/>
              <a:gd name="T16" fmla="*/ 132 w 1064"/>
              <a:gd name="T17" fmla="*/ 1064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4" h="1064">
                <a:moveTo>
                  <a:pt x="132" y="1064"/>
                </a:moveTo>
                <a:cubicBezTo>
                  <a:pt x="59" y="1064"/>
                  <a:pt x="0" y="1005"/>
                  <a:pt x="0" y="93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59"/>
                  <a:pt x="59" y="0"/>
                  <a:pt x="132" y="0"/>
                </a:cubicBezTo>
                <a:cubicBezTo>
                  <a:pt x="932" y="0"/>
                  <a:pt x="932" y="0"/>
                  <a:pt x="932" y="0"/>
                </a:cubicBezTo>
                <a:cubicBezTo>
                  <a:pt x="1005" y="0"/>
                  <a:pt x="1064" y="59"/>
                  <a:pt x="1064" y="132"/>
                </a:cubicBezTo>
                <a:cubicBezTo>
                  <a:pt x="1064" y="932"/>
                  <a:pt x="1064" y="932"/>
                  <a:pt x="1064" y="932"/>
                </a:cubicBezTo>
                <a:cubicBezTo>
                  <a:pt x="1064" y="1005"/>
                  <a:pt x="1005" y="1064"/>
                  <a:pt x="932" y="1064"/>
                </a:cubicBezTo>
                <a:lnTo>
                  <a:pt x="132" y="1064"/>
                </a:lnTo>
                <a:close/>
              </a:path>
            </a:pathLst>
          </a:custGeom>
          <a:solidFill>
            <a:srgbClr val="7C7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14" name="Freeform 33"/>
          <p:cNvSpPr/>
          <p:nvPr/>
        </p:nvSpPr>
        <p:spPr bwMode="auto">
          <a:xfrm>
            <a:off x="6984996" y="1994875"/>
            <a:ext cx="1905097" cy="1909611"/>
          </a:xfrm>
          <a:custGeom>
            <a:avLst/>
            <a:gdLst>
              <a:gd name="T0" fmla="*/ 206 w 1660"/>
              <a:gd name="T1" fmla="*/ 1659 h 1659"/>
              <a:gd name="T2" fmla="*/ 0 w 1660"/>
              <a:gd name="T3" fmla="*/ 1454 h 1659"/>
              <a:gd name="T4" fmla="*/ 0 w 1660"/>
              <a:gd name="T5" fmla="*/ 205 h 1659"/>
              <a:gd name="T6" fmla="*/ 206 w 1660"/>
              <a:gd name="T7" fmla="*/ 0 h 1659"/>
              <a:gd name="T8" fmla="*/ 1454 w 1660"/>
              <a:gd name="T9" fmla="*/ 0 h 1659"/>
              <a:gd name="T10" fmla="*/ 1660 w 1660"/>
              <a:gd name="T11" fmla="*/ 205 h 1659"/>
              <a:gd name="T12" fmla="*/ 1660 w 1660"/>
              <a:gd name="T13" fmla="*/ 1454 h 1659"/>
              <a:gd name="T14" fmla="*/ 1454 w 1660"/>
              <a:gd name="T15" fmla="*/ 1659 h 1659"/>
              <a:gd name="T16" fmla="*/ 206 w 1660"/>
              <a:gd name="T17" fmla="*/ 1659 h 1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60" h="1659">
                <a:moveTo>
                  <a:pt x="206" y="1659"/>
                </a:moveTo>
                <a:cubicBezTo>
                  <a:pt x="92" y="1659"/>
                  <a:pt x="0" y="1567"/>
                  <a:pt x="0" y="1454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91"/>
                  <a:pt x="92" y="0"/>
                  <a:pt x="206" y="0"/>
                </a:cubicBezTo>
                <a:cubicBezTo>
                  <a:pt x="1454" y="0"/>
                  <a:pt x="1454" y="0"/>
                  <a:pt x="1454" y="0"/>
                </a:cubicBezTo>
                <a:cubicBezTo>
                  <a:pt x="1568" y="0"/>
                  <a:pt x="1660" y="91"/>
                  <a:pt x="1660" y="205"/>
                </a:cubicBezTo>
                <a:cubicBezTo>
                  <a:pt x="1660" y="1454"/>
                  <a:pt x="1660" y="1454"/>
                  <a:pt x="1660" y="1454"/>
                </a:cubicBezTo>
                <a:cubicBezTo>
                  <a:pt x="1660" y="1567"/>
                  <a:pt x="1568" y="1659"/>
                  <a:pt x="1454" y="1659"/>
                </a:cubicBezTo>
                <a:lnTo>
                  <a:pt x="206" y="1659"/>
                </a:lnTo>
                <a:close/>
              </a:path>
            </a:pathLst>
          </a:custGeom>
          <a:solidFill>
            <a:srgbClr val="838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>
            <a:off x="9509476" y="220768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9509476" y="2490853"/>
            <a:ext cx="2035357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7554539" y="483743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7554539" y="5120603"/>
            <a:ext cx="2035357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2247062" y="2429213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2247062" y="2712378"/>
            <a:ext cx="2035357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768357" y="4800494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768357" y="5083659"/>
            <a:ext cx="2035357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3" name="Group 12"/>
          <p:cNvGrpSpPr/>
          <p:nvPr/>
        </p:nvGrpSpPr>
        <p:grpSpPr>
          <a:xfrm>
            <a:off x="7655394" y="2512853"/>
            <a:ext cx="604480" cy="807158"/>
            <a:chOff x="754063" y="1211263"/>
            <a:chExt cx="269875" cy="360363"/>
          </a:xfrm>
          <a:solidFill>
            <a:schemeClr val="bg1"/>
          </a:solidFill>
        </p:grpSpPr>
        <p:sp>
          <p:nvSpPr>
            <p:cNvPr id="24" name="Freeform 9"/>
            <p:cNvSpPr>
              <a:spLocks noEditPoints="1"/>
            </p:cNvSpPr>
            <p:nvPr/>
          </p:nvSpPr>
          <p:spPr bwMode="auto">
            <a:xfrm>
              <a:off x="754063" y="1211263"/>
              <a:ext cx="269875" cy="360363"/>
            </a:xfrm>
            <a:custGeom>
              <a:avLst/>
              <a:gdLst/>
              <a:ahLst/>
              <a:cxnLst>
                <a:cxn ang="0">
                  <a:pos x="80" y="50"/>
                </a:cxn>
                <a:cxn ang="0">
                  <a:pos x="80" y="35"/>
                </a:cxn>
                <a:cxn ang="0">
                  <a:pos x="46" y="0"/>
                </a:cxn>
                <a:cxn ang="0">
                  <a:pos x="11" y="35"/>
                </a:cxn>
                <a:cxn ang="0">
                  <a:pos x="11" y="50"/>
                </a:cxn>
                <a:cxn ang="0">
                  <a:pos x="0" y="61"/>
                </a:cxn>
                <a:cxn ang="0">
                  <a:pos x="0" y="88"/>
                </a:cxn>
                <a:cxn ang="0">
                  <a:pos x="34" y="123"/>
                </a:cxn>
                <a:cxn ang="0">
                  <a:pos x="57" y="123"/>
                </a:cxn>
                <a:cxn ang="0">
                  <a:pos x="92" y="88"/>
                </a:cxn>
                <a:cxn ang="0">
                  <a:pos x="92" y="61"/>
                </a:cxn>
                <a:cxn ang="0">
                  <a:pos x="80" y="50"/>
                </a:cxn>
                <a:cxn ang="0">
                  <a:pos x="19" y="35"/>
                </a:cxn>
                <a:cxn ang="0">
                  <a:pos x="46" y="8"/>
                </a:cxn>
                <a:cxn ang="0">
                  <a:pos x="73" y="35"/>
                </a:cxn>
                <a:cxn ang="0">
                  <a:pos x="73" y="50"/>
                </a:cxn>
                <a:cxn ang="0">
                  <a:pos x="65" y="50"/>
                </a:cxn>
                <a:cxn ang="0">
                  <a:pos x="65" y="35"/>
                </a:cxn>
                <a:cxn ang="0">
                  <a:pos x="46" y="15"/>
                </a:cxn>
                <a:cxn ang="0">
                  <a:pos x="27" y="35"/>
                </a:cxn>
                <a:cxn ang="0">
                  <a:pos x="27" y="50"/>
                </a:cxn>
                <a:cxn ang="0">
                  <a:pos x="19" y="50"/>
                </a:cxn>
                <a:cxn ang="0">
                  <a:pos x="19" y="35"/>
                </a:cxn>
                <a:cxn ang="0">
                  <a:pos x="61" y="35"/>
                </a:cxn>
                <a:cxn ang="0">
                  <a:pos x="61" y="50"/>
                </a:cxn>
                <a:cxn ang="0">
                  <a:pos x="31" y="50"/>
                </a:cxn>
                <a:cxn ang="0">
                  <a:pos x="31" y="35"/>
                </a:cxn>
                <a:cxn ang="0">
                  <a:pos x="46" y="19"/>
                </a:cxn>
                <a:cxn ang="0">
                  <a:pos x="61" y="35"/>
                </a:cxn>
                <a:cxn ang="0">
                  <a:pos x="84" y="73"/>
                </a:cxn>
                <a:cxn ang="0">
                  <a:pos x="84" y="88"/>
                </a:cxn>
                <a:cxn ang="0">
                  <a:pos x="57" y="115"/>
                </a:cxn>
                <a:cxn ang="0">
                  <a:pos x="34" y="115"/>
                </a:cxn>
                <a:cxn ang="0">
                  <a:pos x="8" y="88"/>
                </a:cxn>
                <a:cxn ang="0">
                  <a:pos x="8" y="61"/>
                </a:cxn>
                <a:cxn ang="0">
                  <a:pos x="11" y="58"/>
                </a:cxn>
                <a:cxn ang="0">
                  <a:pos x="80" y="58"/>
                </a:cxn>
                <a:cxn ang="0">
                  <a:pos x="84" y="61"/>
                </a:cxn>
                <a:cxn ang="0">
                  <a:pos x="84" y="73"/>
                </a:cxn>
                <a:cxn ang="0">
                  <a:pos x="84" y="73"/>
                </a:cxn>
                <a:cxn ang="0">
                  <a:pos x="84" y="73"/>
                </a:cxn>
              </a:cxnLst>
              <a:rect l="0" t="0" r="r" b="b"/>
              <a:pathLst>
                <a:path w="92" h="123">
                  <a:moveTo>
                    <a:pt x="80" y="50"/>
                  </a:moveTo>
                  <a:cubicBezTo>
                    <a:pt x="80" y="35"/>
                    <a:pt x="80" y="35"/>
                    <a:pt x="80" y="35"/>
                  </a:cubicBezTo>
                  <a:cubicBezTo>
                    <a:pt x="80" y="16"/>
                    <a:pt x="65" y="0"/>
                    <a:pt x="46" y="0"/>
                  </a:cubicBezTo>
                  <a:cubicBezTo>
                    <a:pt x="27" y="0"/>
                    <a:pt x="11" y="16"/>
                    <a:pt x="11" y="35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5" y="50"/>
                    <a:pt x="0" y="55"/>
                    <a:pt x="0" y="61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107"/>
                    <a:pt x="15" y="123"/>
                    <a:pt x="34" y="123"/>
                  </a:cubicBezTo>
                  <a:cubicBezTo>
                    <a:pt x="57" y="123"/>
                    <a:pt x="57" y="123"/>
                    <a:pt x="57" y="123"/>
                  </a:cubicBezTo>
                  <a:cubicBezTo>
                    <a:pt x="76" y="123"/>
                    <a:pt x="92" y="107"/>
                    <a:pt x="92" y="88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2" y="55"/>
                    <a:pt x="87" y="50"/>
                    <a:pt x="80" y="50"/>
                  </a:cubicBezTo>
                  <a:close/>
                  <a:moveTo>
                    <a:pt x="19" y="35"/>
                  </a:moveTo>
                  <a:cubicBezTo>
                    <a:pt x="19" y="20"/>
                    <a:pt x="31" y="8"/>
                    <a:pt x="46" y="8"/>
                  </a:cubicBezTo>
                  <a:cubicBezTo>
                    <a:pt x="61" y="8"/>
                    <a:pt x="73" y="20"/>
                    <a:pt x="73" y="3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65" y="50"/>
                    <a:pt x="65" y="50"/>
                    <a:pt x="65" y="50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5" y="24"/>
                    <a:pt x="56" y="15"/>
                    <a:pt x="46" y="15"/>
                  </a:cubicBezTo>
                  <a:cubicBezTo>
                    <a:pt x="35" y="15"/>
                    <a:pt x="27" y="24"/>
                    <a:pt x="27" y="35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19" y="50"/>
                    <a:pt x="19" y="50"/>
                    <a:pt x="19" y="50"/>
                  </a:cubicBezTo>
                  <a:lnTo>
                    <a:pt x="19" y="35"/>
                  </a:lnTo>
                  <a:close/>
                  <a:moveTo>
                    <a:pt x="61" y="35"/>
                  </a:moveTo>
                  <a:cubicBezTo>
                    <a:pt x="61" y="50"/>
                    <a:pt x="61" y="50"/>
                    <a:pt x="61" y="50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26"/>
                    <a:pt x="37" y="19"/>
                    <a:pt x="46" y="19"/>
                  </a:cubicBezTo>
                  <a:cubicBezTo>
                    <a:pt x="54" y="19"/>
                    <a:pt x="61" y="26"/>
                    <a:pt x="61" y="35"/>
                  </a:cubicBezTo>
                  <a:close/>
                  <a:moveTo>
                    <a:pt x="84" y="73"/>
                  </a:moveTo>
                  <a:cubicBezTo>
                    <a:pt x="84" y="88"/>
                    <a:pt x="84" y="88"/>
                    <a:pt x="84" y="88"/>
                  </a:cubicBezTo>
                  <a:cubicBezTo>
                    <a:pt x="84" y="103"/>
                    <a:pt x="72" y="115"/>
                    <a:pt x="57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20" y="115"/>
                    <a:pt x="8" y="103"/>
                    <a:pt x="8" y="88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59"/>
                    <a:pt x="9" y="58"/>
                    <a:pt x="11" y="58"/>
                  </a:cubicBezTo>
                  <a:cubicBezTo>
                    <a:pt x="80" y="58"/>
                    <a:pt x="80" y="58"/>
                    <a:pt x="80" y="58"/>
                  </a:cubicBezTo>
                  <a:cubicBezTo>
                    <a:pt x="83" y="58"/>
                    <a:pt x="84" y="59"/>
                    <a:pt x="84" y="61"/>
                  </a:cubicBezTo>
                  <a:lnTo>
                    <a:pt x="84" y="73"/>
                  </a:lnTo>
                  <a:close/>
                  <a:moveTo>
                    <a:pt x="84" y="73"/>
                  </a:moveTo>
                  <a:cubicBezTo>
                    <a:pt x="84" y="73"/>
                    <a:pt x="84" y="73"/>
                    <a:pt x="84" y="7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5" name="Freeform 10"/>
            <p:cNvSpPr>
              <a:spLocks noEditPoints="1"/>
            </p:cNvSpPr>
            <p:nvPr/>
          </p:nvSpPr>
          <p:spPr bwMode="auto">
            <a:xfrm>
              <a:off x="865188" y="1425576"/>
              <a:ext cx="47625" cy="666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8"/>
                </a:cxn>
                <a:cxn ang="0">
                  <a:pos x="3" y="18"/>
                </a:cxn>
                <a:cxn ang="0">
                  <a:pos x="8" y="23"/>
                </a:cxn>
                <a:cxn ang="0">
                  <a:pos x="13" y="18"/>
                </a:cxn>
                <a:cxn ang="0">
                  <a:pos x="16" y="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6" h="23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0"/>
                    <a:pt x="1" y="14"/>
                    <a:pt x="3" y="18"/>
                  </a:cubicBezTo>
                  <a:cubicBezTo>
                    <a:pt x="4" y="21"/>
                    <a:pt x="5" y="23"/>
                    <a:pt x="8" y="23"/>
                  </a:cubicBezTo>
                  <a:cubicBezTo>
                    <a:pt x="11" y="23"/>
                    <a:pt x="12" y="21"/>
                    <a:pt x="13" y="18"/>
                  </a:cubicBezTo>
                  <a:cubicBezTo>
                    <a:pt x="14" y="14"/>
                    <a:pt x="16" y="10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6" name="Group 15"/>
          <p:cNvGrpSpPr/>
          <p:nvPr/>
        </p:nvGrpSpPr>
        <p:grpSpPr>
          <a:xfrm>
            <a:off x="6183436" y="4286010"/>
            <a:ext cx="508218" cy="441055"/>
            <a:chOff x="8783638" y="1235076"/>
            <a:chExt cx="360363" cy="312738"/>
          </a:xfrm>
          <a:solidFill>
            <a:schemeClr val="bg1"/>
          </a:solidFill>
        </p:grpSpPr>
        <p:sp>
          <p:nvSpPr>
            <p:cNvPr id="27" name="Freeform 51"/>
            <p:cNvSpPr>
              <a:spLocks noEditPoints="1"/>
            </p:cNvSpPr>
            <p:nvPr/>
          </p:nvSpPr>
          <p:spPr bwMode="auto">
            <a:xfrm>
              <a:off x="8842375" y="1290638"/>
              <a:ext cx="128588" cy="8413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27"/>
                </a:cxn>
                <a:cxn ang="0">
                  <a:pos x="1" y="29"/>
                </a:cxn>
                <a:cxn ang="0">
                  <a:pos x="3" y="27"/>
                </a:cxn>
                <a:cxn ang="0">
                  <a:pos x="42" y="4"/>
                </a:cxn>
                <a:cxn ang="0">
                  <a:pos x="44" y="2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44" h="29">
                  <a:moveTo>
                    <a:pt x="42" y="0"/>
                  </a:moveTo>
                  <a:cubicBezTo>
                    <a:pt x="19" y="0"/>
                    <a:pt x="0" y="12"/>
                    <a:pt x="0" y="27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3" y="29"/>
                    <a:pt x="3" y="28"/>
                    <a:pt x="3" y="27"/>
                  </a:cubicBezTo>
                  <a:cubicBezTo>
                    <a:pt x="3" y="15"/>
                    <a:pt x="21" y="4"/>
                    <a:pt x="42" y="4"/>
                  </a:cubicBezTo>
                  <a:cubicBezTo>
                    <a:pt x="43" y="4"/>
                    <a:pt x="44" y="3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lose/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8" name="Freeform 52"/>
            <p:cNvSpPr>
              <a:spLocks noEditPoints="1"/>
            </p:cNvSpPr>
            <p:nvPr/>
          </p:nvSpPr>
          <p:spPr bwMode="auto">
            <a:xfrm>
              <a:off x="8783638" y="1235076"/>
              <a:ext cx="360363" cy="312738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46"/>
                </a:cxn>
                <a:cxn ang="0">
                  <a:pos x="27" y="84"/>
                </a:cxn>
                <a:cxn ang="0">
                  <a:pos x="27" y="84"/>
                </a:cxn>
                <a:cxn ang="0">
                  <a:pos x="20" y="102"/>
                </a:cxn>
                <a:cxn ang="0">
                  <a:pos x="20" y="104"/>
                </a:cxn>
                <a:cxn ang="0">
                  <a:pos x="23" y="107"/>
                </a:cxn>
                <a:cxn ang="0">
                  <a:pos x="24" y="107"/>
                </a:cxn>
                <a:cxn ang="0">
                  <a:pos x="50" y="91"/>
                </a:cxn>
                <a:cxn ang="0">
                  <a:pos x="62" y="92"/>
                </a:cxn>
                <a:cxn ang="0">
                  <a:pos x="123" y="46"/>
                </a:cxn>
                <a:cxn ang="0">
                  <a:pos x="62" y="0"/>
                </a:cxn>
                <a:cxn ang="0">
                  <a:pos x="62" y="84"/>
                </a:cxn>
                <a:cxn ang="0">
                  <a:pos x="51" y="83"/>
                </a:cxn>
                <a:cxn ang="0">
                  <a:pos x="50" y="83"/>
                </a:cxn>
                <a:cxn ang="0">
                  <a:pos x="44" y="86"/>
                </a:cxn>
                <a:cxn ang="0">
                  <a:pos x="32" y="96"/>
                </a:cxn>
                <a:cxn ang="0">
                  <a:pos x="35" y="85"/>
                </a:cxn>
                <a:cxn ang="0">
                  <a:pos x="35" y="84"/>
                </a:cxn>
                <a:cxn ang="0">
                  <a:pos x="31" y="77"/>
                </a:cxn>
                <a:cxn ang="0">
                  <a:pos x="8" y="46"/>
                </a:cxn>
                <a:cxn ang="0">
                  <a:pos x="62" y="7"/>
                </a:cxn>
                <a:cxn ang="0">
                  <a:pos x="115" y="46"/>
                </a:cxn>
                <a:cxn ang="0">
                  <a:pos x="62" y="84"/>
                </a:cxn>
                <a:cxn ang="0">
                  <a:pos x="62" y="84"/>
                </a:cxn>
                <a:cxn ang="0">
                  <a:pos x="62" y="84"/>
                </a:cxn>
              </a:cxnLst>
              <a:rect l="0" t="0" r="r" b="b"/>
              <a:pathLst>
                <a:path w="123" h="107">
                  <a:moveTo>
                    <a:pt x="62" y="0"/>
                  </a:moveTo>
                  <a:cubicBezTo>
                    <a:pt x="28" y="0"/>
                    <a:pt x="0" y="20"/>
                    <a:pt x="0" y="46"/>
                  </a:cubicBezTo>
                  <a:cubicBezTo>
                    <a:pt x="0" y="62"/>
                    <a:pt x="11" y="76"/>
                    <a:pt x="27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7" y="91"/>
                    <a:pt x="22" y="98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6"/>
                    <a:pt x="21" y="107"/>
                    <a:pt x="23" y="107"/>
                  </a:cubicBezTo>
                  <a:cubicBezTo>
                    <a:pt x="23" y="107"/>
                    <a:pt x="24" y="107"/>
                    <a:pt x="24" y="107"/>
                  </a:cubicBezTo>
                  <a:cubicBezTo>
                    <a:pt x="36" y="105"/>
                    <a:pt x="47" y="94"/>
                    <a:pt x="50" y="91"/>
                  </a:cubicBezTo>
                  <a:cubicBezTo>
                    <a:pt x="54" y="92"/>
                    <a:pt x="58" y="92"/>
                    <a:pt x="62" y="92"/>
                  </a:cubicBezTo>
                  <a:cubicBezTo>
                    <a:pt x="96" y="92"/>
                    <a:pt x="123" y="71"/>
                    <a:pt x="123" y="46"/>
                  </a:cubicBezTo>
                  <a:cubicBezTo>
                    <a:pt x="123" y="20"/>
                    <a:pt x="96" y="0"/>
                    <a:pt x="62" y="0"/>
                  </a:cubicBezTo>
                  <a:close/>
                  <a:moveTo>
                    <a:pt x="62" y="84"/>
                  </a:moveTo>
                  <a:cubicBezTo>
                    <a:pt x="58" y="84"/>
                    <a:pt x="55" y="84"/>
                    <a:pt x="51" y="83"/>
                  </a:cubicBezTo>
                  <a:cubicBezTo>
                    <a:pt x="51" y="83"/>
                    <a:pt x="50" y="83"/>
                    <a:pt x="50" y="83"/>
                  </a:cubicBezTo>
                  <a:cubicBezTo>
                    <a:pt x="48" y="83"/>
                    <a:pt x="45" y="84"/>
                    <a:pt x="44" y="86"/>
                  </a:cubicBezTo>
                  <a:cubicBezTo>
                    <a:pt x="42" y="88"/>
                    <a:pt x="38" y="93"/>
                    <a:pt x="32" y="96"/>
                  </a:cubicBezTo>
                  <a:cubicBezTo>
                    <a:pt x="34" y="92"/>
                    <a:pt x="35" y="89"/>
                    <a:pt x="35" y="85"/>
                  </a:cubicBezTo>
                  <a:cubicBezTo>
                    <a:pt x="35" y="84"/>
                    <a:pt x="35" y="84"/>
                    <a:pt x="35" y="84"/>
                  </a:cubicBezTo>
                  <a:cubicBezTo>
                    <a:pt x="35" y="81"/>
                    <a:pt x="33" y="78"/>
                    <a:pt x="31" y="77"/>
                  </a:cubicBezTo>
                  <a:cubicBezTo>
                    <a:pt x="17" y="70"/>
                    <a:pt x="8" y="58"/>
                    <a:pt x="8" y="46"/>
                  </a:cubicBezTo>
                  <a:cubicBezTo>
                    <a:pt x="8" y="25"/>
                    <a:pt x="32" y="7"/>
                    <a:pt x="62" y="7"/>
                  </a:cubicBezTo>
                  <a:cubicBezTo>
                    <a:pt x="91" y="7"/>
                    <a:pt x="115" y="25"/>
                    <a:pt x="115" y="46"/>
                  </a:cubicBezTo>
                  <a:cubicBezTo>
                    <a:pt x="115" y="67"/>
                    <a:pt x="91" y="84"/>
                    <a:pt x="62" y="84"/>
                  </a:cubicBezTo>
                  <a:close/>
                  <a:moveTo>
                    <a:pt x="62" y="84"/>
                  </a:moveTo>
                  <a:cubicBezTo>
                    <a:pt x="62" y="84"/>
                    <a:pt x="62" y="84"/>
                    <a:pt x="62" y="8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9" name="Freeform 72"/>
          <p:cNvSpPr>
            <a:spLocks noEditPoints="1"/>
          </p:cNvSpPr>
          <p:nvPr/>
        </p:nvSpPr>
        <p:spPr bwMode="auto">
          <a:xfrm>
            <a:off x="3698717" y="4305954"/>
            <a:ext cx="531484" cy="531484"/>
          </a:xfrm>
          <a:custGeom>
            <a:avLst/>
            <a:gdLst/>
            <a:ahLst/>
            <a:cxnLst>
              <a:cxn ang="0">
                <a:pos x="121" y="1"/>
              </a:cxn>
              <a:cxn ang="0">
                <a:pos x="119" y="0"/>
              </a:cxn>
              <a:cxn ang="0">
                <a:pos x="117" y="1"/>
              </a:cxn>
              <a:cxn ang="0">
                <a:pos x="2" y="77"/>
              </a:cxn>
              <a:cxn ang="0">
                <a:pos x="0" y="81"/>
              </a:cxn>
              <a:cxn ang="0">
                <a:pos x="2" y="84"/>
              </a:cxn>
              <a:cxn ang="0">
                <a:pos x="32" y="96"/>
              </a:cxn>
              <a:cxn ang="0">
                <a:pos x="46" y="121"/>
              </a:cxn>
              <a:cxn ang="0">
                <a:pos x="50" y="123"/>
              </a:cxn>
              <a:cxn ang="0">
                <a:pos x="50" y="123"/>
              </a:cxn>
              <a:cxn ang="0">
                <a:pos x="53" y="121"/>
              </a:cxn>
              <a:cxn ang="0">
                <a:pos x="61" y="107"/>
              </a:cxn>
              <a:cxn ang="0">
                <a:pos x="98" y="122"/>
              </a:cxn>
              <a:cxn ang="0">
                <a:pos x="100" y="123"/>
              </a:cxn>
              <a:cxn ang="0">
                <a:pos x="101" y="122"/>
              </a:cxn>
              <a:cxn ang="0">
                <a:pos x="103" y="119"/>
              </a:cxn>
              <a:cxn ang="0">
                <a:pos x="123" y="4"/>
              </a:cxn>
              <a:cxn ang="0">
                <a:pos x="121" y="1"/>
              </a:cxn>
              <a:cxn ang="0">
                <a:pos x="12" y="80"/>
              </a:cxn>
              <a:cxn ang="0">
                <a:pos x="101" y="20"/>
              </a:cxn>
              <a:cxn ang="0">
                <a:pos x="36" y="89"/>
              </a:cxn>
              <a:cxn ang="0">
                <a:pos x="35" y="89"/>
              </a:cxn>
              <a:cxn ang="0">
                <a:pos x="12" y="80"/>
              </a:cxn>
              <a:cxn ang="0">
                <a:pos x="39" y="92"/>
              </a:cxn>
              <a:cxn ang="0">
                <a:pos x="39" y="92"/>
              </a:cxn>
              <a:cxn ang="0">
                <a:pos x="112" y="14"/>
              </a:cxn>
              <a:cxn ang="0">
                <a:pos x="50" y="111"/>
              </a:cxn>
              <a:cxn ang="0">
                <a:pos x="39" y="92"/>
              </a:cxn>
              <a:cxn ang="0">
                <a:pos x="97" y="113"/>
              </a:cxn>
              <a:cxn ang="0">
                <a:pos x="64" y="100"/>
              </a:cxn>
              <a:cxn ang="0">
                <a:pos x="61" y="100"/>
              </a:cxn>
              <a:cxn ang="0">
                <a:pos x="112" y="22"/>
              </a:cxn>
              <a:cxn ang="0">
                <a:pos x="97" y="113"/>
              </a:cxn>
              <a:cxn ang="0">
                <a:pos x="97" y="113"/>
              </a:cxn>
              <a:cxn ang="0">
                <a:pos x="97" y="113"/>
              </a:cxn>
            </a:cxnLst>
            <a:rect l="0" t="0" r="r" b="b"/>
            <a:pathLst>
              <a:path w="123" h="123">
                <a:moveTo>
                  <a:pt x="121" y="1"/>
                </a:moveTo>
                <a:cubicBezTo>
                  <a:pt x="120" y="0"/>
                  <a:pt x="119" y="0"/>
                  <a:pt x="119" y="0"/>
                </a:cubicBezTo>
                <a:cubicBezTo>
                  <a:pt x="118" y="0"/>
                  <a:pt x="117" y="0"/>
                  <a:pt x="117" y="1"/>
                </a:cubicBezTo>
                <a:cubicBezTo>
                  <a:pt x="2" y="77"/>
                  <a:pt x="2" y="77"/>
                  <a:pt x="2" y="77"/>
                </a:cubicBezTo>
                <a:cubicBezTo>
                  <a:pt x="0" y="78"/>
                  <a:pt x="0" y="79"/>
                  <a:pt x="0" y="81"/>
                </a:cubicBezTo>
                <a:cubicBezTo>
                  <a:pt x="0" y="82"/>
                  <a:pt x="1" y="83"/>
                  <a:pt x="2" y="84"/>
                </a:cubicBezTo>
                <a:cubicBezTo>
                  <a:pt x="32" y="96"/>
                  <a:pt x="32" y="96"/>
                  <a:pt x="32" y="96"/>
                </a:cubicBezTo>
                <a:cubicBezTo>
                  <a:pt x="46" y="121"/>
                  <a:pt x="46" y="121"/>
                  <a:pt x="46" y="121"/>
                </a:cubicBezTo>
                <a:cubicBezTo>
                  <a:pt x="47" y="122"/>
                  <a:pt x="48" y="123"/>
                  <a:pt x="50" y="123"/>
                </a:cubicBezTo>
                <a:cubicBezTo>
                  <a:pt x="50" y="123"/>
                  <a:pt x="50" y="123"/>
                  <a:pt x="50" y="123"/>
                </a:cubicBezTo>
                <a:cubicBezTo>
                  <a:pt x="51" y="123"/>
                  <a:pt x="52" y="122"/>
                  <a:pt x="53" y="121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9" y="123"/>
                  <a:pt x="99" y="123"/>
                  <a:pt x="100" y="123"/>
                </a:cubicBezTo>
                <a:cubicBezTo>
                  <a:pt x="100" y="123"/>
                  <a:pt x="101" y="122"/>
                  <a:pt x="101" y="122"/>
                </a:cubicBezTo>
                <a:cubicBezTo>
                  <a:pt x="102" y="122"/>
                  <a:pt x="103" y="121"/>
                  <a:pt x="103" y="119"/>
                </a:cubicBezTo>
                <a:cubicBezTo>
                  <a:pt x="123" y="4"/>
                  <a:pt x="123" y="4"/>
                  <a:pt x="123" y="4"/>
                </a:cubicBezTo>
                <a:cubicBezTo>
                  <a:pt x="123" y="3"/>
                  <a:pt x="122" y="1"/>
                  <a:pt x="121" y="1"/>
                </a:cubicBezTo>
                <a:close/>
                <a:moveTo>
                  <a:pt x="12" y="80"/>
                </a:moveTo>
                <a:cubicBezTo>
                  <a:pt x="101" y="20"/>
                  <a:pt x="101" y="20"/>
                  <a:pt x="101" y="20"/>
                </a:cubicBezTo>
                <a:cubicBezTo>
                  <a:pt x="36" y="89"/>
                  <a:pt x="36" y="89"/>
                  <a:pt x="36" y="89"/>
                </a:cubicBezTo>
                <a:cubicBezTo>
                  <a:pt x="36" y="89"/>
                  <a:pt x="35" y="89"/>
                  <a:pt x="35" y="89"/>
                </a:cubicBezTo>
                <a:lnTo>
                  <a:pt x="12" y="80"/>
                </a:lnTo>
                <a:close/>
                <a:moveTo>
                  <a:pt x="39" y="92"/>
                </a:moveTo>
                <a:cubicBezTo>
                  <a:pt x="39" y="92"/>
                  <a:pt x="39" y="92"/>
                  <a:pt x="39" y="92"/>
                </a:cubicBezTo>
                <a:cubicBezTo>
                  <a:pt x="112" y="14"/>
                  <a:pt x="112" y="14"/>
                  <a:pt x="112" y="14"/>
                </a:cubicBezTo>
                <a:cubicBezTo>
                  <a:pt x="50" y="111"/>
                  <a:pt x="50" y="111"/>
                  <a:pt x="50" y="111"/>
                </a:cubicBezTo>
                <a:lnTo>
                  <a:pt x="39" y="92"/>
                </a:lnTo>
                <a:close/>
                <a:moveTo>
                  <a:pt x="97" y="113"/>
                </a:moveTo>
                <a:cubicBezTo>
                  <a:pt x="64" y="100"/>
                  <a:pt x="64" y="100"/>
                  <a:pt x="64" y="100"/>
                </a:cubicBezTo>
                <a:cubicBezTo>
                  <a:pt x="63" y="100"/>
                  <a:pt x="62" y="100"/>
                  <a:pt x="61" y="100"/>
                </a:cubicBezTo>
                <a:cubicBezTo>
                  <a:pt x="112" y="22"/>
                  <a:pt x="112" y="22"/>
                  <a:pt x="112" y="22"/>
                </a:cubicBezTo>
                <a:lnTo>
                  <a:pt x="97" y="113"/>
                </a:lnTo>
                <a:close/>
                <a:moveTo>
                  <a:pt x="97" y="113"/>
                </a:moveTo>
                <a:cubicBezTo>
                  <a:pt x="97" y="113"/>
                  <a:pt x="97" y="113"/>
                  <a:pt x="97" y="113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0" name="Group 19"/>
          <p:cNvGrpSpPr/>
          <p:nvPr/>
        </p:nvGrpSpPr>
        <p:grpSpPr>
          <a:xfrm>
            <a:off x="5099278" y="3029377"/>
            <a:ext cx="365250" cy="531484"/>
            <a:chOff x="4075113" y="1909763"/>
            <a:chExt cx="247650" cy="360363"/>
          </a:xfrm>
          <a:solidFill>
            <a:schemeClr val="bg1"/>
          </a:solidFill>
        </p:grpSpPr>
        <p:sp>
          <p:nvSpPr>
            <p:cNvPr id="31" name="Freeform 78"/>
            <p:cNvSpPr>
              <a:spLocks noEditPoints="1"/>
            </p:cNvSpPr>
            <p:nvPr/>
          </p:nvSpPr>
          <p:spPr bwMode="auto">
            <a:xfrm>
              <a:off x="4075113" y="1909763"/>
              <a:ext cx="247650" cy="36036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42"/>
                </a:cxn>
                <a:cxn ang="0">
                  <a:pos x="19" y="88"/>
                </a:cxn>
                <a:cxn ang="0">
                  <a:pos x="42" y="123"/>
                </a:cxn>
                <a:cxn ang="0">
                  <a:pos x="65" y="88"/>
                </a:cxn>
                <a:cxn ang="0">
                  <a:pos x="85" y="42"/>
                </a:cxn>
                <a:cxn ang="0">
                  <a:pos x="42" y="0"/>
                </a:cxn>
                <a:cxn ang="0">
                  <a:pos x="52" y="104"/>
                </a:cxn>
                <a:cxn ang="0">
                  <a:pos x="33" y="106"/>
                </a:cxn>
                <a:cxn ang="0">
                  <a:pos x="31" y="99"/>
                </a:cxn>
                <a:cxn ang="0">
                  <a:pos x="31" y="99"/>
                </a:cxn>
                <a:cxn ang="0">
                  <a:pos x="55" y="96"/>
                </a:cxn>
                <a:cxn ang="0">
                  <a:pos x="54" y="99"/>
                </a:cxn>
                <a:cxn ang="0">
                  <a:pos x="52" y="104"/>
                </a:cxn>
                <a:cxn ang="0">
                  <a:pos x="30" y="95"/>
                </a:cxn>
                <a:cxn ang="0">
                  <a:pos x="27" y="88"/>
                </a:cxn>
                <a:cxn ang="0">
                  <a:pos x="57" y="88"/>
                </a:cxn>
                <a:cxn ang="0">
                  <a:pos x="56" y="92"/>
                </a:cxn>
                <a:cxn ang="0">
                  <a:pos x="30" y="95"/>
                </a:cxn>
                <a:cxn ang="0">
                  <a:pos x="42" y="115"/>
                </a:cxn>
                <a:cxn ang="0">
                  <a:pos x="35" y="110"/>
                </a:cxn>
                <a:cxn ang="0">
                  <a:pos x="51" y="108"/>
                </a:cxn>
                <a:cxn ang="0">
                  <a:pos x="42" y="115"/>
                </a:cxn>
                <a:cxn ang="0">
                  <a:pos x="60" y="80"/>
                </a:cxn>
                <a:cxn ang="0">
                  <a:pos x="24" y="80"/>
                </a:cxn>
                <a:cxn ang="0">
                  <a:pos x="18" y="68"/>
                </a:cxn>
                <a:cxn ang="0">
                  <a:pos x="8" y="42"/>
                </a:cxn>
                <a:cxn ang="0">
                  <a:pos x="42" y="8"/>
                </a:cxn>
                <a:cxn ang="0">
                  <a:pos x="77" y="42"/>
                </a:cxn>
                <a:cxn ang="0">
                  <a:pos x="67" y="68"/>
                </a:cxn>
                <a:cxn ang="0">
                  <a:pos x="60" y="80"/>
                </a:cxn>
                <a:cxn ang="0">
                  <a:pos x="60" y="80"/>
                </a:cxn>
                <a:cxn ang="0">
                  <a:pos x="60" y="80"/>
                </a:cxn>
              </a:cxnLst>
              <a:rect l="0" t="0" r="r" b="b"/>
              <a:pathLst>
                <a:path w="85" h="123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57"/>
                    <a:pt x="14" y="74"/>
                    <a:pt x="19" y="88"/>
                  </a:cubicBezTo>
                  <a:cubicBezTo>
                    <a:pt x="27" y="110"/>
                    <a:pt x="26" y="123"/>
                    <a:pt x="42" y="123"/>
                  </a:cubicBezTo>
                  <a:cubicBezTo>
                    <a:pt x="59" y="123"/>
                    <a:pt x="58" y="110"/>
                    <a:pt x="65" y="88"/>
                  </a:cubicBezTo>
                  <a:cubicBezTo>
                    <a:pt x="70" y="74"/>
                    <a:pt x="85" y="57"/>
                    <a:pt x="85" y="42"/>
                  </a:cubicBezTo>
                  <a:cubicBezTo>
                    <a:pt x="85" y="19"/>
                    <a:pt x="66" y="0"/>
                    <a:pt x="42" y="0"/>
                  </a:cubicBezTo>
                  <a:close/>
                  <a:moveTo>
                    <a:pt x="52" y="104"/>
                  </a:moveTo>
                  <a:cubicBezTo>
                    <a:pt x="33" y="106"/>
                    <a:pt x="33" y="106"/>
                    <a:pt x="33" y="106"/>
                  </a:cubicBezTo>
                  <a:cubicBezTo>
                    <a:pt x="33" y="104"/>
                    <a:pt x="32" y="102"/>
                    <a:pt x="31" y="99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54" y="97"/>
                    <a:pt x="54" y="98"/>
                    <a:pt x="54" y="99"/>
                  </a:cubicBezTo>
                  <a:cubicBezTo>
                    <a:pt x="53" y="101"/>
                    <a:pt x="53" y="103"/>
                    <a:pt x="52" y="104"/>
                  </a:cubicBezTo>
                  <a:close/>
                  <a:moveTo>
                    <a:pt x="30" y="95"/>
                  </a:moveTo>
                  <a:cubicBezTo>
                    <a:pt x="29" y="93"/>
                    <a:pt x="28" y="91"/>
                    <a:pt x="27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7" y="89"/>
                    <a:pt x="56" y="91"/>
                    <a:pt x="56" y="92"/>
                  </a:cubicBezTo>
                  <a:lnTo>
                    <a:pt x="30" y="95"/>
                  </a:lnTo>
                  <a:close/>
                  <a:moveTo>
                    <a:pt x="42" y="115"/>
                  </a:moveTo>
                  <a:cubicBezTo>
                    <a:pt x="38" y="115"/>
                    <a:pt x="37" y="114"/>
                    <a:pt x="35" y="110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49" y="114"/>
                    <a:pt x="47" y="115"/>
                    <a:pt x="42" y="115"/>
                  </a:cubicBezTo>
                  <a:close/>
                  <a:moveTo>
                    <a:pt x="60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76"/>
                    <a:pt x="20" y="72"/>
                    <a:pt x="18" y="68"/>
                  </a:cubicBezTo>
                  <a:cubicBezTo>
                    <a:pt x="13" y="59"/>
                    <a:pt x="8" y="50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7" y="23"/>
                    <a:pt x="77" y="42"/>
                  </a:cubicBezTo>
                  <a:cubicBezTo>
                    <a:pt x="77" y="50"/>
                    <a:pt x="72" y="59"/>
                    <a:pt x="67" y="68"/>
                  </a:cubicBezTo>
                  <a:cubicBezTo>
                    <a:pt x="64" y="72"/>
                    <a:pt x="62" y="76"/>
                    <a:pt x="60" y="80"/>
                  </a:cubicBezTo>
                  <a:close/>
                  <a:moveTo>
                    <a:pt x="60" y="80"/>
                  </a:moveTo>
                  <a:cubicBezTo>
                    <a:pt x="60" y="80"/>
                    <a:pt x="60" y="80"/>
                    <a:pt x="60" y="8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2" name="Freeform 79"/>
            <p:cNvSpPr>
              <a:spLocks noEditPoints="1"/>
            </p:cNvSpPr>
            <p:nvPr/>
          </p:nvSpPr>
          <p:spPr bwMode="auto">
            <a:xfrm>
              <a:off x="4130675" y="1965326"/>
              <a:ext cx="73025" cy="73025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23"/>
                </a:cxn>
                <a:cxn ang="0">
                  <a:pos x="2" y="25"/>
                </a:cxn>
                <a:cxn ang="0">
                  <a:pos x="4" y="23"/>
                </a:cxn>
                <a:cxn ang="0">
                  <a:pos x="23" y="4"/>
                </a:cxn>
                <a:cxn ang="0">
                  <a:pos x="25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</a:cxnLst>
              <a:rect l="0" t="0" r="r" b="b"/>
              <a:pathLst>
                <a:path w="25" h="25">
                  <a:moveTo>
                    <a:pt x="23" y="0"/>
                  </a:moveTo>
                  <a:cubicBezTo>
                    <a:pt x="11" y="0"/>
                    <a:pt x="0" y="10"/>
                    <a:pt x="0" y="23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3" y="25"/>
                    <a:pt x="4" y="24"/>
                    <a:pt x="4" y="23"/>
                  </a:cubicBezTo>
                  <a:cubicBezTo>
                    <a:pt x="4" y="12"/>
                    <a:pt x="13" y="4"/>
                    <a:pt x="23" y="4"/>
                  </a:cubicBezTo>
                  <a:cubicBezTo>
                    <a:pt x="24" y="4"/>
                    <a:pt x="25" y="3"/>
                    <a:pt x="25" y="2"/>
                  </a:cubicBezTo>
                  <a:cubicBezTo>
                    <a:pt x="25" y="1"/>
                    <a:pt x="24" y="0"/>
                    <a:pt x="23" y="0"/>
                  </a:cubicBezTo>
                  <a:close/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ags/tag1.xml><?xml version="1.0" encoding="utf-8"?>
<p:tagLst xmlns:p="http://schemas.openxmlformats.org/presentationml/2006/main">
  <p:tag name="PA" val="v4.1.3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4.1.3"/>
</p:tagLst>
</file>

<file path=ppt/tags/tag12.xml><?xml version="1.0" encoding="utf-8"?>
<p:tagLst xmlns:p="http://schemas.openxmlformats.org/presentationml/2006/main">
  <p:tag name="PA" val="v4.1.3"/>
</p:tagLst>
</file>

<file path=ppt/tags/tag13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3977</Words>
  <Application>WPS 演示</Application>
  <PresentationFormat>宽屏</PresentationFormat>
  <Paragraphs>308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Calibri</vt:lpstr>
      <vt:lpstr>Arial</vt:lpstr>
      <vt:lpstr>字魂36号-正文宋楷</vt:lpstr>
      <vt:lpstr>Calibri Light</vt:lpstr>
      <vt:lpstr>Symbol</vt:lpstr>
      <vt:lpstr>Arial Unicode MS</vt:lpstr>
      <vt:lpstr>等线 Light</vt:lpstr>
      <vt:lpstr>等线</vt:lpstr>
      <vt:lpstr>League Gothic Regular</vt:lpstr>
      <vt:lpstr>Segoe Print</vt:lpstr>
      <vt:lpstr>母版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BMI</dc:creator>
  <cp:lastModifiedBy>Administrator</cp:lastModifiedBy>
  <cp:revision>108</cp:revision>
  <dcterms:created xsi:type="dcterms:W3CDTF">2020-05-22T16:01:00Z</dcterms:created>
  <dcterms:modified xsi:type="dcterms:W3CDTF">2021-09-10T03:47:49Z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6DF6DE77548B49E8944D1E813DA0635F</vt:lpwstr>
  </property>
  <property fmtid="{D5CDD505-2E9C-101B-9397-08002B2CF9AE}" pid="3" name="KSOProductBuildVer">
    <vt:lpwstr>2052-11.1.0.10700</vt:lpwstr>
  </property>
</Properties>
</file>