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8" r:id="rId3"/>
    <p:sldId id="263" r:id="rId5"/>
    <p:sldId id="286" r:id="rId6"/>
    <p:sldId id="261" r:id="rId7"/>
    <p:sldId id="264" r:id="rId8"/>
    <p:sldId id="267" r:id="rId9"/>
    <p:sldId id="266" r:id="rId10"/>
    <p:sldId id="270" r:id="rId11"/>
    <p:sldId id="285" r:id="rId12"/>
    <p:sldId id="265" r:id="rId13"/>
    <p:sldId id="283" r:id="rId14"/>
    <p:sldId id="280" r:id="rId15"/>
    <p:sldId id="281" r:id="rId16"/>
    <p:sldId id="282" r:id="rId17"/>
    <p:sldId id="284" r:id="rId18"/>
    <p:sldId id="272" r:id="rId19"/>
    <p:sldId id="274" r:id="rId20"/>
    <p:sldId id="273" r:id="rId21"/>
    <p:sldId id="275" r:id="rId22"/>
    <p:sldId id="262" r:id="rId23"/>
    <p:sldId id="269" r:id="rId24"/>
    <p:sldId id="276" r:id="rId25"/>
    <p:sldId id="271" r:id="rId26"/>
    <p:sldId id="277" r:id="rId27"/>
    <p:sldId id="287" r:id="rId28"/>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598"/>
    <a:srgbClr val="0D3664"/>
    <a:srgbClr val="F7F7F7"/>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17" autoAdjust="0"/>
    <p:restoredTop sz="94660"/>
  </p:normalViewPr>
  <p:slideViewPr>
    <p:cSldViewPr snapToGrid="0">
      <p:cViewPr varScale="1">
        <p:scale>
          <a:sx n="90" d="100"/>
          <a:sy n="90" d="100"/>
        </p:scale>
        <p:origin x="162" y="192"/>
      </p:cViewPr>
      <p:guideLst/>
    </p:cSldViewPr>
  </p:slideViewPr>
  <p:notesTextViewPr>
    <p:cViewPr>
      <p:scale>
        <a:sx n="1" d="1"/>
        <a:sy n="1" d="1"/>
      </p:scale>
      <p:origin x="0" y="0"/>
    </p:cViewPr>
  </p:notesTextViewPr>
  <p:sorterViewPr>
    <p:cViewPr>
      <p:scale>
        <a:sx n="75" d="100"/>
        <a:sy n="75" d="100"/>
      </p:scale>
      <p:origin x="0" y="-91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70.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微软雅黑" panose="020B0503020204020204" pitchFamily="34" charset="-122"/>
              <a:ea typeface="微软雅黑" panose="020B0503020204020204" pitchFamily="34" charset="-122"/>
              <a:sym typeface="+mn-ea"/>
            </a:endParaRP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alpha val="0"/>
                </a:schemeClr>
              </a:solidFill>
              <a:latin typeface="微软雅黑" panose="020B0503020204020204" pitchFamily="34" charset="-122"/>
              <a:ea typeface="微软雅黑" panose="020B0503020204020204" pitchFamily="34"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tags" Target="../tags/tag19.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image" Target="../media/image5.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image" Target="../media/image5.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image" Target="../media/image5.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2.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image" Target="../media/image2.png"/><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notesSlide" Target="../notesSlides/notesSlide16.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openxmlformats.org/officeDocument/2006/relationships/tags" Target="../tags/tag46.xml"/><Relationship Id="rId4" Type="http://schemas.openxmlformats.org/officeDocument/2006/relationships/image" Target="../media/image1.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tags" Target="../tags/tag4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2.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image" Target="../media/image10.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image" Target="../media/image2.png"/><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54.xml"/><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image" Target="../media/image6.png"/><Relationship Id="rId10" Type="http://schemas.openxmlformats.org/officeDocument/2006/relationships/notesSlide" Target="../notesSlides/notesSlide23.xml"/><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6.png"/><Relationship Id="rId10" Type="http://schemas.openxmlformats.org/officeDocument/2006/relationships/notesSlide" Target="../notesSlides/notesSlide24.xml"/><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2.pn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14.xml"/><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image" Target="../media/image2.png"/><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9050"/>
            <a:ext cx="12192000" cy="6858000"/>
          </a:xfrm>
          <a:prstGeom prst="rect">
            <a:avLst/>
          </a:prstGeom>
        </p:spPr>
      </p:pic>
      <p:grpSp>
        <p:nvGrpSpPr>
          <p:cNvPr id="9" name="组合 8"/>
          <p:cNvGrpSpPr/>
          <p:nvPr/>
        </p:nvGrpSpPr>
        <p:grpSpPr>
          <a:xfrm>
            <a:off x="3086100" y="419100"/>
            <a:ext cx="6019800" cy="6019800"/>
            <a:chOff x="3324225" y="657225"/>
            <a:chExt cx="5543550" cy="554355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225" y="657225"/>
              <a:ext cx="5543550" cy="5543550"/>
            </a:xfrm>
            <a:prstGeom prst="rect">
              <a:avLst/>
            </a:prstGeom>
          </p:spPr>
        </p:pic>
        <p:sp>
          <p:nvSpPr>
            <p:cNvPr id="8" name="椭圆 7"/>
            <p:cNvSpPr/>
            <p:nvPr/>
          </p:nvSpPr>
          <p:spPr>
            <a:xfrm>
              <a:off x="3962400" y="1295400"/>
              <a:ext cx="4267200" cy="426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4062440" y="2926776"/>
            <a:ext cx="4067139" cy="830997"/>
          </a:xfrm>
          <a:prstGeom prst="rect">
            <a:avLst/>
          </a:prstGeom>
          <a:noFill/>
        </p:spPr>
        <p:txBody>
          <a:bodyPr wrap="none" rtlCol="0">
            <a:spAutoFit/>
            <a:scene3d>
              <a:camera prst="orthographicFront"/>
              <a:lightRig rig="threePt" dir="t"/>
            </a:scene3d>
            <a:sp3d contourW="12700"/>
          </a:bodyPr>
          <a:lstStyle/>
          <a:p>
            <a:pPr algn="ctr"/>
            <a:r>
              <a:rPr lang="en-US" altLang="zh-CN" sz="4800" i="1" dirty="0">
                <a:latin typeface="Century Gothic" panose="020B0502020202020204" pitchFamily="34" charset="0"/>
                <a:ea typeface="ＤＦ明朝体W5" panose="02010609010101010101" pitchFamily="49" charset="-128"/>
              </a:rPr>
              <a:t>GRADE PLAN</a:t>
            </a:r>
            <a:endParaRPr lang="zh-CN" altLang="en-US" sz="4800" i="1" dirty="0">
              <a:latin typeface="Century Gothic" panose="020B0502020202020204" pitchFamily="34" charset="0"/>
              <a:ea typeface="ＤＦ明朝体W5" panose="02010609010101010101" pitchFamily="49" charset="-128"/>
            </a:endParaRPr>
          </a:p>
        </p:txBody>
      </p:sp>
      <p:sp>
        <p:nvSpPr>
          <p:cNvPr id="11" name="文本框 10"/>
          <p:cNvSpPr txBox="1"/>
          <p:nvPr/>
        </p:nvSpPr>
        <p:spPr>
          <a:xfrm>
            <a:off x="4794207" y="1768883"/>
            <a:ext cx="2603598" cy="1323439"/>
          </a:xfrm>
          <a:prstGeom prst="rect">
            <a:avLst/>
          </a:prstGeom>
          <a:noFill/>
        </p:spPr>
        <p:txBody>
          <a:bodyPr wrap="none" rtlCol="0">
            <a:spAutoFit/>
            <a:scene3d>
              <a:camera prst="orthographicFront"/>
              <a:lightRig rig="threePt" dir="t"/>
            </a:scene3d>
            <a:sp3d contourW="12700"/>
          </a:bodyPr>
          <a:lstStyle/>
          <a:p>
            <a:pPr algn="ctr"/>
            <a:r>
              <a:rPr lang="en-US" altLang="zh-CN" sz="8000" b="1" i="1" smtClean="0">
                <a:blipFill dpi="0" rotWithShape="1">
                  <a:blip r:embed="rId3"/>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202X</a:t>
            </a:r>
            <a:endParaRPr lang="zh-CN" altLang="en-US" sz="8000" b="1" i="1" dirty="0">
              <a:blipFill dpi="0" rotWithShape="1">
                <a:blip r:embed="rId3"/>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endParaRPr>
          </a:p>
        </p:txBody>
      </p:sp>
      <p:grpSp>
        <p:nvGrpSpPr>
          <p:cNvPr id="63" name="组合 62"/>
          <p:cNvGrpSpPr/>
          <p:nvPr/>
        </p:nvGrpSpPr>
        <p:grpSpPr>
          <a:xfrm>
            <a:off x="5381625" y="4221379"/>
            <a:ext cx="1459230" cy="348615"/>
            <a:chOff x="5375910" y="4604919"/>
            <a:chExt cx="1459230" cy="348615"/>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rcRect l="44094" t="67147" r="43938" b="27770"/>
            <a:stretch>
              <a:fillRect/>
            </a:stretch>
          </p:blipFill>
          <p:spPr>
            <a:xfrm>
              <a:off x="5375910" y="4604919"/>
              <a:ext cx="1459230" cy="348615"/>
            </a:xfrm>
            <a:custGeom>
              <a:avLst/>
              <a:gdLst>
                <a:gd name="connsiteX0" fmla="*/ 0 w 1459230"/>
                <a:gd name="connsiteY0" fmla="*/ 0 h 348615"/>
                <a:gd name="connsiteX1" fmla="*/ 1459230 w 1459230"/>
                <a:gd name="connsiteY1" fmla="*/ 0 h 348615"/>
                <a:gd name="connsiteX2" fmla="*/ 1459230 w 1459230"/>
                <a:gd name="connsiteY2" fmla="*/ 348615 h 348615"/>
                <a:gd name="connsiteX3" fmla="*/ 0 w 1459230"/>
                <a:gd name="connsiteY3" fmla="*/ 348615 h 348615"/>
              </a:gdLst>
              <a:ahLst/>
              <a:cxnLst>
                <a:cxn ang="0">
                  <a:pos x="connsiteX0" y="connsiteY0"/>
                </a:cxn>
                <a:cxn ang="0">
                  <a:pos x="connsiteX1" y="connsiteY1"/>
                </a:cxn>
                <a:cxn ang="0">
                  <a:pos x="connsiteX2" y="connsiteY2"/>
                </a:cxn>
                <a:cxn ang="0">
                  <a:pos x="connsiteX3" y="connsiteY3"/>
                </a:cxn>
              </a:cxnLst>
              <a:rect l="l" t="t" r="r" b="b"/>
              <a:pathLst>
                <a:path w="1459230" h="348615">
                  <a:moveTo>
                    <a:pt x="0" y="0"/>
                  </a:moveTo>
                  <a:lnTo>
                    <a:pt x="1459230" y="0"/>
                  </a:lnTo>
                  <a:lnTo>
                    <a:pt x="1459230" y="348615"/>
                  </a:lnTo>
                  <a:lnTo>
                    <a:pt x="0" y="348615"/>
                  </a:lnTo>
                  <a:close/>
                </a:path>
              </a:pathLst>
            </a:custGeom>
            <a:ln>
              <a:noFill/>
              <a:miter lim="800000"/>
              <a:headEnd/>
              <a:tailEnd/>
            </a:ln>
            <a:effectLst>
              <a:outerShdw blurRad="457200" sx="102000" sy="102000" algn="ctr" rotWithShape="0">
                <a:prstClr val="black">
                  <a:alpha val="37000"/>
                </a:prstClr>
              </a:outerShdw>
            </a:effectLst>
          </p:spPr>
        </p:pic>
        <p:sp>
          <p:nvSpPr>
            <p:cNvPr id="31" name="文本框 30"/>
            <p:cNvSpPr txBox="1"/>
            <p:nvPr/>
          </p:nvSpPr>
          <p:spPr>
            <a:xfrm>
              <a:off x="5708723" y="4606920"/>
              <a:ext cx="774571" cy="338554"/>
            </a:xfrm>
            <a:prstGeom prst="rect">
              <a:avLst/>
            </a:prstGeom>
            <a:noFill/>
          </p:spPr>
          <p:txBody>
            <a:bodyPr wrap="none" rtlCol="0">
              <a:spAutoFit/>
              <a:scene3d>
                <a:camera prst="orthographicFront"/>
                <a:lightRig rig="threePt" dir="t"/>
              </a:scene3d>
              <a:sp3d contourW="12700"/>
            </a:bodyPr>
            <a:lstStyle/>
            <a:p>
              <a:pPr algn="ctr"/>
              <a:r>
                <a:rPr lang="en-US" altLang="zh-CN" sz="1600" i="1" smtClean="0">
                  <a:solidFill>
                    <a:schemeClr val="bg1"/>
                  </a:solidFill>
                  <a:latin typeface="Century Gothic" panose="020B0502020202020204" pitchFamily="34" charset="0"/>
                  <a:ea typeface="ＤＦ明朝体W5" panose="02010609010101010101" pitchFamily="49" charset="-128"/>
                </a:rPr>
                <a:t>BY:xxx</a:t>
              </a:r>
              <a:endParaRPr lang="zh-CN" altLang="en-US" sz="1600" i="1" dirty="0">
                <a:solidFill>
                  <a:schemeClr val="bg1"/>
                </a:solidFill>
                <a:latin typeface="Century Gothic" panose="020B0502020202020204" pitchFamily="34" charset="0"/>
                <a:ea typeface="ＤＦ明朝体W5" panose="02010609010101010101" pitchFamily="49" charset="-128"/>
              </a:endParaRPr>
            </a:p>
          </p:txBody>
        </p:sp>
      </p:grpSp>
      <p:grpSp>
        <p:nvGrpSpPr>
          <p:cNvPr id="65" name="组合 64"/>
          <p:cNvGrpSpPr/>
          <p:nvPr/>
        </p:nvGrpSpPr>
        <p:grpSpPr>
          <a:xfrm>
            <a:off x="11153775" y="449361"/>
            <a:ext cx="447718" cy="6095923"/>
            <a:chOff x="11153775" y="449361"/>
            <a:chExt cx="447718" cy="6095923"/>
          </a:xfrm>
        </p:grpSpPr>
        <p:cxnSp>
          <p:nvCxnSpPr>
            <p:cNvPr id="39" name="直接连接符 38"/>
            <p:cNvCxnSpPr/>
            <p:nvPr/>
          </p:nvCxnSpPr>
          <p:spPr>
            <a:xfrm>
              <a:off x="11366891" y="927309"/>
              <a:ext cx="0" cy="198000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1366891" y="3950692"/>
              <a:ext cx="0" cy="1980000"/>
            </a:xfrm>
            <a:prstGeom prst="line">
              <a:avLst/>
            </a:prstGeom>
            <a:ln>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11204674" y="3256036"/>
              <a:ext cx="345924" cy="345924"/>
              <a:chOff x="9735016" y="-1838372"/>
              <a:chExt cx="647625" cy="647625"/>
            </a:xfrm>
          </p:grpSpPr>
          <p:sp>
            <p:nvSpPr>
              <p:cNvPr id="43" name="椭圆 42"/>
              <p:cNvSpPr/>
              <p:nvPr/>
            </p:nvSpPr>
            <p:spPr>
              <a:xfrm>
                <a:off x="9735016" y="-1838372"/>
                <a:ext cx="647625" cy="647625"/>
              </a:xfrm>
              <a:prstGeom prst="ellipse">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9906910" y="-1666478"/>
                <a:ext cx="303837" cy="303837"/>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11161465" y="449361"/>
              <a:ext cx="389132" cy="183633"/>
              <a:chOff x="6248400" y="-1638300"/>
              <a:chExt cx="586740" cy="285750"/>
            </a:xfrm>
          </p:grpSpPr>
          <p:cxnSp>
            <p:nvCxnSpPr>
              <p:cNvPr id="49" name="直接连接符 48"/>
              <p:cNvCxnSpPr/>
              <p:nvPr/>
            </p:nvCxnSpPr>
            <p:spPr>
              <a:xfrm>
                <a:off x="6400800" y="-1638300"/>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6248400" y="-1495425"/>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6400800" y="-1352550"/>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sp>
          <p:nvSpPr>
            <p:cNvPr id="57" name="椭圆 56"/>
            <p:cNvSpPr/>
            <p:nvPr/>
          </p:nvSpPr>
          <p:spPr>
            <a:xfrm>
              <a:off x="11153775" y="6097566"/>
              <a:ext cx="447718" cy="447718"/>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grpSp>
      <p:grpSp>
        <p:nvGrpSpPr>
          <p:cNvPr id="64" name="组合 63"/>
          <p:cNvGrpSpPr/>
          <p:nvPr/>
        </p:nvGrpSpPr>
        <p:grpSpPr>
          <a:xfrm>
            <a:off x="624831" y="310345"/>
            <a:ext cx="1150535" cy="6286279"/>
            <a:chOff x="624831" y="310345"/>
            <a:chExt cx="1150535" cy="6286279"/>
          </a:xfrm>
        </p:grpSpPr>
        <p:cxnSp>
          <p:nvCxnSpPr>
            <p:cNvPr id="33" name="直接连接符 32"/>
            <p:cNvCxnSpPr/>
            <p:nvPr/>
          </p:nvCxnSpPr>
          <p:spPr>
            <a:xfrm>
              <a:off x="855018" y="927309"/>
              <a:ext cx="0" cy="1980000"/>
            </a:xfrm>
            <a:prstGeom prst="line">
              <a:avLst/>
            </a:prstGeom>
            <a:ln>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855018" y="3950692"/>
              <a:ext cx="0" cy="198000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rot="5400000">
              <a:off x="458778" y="3198167"/>
              <a:ext cx="792480" cy="460375"/>
            </a:xfrm>
            <a:prstGeom prst="rect">
              <a:avLst/>
            </a:prstGeom>
            <a:noFill/>
          </p:spPr>
          <p:txBody>
            <a:bodyPr wrap="none" rtlCol="0">
              <a:spAutoFit/>
              <a:scene3d>
                <a:camera prst="orthographicFront"/>
                <a:lightRig rig="threePt" dir="t"/>
              </a:scene3d>
              <a:sp3d contourW="12700"/>
            </a:bodyPr>
            <a:lstStyle/>
            <a:p>
              <a:pPr algn="ctr"/>
              <a:r>
                <a:rPr lang="en-US" altLang="zh-CN" sz="2400" dirty="0">
                  <a:solidFill>
                    <a:schemeClr val="bg1"/>
                  </a:solid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20XX</a:t>
              </a:r>
              <a:endParaRPr lang="zh-CN" altLang="en-US" sz="2400" dirty="0">
                <a:solidFill>
                  <a:schemeClr val="bg1"/>
                </a:solid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endParaRPr>
            </a:p>
          </p:txBody>
        </p:sp>
        <p:sp>
          <p:nvSpPr>
            <p:cNvPr id="59" name="文本框 58"/>
            <p:cNvSpPr txBox="1"/>
            <p:nvPr/>
          </p:nvSpPr>
          <p:spPr>
            <a:xfrm>
              <a:off x="660168" y="6011849"/>
              <a:ext cx="917239" cy="584775"/>
            </a:xfrm>
            <a:prstGeom prst="rect">
              <a:avLst/>
            </a:prstGeom>
            <a:noFill/>
          </p:spPr>
          <p:txBody>
            <a:bodyPr wrap="none" rtlCol="0">
              <a:spAutoFit/>
              <a:scene3d>
                <a:camera prst="orthographicFront"/>
                <a:lightRig rig="threePt" dir="t"/>
              </a:scene3d>
              <a:sp3d contourW="12700"/>
            </a:bodyPr>
            <a:lstStyle/>
            <a:p>
              <a:r>
                <a:rPr lang="en-US" altLang="zh-CN" sz="1600" i="1" dirty="0">
                  <a:solidFill>
                    <a:schemeClr val="bg1">
                      <a:lumMod val="95000"/>
                    </a:schemeClr>
                  </a:solidFill>
                  <a:latin typeface="Century Gothic" panose="020B0502020202020204" pitchFamily="34" charset="0"/>
                  <a:ea typeface="ＤＦ明朝体W5" panose="02010609010101010101" pitchFamily="49" charset="-128"/>
                </a:rPr>
                <a:t>POWER</a:t>
              </a:r>
              <a:endParaRPr lang="en-US" altLang="zh-CN" sz="1600" i="1" dirty="0">
                <a:solidFill>
                  <a:schemeClr val="bg1">
                    <a:lumMod val="95000"/>
                  </a:schemeClr>
                </a:solidFill>
                <a:latin typeface="Century Gothic" panose="020B0502020202020204" pitchFamily="34" charset="0"/>
                <a:ea typeface="ＤＦ明朝体W5" panose="02010609010101010101" pitchFamily="49" charset="-128"/>
              </a:endParaRPr>
            </a:p>
            <a:p>
              <a:r>
                <a:rPr lang="en-US" altLang="zh-CN" sz="1600" i="1" dirty="0">
                  <a:solidFill>
                    <a:schemeClr val="bg1">
                      <a:lumMod val="95000"/>
                    </a:schemeClr>
                  </a:solidFill>
                  <a:latin typeface="Century Gothic" panose="020B0502020202020204" pitchFamily="34" charset="0"/>
                  <a:ea typeface="ＤＦ明朝体W5" panose="02010609010101010101" pitchFamily="49" charset="-128"/>
                </a:rPr>
                <a:t>POINT</a:t>
              </a:r>
              <a:endParaRPr lang="zh-CN" altLang="en-US" sz="1600" i="1" dirty="0">
                <a:solidFill>
                  <a:schemeClr val="bg1">
                    <a:lumMod val="95000"/>
                  </a:schemeClr>
                </a:solidFill>
                <a:latin typeface="Century Gothic" panose="020B0502020202020204" pitchFamily="34" charset="0"/>
                <a:ea typeface="ＤＦ明朝体W5" panose="02010609010101010101" pitchFamily="49" charset="-128"/>
              </a:endParaRPr>
            </a:p>
          </p:txBody>
        </p:sp>
        <p:sp>
          <p:nvSpPr>
            <p:cNvPr id="62" name="文本框 61"/>
            <p:cNvSpPr txBox="1"/>
            <p:nvPr/>
          </p:nvSpPr>
          <p:spPr>
            <a:xfrm>
              <a:off x="644928" y="310345"/>
              <a:ext cx="1130438" cy="461665"/>
            </a:xfrm>
            <a:prstGeom prst="rect">
              <a:avLst/>
            </a:prstGeom>
            <a:noFill/>
          </p:spPr>
          <p:txBody>
            <a:bodyPr wrap="none" rtlCol="0">
              <a:spAutoFit/>
              <a:scene3d>
                <a:camera prst="orthographicFront"/>
                <a:lightRig rig="threePt" dir="t"/>
              </a:scene3d>
              <a:sp3d contourW="12700"/>
            </a:bodyPr>
            <a:lstStyle/>
            <a:p>
              <a:r>
                <a:rPr lang="en-US" altLang="zh-CN" sz="2400" b="1" dirty="0">
                  <a:solidFill>
                    <a:schemeClr val="bg1"/>
                  </a:solidFill>
                  <a:latin typeface="Century Gothic" panose="020B0502020202020204" pitchFamily="34" charset="0"/>
                  <a:ea typeface="ＤＦ明朝体W5" panose="02010609010101010101" pitchFamily="49" charset="-128"/>
                </a:rPr>
                <a:t>LOGO</a:t>
              </a:r>
              <a:endParaRPr lang="zh-CN" altLang="en-US" sz="2400" b="1" dirty="0">
                <a:solidFill>
                  <a:schemeClr val="bg1"/>
                </a:solidFill>
                <a:latin typeface="Century Gothic" panose="020B0502020202020204" pitchFamily="34" charset="0"/>
                <a:ea typeface="ＤＦ明朝体W5" panose="02010609010101010101" pitchFamily="49" charset="-128"/>
              </a:endParaRPr>
            </a:p>
          </p:txBody>
        </p:sp>
      </p:grpSp>
    </p:spTree>
  </p:cSld>
  <p:clrMapOvr>
    <a:masterClrMapping/>
  </p:clrMapOvr>
  <mc:AlternateContent xmlns:mc="http://schemas.openxmlformats.org/markup-compatibility/2006">
    <mc:Choice xmlns:p14="http://schemas.microsoft.com/office/powerpoint/2010/main" Requires="p14">
      <p:transition spd="slow" p14:dur="1400" advTm="0">
        <p14:ripp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500"/>
                                        <p:tgtEl>
                                          <p:spTgt spid="64"/>
                                        </p:tgtEl>
                                      </p:cBhvr>
                                    </p:animEffect>
                                  </p:childTnLst>
                                </p:cTn>
                              </p:par>
                              <p:par>
                                <p:cTn id="8" presetID="22" presetClass="entr" presetSubtype="4"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ipe(down)">
                                      <p:cBhvr>
                                        <p:cTn id="10" dur="500"/>
                                        <p:tgtEl>
                                          <p:spTgt spid="6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6" presetClass="emph" presetSubtype="0" autoRev="1" fill="hold" nodeType="withEffect">
                                  <p:stCondLst>
                                    <p:cond delay="0"/>
                                  </p:stCondLst>
                                  <p:childTnLst>
                                    <p:animScale>
                                      <p:cBhvr>
                                        <p:cTn id="18" dur="500" fill="hold"/>
                                        <p:tgtEl>
                                          <p:spTgt spid="9"/>
                                        </p:tgtEl>
                                      </p:cBhvr>
                                      <p:by x="120000" y="120000"/>
                                    </p:animScale>
                                  </p:childTnLst>
                                </p:cTn>
                              </p:par>
                            </p:childTnLst>
                          </p:cTn>
                        </p:par>
                        <p:par>
                          <p:cTn id="19" fill="hold">
                            <p:stCondLst>
                              <p:cond delay="1000"/>
                            </p:stCondLst>
                            <p:childTnLst>
                              <p:par>
                                <p:cTn id="20" presetID="1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ppt_y</p:attrName>
                                        </p:attrNameLst>
                                      </p:cBhvr>
                                      <p:tavLst>
                                        <p:tav tm="0">
                                          <p:val>
                                            <p:strVal val="#ppt_y+#ppt_h*1.125000"/>
                                          </p:val>
                                        </p:tav>
                                        <p:tav tm="100000">
                                          <p:val>
                                            <p:strVal val="#ppt_y"/>
                                          </p:val>
                                        </p:tav>
                                      </p:tavLst>
                                    </p:anim>
                                    <p:animEffect transition="in" filter="wipe(up)">
                                      <p:cBhvr>
                                        <p:cTn id="23" dur="500"/>
                                        <p:tgtEl>
                                          <p:spTgt spid="11"/>
                                        </p:tgtEl>
                                      </p:cBhvr>
                                    </p:animEffect>
                                  </p:childTnLst>
                                </p:cTn>
                              </p:par>
                              <p:par>
                                <p:cTn id="24" presetID="12"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p:tgtEl>
                                          <p:spTgt spid="10"/>
                                        </p:tgtEl>
                                        <p:attrNameLst>
                                          <p:attrName>ppt_y</p:attrName>
                                        </p:attrNameLst>
                                      </p:cBhvr>
                                      <p:tavLst>
                                        <p:tav tm="0">
                                          <p:val>
                                            <p:strVal val="#ppt_y-#ppt_h*1.125000"/>
                                          </p:val>
                                        </p:tav>
                                        <p:tav tm="100000">
                                          <p:val>
                                            <p:strVal val="#ppt_y"/>
                                          </p:val>
                                        </p:tav>
                                      </p:tavLst>
                                    </p:anim>
                                    <p:animEffect transition="in" filter="wipe(down)">
                                      <p:cBhvr>
                                        <p:cTn id="27" dur="500"/>
                                        <p:tgtEl>
                                          <p:spTgt spid="10"/>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p:cTn id="31" dur="500" fill="hold"/>
                                        <p:tgtEl>
                                          <p:spTgt spid="63"/>
                                        </p:tgtEl>
                                        <p:attrNameLst>
                                          <p:attrName>ppt_w</p:attrName>
                                        </p:attrNameLst>
                                      </p:cBhvr>
                                      <p:tavLst>
                                        <p:tav tm="0">
                                          <p:val>
                                            <p:fltVal val="0"/>
                                          </p:val>
                                        </p:tav>
                                        <p:tav tm="100000">
                                          <p:val>
                                            <p:strVal val="#ppt_w"/>
                                          </p:val>
                                        </p:tav>
                                      </p:tavLst>
                                    </p:anim>
                                    <p:anim calcmode="lin" valueType="num">
                                      <p:cBhvr>
                                        <p:cTn id="32" dur="500" fill="hold"/>
                                        <p:tgtEl>
                                          <p:spTgt spid="63"/>
                                        </p:tgtEl>
                                        <p:attrNameLst>
                                          <p:attrName>ppt_h</p:attrName>
                                        </p:attrNameLst>
                                      </p:cBhvr>
                                      <p:tavLst>
                                        <p:tav tm="0">
                                          <p:val>
                                            <p:fltVal val="0"/>
                                          </p:val>
                                        </p:tav>
                                        <p:tav tm="100000">
                                          <p:val>
                                            <p:strVal val="#ppt_h"/>
                                          </p:val>
                                        </p:tav>
                                      </p:tavLst>
                                    </p:anim>
                                    <p:animEffect transition="in" filter="fade">
                                      <p:cBhvr>
                                        <p:cTn id="33" dur="500"/>
                                        <p:tgtEl>
                                          <p:spTgt spid="63"/>
                                        </p:tgtEl>
                                      </p:cBhvr>
                                    </p:animEffect>
                                  </p:childTnLst>
                                </p:cTn>
                              </p:par>
                              <p:par>
                                <p:cTn id="34" presetID="6" presetClass="emph" presetSubtype="0" autoRev="1" fill="hold" nodeType="withEffect">
                                  <p:stCondLst>
                                    <p:cond delay="0"/>
                                  </p:stCondLst>
                                  <p:childTnLst>
                                    <p:animScale>
                                      <p:cBhvr>
                                        <p:cTn id="35" dur="500" fill="hold"/>
                                        <p:tgtEl>
                                          <p:spTgt spid="6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1">
            <a:extLst>
              <a:ext uri="{28A0092B-C50C-407E-A947-70E740481C1C}">
                <a14:useLocalDpi xmlns:a14="http://schemas.microsoft.com/office/drawing/2010/main" val="0"/>
              </a:ext>
            </a:extLst>
          </a:blip>
          <a:srcRect t="30978" r="15469" b="33194"/>
          <a:stretch>
            <a:fillRect/>
          </a:stretch>
        </p:blipFill>
        <p:spPr>
          <a:xfrm>
            <a:off x="0" y="2238768"/>
            <a:ext cx="10306046" cy="2457058"/>
          </a:xfrm>
          <a:custGeom>
            <a:avLst/>
            <a:gdLst>
              <a:gd name="connsiteX0" fmla="*/ 0 w 10306046"/>
              <a:gd name="connsiteY0" fmla="*/ 0 h 2457058"/>
              <a:gd name="connsiteX1" fmla="*/ 10306046 w 10306046"/>
              <a:gd name="connsiteY1" fmla="*/ 0 h 2457058"/>
              <a:gd name="connsiteX2" fmla="*/ 10306046 w 10306046"/>
              <a:gd name="connsiteY2" fmla="*/ 2457058 h 2457058"/>
              <a:gd name="connsiteX3" fmla="*/ 0 w 10306046"/>
              <a:gd name="connsiteY3" fmla="*/ 2457058 h 2457058"/>
            </a:gdLst>
            <a:ahLst/>
            <a:cxnLst>
              <a:cxn ang="0">
                <a:pos x="connsiteX0" y="connsiteY0"/>
              </a:cxn>
              <a:cxn ang="0">
                <a:pos x="connsiteX1" y="connsiteY1"/>
              </a:cxn>
              <a:cxn ang="0">
                <a:pos x="connsiteX2" y="connsiteY2"/>
              </a:cxn>
              <a:cxn ang="0">
                <a:pos x="connsiteX3" y="connsiteY3"/>
              </a:cxn>
            </a:cxnLst>
            <a:rect l="l" t="t" r="r" b="b"/>
            <a:pathLst>
              <a:path w="10306046" h="2457058">
                <a:moveTo>
                  <a:pt x="0" y="0"/>
                </a:moveTo>
                <a:lnTo>
                  <a:pt x="10306046" y="0"/>
                </a:lnTo>
                <a:lnTo>
                  <a:pt x="10306046" y="2457058"/>
                </a:lnTo>
                <a:lnTo>
                  <a:pt x="0" y="2457058"/>
                </a:lnTo>
                <a:close/>
              </a:path>
            </a:pathLst>
          </a:cu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3"/>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zh-CN" altLang="en-US" sz="800" i="1" dirty="0">
                  <a:solidFill>
                    <a:schemeClr val="bg1">
                      <a:lumMod val="50000"/>
                    </a:schemeClr>
                  </a:solidFill>
                  <a:latin typeface="Century Gothic" panose="020B0502020202020204" pitchFamily="34" charset="0"/>
                  <a:ea typeface="+mj-ea"/>
                </a:rPr>
                <a:t>Please add content here</a:t>
              </a:r>
              <a:endParaRPr lang="zh-CN" altLang="en-US" sz="800" i="1" dirty="0">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sp>
        <p:nvSpPr>
          <p:cNvPr id="40" name="PA-文本框 8"/>
          <p:cNvSpPr txBox="1"/>
          <p:nvPr>
            <p:custDataLst>
              <p:tags r:id="rId4"/>
            </p:custDataLst>
          </p:nvPr>
        </p:nvSpPr>
        <p:spPr>
          <a:xfrm>
            <a:off x="3715906" y="2742238"/>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solidFill>
                  <a:schemeClr val="bg1"/>
                </a:solidFill>
                <a:latin typeface="Century Gothic" panose="020B0502020202020204" pitchFamily="34" charset="0"/>
                <a:ea typeface="ＤＦ明朝体W5" panose="02010609010101010101" pitchFamily="49" charset="-128"/>
              </a:rPr>
              <a:t>Text here</a:t>
            </a:r>
            <a:endParaRPr lang="zh-CN" altLang="en-US" sz="2400" dirty="0">
              <a:solidFill>
                <a:schemeClr val="bg1"/>
              </a:solidFill>
              <a:latin typeface="Century Gothic" panose="020B0502020202020204" pitchFamily="34" charset="0"/>
              <a:ea typeface="ＤＦ明朝体W5" panose="02010609010101010101" pitchFamily="49" charset="-128"/>
            </a:endParaRPr>
          </a:p>
        </p:txBody>
      </p:sp>
      <p:sp>
        <p:nvSpPr>
          <p:cNvPr id="41" name="矩形 40"/>
          <p:cNvSpPr/>
          <p:nvPr/>
        </p:nvSpPr>
        <p:spPr bwMode="auto">
          <a:xfrm>
            <a:off x="3715906" y="3250808"/>
            <a:ext cx="6113894" cy="1156970"/>
          </a:xfrm>
          <a:prstGeom prst="rect">
            <a:avLst/>
          </a:prstGeom>
        </p:spPr>
        <p:txBody>
          <a:bodyPr wrap="square">
            <a:spAutoFit/>
            <a:scene3d>
              <a:camera prst="orthographicFront"/>
              <a:lightRig rig="threePt" dir="t"/>
            </a:scene3d>
            <a:sp3d contourW="12700"/>
          </a:bodyPr>
          <a:lstStyle/>
          <a:p>
            <a:pPr>
              <a:lnSpc>
                <a:spcPct val="110000"/>
              </a:lnSpc>
              <a:defRPr/>
            </a:pPr>
            <a:r>
              <a:rPr lang="en-US" altLang="zh-CN" sz="1050" dirty="0">
                <a:solidFill>
                  <a:schemeClr val="bg1"/>
                </a:solidFill>
                <a:latin typeface="Century Gothic" panose="020B0502020202020204" pitchFamily="34" charset="0"/>
                <a:ea typeface="+mj-ea"/>
              </a:rPr>
              <a:t>Please add content herePlease add content herePlease add content herePlease add content herePlease add content herePlease add content herePlease add content herePlease add content herePlease add content herePlease add content herePlease add content herePlease add content herePlease add content herePlease add content herePlease add content herePlease add content herePlease add content herePlease add content herePlease add content here</a:t>
            </a:r>
            <a:endParaRPr lang="en-US" altLang="zh-CN" sz="1050" dirty="0">
              <a:solidFill>
                <a:schemeClr val="bg1"/>
              </a:solidFill>
              <a:latin typeface="Century Gothic" panose="020B0502020202020204" pitchFamily="34" charset="0"/>
              <a:ea typeface="+mj-ea"/>
            </a:endParaRPr>
          </a:p>
        </p:txBody>
      </p:sp>
      <p:grpSp>
        <p:nvGrpSpPr>
          <p:cNvPr id="52" name="组合 51"/>
          <p:cNvGrpSpPr/>
          <p:nvPr/>
        </p:nvGrpSpPr>
        <p:grpSpPr>
          <a:xfrm>
            <a:off x="1467643" y="5188128"/>
            <a:ext cx="3453034" cy="592772"/>
            <a:chOff x="1043785" y="5175428"/>
            <a:chExt cx="3453034" cy="592772"/>
          </a:xfrm>
        </p:grpSpPr>
        <p:sp>
          <p:nvSpPr>
            <p:cNvPr id="53" name="矩形 52"/>
            <p:cNvSpPr/>
            <p:nvPr/>
          </p:nvSpPr>
          <p:spPr bwMode="auto">
            <a:xfrm>
              <a:off x="1724906" y="5183274"/>
              <a:ext cx="2771913" cy="252730"/>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54" name="椭圆 42"/>
            <p:cNvSpPr/>
            <p:nvPr/>
          </p:nvSpPr>
          <p:spPr>
            <a:xfrm>
              <a:off x="1043785" y="5175428"/>
              <a:ext cx="593715" cy="592772"/>
            </a:xfrm>
            <a:custGeom>
              <a:avLst/>
              <a:gdLst>
                <a:gd name="connsiteX0" fmla="*/ 138699 w 603657"/>
                <a:gd name="connsiteY0" fmla="*/ 230325 h 602699"/>
                <a:gd name="connsiteX1" fmla="*/ 369371 w 603657"/>
                <a:gd name="connsiteY1" fmla="*/ 230325 h 602699"/>
                <a:gd name="connsiteX2" fmla="*/ 392837 w 603657"/>
                <a:gd name="connsiteY2" fmla="*/ 253753 h 602699"/>
                <a:gd name="connsiteX3" fmla="*/ 369371 w 603657"/>
                <a:gd name="connsiteY3" fmla="*/ 277180 h 602699"/>
                <a:gd name="connsiteX4" fmla="*/ 138699 w 603657"/>
                <a:gd name="connsiteY4" fmla="*/ 277180 h 602699"/>
                <a:gd name="connsiteX5" fmla="*/ 115233 w 603657"/>
                <a:gd name="connsiteY5" fmla="*/ 253753 h 602699"/>
                <a:gd name="connsiteX6" fmla="*/ 138699 w 603657"/>
                <a:gd name="connsiteY6" fmla="*/ 230325 h 602699"/>
                <a:gd name="connsiteX7" fmla="*/ 254159 w 603657"/>
                <a:gd name="connsiteY7" fmla="*/ 46866 h 602699"/>
                <a:gd name="connsiteX8" fmla="*/ 46936 w 603657"/>
                <a:gd name="connsiteY8" fmla="*/ 253780 h 602699"/>
                <a:gd name="connsiteX9" fmla="*/ 254159 w 603657"/>
                <a:gd name="connsiteY9" fmla="*/ 460460 h 602699"/>
                <a:gd name="connsiteX10" fmla="*/ 461147 w 603657"/>
                <a:gd name="connsiteY10" fmla="*/ 253780 h 602699"/>
                <a:gd name="connsiteX11" fmla="*/ 254159 w 603657"/>
                <a:gd name="connsiteY11" fmla="*/ 46866 h 602699"/>
                <a:gd name="connsiteX12" fmla="*/ 254159 w 603657"/>
                <a:gd name="connsiteY12" fmla="*/ 0 h 602699"/>
                <a:gd name="connsiteX13" fmla="*/ 508083 w 603657"/>
                <a:gd name="connsiteY13" fmla="*/ 253780 h 602699"/>
                <a:gd name="connsiteX14" fmla="*/ 449413 w 603657"/>
                <a:gd name="connsiteY14" fmla="*/ 415703 h 602699"/>
                <a:gd name="connsiteX15" fmla="*/ 596793 w 603657"/>
                <a:gd name="connsiteY15" fmla="*/ 562629 h 602699"/>
                <a:gd name="connsiteX16" fmla="*/ 596793 w 603657"/>
                <a:gd name="connsiteY16" fmla="*/ 595904 h 602699"/>
                <a:gd name="connsiteX17" fmla="*/ 580130 w 603657"/>
                <a:gd name="connsiteY17" fmla="*/ 602699 h 602699"/>
                <a:gd name="connsiteX18" fmla="*/ 563468 w 603657"/>
                <a:gd name="connsiteY18" fmla="*/ 595904 h 602699"/>
                <a:gd name="connsiteX19" fmla="*/ 416323 w 603657"/>
                <a:gd name="connsiteY19" fmla="*/ 448744 h 602699"/>
                <a:gd name="connsiteX20" fmla="*/ 254159 w 603657"/>
                <a:gd name="connsiteY20" fmla="*/ 507326 h 602699"/>
                <a:gd name="connsiteX21" fmla="*/ 0 w 603657"/>
                <a:gd name="connsiteY21" fmla="*/ 253780 h 602699"/>
                <a:gd name="connsiteX22" fmla="*/ 254159 w 603657"/>
                <a:gd name="connsiteY22" fmla="*/ 0 h 60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3657" h="602699">
                  <a:moveTo>
                    <a:pt x="138699" y="230325"/>
                  </a:moveTo>
                  <a:lnTo>
                    <a:pt x="369371" y="230325"/>
                  </a:lnTo>
                  <a:cubicBezTo>
                    <a:pt x="382277" y="230325"/>
                    <a:pt x="392837" y="240633"/>
                    <a:pt x="392837" y="253753"/>
                  </a:cubicBezTo>
                  <a:cubicBezTo>
                    <a:pt x="392837" y="266638"/>
                    <a:pt x="382277" y="277180"/>
                    <a:pt x="369371" y="277180"/>
                  </a:cubicBezTo>
                  <a:lnTo>
                    <a:pt x="138699" y="277180"/>
                  </a:lnTo>
                  <a:cubicBezTo>
                    <a:pt x="125793" y="277180"/>
                    <a:pt x="115233" y="266638"/>
                    <a:pt x="115233" y="253753"/>
                  </a:cubicBezTo>
                  <a:cubicBezTo>
                    <a:pt x="115233" y="240633"/>
                    <a:pt x="125793" y="230325"/>
                    <a:pt x="138699" y="230325"/>
                  </a:cubicBezTo>
                  <a:close/>
                  <a:moveTo>
                    <a:pt x="254159" y="46866"/>
                  </a:moveTo>
                  <a:cubicBezTo>
                    <a:pt x="139870" y="46866"/>
                    <a:pt x="46936" y="139661"/>
                    <a:pt x="46936" y="253780"/>
                  </a:cubicBezTo>
                  <a:cubicBezTo>
                    <a:pt x="46936" y="367665"/>
                    <a:pt x="139870" y="460460"/>
                    <a:pt x="254159" y="460460"/>
                  </a:cubicBezTo>
                  <a:cubicBezTo>
                    <a:pt x="368214" y="460460"/>
                    <a:pt x="461147" y="367665"/>
                    <a:pt x="461147" y="253780"/>
                  </a:cubicBezTo>
                  <a:cubicBezTo>
                    <a:pt x="461147" y="139661"/>
                    <a:pt x="368214" y="46866"/>
                    <a:pt x="254159" y="46866"/>
                  </a:cubicBezTo>
                  <a:close/>
                  <a:moveTo>
                    <a:pt x="254159" y="0"/>
                  </a:moveTo>
                  <a:cubicBezTo>
                    <a:pt x="394029" y="0"/>
                    <a:pt x="508083" y="113885"/>
                    <a:pt x="508083" y="253780"/>
                  </a:cubicBezTo>
                  <a:cubicBezTo>
                    <a:pt x="508083" y="315175"/>
                    <a:pt x="486023" y="371649"/>
                    <a:pt x="449413" y="415703"/>
                  </a:cubicBezTo>
                  <a:lnTo>
                    <a:pt x="596793" y="562629"/>
                  </a:lnTo>
                  <a:cubicBezTo>
                    <a:pt x="605945" y="571767"/>
                    <a:pt x="605945" y="586765"/>
                    <a:pt x="596793" y="595904"/>
                  </a:cubicBezTo>
                  <a:cubicBezTo>
                    <a:pt x="592099" y="600356"/>
                    <a:pt x="586232" y="602699"/>
                    <a:pt x="580130" y="602699"/>
                  </a:cubicBezTo>
                  <a:cubicBezTo>
                    <a:pt x="574029" y="602699"/>
                    <a:pt x="568162" y="600356"/>
                    <a:pt x="563468" y="595904"/>
                  </a:cubicBezTo>
                  <a:lnTo>
                    <a:pt x="416323" y="448744"/>
                  </a:lnTo>
                  <a:cubicBezTo>
                    <a:pt x="372203" y="485299"/>
                    <a:pt x="315645" y="507326"/>
                    <a:pt x="254159" y="507326"/>
                  </a:cubicBezTo>
                  <a:cubicBezTo>
                    <a:pt x="114055" y="507326"/>
                    <a:pt x="0" y="393442"/>
                    <a:pt x="0" y="253780"/>
                  </a:cubicBezTo>
                  <a:cubicBezTo>
                    <a:pt x="0" y="113885"/>
                    <a:pt x="114055" y="0"/>
                    <a:pt x="254159" y="0"/>
                  </a:cubicBezTo>
                  <a:close/>
                </a:path>
              </a:pathLst>
            </a:cu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5" name="组合 54"/>
          <p:cNvGrpSpPr/>
          <p:nvPr/>
        </p:nvGrpSpPr>
        <p:grpSpPr>
          <a:xfrm>
            <a:off x="5838477" y="5187657"/>
            <a:ext cx="3426910" cy="593715"/>
            <a:chOff x="1069909" y="5174957"/>
            <a:chExt cx="3426910" cy="593715"/>
          </a:xfrm>
        </p:grpSpPr>
        <p:sp>
          <p:nvSpPr>
            <p:cNvPr id="56" name="矩形 55"/>
            <p:cNvSpPr/>
            <p:nvPr/>
          </p:nvSpPr>
          <p:spPr bwMode="auto">
            <a:xfrm>
              <a:off x="1724906" y="5183274"/>
              <a:ext cx="2771913" cy="252730"/>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57" name="椭圆 48"/>
            <p:cNvSpPr/>
            <p:nvPr/>
          </p:nvSpPr>
          <p:spPr>
            <a:xfrm>
              <a:off x="1069909" y="5174957"/>
              <a:ext cx="541465" cy="593715"/>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51" name="图片 50"/>
          <p:cNvPicPr>
            <a:picLocks noChangeAspect="1"/>
          </p:cNvPicPr>
          <p:nvPr/>
        </p:nvPicPr>
        <p:blipFill>
          <a:blip r:embed="rId5">
            <a:extLst>
              <a:ext uri="{28A0092B-C50C-407E-A947-70E740481C1C}">
                <a14:useLocalDpi xmlns:a14="http://schemas.microsoft.com/office/drawing/2010/main" val="0"/>
              </a:ext>
            </a:extLst>
          </a:blip>
          <a:srcRect l="41002" t="32039" r="21491" b="39817"/>
          <a:stretch>
            <a:fillRect/>
          </a:stretch>
        </p:blipFill>
        <p:spPr>
          <a:xfrm>
            <a:off x="1460750" y="2502222"/>
            <a:ext cx="1930150" cy="1930150"/>
          </a:xfrm>
          <a:custGeom>
            <a:avLst/>
            <a:gdLst>
              <a:gd name="connsiteX0" fmla="*/ 0 w 2116802"/>
              <a:gd name="connsiteY0" fmla="*/ 1058402 h 2116804"/>
              <a:gd name="connsiteX1" fmla="*/ 1058401 w 2116802"/>
              <a:gd name="connsiteY1" fmla="*/ 0 h 2116804"/>
              <a:gd name="connsiteX2" fmla="*/ 2116802 w 2116802"/>
              <a:gd name="connsiteY2" fmla="*/ 1058402 h 2116804"/>
              <a:gd name="connsiteX3" fmla="*/ 1058401 w 2116802"/>
              <a:gd name="connsiteY3" fmla="*/ 2116804 h 2116804"/>
              <a:gd name="connsiteX4" fmla="*/ 0 w 2116802"/>
              <a:gd name="connsiteY4" fmla="*/ 1058402 h 211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802" h="2116804">
                <a:moveTo>
                  <a:pt x="0" y="1058402"/>
                </a:moveTo>
                <a:cubicBezTo>
                  <a:pt x="0" y="473863"/>
                  <a:pt x="473862" y="0"/>
                  <a:pt x="1058401" y="0"/>
                </a:cubicBezTo>
                <a:cubicBezTo>
                  <a:pt x="1642940" y="0"/>
                  <a:pt x="2116802" y="473863"/>
                  <a:pt x="2116802" y="1058402"/>
                </a:cubicBezTo>
                <a:cubicBezTo>
                  <a:pt x="2116802" y="1642941"/>
                  <a:pt x="1642940" y="2116804"/>
                  <a:pt x="1058401" y="2116804"/>
                </a:cubicBezTo>
                <a:cubicBezTo>
                  <a:pt x="473862" y="2116804"/>
                  <a:pt x="0" y="1642941"/>
                  <a:pt x="0" y="1058402"/>
                </a:cubicBezTo>
                <a:close/>
              </a:path>
            </a:pathLst>
          </a:custGeom>
          <a:ln w="57150">
            <a:solidFill>
              <a:schemeClr val="bg1"/>
            </a:solidFill>
          </a:ln>
        </p:spPr>
      </p:pic>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p:cTn id="11" dur="500" fill="hold"/>
                                        <p:tgtEl>
                                          <p:spTgt spid="51"/>
                                        </p:tgtEl>
                                        <p:attrNameLst>
                                          <p:attrName>ppt_w</p:attrName>
                                        </p:attrNameLst>
                                      </p:cBhvr>
                                      <p:tavLst>
                                        <p:tav tm="0">
                                          <p:val>
                                            <p:fltVal val="0"/>
                                          </p:val>
                                        </p:tav>
                                        <p:tav tm="100000">
                                          <p:val>
                                            <p:strVal val="#ppt_w"/>
                                          </p:val>
                                        </p:tav>
                                      </p:tavLst>
                                    </p:anim>
                                    <p:anim calcmode="lin" valueType="num">
                                      <p:cBhvr>
                                        <p:cTn id="12" dur="500" fill="hold"/>
                                        <p:tgtEl>
                                          <p:spTgt spid="51"/>
                                        </p:tgtEl>
                                        <p:attrNameLst>
                                          <p:attrName>ppt_h</p:attrName>
                                        </p:attrNameLst>
                                      </p:cBhvr>
                                      <p:tavLst>
                                        <p:tav tm="0">
                                          <p:val>
                                            <p:fltVal val="0"/>
                                          </p:val>
                                        </p:tav>
                                        <p:tav tm="100000">
                                          <p:val>
                                            <p:strVal val="#ppt_h"/>
                                          </p:val>
                                        </p:tav>
                                      </p:tavLst>
                                    </p:anim>
                                    <p:animEffect transition="in" filter="fade">
                                      <p:cBhvr>
                                        <p:cTn id="13" dur="500"/>
                                        <p:tgtEl>
                                          <p:spTgt spid="5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50"/>
                                        <p:tgtEl>
                                          <p:spTgt spid="41"/>
                                        </p:tgtEl>
                                      </p:cBhvr>
                                    </p:animEffect>
                                  </p:childTnLst>
                                </p:cTn>
                              </p:par>
                              <p:par>
                                <p:cTn id="18" presetID="63" presetClass="path" presetSubtype="0" fill="hold" grpId="1" nodeType="withEffect">
                                  <p:stCondLst>
                                    <p:cond delay="0"/>
                                  </p:stCondLst>
                                  <p:childTnLst>
                                    <p:animMotion origin="layout" path="M 0.07982 -1.11111E-6 L 2.70833E-6 -1.11111E-6 " pathEditMode="relative" rAng="0" ptsTypes="AA">
                                      <p:cBhvr>
                                        <p:cTn id="19" dur="750" fill="hold"/>
                                        <p:tgtEl>
                                          <p:spTgt spid="41"/>
                                        </p:tgtEl>
                                        <p:attrNameLst>
                                          <p:attrName>ppt_x</p:attrName>
                                          <p:attrName>ppt_y</p:attrName>
                                        </p:attrNameLst>
                                      </p:cBhvr>
                                      <p:rCtr x="-3997" y="0"/>
                                    </p:animMotion>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63" presetClass="path" presetSubtype="0" fill="hold" grpId="1" nodeType="withEffect">
                                  <p:stCondLst>
                                    <p:cond delay="0"/>
                                  </p:stCondLst>
                                  <p:childTnLst>
                                    <p:animMotion origin="layout" path="M -0.09466 -1.11111E-6 L 2.70833E-6 -1.11111E-6 " pathEditMode="relative" rAng="0" ptsTypes="AA">
                                      <p:cBhvr>
                                        <p:cTn id="24" dur="750" fill="hold"/>
                                        <p:tgtEl>
                                          <p:spTgt spid="40"/>
                                        </p:tgtEl>
                                        <p:attrNameLst>
                                          <p:attrName>ppt_x</p:attrName>
                                          <p:attrName>ppt_y</p:attrName>
                                        </p:attrNameLst>
                                      </p:cBhvr>
                                      <p:rCtr x="4727" y="0"/>
                                    </p:animMotion>
                                  </p:childTnLst>
                                </p:cTn>
                              </p:par>
                            </p:childTnLst>
                          </p:cTn>
                        </p:par>
                        <p:par>
                          <p:cTn id="25" fill="hold">
                            <p:stCondLst>
                              <p:cond delay="2000"/>
                            </p:stCondLst>
                            <p:childTnLst>
                              <p:par>
                                <p:cTn id="26" presetID="12" presetClass="entr" presetSubtype="8"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additive="base">
                                        <p:cTn id="28" dur="500"/>
                                        <p:tgtEl>
                                          <p:spTgt spid="52"/>
                                        </p:tgtEl>
                                        <p:attrNameLst>
                                          <p:attrName>ppt_x</p:attrName>
                                        </p:attrNameLst>
                                      </p:cBhvr>
                                      <p:tavLst>
                                        <p:tav tm="0">
                                          <p:val>
                                            <p:strVal val="#ppt_x-#ppt_w*1.125000"/>
                                          </p:val>
                                        </p:tav>
                                        <p:tav tm="100000">
                                          <p:val>
                                            <p:strVal val="#ppt_x"/>
                                          </p:val>
                                        </p:tav>
                                      </p:tavLst>
                                    </p:anim>
                                    <p:animEffect transition="in" filter="wipe(right)">
                                      <p:cBhvr>
                                        <p:cTn id="29" dur="500"/>
                                        <p:tgtEl>
                                          <p:spTgt spid="52"/>
                                        </p:tgtEl>
                                      </p:cBhvr>
                                    </p:animEffect>
                                  </p:childTnLst>
                                </p:cTn>
                              </p:par>
                            </p:childTnLst>
                          </p:cTn>
                        </p:par>
                        <p:par>
                          <p:cTn id="30" fill="hold">
                            <p:stCondLst>
                              <p:cond delay="2500"/>
                            </p:stCondLst>
                            <p:childTnLst>
                              <p:par>
                                <p:cTn id="31" presetID="12" presetClass="entr" presetSubtype="8" fill="hold" nodeType="after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p:tgtEl>
                                          <p:spTgt spid="55"/>
                                        </p:tgtEl>
                                        <p:attrNameLst>
                                          <p:attrName>ppt_x</p:attrName>
                                        </p:attrNameLst>
                                      </p:cBhvr>
                                      <p:tavLst>
                                        <p:tav tm="0">
                                          <p:val>
                                            <p:strVal val="#ppt_x-#ppt_w*1.125000"/>
                                          </p:val>
                                        </p:tav>
                                        <p:tav tm="100000">
                                          <p:val>
                                            <p:strVal val="#ppt_x"/>
                                          </p:val>
                                        </p:tav>
                                      </p:tavLst>
                                    </p:anim>
                                    <p:animEffect transition="in" filter="wipe(right)">
                                      <p:cBhvr>
                                        <p:cTn id="3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rgbClr val="014598"/>
                </a:solidFill>
                <a:latin typeface="Century Gothic" panose="020B0502020202020204" pitchFamily="34" charset="0"/>
              </a:rPr>
              <a:t>01</a:t>
            </a:r>
            <a:endParaRPr lang="zh-CN" altLang="en-US" sz="2800" dirty="0">
              <a:solidFill>
                <a:srgbClr val="014598"/>
              </a:solidFill>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solidFill>
                    <a:schemeClr val="bg1"/>
                  </a:solidFill>
                  <a:latin typeface="Century Gothic" panose="020B0502020202020204" pitchFamily="34" charset="0"/>
                  <a:ea typeface="ＤＦ明朝体W5" panose="02010609010101010101" pitchFamily="49" charset="-128"/>
                </a:rPr>
                <a:t>GRADE PLAN</a:t>
              </a:r>
              <a:endParaRPr lang="zh-CN" altLang="en-US" sz="3200" i="1" dirty="0">
                <a:solidFill>
                  <a:schemeClr val="bg1"/>
                </a:solidFill>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zh-CN" altLang="en-US" sz="800" i="1" dirty="0">
                  <a:solidFill>
                    <a:schemeClr val="bg1"/>
                  </a:solidFill>
                  <a:latin typeface="Century Gothic" panose="020B0502020202020204" pitchFamily="34" charset="0"/>
                  <a:ea typeface="+mj-ea"/>
                </a:rPr>
                <a:t>Please add content here</a:t>
              </a:r>
              <a:endParaRPr lang="zh-CN" altLang="en-US" sz="800" i="1" dirty="0">
                <a:solidFill>
                  <a:schemeClr val="bg1"/>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sp>
        <p:nvSpPr>
          <p:cNvPr id="39" name="文本框 38"/>
          <p:cNvSpPr txBox="1"/>
          <p:nvPr/>
        </p:nvSpPr>
        <p:spPr>
          <a:xfrm>
            <a:off x="1569243" y="1998664"/>
            <a:ext cx="950901" cy="1862048"/>
          </a:xfrm>
          <a:prstGeom prst="rect">
            <a:avLst/>
          </a:prstGeom>
          <a:noFill/>
        </p:spPr>
        <p:txBody>
          <a:bodyPr wrap="none" rtlCol="0">
            <a:spAutoFit/>
            <a:scene3d>
              <a:camera prst="orthographicFront"/>
              <a:lightRig rig="threePt" dir="t"/>
            </a:scene3d>
            <a:sp3d contourW="12700"/>
          </a:bodyPr>
          <a:lstStyle/>
          <a:p>
            <a:pPr algn="ctr"/>
            <a:r>
              <a:rPr lang="en-US" altLang="zh-CN" sz="11500" b="1" i="1" dirty="0">
                <a:solidFill>
                  <a:schemeClr val="bg1"/>
                </a:solidFill>
                <a:latin typeface="Century Gothic" panose="020B0502020202020204" pitchFamily="34" charset="0"/>
                <a:ea typeface="ＤＦ明朝体W5" panose="02010609010101010101" pitchFamily="49" charset="-128"/>
              </a:rPr>
              <a:t>S</a:t>
            </a:r>
            <a:endParaRPr lang="zh-CN" altLang="en-US" sz="11500" b="1" i="1" dirty="0">
              <a:solidFill>
                <a:schemeClr val="bg1"/>
              </a:solidFill>
              <a:latin typeface="Century Gothic" panose="020B0502020202020204" pitchFamily="34" charset="0"/>
              <a:ea typeface="ＤＦ明朝体W5" panose="02010609010101010101" pitchFamily="49" charset="-128"/>
            </a:endParaRPr>
          </a:p>
        </p:txBody>
      </p:sp>
      <p:sp>
        <p:nvSpPr>
          <p:cNvPr id="43" name="文本框 42"/>
          <p:cNvSpPr txBox="1"/>
          <p:nvPr/>
        </p:nvSpPr>
        <p:spPr>
          <a:xfrm>
            <a:off x="1332800" y="3995305"/>
            <a:ext cx="1423788" cy="1862048"/>
          </a:xfrm>
          <a:prstGeom prst="rect">
            <a:avLst/>
          </a:prstGeom>
          <a:noFill/>
        </p:spPr>
        <p:txBody>
          <a:bodyPr wrap="none" rtlCol="0">
            <a:spAutoFit/>
            <a:scene3d>
              <a:camera prst="orthographicFront"/>
              <a:lightRig rig="threePt" dir="t"/>
            </a:scene3d>
            <a:sp3d contourW="12700"/>
          </a:bodyPr>
          <a:lstStyle/>
          <a:p>
            <a:pPr algn="ctr"/>
            <a:r>
              <a:rPr lang="en-US" altLang="zh-CN" sz="11500" b="1" i="1" dirty="0">
                <a:solidFill>
                  <a:schemeClr val="bg1"/>
                </a:solidFill>
                <a:latin typeface="Century Gothic" panose="020B0502020202020204" pitchFamily="34" charset="0"/>
                <a:ea typeface="ＤＦ明朝体W5" panose="02010609010101010101" pitchFamily="49" charset="-128"/>
              </a:rPr>
              <a:t>O</a:t>
            </a:r>
            <a:endParaRPr lang="zh-CN" altLang="en-US" sz="11500" b="1" i="1" dirty="0">
              <a:solidFill>
                <a:schemeClr val="bg1"/>
              </a:solidFill>
              <a:latin typeface="Century Gothic" panose="020B0502020202020204" pitchFamily="34" charset="0"/>
              <a:ea typeface="ＤＦ明朝体W5" panose="02010609010101010101" pitchFamily="49" charset="-128"/>
            </a:endParaRPr>
          </a:p>
        </p:txBody>
      </p:sp>
      <p:sp>
        <p:nvSpPr>
          <p:cNvPr id="44" name="文本框 43"/>
          <p:cNvSpPr txBox="1"/>
          <p:nvPr/>
        </p:nvSpPr>
        <p:spPr>
          <a:xfrm>
            <a:off x="6171547" y="1998664"/>
            <a:ext cx="1511952" cy="1862048"/>
          </a:xfrm>
          <a:prstGeom prst="rect">
            <a:avLst/>
          </a:prstGeom>
          <a:noFill/>
        </p:spPr>
        <p:txBody>
          <a:bodyPr wrap="none" rtlCol="0">
            <a:spAutoFit/>
            <a:scene3d>
              <a:camera prst="orthographicFront"/>
              <a:lightRig rig="threePt" dir="t"/>
            </a:scene3d>
            <a:sp3d contourW="12700"/>
          </a:bodyPr>
          <a:lstStyle/>
          <a:p>
            <a:pPr algn="ctr"/>
            <a:r>
              <a:rPr lang="en-US" altLang="zh-CN" sz="11500" b="1" i="1" dirty="0">
                <a:solidFill>
                  <a:schemeClr val="bg1"/>
                </a:solidFill>
                <a:latin typeface="Century Gothic" panose="020B0502020202020204" pitchFamily="34" charset="0"/>
                <a:ea typeface="ＤＦ明朝体W5" panose="02010609010101010101" pitchFamily="49" charset="-128"/>
              </a:rPr>
              <a:t>W</a:t>
            </a:r>
            <a:endParaRPr lang="zh-CN" altLang="en-US" sz="11500" b="1" i="1" dirty="0">
              <a:solidFill>
                <a:schemeClr val="bg1"/>
              </a:solidFill>
              <a:latin typeface="Century Gothic" panose="020B0502020202020204" pitchFamily="34" charset="0"/>
              <a:ea typeface="ＤＦ明朝体W5" panose="02010609010101010101" pitchFamily="49" charset="-128"/>
            </a:endParaRPr>
          </a:p>
        </p:txBody>
      </p:sp>
      <p:sp>
        <p:nvSpPr>
          <p:cNvPr id="45" name="文本框 44"/>
          <p:cNvSpPr txBox="1"/>
          <p:nvPr/>
        </p:nvSpPr>
        <p:spPr>
          <a:xfrm>
            <a:off x="6525810" y="3995305"/>
            <a:ext cx="803425" cy="1862048"/>
          </a:xfrm>
          <a:prstGeom prst="rect">
            <a:avLst/>
          </a:prstGeom>
          <a:noFill/>
        </p:spPr>
        <p:txBody>
          <a:bodyPr wrap="none" rtlCol="0">
            <a:spAutoFit/>
            <a:scene3d>
              <a:camera prst="orthographicFront"/>
              <a:lightRig rig="threePt" dir="t"/>
            </a:scene3d>
            <a:sp3d contourW="12700"/>
          </a:bodyPr>
          <a:lstStyle/>
          <a:p>
            <a:pPr algn="ctr"/>
            <a:r>
              <a:rPr lang="en-US" altLang="zh-CN" sz="11500" b="1" i="1" dirty="0">
                <a:solidFill>
                  <a:schemeClr val="bg1"/>
                </a:solidFill>
                <a:latin typeface="Century Gothic" panose="020B0502020202020204" pitchFamily="34" charset="0"/>
                <a:ea typeface="ＤＦ明朝体W5" panose="02010609010101010101" pitchFamily="49" charset="-128"/>
              </a:rPr>
              <a:t>T</a:t>
            </a:r>
            <a:endParaRPr lang="zh-CN" altLang="en-US" sz="11500" b="1" i="1" dirty="0">
              <a:solidFill>
                <a:schemeClr val="bg1"/>
              </a:solidFill>
              <a:latin typeface="Century Gothic" panose="020B0502020202020204" pitchFamily="34" charset="0"/>
              <a:ea typeface="ＤＦ明朝体W5" panose="02010609010101010101" pitchFamily="49" charset="-128"/>
            </a:endParaRPr>
          </a:p>
        </p:txBody>
      </p:sp>
      <p:grpSp>
        <p:nvGrpSpPr>
          <p:cNvPr id="49" name="组合 48"/>
          <p:cNvGrpSpPr/>
          <p:nvPr/>
        </p:nvGrpSpPr>
        <p:grpSpPr>
          <a:xfrm>
            <a:off x="2742199" y="2489787"/>
            <a:ext cx="2800879" cy="685390"/>
            <a:chOff x="1338167" y="4369051"/>
            <a:chExt cx="2800879" cy="685390"/>
          </a:xfrm>
        </p:grpSpPr>
        <p:sp>
          <p:nvSpPr>
            <p:cNvPr id="50" name="矩形 49"/>
            <p:cNvSpPr/>
            <p:nvPr/>
          </p:nvSpPr>
          <p:spPr bwMode="auto">
            <a:xfrm>
              <a:off x="1338167" y="4801711"/>
              <a:ext cx="2800879" cy="252730"/>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bg1"/>
                  </a:solidFill>
                  <a:latin typeface="Century Gothic" panose="020B0502020202020204" pitchFamily="34" charset="0"/>
                  <a:ea typeface="+mj-ea"/>
                </a:rPr>
                <a:t>Please add content here</a:t>
              </a:r>
              <a:endParaRPr lang="zh-CN" altLang="en-US" sz="1050" i="1" dirty="0">
                <a:solidFill>
                  <a:schemeClr val="bg1"/>
                </a:solidFill>
                <a:latin typeface="Century Gothic" panose="020B0502020202020204" pitchFamily="34" charset="0"/>
                <a:ea typeface="+mj-ea"/>
              </a:endParaRPr>
            </a:p>
          </p:txBody>
        </p:sp>
        <p:sp>
          <p:nvSpPr>
            <p:cNvPr id="51" name="PA-文本框 8"/>
            <p:cNvSpPr txBox="1"/>
            <p:nvPr>
              <p:custDataLst>
                <p:tags r:id="rId3"/>
              </p:custDataLst>
            </p:nvPr>
          </p:nvSpPr>
          <p:spPr>
            <a:xfrm>
              <a:off x="1338167" y="4369051"/>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solidFill>
                    <a:schemeClr val="bg1"/>
                  </a:solidFill>
                  <a:latin typeface="Century Gothic" panose="020B0502020202020204" pitchFamily="34" charset="0"/>
                  <a:ea typeface="ＤＦ明朝体W5" panose="02010609010101010101" pitchFamily="49" charset="-128"/>
                </a:rPr>
                <a:t>Text here</a:t>
              </a:r>
              <a:endParaRPr lang="zh-CN" altLang="en-US" sz="2400" dirty="0">
                <a:solidFill>
                  <a:schemeClr val="bg1"/>
                </a:solidFill>
                <a:latin typeface="Century Gothic" panose="020B0502020202020204" pitchFamily="34" charset="0"/>
                <a:ea typeface="ＤＦ明朝体W5" panose="02010609010101010101" pitchFamily="49" charset="-128"/>
              </a:endParaRPr>
            </a:p>
          </p:txBody>
        </p:sp>
      </p:grpSp>
      <p:grpSp>
        <p:nvGrpSpPr>
          <p:cNvPr id="62" name="组合 61"/>
          <p:cNvGrpSpPr/>
          <p:nvPr/>
        </p:nvGrpSpPr>
        <p:grpSpPr>
          <a:xfrm>
            <a:off x="7897226" y="2489787"/>
            <a:ext cx="2800879" cy="685390"/>
            <a:chOff x="1338167" y="4369051"/>
            <a:chExt cx="2800879" cy="685390"/>
          </a:xfrm>
        </p:grpSpPr>
        <p:sp>
          <p:nvSpPr>
            <p:cNvPr id="63" name="矩形 62"/>
            <p:cNvSpPr/>
            <p:nvPr/>
          </p:nvSpPr>
          <p:spPr bwMode="auto">
            <a:xfrm>
              <a:off x="1338167" y="4801711"/>
              <a:ext cx="2800879" cy="252730"/>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bg1"/>
                  </a:solidFill>
                  <a:latin typeface="Century Gothic" panose="020B0502020202020204" pitchFamily="34" charset="0"/>
                  <a:ea typeface="+mj-ea"/>
                </a:rPr>
                <a:t>Please add content here</a:t>
              </a:r>
              <a:endParaRPr lang="zh-CN" altLang="en-US" sz="1050" i="1" dirty="0">
                <a:solidFill>
                  <a:schemeClr val="bg1"/>
                </a:solidFill>
                <a:latin typeface="Century Gothic" panose="020B0502020202020204" pitchFamily="34" charset="0"/>
                <a:ea typeface="+mj-ea"/>
              </a:endParaRPr>
            </a:p>
          </p:txBody>
        </p:sp>
        <p:sp>
          <p:nvSpPr>
            <p:cNvPr id="64" name="PA-文本框 8"/>
            <p:cNvSpPr txBox="1"/>
            <p:nvPr>
              <p:custDataLst>
                <p:tags r:id="rId4"/>
              </p:custDataLst>
            </p:nvPr>
          </p:nvSpPr>
          <p:spPr>
            <a:xfrm>
              <a:off x="1338167" y="4369051"/>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solidFill>
                    <a:schemeClr val="bg1"/>
                  </a:solidFill>
                  <a:latin typeface="Century Gothic" panose="020B0502020202020204" pitchFamily="34" charset="0"/>
                  <a:ea typeface="ＤＦ明朝体W5" panose="02010609010101010101" pitchFamily="49" charset="-128"/>
                </a:rPr>
                <a:t>Text here</a:t>
              </a:r>
              <a:endParaRPr lang="zh-CN" altLang="en-US" sz="2400" dirty="0">
                <a:solidFill>
                  <a:schemeClr val="bg1"/>
                </a:solidFill>
                <a:latin typeface="Century Gothic" panose="020B0502020202020204" pitchFamily="34" charset="0"/>
                <a:ea typeface="ＤＦ明朝体W5" panose="02010609010101010101" pitchFamily="49" charset="-128"/>
              </a:endParaRPr>
            </a:p>
          </p:txBody>
        </p:sp>
      </p:grpSp>
      <p:grpSp>
        <p:nvGrpSpPr>
          <p:cNvPr id="72" name="组合 71"/>
          <p:cNvGrpSpPr/>
          <p:nvPr/>
        </p:nvGrpSpPr>
        <p:grpSpPr>
          <a:xfrm>
            <a:off x="2742199" y="4435384"/>
            <a:ext cx="2800879" cy="685390"/>
            <a:chOff x="1338167" y="4369051"/>
            <a:chExt cx="2800879" cy="685390"/>
          </a:xfrm>
        </p:grpSpPr>
        <p:sp>
          <p:nvSpPr>
            <p:cNvPr id="73" name="矩形 72"/>
            <p:cNvSpPr/>
            <p:nvPr/>
          </p:nvSpPr>
          <p:spPr bwMode="auto">
            <a:xfrm>
              <a:off x="1338167" y="4801711"/>
              <a:ext cx="2800879" cy="252730"/>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bg1"/>
                  </a:solidFill>
                  <a:latin typeface="Century Gothic" panose="020B0502020202020204" pitchFamily="34" charset="0"/>
                  <a:ea typeface="+mj-ea"/>
                </a:rPr>
                <a:t>Please add content here</a:t>
              </a:r>
              <a:endParaRPr lang="zh-CN" altLang="en-US" sz="1050" i="1" dirty="0">
                <a:solidFill>
                  <a:schemeClr val="bg1"/>
                </a:solidFill>
                <a:latin typeface="Century Gothic" panose="020B0502020202020204" pitchFamily="34" charset="0"/>
                <a:ea typeface="+mj-ea"/>
              </a:endParaRPr>
            </a:p>
          </p:txBody>
        </p:sp>
        <p:sp>
          <p:nvSpPr>
            <p:cNvPr id="74" name="PA-文本框 8"/>
            <p:cNvSpPr txBox="1"/>
            <p:nvPr>
              <p:custDataLst>
                <p:tags r:id="rId5"/>
              </p:custDataLst>
            </p:nvPr>
          </p:nvSpPr>
          <p:spPr>
            <a:xfrm>
              <a:off x="1338167" y="4369051"/>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solidFill>
                    <a:schemeClr val="bg1"/>
                  </a:solidFill>
                  <a:latin typeface="Century Gothic" panose="020B0502020202020204" pitchFamily="34" charset="0"/>
                  <a:ea typeface="ＤＦ明朝体W5" panose="02010609010101010101" pitchFamily="49" charset="-128"/>
                </a:rPr>
                <a:t>Text here</a:t>
              </a:r>
              <a:endParaRPr lang="zh-CN" altLang="en-US" sz="2400" dirty="0">
                <a:solidFill>
                  <a:schemeClr val="bg1"/>
                </a:solidFill>
                <a:latin typeface="Century Gothic" panose="020B0502020202020204" pitchFamily="34" charset="0"/>
                <a:ea typeface="ＤＦ明朝体W5" panose="02010609010101010101" pitchFamily="49" charset="-128"/>
              </a:endParaRPr>
            </a:p>
          </p:txBody>
        </p:sp>
      </p:grpSp>
      <p:grpSp>
        <p:nvGrpSpPr>
          <p:cNvPr id="75" name="组合 74"/>
          <p:cNvGrpSpPr/>
          <p:nvPr/>
        </p:nvGrpSpPr>
        <p:grpSpPr>
          <a:xfrm>
            <a:off x="7897226" y="4435384"/>
            <a:ext cx="2800879" cy="685390"/>
            <a:chOff x="1338167" y="4369051"/>
            <a:chExt cx="2800879" cy="685390"/>
          </a:xfrm>
        </p:grpSpPr>
        <p:sp>
          <p:nvSpPr>
            <p:cNvPr id="76" name="矩形 75"/>
            <p:cNvSpPr/>
            <p:nvPr/>
          </p:nvSpPr>
          <p:spPr bwMode="auto">
            <a:xfrm>
              <a:off x="1338167" y="4801711"/>
              <a:ext cx="2800879" cy="252730"/>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bg1"/>
                  </a:solidFill>
                  <a:latin typeface="Century Gothic" panose="020B0502020202020204" pitchFamily="34" charset="0"/>
                  <a:ea typeface="+mj-ea"/>
                </a:rPr>
                <a:t>Please add content here</a:t>
              </a:r>
              <a:endParaRPr lang="zh-CN" altLang="en-US" sz="1050" i="1" dirty="0">
                <a:solidFill>
                  <a:schemeClr val="bg1"/>
                </a:solidFill>
                <a:latin typeface="Century Gothic" panose="020B0502020202020204" pitchFamily="34" charset="0"/>
                <a:ea typeface="+mj-ea"/>
              </a:endParaRPr>
            </a:p>
          </p:txBody>
        </p:sp>
        <p:sp>
          <p:nvSpPr>
            <p:cNvPr id="77" name="PA-文本框 8"/>
            <p:cNvSpPr txBox="1"/>
            <p:nvPr>
              <p:custDataLst>
                <p:tags r:id="rId6"/>
              </p:custDataLst>
            </p:nvPr>
          </p:nvSpPr>
          <p:spPr>
            <a:xfrm>
              <a:off x="1338167" y="4369051"/>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solidFill>
                    <a:schemeClr val="bg1"/>
                  </a:solidFill>
                  <a:latin typeface="Century Gothic" panose="020B0502020202020204" pitchFamily="34" charset="0"/>
                  <a:ea typeface="ＤＦ明朝体W5" panose="02010609010101010101" pitchFamily="49" charset="-128"/>
                </a:rPr>
                <a:t>Text here</a:t>
              </a:r>
              <a:endParaRPr lang="zh-CN" altLang="en-US" sz="2400" dirty="0">
                <a:solidFill>
                  <a:schemeClr val="bg1"/>
                </a:solidFill>
                <a:latin typeface="Century Gothic" panose="020B0502020202020204" pitchFamily="34" charset="0"/>
                <a:ea typeface="ＤＦ明朝体W5" panose="02010609010101010101" pitchFamily="49" charset="-128"/>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750"/>
                                        <p:tgtEl>
                                          <p:spTgt spid="49"/>
                                        </p:tgtEl>
                                      </p:cBhvr>
                                    </p:animEffect>
                                  </p:childTnLst>
                                </p:cTn>
                              </p:par>
                              <p:par>
                                <p:cTn id="8" presetID="63" presetClass="path" presetSubtype="0" fill="hold" nodeType="withEffect">
                                  <p:stCondLst>
                                    <p:cond delay="0"/>
                                  </p:stCondLst>
                                  <p:childTnLst>
                                    <p:animMotion origin="layout" path="M -0.09466 -1.11111E-6 L 2.70833E-6 -1.11111E-6 " pathEditMode="relative" rAng="0" ptsTypes="AA">
                                      <p:cBhvr>
                                        <p:cTn id="9" dur="750" fill="hold"/>
                                        <p:tgtEl>
                                          <p:spTgt spid="49"/>
                                        </p:tgtEl>
                                        <p:attrNameLst>
                                          <p:attrName>ppt_x</p:attrName>
                                          <p:attrName>ppt_y</p:attrName>
                                        </p:attrNameLst>
                                      </p:cBhvr>
                                      <p:rCtr x="4727" y="0"/>
                                    </p:animMotion>
                                  </p:childTnLst>
                                </p:cTn>
                              </p:par>
                              <p:par>
                                <p:cTn id="10" presetID="10"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50"/>
                                        <p:tgtEl>
                                          <p:spTgt spid="39"/>
                                        </p:tgtEl>
                                      </p:cBhvr>
                                    </p:animEffect>
                                  </p:childTnLst>
                                </p:cTn>
                              </p:par>
                              <p:par>
                                <p:cTn id="13" presetID="63" presetClass="path" presetSubtype="0" fill="hold" grpId="1" nodeType="withEffect">
                                  <p:stCondLst>
                                    <p:cond delay="0"/>
                                  </p:stCondLst>
                                  <p:childTnLst>
                                    <p:animMotion origin="layout" path="M 0.07982 -1.11111E-6 L 2.70833E-6 -1.11111E-6 " pathEditMode="relative" rAng="0" ptsTypes="AA">
                                      <p:cBhvr>
                                        <p:cTn id="14" dur="750" fill="hold"/>
                                        <p:tgtEl>
                                          <p:spTgt spid="39"/>
                                        </p:tgtEl>
                                        <p:attrNameLst>
                                          <p:attrName>ppt_x</p:attrName>
                                          <p:attrName>ppt_y</p:attrName>
                                        </p:attrNameLst>
                                      </p:cBhvr>
                                      <p:rCtr x="-3997" y="0"/>
                                    </p:animMotion>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750"/>
                                        <p:tgtEl>
                                          <p:spTgt spid="44"/>
                                        </p:tgtEl>
                                      </p:cBhvr>
                                    </p:animEffect>
                                  </p:childTnLst>
                                </p:cTn>
                              </p:par>
                              <p:par>
                                <p:cTn id="19" presetID="63" presetClass="path" presetSubtype="0" fill="hold" grpId="1" nodeType="withEffect">
                                  <p:stCondLst>
                                    <p:cond delay="0"/>
                                  </p:stCondLst>
                                  <p:childTnLst>
                                    <p:animMotion origin="layout" path="M 0.07982 -1.11111E-6 L 2.70833E-6 -1.11111E-6 " pathEditMode="relative" rAng="0" ptsTypes="AA">
                                      <p:cBhvr>
                                        <p:cTn id="20" dur="750" fill="hold"/>
                                        <p:tgtEl>
                                          <p:spTgt spid="44"/>
                                        </p:tgtEl>
                                        <p:attrNameLst>
                                          <p:attrName>ppt_x</p:attrName>
                                          <p:attrName>ppt_y</p:attrName>
                                        </p:attrNameLst>
                                      </p:cBhvr>
                                      <p:rCtr x="-3997" y="0"/>
                                    </p:animMotion>
                                  </p:childTnLst>
                                </p:cTn>
                              </p:par>
                              <p:par>
                                <p:cTn id="21" presetID="10"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750"/>
                                        <p:tgtEl>
                                          <p:spTgt spid="62"/>
                                        </p:tgtEl>
                                      </p:cBhvr>
                                    </p:animEffect>
                                  </p:childTnLst>
                                </p:cTn>
                              </p:par>
                              <p:par>
                                <p:cTn id="24" presetID="63" presetClass="path" presetSubtype="0" fill="hold" nodeType="withEffect">
                                  <p:stCondLst>
                                    <p:cond delay="0"/>
                                  </p:stCondLst>
                                  <p:childTnLst>
                                    <p:animMotion origin="layout" path="M -0.09466 -1.11111E-6 L 2.70833E-6 -1.11111E-6 " pathEditMode="relative" rAng="0" ptsTypes="AA">
                                      <p:cBhvr>
                                        <p:cTn id="25" dur="750" fill="hold"/>
                                        <p:tgtEl>
                                          <p:spTgt spid="62"/>
                                        </p:tgtEl>
                                        <p:attrNameLst>
                                          <p:attrName>ppt_x</p:attrName>
                                          <p:attrName>ppt_y</p:attrName>
                                        </p:attrNameLst>
                                      </p:cBhvr>
                                      <p:rCtr x="4727" y="0"/>
                                    </p:animMotion>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750"/>
                                        <p:tgtEl>
                                          <p:spTgt spid="43"/>
                                        </p:tgtEl>
                                      </p:cBhvr>
                                    </p:animEffect>
                                  </p:childTnLst>
                                </p:cTn>
                              </p:par>
                              <p:par>
                                <p:cTn id="30" presetID="63" presetClass="path" presetSubtype="0" fill="hold" grpId="1" nodeType="withEffect">
                                  <p:stCondLst>
                                    <p:cond delay="0"/>
                                  </p:stCondLst>
                                  <p:childTnLst>
                                    <p:animMotion origin="layout" path="M 0.07982 -1.11111E-6 L 2.70833E-6 -1.11111E-6 " pathEditMode="relative" rAng="0" ptsTypes="AA">
                                      <p:cBhvr>
                                        <p:cTn id="31" dur="750" fill="hold"/>
                                        <p:tgtEl>
                                          <p:spTgt spid="43"/>
                                        </p:tgtEl>
                                        <p:attrNameLst>
                                          <p:attrName>ppt_x</p:attrName>
                                          <p:attrName>ppt_y</p:attrName>
                                        </p:attrNameLst>
                                      </p:cBhvr>
                                      <p:rCtr x="-3997" y="0"/>
                                    </p:animMotion>
                                  </p:childTnLst>
                                </p:cTn>
                              </p:par>
                              <p:par>
                                <p:cTn id="32" presetID="10" presetClass="entr" presetSubtype="0" fill="hold" nodeType="with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fade">
                                      <p:cBhvr>
                                        <p:cTn id="34" dur="750"/>
                                        <p:tgtEl>
                                          <p:spTgt spid="72"/>
                                        </p:tgtEl>
                                      </p:cBhvr>
                                    </p:animEffect>
                                  </p:childTnLst>
                                </p:cTn>
                              </p:par>
                              <p:par>
                                <p:cTn id="35" presetID="63" presetClass="path" presetSubtype="0" fill="hold" nodeType="withEffect">
                                  <p:stCondLst>
                                    <p:cond delay="0"/>
                                  </p:stCondLst>
                                  <p:childTnLst>
                                    <p:animMotion origin="layout" path="M -0.09466 -1.11111E-6 L 2.70833E-6 -1.11111E-6 " pathEditMode="relative" rAng="0" ptsTypes="AA">
                                      <p:cBhvr>
                                        <p:cTn id="36" dur="750" fill="hold"/>
                                        <p:tgtEl>
                                          <p:spTgt spid="72"/>
                                        </p:tgtEl>
                                        <p:attrNameLst>
                                          <p:attrName>ppt_x</p:attrName>
                                          <p:attrName>ppt_y</p:attrName>
                                        </p:attrNameLst>
                                      </p:cBhvr>
                                      <p:rCtr x="4727" y="0"/>
                                    </p:animMotion>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750"/>
                                        <p:tgtEl>
                                          <p:spTgt spid="45"/>
                                        </p:tgtEl>
                                      </p:cBhvr>
                                    </p:animEffect>
                                  </p:childTnLst>
                                </p:cTn>
                              </p:par>
                              <p:par>
                                <p:cTn id="41" presetID="63" presetClass="path" presetSubtype="0" fill="hold" grpId="1" nodeType="withEffect">
                                  <p:stCondLst>
                                    <p:cond delay="0"/>
                                  </p:stCondLst>
                                  <p:childTnLst>
                                    <p:animMotion origin="layout" path="M 0.07982 -1.11111E-6 L 2.70833E-6 -1.11111E-6 " pathEditMode="relative" rAng="0" ptsTypes="AA">
                                      <p:cBhvr>
                                        <p:cTn id="42" dur="750" fill="hold"/>
                                        <p:tgtEl>
                                          <p:spTgt spid="45"/>
                                        </p:tgtEl>
                                        <p:attrNameLst>
                                          <p:attrName>ppt_x</p:attrName>
                                          <p:attrName>ppt_y</p:attrName>
                                        </p:attrNameLst>
                                      </p:cBhvr>
                                      <p:rCtr x="-3997" y="0"/>
                                    </p:animMotion>
                                  </p:childTnLst>
                                </p:cTn>
                              </p:par>
                              <p:par>
                                <p:cTn id="43" presetID="10" presetClass="entr" presetSubtype="0" fill="hold"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750"/>
                                        <p:tgtEl>
                                          <p:spTgt spid="75"/>
                                        </p:tgtEl>
                                      </p:cBhvr>
                                    </p:animEffect>
                                  </p:childTnLst>
                                </p:cTn>
                              </p:par>
                              <p:par>
                                <p:cTn id="46" presetID="63" presetClass="path" presetSubtype="0" fill="hold" nodeType="withEffect">
                                  <p:stCondLst>
                                    <p:cond delay="0"/>
                                  </p:stCondLst>
                                  <p:childTnLst>
                                    <p:animMotion origin="layout" path="M -0.09466 -1.11111E-6 L 2.70833E-6 -1.11111E-6 " pathEditMode="relative" rAng="0" ptsTypes="AA">
                                      <p:cBhvr>
                                        <p:cTn id="47" dur="750" fill="hold"/>
                                        <p:tgtEl>
                                          <p:spTgt spid="75"/>
                                        </p:tgtEl>
                                        <p:attrNameLst>
                                          <p:attrName>ppt_x</p:attrName>
                                          <p:attrName>ppt_y</p:attrName>
                                        </p:attrNameLst>
                                      </p:cBhvr>
                                      <p:rCtr x="472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3" grpId="0"/>
      <p:bldP spid="43" grpId="1"/>
      <p:bldP spid="44" grpId="0"/>
      <p:bldP spid="44" grpId="1"/>
      <p:bldP spid="45" grpId="0"/>
      <p:bldP spid="4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rgbClr val="014598"/>
                </a:solidFill>
                <a:latin typeface="Century Gothic" panose="020B0502020202020204" pitchFamily="34" charset="0"/>
              </a:rPr>
              <a:t>01</a:t>
            </a:r>
            <a:endParaRPr lang="zh-CN" altLang="en-US" sz="2800" dirty="0">
              <a:solidFill>
                <a:srgbClr val="014598"/>
              </a:solidFill>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solidFill>
                    <a:schemeClr val="bg1"/>
                  </a:solidFill>
                  <a:latin typeface="Century Gothic" panose="020B0502020202020204" pitchFamily="34" charset="0"/>
                  <a:ea typeface="ＤＦ明朝体W5" panose="02010609010101010101" pitchFamily="49" charset="-128"/>
                </a:rPr>
                <a:t>GRADE PLAN</a:t>
              </a:r>
              <a:endParaRPr lang="zh-CN" altLang="en-US" sz="3200" i="1" dirty="0">
                <a:solidFill>
                  <a:schemeClr val="bg1"/>
                </a:solidFill>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zh-CN" altLang="en-US" sz="800" i="1" dirty="0">
                  <a:solidFill>
                    <a:schemeClr val="bg1"/>
                  </a:solidFill>
                  <a:latin typeface="Century Gothic" panose="020B0502020202020204" pitchFamily="34" charset="0"/>
                  <a:ea typeface="+mj-ea"/>
                </a:rPr>
                <a:t>Please add content here</a:t>
              </a:r>
              <a:endParaRPr lang="zh-CN" altLang="en-US" sz="800" i="1" dirty="0">
                <a:solidFill>
                  <a:schemeClr val="bg1"/>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grpSp>
        <p:nvGrpSpPr>
          <p:cNvPr id="39" name="组合 38"/>
          <p:cNvGrpSpPr/>
          <p:nvPr/>
        </p:nvGrpSpPr>
        <p:grpSpPr>
          <a:xfrm>
            <a:off x="2175755" y="3151015"/>
            <a:ext cx="1977135" cy="2563985"/>
            <a:chOff x="2175755" y="3151015"/>
            <a:chExt cx="1977135" cy="2563985"/>
          </a:xfrm>
        </p:grpSpPr>
        <p:sp>
          <p:nvSpPr>
            <p:cNvPr id="22" name="矩形 21"/>
            <p:cNvSpPr/>
            <p:nvPr/>
          </p:nvSpPr>
          <p:spPr>
            <a:xfrm>
              <a:off x="2175755" y="3151015"/>
              <a:ext cx="1977135" cy="2563985"/>
            </a:xfrm>
            <a:prstGeom prst="rect">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p:nvGrpSpPr>
          <p:grpSpPr>
            <a:xfrm>
              <a:off x="2189598" y="4311901"/>
              <a:ext cx="1949448" cy="580543"/>
              <a:chOff x="2189598" y="4369051"/>
              <a:chExt cx="1949448" cy="580543"/>
            </a:xfrm>
          </p:grpSpPr>
          <p:sp>
            <p:nvSpPr>
              <p:cNvPr id="25" name="矩形 24"/>
              <p:cNvSpPr/>
              <p:nvPr/>
            </p:nvSpPr>
            <p:spPr bwMode="auto">
              <a:xfrm>
                <a:off x="2189598" y="4801711"/>
                <a:ext cx="1949448" cy="147883"/>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26" name="PA-文本框 8"/>
              <p:cNvSpPr txBox="1"/>
              <p:nvPr>
                <p:custDataLst>
                  <p:tags r:id="rId3"/>
                </p:custDataLst>
              </p:nvPr>
            </p:nvSpPr>
            <p:spPr>
              <a:xfrm>
                <a:off x="2397125" y="4369051"/>
                <a:ext cx="1534394" cy="461665"/>
              </a:xfrm>
              <a:prstGeom prst="rect">
                <a:avLst/>
              </a:prstGeom>
              <a:noFill/>
            </p:spPr>
            <p:txBody>
              <a:bodyPr wrap="none" rtlCol="0">
                <a:spAutoFit/>
                <a:scene3d>
                  <a:camera prst="orthographicFront"/>
                  <a:lightRig rig="threePt" dir="t"/>
                </a:scene3d>
                <a:sp3d contourW="12700"/>
              </a:bodyPr>
              <a:lstStyle/>
              <a:p>
                <a:pPr algn="ct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grpSp>
        <p:nvGrpSpPr>
          <p:cNvPr id="40" name="组合 39"/>
          <p:cNvGrpSpPr/>
          <p:nvPr/>
        </p:nvGrpSpPr>
        <p:grpSpPr>
          <a:xfrm>
            <a:off x="5123505" y="3151015"/>
            <a:ext cx="1977135" cy="2563985"/>
            <a:chOff x="5123505" y="3151015"/>
            <a:chExt cx="1977135" cy="2563985"/>
          </a:xfrm>
        </p:grpSpPr>
        <p:sp>
          <p:nvSpPr>
            <p:cNvPr id="23" name="矩形 22"/>
            <p:cNvSpPr/>
            <p:nvPr/>
          </p:nvSpPr>
          <p:spPr>
            <a:xfrm>
              <a:off x="5123505" y="3151015"/>
              <a:ext cx="1977135" cy="2563985"/>
            </a:xfrm>
            <a:prstGeom prst="rect">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nvGrpSpPr>
            <p:cNvPr id="27" name="组合 26"/>
            <p:cNvGrpSpPr/>
            <p:nvPr/>
          </p:nvGrpSpPr>
          <p:grpSpPr>
            <a:xfrm>
              <a:off x="5137348" y="4311901"/>
              <a:ext cx="1949448" cy="685390"/>
              <a:chOff x="2189598" y="4369051"/>
              <a:chExt cx="1949448" cy="685390"/>
            </a:xfrm>
          </p:grpSpPr>
          <p:sp>
            <p:nvSpPr>
              <p:cNvPr id="28" name="矩形 27"/>
              <p:cNvSpPr/>
              <p:nvPr/>
            </p:nvSpPr>
            <p:spPr bwMode="auto">
              <a:xfrm>
                <a:off x="2189598" y="4801711"/>
                <a:ext cx="1949448"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29" name="PA-文本框 8"/>
              <p:cNvSpPr txBox="1"/>
              <p:nvPr>
                <p:custDataLst>
                  <p:tags r:id="rId4"/>
                </p:custDataLst>
              </p:nvPr>
            </p:nvSpPr>
            <p:spPr>
              <a:xfrm>
                <a:off x="2397125" y="4369051"/>
                <a:ext cx="1534394" cy="461665"/>
              </a:xfrm>
              <a:prstGeom prst="rect">
                <a:avLst/>
              </a:prstGeom>
              <a:noFill/>
            </p:spPr>
            <p:txBody>
              <a:bodyPr wrap="none" rtlCol="0">
                <a:spAutoFit/>
                <a:scene3d>
                  <a:camera prst="orthographicFront"/>
                  <a:lightRig rig="threePt" dir="t"/>
                </a:scene3d>
                <a:sp3d contourW="12700"/>
              </a:bodyPr>
              <a:lstStyle/>
              <a:p>
                <a:pPr algn="ct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grpSp>
        <p:nvGrpSpPr>
          <p:cNvPr id="41" name="组合 40"/>
          <p:cNvGrpSpPr/>
          <p:nvPr/>
        </p:nvGrpSpPr>
        <p:grpSpPr>
          <a:xfrm>
            <a:off x="8071255" y="3151015"/>
            <a:ext cx="1977135" cy="2563985"/>
            <a:chOff x="8071255" y="3151015"/>
            <a:chExt cx="1977135" cy="2563985"/>
          </a:xfrm>
        </p:grpSpPr>
        <p:sp>
          <p:nvSpPr>
            <p:cNvPr id="24" name="矩形 23"/>
            <p:cNvSpPr/>
            <p:nvPr/>
          </p:nvSpPr>
          <p:spPr>
            <a:xfrm>
              <a:off x="8071255" y="3151015"/>
              <a:ext cx="1977135" cy="2563985"/>
            </a:xfrm>
            <a:prstGeom prst="rect">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0" name="组合 29"/>
            <p:cNvGrpSpPr/>
            <p:nvPr/>
          </p:nvGrpSpPr>
          <p:grpSpPr>
            <a:xfrm>
              <a:off x="8085098" y="4311901"/>
              <a:ext cx="1949448" cy="580543"/>
              <a:chOff x="2189598" y="4369051"/>
              <a:chExt cx="1949448" cy="580543"/>
            </a:xfrm>
          </p:grpSpPr>
          <p:sp>
            <p:nvSpPr>
              <p:cNvPr id="31" name="矩形 30"/>
              <p:cNvSpPr/>
              <p:nvPr/>
            </p:nvSpPr>
            <p:spPr bwMode="auto">
              <a:xfrm>
                <a:off x="2189598" y="4801711"/>
                <a:ext cx="1949448" cy="147883"/>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32" name="PA-文本框 8"/>
              <p:cNvSpPr txBox="1"/>
              <p:nvPr>
                <p:custDataLst>
                  <p:tags r:id="rId5"/>
                </p:custDataLst>
              </p:nvPr>
            </p:nvSpPr>
            <p:spPr>
              <a:xfrm>
                <a:off x="2397125" y="4369051"/>
                <a:ext cx="1534394" cy="461665"/>
              </a:xfrm>
              <a:prstGeom prst="rect">
                <a:avLst/>
              </a:prstGeom>
              <a:noFill/>
            </p:spPr>
            <p:txBody>
              <a:bodyPr wrap="none" rtlCol="0">
                <a:spAutoFit/>
                <a:scene3d>
                  <a:camera prst="orthographicFront"/>
                  <a:lightRig rig="threePt" dir="t"/>
                </a:scene3d>
                <a:sp3d contourW="12700"/>
              </a:bodyPr>
              <a:lstStyle/>
              <a:p>
                <a:pPr algn="ct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pic>
        <p:nvPicPr>
          <p:cNvPr id="36" name="图片 35"/>
          <p:cNvPicPr>
            <a:picLocks noChangeAspect="1"/>
          </p:cNvPicPr>
          <p:nvPr/>
        </p:nvPicPr>
        <p:blipFill>
          <a:blip r:embed="rId6">
            <a:extLst>
              <a:ext uri="{28A0092B-C50C-407E-A947-70E740481C1C}">
                <a14:useLocalDpi xmlns:a14="http://schemas.microsoft.com/office/drawing/2010/main" val="0"/>
              </a:ext>
            </a:extLst>
          </a:blip>
          <a:srcRect l="20862" t="68872" r="48773" b="8343"/>
          <a:stretch>
            <a:fillRect/>
          </a:stretch>
        </p:blipFill>
        <p:spPr>
          <a:xfrm rot="5400000">
            <a:off x="2105921" y="1995506"/>
            <a:ext cx="2116802" cy="2116803"/>
          </a:xfrm>
          <a:custGeom>
            <a:avLst/>
            <a:gdLst>
              <a:gd name="connsiteX0" fmla="*/ 0 w 2116802"/>
              <a:gd name="connsiteY0" fmla="*/ 1058402 h 2116803"/>
              <a:gd name="connsiteX1" fmla="*/ 1058401 w 2116802"/>
              <a:gd name="connsiteY1" fmla="*/ 0 h 2116803"/>
              <a:gd name="connsiteX2" fmla="*/ 2116802 w 2116802"/>
              <a:gd name="connsiteY2" fmla="*/ 1058402 h 2116803"/>
              <a:gd name="connsiteX3" fmla="*/ 1058401 w 2116802"/>
              <a:gd name="connsiteY3" fmla="*/ 2116803 h 2116803"/>
              <a:gd name="connsiteX4" fmla="*/ 0 w 2116802"/>
              <a:gd name="connsiteY4" fmla="*/ 1058402 h 2116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802" h="2116803">
                <a:moveTo>
                  <a:pt x="0" y="1058402"/>
                </a:moveTo>
                <a:cubicBezTo>
                  <a:pt x="0" y="473862"/>
                  <a:pt x="473862" y="0"/>
                  <a:pt x="1058401" y="0"/>
                </a:cubicBezTo>
                <a:cubicBezTo>
                  <a:pt x="1642940" y="0"/>
                  <a:pt x="2116802" y="473862"/>
                  <a:pt x="2116802" y="1058402"/>
                </a:cubicBezTo>
                <a:cubicBezTo>
                  <a:pt x="2116802" y="1642940"/>
                  <a:pt x="1642940" y="2116803"/>
                  <a:pt x="1058401" y="2116803"/>
                </a:cubicBezTo>
                <a:cubicBezTo>
                  <a:pt x="473862" y="2116803"/>
                  <a:pt x="0" y="1642940"/>
                  <a:pt x="0" y="1058402"/>
                </a:cubicBezTo>
                <a:close/>
              </a:path>
            </a:pathLst>
          </a:custGeom>
          <a:ln w="57150">
            <a:solidFill>
              <a:schemeClr val="bg1"/>
            </a:solidFill>
          </a:ln>
        </p:spPr>
      </p:pic>
      <p:pic>
        <p:nvPicPr>
          <p:cNvPr id="37" name="图片 36"/>
          <p:cNvPicPr>
            <a:picLocks noChangeAspect="1"/>
          </p:cNvPicPr>
          <p:nvPr/>
        </p:nvPicPr>
        <p:blipFill>
          <a:blip r:embed="rId6">
            <a:extLst>
              <a:ext uri="{28A0092B-C50C-407E-A947-70E740481C1C}">
                <a14:useLocalDpi xmlns:a14="http://schemas.microsoft.com/office/drawing/2010/main" val="0"/>
              </a:ext>
            </a:extLst>
          </a:blip>
          <a:srcRect l="20862" t="37143" r="48773" b="40072"/>
          <a:stretch>
            <a:fillRect/>
          </a:stretch>
        </p:blipFill>
        <p:spPr>
          <a:xfrm rot="5400000">
            <a:off x="5053671" y="1995505"/>
            <a:ext cx="2116802" cy="2116804"/>
          </a:xfrm>
          <a:custGeom>
            <a:avLst/>
            <a:gdLst>
              <a:gd name="connsiteX0" fmla="*/ 0 w 2116802"/>
              <a:gd name="connsiteY0" fmla="*/ 1058402 h 2116804"/>
              <a:gd name="connsiteX1" fmla="*/ 1058401 w 2116802"/>
              <a:gd name="connsiteY1" fmla="*/ 0 h 2116804"/>
              <a:gd name="connsiteX2" fmla="*/ 2116802 w 2116802"/>
              <a:gd name="connsiteY2" fmla="*/ 1058402 h 2116804"/>
              <a:gd name="connsiteX3" fmla="*/ 1058401 w 2116802"/>
              <a:gd name="connsiteY3" fmla="*/ 2116804 h 2116804"/>
              <a:gd name="connsiteX4" fmla="*/ 0 w 2116802"/>
              <a:gd name="connsiteY4" fmla="*/ 1058402 h 211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802" h="2116804">
                <a:moveTo>
                  <a:pt x="0" y="1058402"/>
                </a:moveTo>
                <a:cubicBezTo>
                  <a:pt x="0" y="473863"/>
                  <a:pt x="473862" y="0"/>
                  <a:pt x="1058401" y="0"/>
                </a:cubicBezTo>
                <a:cubicBezTo>
                  <a:pt x="1642940" y="0"/>
                  <a:pt x="2116802" y="473863"/>
                  <a:pt x="2116802" y="1058402"/>
                </a:cubicBezTo>
                <a:cubicBezTo>
                  <a:pt x="2116802" y="1642941"/>
                  <a:pt x="1642940" y="2116804"/>
                  <a:pt x="1058401" y="2116804"/>
                </a:cubicBezTo>
                <a:cubicBezTo>
                  <a:pt x="473862" y="2116804"/>
                  <a:pt x="0" y="1642941"/>
                  <a:pt x="0" y="1058402"/>
                </a:cubicBezTo>
                <a:close/>
              </a:path>
            </a:pathLst>
          </a:custGeom>
          <a:ln w="57150">
            <a:solidFill>
              <a:schemeClr val="bg1"/>
            </a:solidFill>
          </a:ln>
        </p:spPr>
      </p:pic>
      <p:pic>
        <p:nvPicPr>
          <p:cNvPr id="38" name="图片 37"/>
          <p:cNvPicPr>
            <a:picLocks noChangeAspect="1"/>
          </p:cNvPicPr>
          <p:nvPr/>
        </p:nvPicPr>
        <p:blipFill>
          <a:blip r:embed="rId6">
            <a:extLst>
              <a:ext uri="{28A0092B-C50C-407E-A947-70E740481C1C}">
                <a14:useLocalDpi xmlns:a14="http://schemas.microsoft.com/office/drawing/2010/main" val="0"/>
              </a:ext>
            </a:extLst>
          </a:blip>
          <a:srcRect l="20862" t="5413" r="48773" b="71802"/>
          <a:stretch>
            <a:fillRect/>
          </a:stretch>
        </p:blipFill>
        <p:spPr>
          <a:xfrm rot="5400000">
            <a:off x="8001421" y="1995505"/>
            <a:ext cx="2116802" cy="2116804"/>
          </a:xfrm>
          <a:custGeom>
            <a:avLst/>
            <a:gdLst>
              <a:gd name="connsiteX0" fmla="*/ 0 w 2116802"/>
              <a:gd name="connsiteY0" fmla="*/ 1058402 h 2116804"/>
              <a:gd name="connsiteX1" fmla="*/ 1058401 w 2116802"/>
              <a:gd name="connsiteY1" fmla="*/ 0 h 2116804"/>
              <a:gd name="connsiteX2" fmla="*/ 2116802 w 2116802"/>
              <a:gd name="connsiteY2" fmla="*/ 1058402 h 2116804"/>
              <a:gd name="connsiteX3" fmla="*/ 1058401 w 2116802"/>
              <a:gd name="connsiteY3" fmla="*/ 2116804 h 2116804"/>
              <a:gd name="connsiteX4" fmla="*/ 0 w 2116802"/>
              <a:gd name="connsiteY4" fmla="*/ 1058402 h 211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802" h="2116804">
                <a:moveTo>
                  <a:pt x="0" y="1058402"/>
                </a:moveTo>
                <a:cubicBezTo>
                  <a:pt x="0" y="473863"/>
                  <a:pt x="473862" y="0"/>
                  <a:pt x="1058401" y="0"/>
                </a:cubicBezTo>
                <a:cubicBezTo>
                  <a:pt x="1642940" y="0"/>
                  <a:pt x="2116802" y="473863"/>
                  <a:pt x="2116802" y="1058402"/>
                </a:cubicBezTo>
                <a:cubicBezTo>
                  <a:pt x="2116802" y="1642941"/>
                  <a:pt x="1642940" y="2116804"/>
                  <a:pt x="1058401" y="2116804"/>
                </a:cubicBezTo>
                <a:cubicBezTo>
                  <a:pt x="473862" y="2116804"/>
                  <a:pt x="0" y="1642941"/>
                  <a:pt x="0" y="1058402"/>
                </a:cubicBezTo>
                <a:close/>
              </a:path>
            </a:pathLst>
          </a:custGeom>
          <a:ln w="57150">
            <a:solidFill>
              <a:schemeClr val="bg1"/>
            </a:solidFill>
          </a:ln>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6" presetClass="emph" presetSubtype="0" autoRev="1" fill="hold" nodeType="withEffect">
                                  <p:stCondLst>
                                    <p:cond delay="0"/>
                                  </p:stCondLst>
                                  <p:childTnLst>
                                    <p:animScale>
                                      <p:cBhvr>
                                        <p:cTn id="11" dur="500" fill="hold"/>
                                        <p:tgtEl>
                                          <p:spTgt spid="36"/>
                                        </p:tgtEl>
                                      </p:cBhvr>
                                      <p:by x="120000" y="120000"/>
                                    </p:animScale>
                                  </p:childTnLst>
                                </p:cTn>
                              </p:par>
                              <p:par>
                                <p:cTn id="12" presetID="53" presetClass="entr" presetSubtype="16"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par>
                                <p:cTn id="17" presetID="6" presetClass="emph" presetSubtype="0" autoRev="1" fill="hold" nodeType="withEffect">
                                  <p:stCondLst>
                                    <p:cond delay="0"/>
                                  </p:stCondLst>
                                  <p:childTnLst>
                                    <p:animScale>
                                      <p:cBhvr>
                                        <p:cTn id="18" dur="500" fill="hold"/>
                                        <p:tgtEl>
                                          <p:spTgt spid="37"/>
                                        </p:tgtEl>
                                      </p:cBhvr>
                                      <p:by x="120000" y="120000"/>
                                    </p:animScale>
                                  </p:childTnLst>
                                </p:cTn>
                              </p:par>
                              <p:par>
                                <p:cTn id="19" presetID="53" presetClass="entr" presetSubtype="16"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500" fill="hold"/>
                                        <p:tgtEl>
                                          <p:spTgt spid="38"/>
                                        </p:tgtEl>
                                        <p:attrNameLst>
                                          <p:attrName>ppt_w</p:attrName>
                                        </p:attrNameLst>
                                      </p:cBhvr>
                                      <p:tavLst>
                                        <p:tav tm="0">
                                          <p:val>
                                            <p:fltVal val="0"/>
                                          </p:val>
                                        </p:tav>
                                        <p:tav tm="100000">
                                          <p:val>
                                            <p:strVal val="#ppt_w"/>
                                          </p:val>
                                        </p:tav>
                                      </p:tavLst>
                                    </p:anim>
                                    <p:anim calcmode="lin" valueType="num">
                                      <p:cBhvr>
                                        <p:cTn id="22" dur="500" fill="hold"/>
                                        <p:tgtEl>
                                          <p:spTgt spid="38"/>
                                        </p:tgtEl>
                                        <p:attrNameLst>
                                          <p:attrName>ppt_h</p:attrName>
                                        </p:attrNameLst>
                                      </p:cBhvr>
                                      <p:tavLst>
                                        <p:tav tm="0">
                                          <p:val>
                                            <p:fltVal val="0"/>
                                          </p:val>
                                        </p:tav>
                                        <p:tav tm="100000">
                                          <p:val>
                                            <p:strVal val="#ppt_h"/>
                                          </p:val>
                                        </p:tav>
                                      </p:tavLst>
                                    </p:anim>
                                    <p:animEffect transition="in" filter="fade">
                                      <p:cBhvr>
                                        <p:cTn id="23" dur="500"/>
                                        <p:tgtEl>
                                          <p:spTgt spid="38"/>
                                        </p:tgtEl>
                                      </p:cBhvr>
                                    </p:animEffect>
                                  </p:childTnLst>
                                </p:cTn>
                              </p:par>
                              <p:par>
                                <p:cTn id="24" presetID="6" presetClass="emph" presetSubtype="0" autoRev="1" fill="hold" nodeType="withEffect">
                                  <p:stCondLst>
                                    <p:cond delay="0"/>
                                  </p:stCondLst>
                                  <p:childTnLst>
                                    <p:animScale>
                                      <p:cBhvr>
                                        <p:cTn id="25" dur="500" fill="hold"/>
                                        <p:tgtEl>
                                          <p:spTgt spid="38"/>
                                        </p:tgtEl>
                                      </p:cBhvr>
                                      <p:by x="120000" y="120000"/>
                                    </p:animScale>
                                  </p:childTnLst>
                                </p:cTn>
                              </p:par>
                            </p:childTnLst>
                          </p:cTn>
                        </p:par>
                        <p:par>
                          <p:cTn id="26" fill="hold">
                            <p:stCondLst>
                              <p:cond delay="500"/>
                            </p:stCondLst>
                            <p:childTnLst>
                              <p:par>
                                <p:cTn id="27" presetID="12" presetClass="entr" presetSubtype="1"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p:tgtEl>
                                          <p:spTgt spid="39"/>
                                        </p:tgtEl>
                                        <p:attrNameLst>
                                          <p:attrName>ppt_y</p:attrName>
                                        </p:attrNameLst>
                                      </p:cBhvr>
                                      <p:tavLst>
                                        <p:tav tm="0">
                                          <p:val>
                                            <p:strVal val="#ppt_y-#ppt_h*1.125000"/>
                                          </p:val>
                                        </p:tav>
                                        <p:tav tm="100000">
                                          <p:val>
                                            <p:strVal val="#ppt_y"/>
                                          </p:val>
                                        </p:tav>
                                      </p:tavLst>
                                    </p:anim>
                                    <p:animEffect transition="in" filter="wipe(down)">
                                      <p:cBhvr>
                                        <p:cTn id="30" dur="500"/>
                                        <p:tgtEl>
                                          <p:spTgt spid="39"/>
                                        </p:tgtEl>
                                      </p:cBhvr>
                                    </p:animEffect>
                                  </p:childTnLst>
                                </p:cTn>
                              </p:par>
                            </p:childTnLst>
                          </p:cTn>
                        </p:par>
                        <p:par>
                          <p:cTn id="31" fill="hold">
                            <p:stCondLst>
                              <p:cond delay="1000"/>
                            </p:stCondLst>
                            <p:childTnLst>
                              <p:par>
                                <p:cTn id="32" presetID="12" presetClass="entr" presetSubtype="1"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p:tgtEl>
                                          <p:spTgt spid="40"/>
                                        </p:tgtEl>
                                        <p:attrNameLst>
                                          <p:attrName>ppt_y</p:attrName>
                                        </p:attrNameLst>
                                      </p:cBhvr>
                                      <p:tavLst>
                                        <p:tav tm="0">
                                          <p:val>
                                            <p:strVal val="#ppt_y-#ppt_h*1.125000"/>
                                          </p:val>
                                        </p:tav>
                                        <p:tav tm="100000">
                                          <p:val>
                                            <p:strVal val="#ppt_y"/>
                                          </p:val>
                                        </p:tav>
                                      </p:tavLst>
                                    </p:anim>
                                    <p:animEffect transition="in" filter="wipe(down)">
                                      <p:cBhvr>
                                        <p:cTn id="35" dur="500"/>
                                        <p:tgtEl>
                                          <p:spTgt spid="40"/>
                                        </p:tgtEl>
                                      </p:cBhvr>
                                    </p:animEffect>
                                  </p:childTnLst>
                                </p:cTn>
                              </p:par>
                            </p:childTnLst>
                          </p:cTn>
                        </p:par>
                        <p:par>
                          <p:cTn id="36" fill="hold">
                            <p:stCondLst>
                              <p:cond delay="1500"/>
                            </p:stCondLst>
                            <p:childTnLst>
                              <p:par>
                                <p:cTn id="37" presetID="12" presetClass="entr" presetSubtype="1"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p:tgtEl>
                                          <p:spTgt spid="41"/>
                                        </p:tgtEl>
                                        <p:attrNameLst>
                                          <p:attrName>ppt_y</p:attrName>
                                        </p:attrNameLst>
                                      </p:cBhvr>
                                      <p:tavLst>
                                        <p:tav tm="0">
                                          <p:val>
                                            <p:strVal val="#ppt_y-#ppt_h*1.125000"/>
                                          </p:val>
                                        </p:tav>
                                        <p:tav tm="100000">
                                          <p:val>
                                            <p:strVal val="#ppt_y"/>
                                          </p:val>
                                        </p:tav>
                                      </p:tavLst>
                                    </p:anim>
                                    <p:animEffect transition="in" filter="wipe(down)">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rgbClr val="014598"/>
                </a:solidFill>
                <a:latin typeface="Century Gothic" panose="020B0502020202020204" pitchFamily="34" charset="0"/>
              </a:rPr>
              <a:t>01</a:t>
            </a:r>
            <a:endParaRPr lang="zh-CN" altLang="en-US" sz="2800" dirty="0">
              <a:solidFill>
                <a:srgbClr val="014598"/>
              </a:solidFill>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solidFill>
                    <a:schemeClr val="bg1"/>
                  </a:solidFill>
                  <a:latin typeface="Century Gothic" panose="020B0502020202020204" pitchFamily="34" charset="0"/>
                  <a:ea typeface="ＤＦ明朝体W5" panose="02010609010101010101" pitchFamily="49" charset="-128"/>
                </a:rPr>
                <a:t>GRADE PLAN</a:t>
              </a:r>
              <a:endParaRPr lang="zh-CN" altLang="en-US" sz="3200" i="1" dirty="0">
                <a:solidFill>
                  <a:schemeClr val="bg1"/>
                </a:solidFill>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zh-CN" altLang="en-US" sz="800" i="1" dirty="0">
                  <a:solidFill>
                    <a:schemeClr val="bg1"/>
                  </a:solidFill>
                  <a:latin typeface="Century Gothic" panose="020B0502020202020204" pitchFamily="34" charset="0"/>
                  <a:ea typeface="+mj-ea"/>
                </a:rPr>
                <a:t>Please add content here</a:t>
              </a:r>
              <a:endParaRPr lang="zh-CN" altLang="en-US" sz="800" i="1" dirty="0">
                <a:solidFill>
                  <a:schemeClr val="bg1"/>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grpSp>
        <p:nvGrpSpPr>
          <p:cNvPr id="62" name="组合 61"/>
          <p:cNvGrpSpPr/>
          <p:nvPr/>
        </p:nvGrpSpPr>
        <p:grpSpPr>
          <a:xfrm>
            <a:off x="5711335" y="1783371"/>
            <a:ext cx="769330" cy="769329"/>
            <a:chOff x="6134193" y="2441475"/>
            <a:chExt cx="1504852" cy="1504850"/>
          </a:xfrm>
        </p:grpSpPr>
        <p:sp>
          <p:nvSpPr>
            <p:cNvPr id="63" name="椭圆 62"/>
            <p:cNvSpPr/>
            <p:nvPr/>
          </p:nvSpPr>
          <p:spPr>
            <a:xfrm>
              <a:off x="6134193" y="2441475"/>
              <a:ext cx="1504852" cy="1504850"/>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64" name="椭圆 33"/>
            <p:cNvSpPr/>
            <p:nvPr/>
          </p:nvSpPr>
          <p:spPr>
            <a:xfrm>
              <a:off x="6516095" y="2851725"/>
              <a:ext cx="741048" cy="684348"/>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cxnSp>
        <p:nvCxnSpPr>
          <p:cNvPr id="38" name="直接连接符 37"/>
          <p:cNvCxnSpPr>
            <a:endCxn id="19" idx="2"/>
          </p:cNvCxnSpPr>
          <p:nvPr/>
        </p:nvCxnSpPr>
        <p:spPr>
          <a:xfrm>
            <a:off x="6096000" y="2495550"/>
            <a:ext cx="0" cy="43719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5953125" y="3526608"/>
            <a:ext cx="285750" cy="285750"/>
            <a:chOff x="6134193" y="2441475"/>
            <a:chExt cx="1504852" cy="1504850"/>
          </a:xfrm>
        </p:grpSpPr>
        <p:sp>
          <p:nvSpPr>
            <p:cNvPr id="41" name="椭圆 40"/>
            <p:cNvSpPr/>
            <p:nvPr/>
          </p:nvSpPr>
          <p:spPr>
            <a:xfrm>
              <a:off x="6134193" y="2441475"/>
              <a:ext cx="1504852" cy="1504850"/>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椭圆 41"/>
            <p:cNvSpPr/>
            <p:nvPr/>
          </p:nvSpPr>
          <p:spPr>
            <a:xfrm>
              <a:off x="6516095" y="2823377"/>
              <a:ext cx="741048" cy="741046"/>
            </a:xfrm>
            <a:prstGeom prst="ellipse">
              <a:avLst/>
            </a:pr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6" name="组合 45"/>
          <p:cNvGrpSpPr/>
          <p:nvPr/>
        </p:nvGrpSpPr>
        <p:grpSpPr>
          <a:xfrm flipH="1">
            <a:off x="5953125" y="5132226"/>
            <a:ext cx="285750" cy="285750"/>
            <a:chOff x="6134193" y="2441475"/>
            <a:chExt cx="1504852" cy="1504850"/>
          </a:xfrm>
        </p:grpSpPr>
        <p:sp>
          <p:nvSpPr>
            <p:cNvPr id="47" name="椭圆 46"/>
            <p:cNvSpPr/>
            <p:nvPr/>
          </p:nvSpPr>
          <p:spPr>
            <a:xfrm>
              <a:off x="6134193" y="2441475"/>
              <a:ext cx="1504852" cy="1504850"/>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椭圆 47"/>
            <p:cNvSpPr/>
            <p:nvPr/>
          </p:nvSpPr>
          <p:spPr>
            <a:xfrm>
              <a:off x="6516095" y="2823377"/>
              <a:ext cx="741048" cy="741046"/>
            </a:xfrm>
            <a:prstGeom prst="ellipse">
              <a:avLst/>
            </a:pr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4" name="组合 53"/>
          <p:cNvGrpSpPr/>
          <p:nvPr/>
        </p:nvGrpSpPr>
        <p:grpSpPr>
          <a:xfrm>
            <a:off x="2763900" y="3164611"/>
            <a:ext cx="2800879" cy="685390"/>
            <a:chOff x="1338167" y="4369051"/>
            <a:chExt cx="2800879" cy="685390"/>
          </a:xfrm>
        </p:grpSpPr>
        <p:sp>
          <p:nvSpPr>
            <p:cNvPr id="55" name="矩形 54"/>
            <p:cNvSpPr/>
            <p:nvPr/>
          </p:nvSpPr>
          <p:spPr bwMode="auto">
            <a:xfrm>
              <a:off x="1338167" y="4801711"/>
              <a:ext cx="2800879" cy="252730"/>
            </a:xfrm>
            <a:prstGeom prst="rect">
              <a:avLst/>
            </a:prstGeom>
          </p:spPr>
          <p:txBody>
            <a:bodyPr wrap="square">
              <a:spAutoFit/>
              <a:scene3d>
                <a:camera prst="orthographicFront"/>
                <a:lightRig rig="threePt" dir="t"/>
              </a:scene3d>
              <a:sp3d contourW="12700"/>
            </a:bodyPr>
            <a:lstStyle/>
            <a:p>
              <a:pPr algn="r">
                <a:defRPr/>
              </a:pPr>
              <a:r>
                <a:rPr lang="zh-CN" altLang="en-US" sz="1050" i="1" dirty="0">
                  <a:solidFill>
                    <a:schemeClr val="bg1"/>
                  </a:solidFill>
                  <a:latin typeface="Century Gothic" panose="020B0502020202020204" pitchFamily="34" charset="0"/>
                  <a:ea typeface="+mj-ea"/>
                </a:rPr>
                <a:t>Please add content here</a:t>
              </a:r>
              <a:endParaRPr lang="zh-CN" altLang="en-US" sz="1050" i="1" dirty="0">
                <a:solidFill>
                  <a:schemeClr val="bg1"/>
                </a:solidFill>
                <a:latin typeface="Century Gothic" panose="020B0502020202020204" pitchFamily="34" charset="0"/>
                <a:ea typeface="+mj-ea"/>
              </a:endParaRPr>
            </a:p>
          </p:txBody>
        </p:sp>
        <p:sp>
          <p:nvSpPr>
            <p:cNvPr id="56" name="PA-文本框 8"/>
            <p:cNvSpPr txBox="1"/>
            <p:nvPr>
              <p:custDataLst>
                <p:tags r:id="rId3"/>
              </p:custDataLst>
            </p:nvPr>
          </p:nvSpPr>
          <p:spPr>
            <a:xfrm>
              <a:off x="2604652" y="4369051"/>
              <a:ext cx="1534394" cy="461665"/>
            </a:xfrm>
            <a:prstGeom prst="rect">
              <a:avLst/>
            </a:prstGeom>
            <a:noFill/>
          </p:spPr>
          <p:txBody>
            <a:bodyPr wrap="none" rtlCol="0">
              <a:spAutoFit/>
              <a:scene3d>
                <a:camera prst="orthographicFront"/>
                <a:lightRig rig="threePt" dir="t"/>
              </a:scene3d>
              <a:sp3d contourW="12700"/>
            </a:bodyPr>
            <a:lstStyle/>
            <a:p>
              <a:pPr algn="r"/>
              <a:r>
                <a:rPr lang="en-US" altLang="zh-CN" sz="2400" dirty="0">
                  <a:solidFill>
                    <a:schemeClr val="bg1"/>
                  </a:solidFill>
                  <a:latin typeface="Century Gothic" panose="020B0502020202020204" pitchFamily="34" charset="0"/>
                  <a:ea typeface="ＤＦ明朝体W5" panose="02010609010101010101" pitchFamily="49" charset="-128"/>
                </a:rPr>
                <a:t>Text here</a:t>
              </a:r>
              <a:endParaRPr lang="zh-CN" altLang="en-US" sz="2400" dirty="0">
                <a:solidFill>
                  <a:schemeClr val="bg1"/>
                </a:solidFill>
                <a:latin typeface="Century Gothic" panose="020B0502020202020204" pitchFamily="34" charset="0"/>
                <a:ea typeface="ＤＦ明朝体W5" panose="02010609010101010101" pitchFamily="49" charset="-128"/>
              </a:endParaRPr>
            </a:p>
          </p:txBody>
        </p:sp>
      </p:grpSp>
      <p:grpSp>
        <p:nvGrpSpPr>
          <p:cNvPr id="57" name="组合 56"/>
          <p:cNvGrpSpPr/>
          <p:nvPr/>
        </p:nvGrpSpPr>
        <p:grpSpPr>
          <a:xfrm>
            <a:off x="6639168" y="4767262"/>
            <a:ext cx="2800879" cy="685390"/>
            <a:chOff x="1338167" y="4369051"/>
            <a:chExt cx="2800879" cy="685390"/>
          </a:xfrm>
        </p:grpSpPr>
        <p:sp>
          <p:nvSpPr>
            <p:cNvPr id="58" name="矩形 57"/>
            <p:cNvSpPr/>
            <p:nvPr/>
          </p:nvSpPr>
          <p:spPr bwMode="auto">
            <a:xfrm>
              <a:off x="1338167" y="4801711"/>
              <a:ext cx="2800879" cy="252730"/>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bg1"/>
                  </a:solidFill>
                  <a:latin typeface="Century Gothic" panose="020B0502020202020204" pitchFamily="34" charset="0"/>
                  <a:ea typeface="+mj-ea"/>
                </a:rPr>
                <a:t>Please add content here</a:t>
              </a:r>
              <a:endParaRPr lang="zh-CN" altLang="en-US" sz="1050" i="1" dirty="0">
                <a:solidFill>
                  <a:schemeClr val="bg1"/>
                </a:solidFill>
                <a:latin typeface="Century Gothic" panose="020B0502020202020204" pitchFamily="34" charset="0"/>
                <a:ea typeface="+mj-ea"/>
              </a:endParaRPr>
            </a:p>
          </p:txBody>
        </p:sp>
        <p:sp>
          <p:nvSpPr>
            <p:cNvPr id="59" name="PA-文本框 8"/>
            <p:cNvSpPr txBox="1"/>
            <p:nvPr>
              <p:custDataLst>
                <p:tags r:id="rId4"/>
              </p:custDataLst>
            </p:nvPr>
          </p:nvSpPr>
          <p:spPr>
            <a:xfrm>
              <a:off x="1338167" y="4369051"/>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solidFill>
                    <a:schemeClr val="bg1"/>
                  </a:solidFill>
                  <a:latin typeface="Century Gothic" panose="020B0502020202020204" pitchFamily="34" charset="0"/>
                  <a:ea typeface="ＤＦ明朝体W5" panose="02010609010101010101" pitchFamily="49" charset="-128"/>
                </a:rPr>
                <a:t>Text here</a:t>
              </a:r>
              <a:endParaRPr lang="zh-CN" altLang="en-US" sz="2400" dirty="0">
                <a:solidFill>
                  <a:schemeClr val="bg1"/>
                </a:solidFill>
                <a:latin typeface="Century Gothic" panose="020B0502020202020204" pitchFamily="34" charset="0"/>
                <a:ea typeface="ＤＦ明朝体W5" panose="02010609010101010101" pitchFamily="49" charset="-128"/>
              </a:endParaRPr>
            </a:p>
          </p:txBody>
        </p:sp>
      </p:grpSp>
      <p:grpSp>
        <p:nvGrpSpPr>
          <p:cNvPr id="65" name="组合 64"/>
          <p:cNvGrpSpPr/>
          <p:nvPr/>
        </p:nvGrpSpPr>
        <p:grpSpPr>
          <a:xfrm>
            <a:off x="6521744" y="3355712"/>
            <a:ext cx="3189724" cy="627542"/>
            <a:chOff x="6521744" y="3355712"/>
            <a:chExt cx="3189724" cy="627542"/>
          </a:xfrm>
        </p:grpSpPr>
        <p:sp>
          <p:nvSpPr>
            <p:cNvPr id="52" name="任意多边形: 形状 51"/>
            <p:cNvSpPr/>
            <p:nvPr/>
          </p:nvSpPr>
          <p:spPr>
            <a:xfrm rot="16200000">
              <a:off x="7802835" y="2074621"/>
              <a:ext cx="627542" cy="3189724"/>
            </a:xfrm>
            <a:custGeom>
              <a:avLst/>
              <a:gdLst>
                <a:gd name="connsiteX0" fmla="*/ 627542 w 627542"/>
                <a:gd name="connsiteY0" fmla="*/ 212578 h 3189724"/>
                <a:gd name="connsiteX1" fmla="*/ 627542 w 627542"/>
                <a:gd name="connsiteY1" fmla="*/ 3189724 h 3189724"/>
                <a:gd name="connsiteX2" fmla="*/ 0 w 627542"/>
                <a:gd name="connsiteY2" fmla="*/ 3189724 h 3189724"/>
                <a:gd name="connsiteX3" fmla="*/ 0 w 627542"/>
                <a:gd name="connsiteY3" fmla="*/ 212578 h 3189724"/>
                <a:gd name="connsiteX4" fmla="*/ 190476 w 627542"/>
                <a:gd name="connsiteY4" fmla="*/ 212578 h 3189724"/>
                <a:gd name="connsiteX5" fmla="*/ 313771 w 627542"/>
                <a:gd name="connsiteY5" fmla="*/ 0 h 3189724"/>
                <a:gd name="connsiteX6" fmla="*/ 437066 w 627542"/>
                <a:gd name="connsiteY6" fmla="*/ 212578 h 318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542" h="3189724">
                  <a:moveTo>
                    <a:pt x="627542" y="212578"/>
                  </a:moveTo>
                  <a:lnTo>
                    <a:pt x="627542" y="3189724"/>
                  </a:lnTo>
                  <a:lnTo>
                    <a:pt x="0" y="3189724"/>
                  </a:lnTo>
                  <a:lnTo>
                    <a:pt x="0" y="212578"/>
                  </a:lnTo>
                  <a:lnTo>
                    <a:pt x="190476" y="212578"/>
                  </a:lnTo>
                  <a:lnTo>
                    <a:pt x="313771" y="0"/>
                  </a:lnTo>
                  <a:lnTo>
                    <a:pt x="437066" y="212578"/>
                  </a:ln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0" name="PA-文本框 8"/>
            <p:cNvSpPr txBox="1"/>
            <p:nvPr>
              <p:custDataLst>
                <p:tags r:id="rId5"/>
              </p:custDataLst>
            </p:nvPr>
          </p:nvSpPr>
          <p:spPr>
            <a:xfrm>
              <a:off x="7287412" y="3433846"/>
              <a:ext cx="1699504" cy="461665"/>
            </a:xfrm>
            <a:prstGeom prst="rect">
              <a:avLst/>
            </a:prstGeom>
            <a:noFill/>
          </p:spPr>
          <p:txBody>
            <a:bodyPr wrap="none" rtlCol="0">
              <a:spAutoFit/>
              <a:scene3d>
                <a:camera prst="orthographicFront"/>
                <a:lightRig rig="threePt" dir="t"/>
              </a:scene3d>
              <a:sp3d contourW="12700"/>
            </a:bodyPr>
            <a:lstStyle/>
            <a:p>
              <a:pPr algn="ctr"/>
              <a:r>
                <a:rPr lang="en-US" altLang="zh-CN" sz="2400" b="1" dirty="0">
                  <a:latin typeface="Century Gothic" panose="020B0502020202020204" pitchFamily="34" charset="0"/>
                  <a:ea typeface="ＤＦ明朝体W5" panose="02010609010101010101" pitchFamily="49" charset="-128"/>
                </a:rPr>
                <a:t>2018-2019</a:t>
              </a:r>
              <a:endParaRPr lang="zh-CN" altLang="en-US" sz="2400" b="1" dirty="0">
                <a:latin typeface="Century Gothic" panose="020B0502020202020204" pitchFamily="34" charset="0"/>
                <a:ea typeface="ＤＦ明朝体W5" panose="02010609010101010101" pitchFamily="49" charset="-128"/>
              </a:endParaRPr>
            </a:p>
          </p:txBody>
        </p:sp>
      </p:grpSp>
      <p:grpSp>
        <p:nvGrpSpPr>
          <p:cNvPr id="66" name="组合 65"/>
          <p:cNvGrpSpPr/>
          <p:nvPr/>
        </p:nvGrpSpPr>
        <p:grpSpPr>
          <a:xfrm>
            <a:off x="2480532" y="4961331"/>
            <a:ext cx="3190017" cy="627542"/>
            <a:chOff x="2480532" y="4961331"/>
            <a:chExt cx="3190017" cy="627542"/>
          </a:xfrm>
        </p:grpSpPr>
        <p:sp>
          <p:nvSpPr>
            <p:cNvPr id="53" name="任意多边形: 形状 52"/>
            <p:cNvSpPr/>
            <p:nvPr/>
          </p:nvSpPr>
          <p:spPr>
            <a:xfrm rot="5400000" flipH="1">
              <a:off x="3761770" y="3680093"/>
              <a:ext cx="627542" cy="3190017"/>
            </a:xfrm>
            <a:custGeom>
              <a:avLst/>
              <a:gdLst>
                <a:gd name="connsiteX0" fmla="*/ 627542 w 627542"/>
                <a:gd name="connsiteY0" fmla="*/ 3190017 h 3190017"/>
                <a:gd name="connsiteX1" fmla="*/ 627542 w 627542"/>
                <a:gd name="connsiteY1" fmla="*/ 212871 h 3190017"/>
                <a:gd name="connsiteX2" fmla="*/ 437236 w 627542"/>
                <a:gd name="connsiteY2" fmla="*/ 212871 h 3190017"/>
                <a:gd name="connsiteX3" fmla="*/ 313771 w 627542"/>
                <a:gd name="connsiteY3" fmla="*/ 0 h 3190017"/>
                <a:gd name="connsiteX4" fmla="*/ 190306 w 627542"/>
                <a:gd name="connsiteY4" fmla="*/ 212871 h 3190017"/>
                <a:gd name="connsiteX5" fmla="*/ 0 w 627542"/>
                <a:gd name="connsiteY5" fmla="*/ 212871 h 3190017"/>
                <a:gd name="connsiteX6" fmla="*/ 0 w 627542"/>
                <a:gd name="connsiteY6" fmla="*/ 3190017 h 319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542" h="3190017">
                  <a:moveTo>
                    <a:pt x="627542" y="3190017"/>
                  </a:moveTo>
                  <a:lnTo>
                    <a:pt x="627542" y="212871"/>
                  </a:lnTo>
                  <a:lnTo>
                    <a:pt x="437236" y="212871"/>
                  </a:lnTo>
                  <a:lnTo>
                    <a:pt x="313771" y="0"/>
                  </a:lnTo>
                  <a:lnTo>
                    <a:pt x="190306" y="212871"/>
                  </a:lnTo>
                  <a:lnTo>
                    <a:pt x="0" y="212871"/>
                  </a:lnTo>
                  <a:lnTo>
                    <a:pt x="0" y="3190017"/>
                  </a:ln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1" name="PA-文本框 8"/>
            <p:cNvSpPr txBox="1"/>
            <p:nvPr>
              <p:custDataLst>
                <p:tags r:id="rId6"/>
              </p:custDataLst>
            </p:nvPr>
          </p:nvSpPr>
          <p:spPr>
            <a:xfrm>
              <a:off x="3097753" y="5026795"/>
              <a:ext cx="1699504" cy="461665"/>
            </a:xfrm>
            <a:prstGeom prst="rect">
              <a:avLst/>
            </a:prstGeom>
            <a:noFill/>
          </p:spPr>
          <p:txBody>
            <a:bodyPr wrap="none" rtlCol="0">
              <a:spAutoFit/>
              <a:scene3d>
                <a:camera prst="orthographicFront"/>
                <a:lightRig rig="threePt" dir="t"/>
              </a:scene3d>
              <a:sp3d contourW="12700"/>
            </a:bodyPr>
            <a:lstStyle/>
            <a:p>
              <a:pPr algn="ctr"/>
              <a:r>
                <a:rPr lang="en-US" altLang="zh-CN" sz="2400" b="1" dirty="0">
                  <a:latin typeface="Century Gothic" panose="020B0502020202020204" pitchFamily="34" charset="0"/>
                  <a:ea typeface="ＤＦ明朝体W5" panose="02010609010101010101" pitchFamily="49" charset="-128"/>
                </a:rPr>
                <a:t>2019-2020</a:t>
              </a:r>
              <a:endParaRPr lang="zh-CN" altLang="en-US" sz="2400" b="1" dirty="0">
                <a:latin typeface="Century Gothic" panose="020B0502020202020204" pitchFamily="34" charset="0"/>
                <a:ea typeface="ＤＦ明朝体W5" panose="02010609010101010101" pitchFamily="49" charset="-128"/>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500"/>
                                        <p:tgtEl>
                                          <p:spTgt spid="38"/>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p:cTn id="16" dur="500" fill="hold"/>
                                        <p:tgtEl>
                                          <p:spTgt spid="40"/>
                                        </p:tgtEl>
                                        <p:attrNameLst>
                                          <p:attrName>ppt_w</p:attrName>
                                        </p:attrNameLst>
                                      </p:cBhvr>
                                      <p:tavLst>
                                        <p:tav tm="0">
                                          <p:val>
                                            <p:fltVal val="0"/>
                                          </p:val>
                                        </p:tav>
                                        <p:tav tm="100000">
                                          <p:val>
                                            <p:strVal val="#ppt_w"/>
                                          </p:val>
                                        </p:tav>
                                      </p:tavLst>
                                    </p:anim>
                                    <p:anim calcmode="lin" valueType="num">
                                      <p:cBhvr>
                                        <p:cTn id="17" dur="500" fill="hold"/>
                                        <p:tgtEl>
                                          <p:spTgt spid="40"/>
                                        </p:tgtEl>
                                        <p:attrNameLst>
                                          <p:attrName>ppt_h</p:attrName>
                                        </p:attrNameLst>
                                      </p:cBhvr>
                                      <p:tavLst>
                                        <p:tav tm="0">
                                          <p:val>
                                            <p:fltVal val="0"/>
                                          </p:val>
                                        </p:tav>
                                        <p:tav tm="100000">
                                          <p:val>
                                            <p:strVal val="#ppt_h"/>
                                          </p:val>
                                        </p:tav>
                                      </p:tavLst>
                                    </p:anim>
                                    <p:animEffect transition="in" filter="fade">
                                      <p:cBhvr>
                                        <p:cTn id="18" dur="500"/>
                                        <p:tgtEl>
                                          <p:spTgt spid="40"/>
                                        </p:tgtEl>
                                      </p:cBhvr>
                                    </p:animEffect>
                                  </p:childTnLst>
                                </p:cTn>
                              </p:par>
                              <p:par>
                                <p:cTn id="19" presetID="53" presetClass="entr" presetSubtype="16"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childTnLst>
                          </p:cTn>
                        </p:par>
                        <p:par>
                          <p:cTn id="24" fill="hold">
                            <p:stCondLst>
                              <p:cond delay="1500"/>
                            </p:stCondLst>
                            <p:childTnLst>
                              <p:par>
                                <p:cTn id="25" presetID="12" presetClass="entr" presetSubtype="2"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p:tgtEl>
                                          <p:spTgt spid="66"/>
                                        </p:tgtEl>
                                        <p:attrNameLst>
                                          <p:attrName>ppt_x</p:attrName>
                                        </p:attrNameLst>
                                      </p:cBhvr>
                                      <p:tavLst>
                                        <p:tav tm="0">
                                          <p:val>
                                            <p:strVal val="#ppt_x+#ppt_w*1.125000"/>
                                          </p:val>
                                        </p:tav>
                                        <p:tav tm="100000">
                                          <p:val>
                                            <p:strVal val="#ppt_x"/>
                                          </p:val>
                                        </p:tav>
                                      </p:tavLst>
                                    </p:anim>
                                    <p:animEffect transition="in" filter="wipe(left)">
                                      <p:cBhvr>
                                        <p:cTn id="28" dur="500"/>
                                        <p:tgtEl>
                                          <p:spTgt spid="66"/>
                                        </p:tgtEl>
                                      </p:cBhvr>
                                    </p:animEffect>
                                  </p:childTnLst>
                                </p:cTn>
                              </p:par>
                              <p:par>
                                <p:cTn id="29" presetID="12" presetClass="entr" presetSubtype="8"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p:tgtEl>
                                          <p:spTgt spid="65"/>
                                        </p:tgtEl>
                                        <p:attrNameLst>
                                          <p:attrName>ppt_x</p:attrName>
                                        </p:attrNameLst>
                                      </p:cBhvr>
                                      <p:tavLst>
                                        <p:tav tm="0">
                                          <p:val>
                                            <p:strVal val="#ppt_x-#ppt_w*1.125000"/>
                                          </p:val>
                                        </p:tav>
                                        <p:tav tm="100000">
                                          <p:val>
                                            <p:strVal val="#ppt_x"/>
                                          </p:val>
                                        </p:tav>
                                      </p:tavLst>
                                    </p:anim>
                                    <p:animEffect transition="in" filter="wipe(right)">
                                      <p:cBhvr>
                                        <p:cTn id="32" dur="500"/>
                                        <p:tgtEl>
                                          <p:spTgt spid="65"/>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750"/>
                                        <p:tgtEl>
                                          <p:spTgt spid="54"/>
                                        </p:tgtEl>
                                      </p:cBhvr>
                                    </p:animEffect>
                                  </p:childTnLst>
                                </p:cTn>
                              </p:par>
                              <p:par>
                                <p:cTn id="37" presetID="63" presetClass="path" presetSubtype="0" fill="hold" nodeType="withEffect">
                                  <p:stCondLst>
                                    <p:cond delay="0"/>
                                  </p:stCondLst>
                                  <p:childTnLst>
                                    <p:animMotion origin="layout" path="M 0.07982 -1.11111E-6 L 2.70833E-6 -1.11111E-6 " pathEditMode="relative" rAng="0" ptsTypes="AA">
                                      <p:cBhvr>
                                        <p:cTn id="38" dur="750" fill="hold"/>
                                        <p:tgtEl>
                                          <p:spTgt spid="54"/>
                                        </p:tgtEl>
                                        <p:attrNameLst>
                                          <p:attrName>ppt_x</p:attrName>
                                          <p:attrName>ppt_y</p:attrName>
                                        </p:attrNameLst>
                                      </p:cBhvr>
                                      <p:rCtr x="-3997" y="0"/>
                                    </p:animMotion>
                                  </p:childTnLst>
                                </p:cTn>
                              </p:par>
                              <p:par>
                                <p:cTn id="39" presetID="10"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750"/>
                                        <p:tgtEl>
                                          <p:spTgt spid="57"/>
                                        </p:tgtEl>
                                      </p:cBhvr>
                                    </p:animEffect>
                                  </p:childTnLst>
                                </p:cTn>
                              </p:par>
                              <p:par>
                                <p:cTn id="42" presetID="63" presetClass="path" presetSubtype="0" fill="hold" nodeType="withEffect">
                                  <p:stCondLst>
                                    <p:cond delay="0"/>
                                  </p:stCondLst>
                                  <p:childTnLst>
                                    <p:animMotion origin="layout" path="M -0.09466 -1.11111E-6 L 2.70833E-6 -1.11111E-6 " pathEditMode="relative" rAng="0" ptsTypes="AA">
                                      <p:cBhvr>
                                        <p:cTn id="43" dur="750" fill="hold"/>
                                        <p:tgtEl>
                                          <p:spTgt spid="57"/>
                                        </p:tgtEl>
                                        <p:attrNameLst>
                                          <p:attrName>ppt_x</p:attrName>
                                          <p:attrName>ppt_y</p:attrName>
                                        </p:attrNameLst>
                                      </p:cBhvr>
                                      <p:rCtr x="472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grpSp>
        <p:nvGrpSpPr>
          <p:cNvPr id="60" name="组合 59"/>
          <p:cNvGrpSpPr/>
          <p:nvPr/>
        </p:nvGrpSpPr>
        <p:grpSpPr>
          <a:xfrm>
            <a:off x="5711335" y="5367719"/>
            <a:ext cx="769330" cy="769329"/>
            <a:chOff x="6134193" y="2441475"/>
            <a:chExt cx="1504852" cy="1504850"/>
          </a:xfrm>
        </p:grpSpPr>
        <p:sp>
          <p:nvSpPr>
            <p:cNvPr id="61" name="椭圆 60"/>
            <p:cNvSpPr/>
            <p:nvPr/>
          </p:nvSpPr>
          <p:spPr>
            <a:xfrm>
              <a:off x="6134193" y="2441475"/>
              <a:ext cx="1504852" cy="1504850"/>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62" name="椭圆 33"/>
            <p:cNvSpPr/>
            <p:nvPr/>
          </p:nvSpPr>
          <p:spPr>
            <a:xfrm>
              <a:off x="6516095" y="2823936"/>
              <a:ext cx="741048" cy="739926"/>
            </a:xfrm>
            <a:custGeom>
              <a:avLst/>
              <a:gdLst>
                <a:gd name="connsiteX0" fmla="*/ 288111 w 575551"/>
                <a:gd name="connsiteY0" fmla="*/ 195956 h 574680"/>
                <a:gd name="connsiteX1" fmla="*/ 250987 w 575551"/>
                <a:gd name="connsiteY1" fmla="*/ 204012 h 574680"/>
                <a:gd name="connsiteX2" fmla="*/ 204180 w 575551"/>
                <a:gd name="connsiteY2" fmla="*/ 324853 h 574680"/>
                <a:gd name="connsiteX3" fmla="*/ 288111 w 575551"/>
                <a:gd name="connsiteY3" fmla="*/ 378828 h 574680"/>
                <a:gd name="connsiteX4" fmla="*/ 325234 w 575551"/>
                <a:gd name="connsiteY4" fmla="*/ 370772 h 574680"/>
                <a:gd name="connsiteX5" fmla="*/ 371234 w 575551"/>
                <a:gd name="connsiteY5" fmla="*/ 250737 h 574680"/>
                <a:gd name="connsiteX6" fmla="*/ 288111 w 575551"/>
                <a:gd name="connsiteY6" fmla="*/ 195956 h 574680"/>
                <a:gd name="connsiteX7" fmla="*/ 288111 w 575551"/>
                <a:gd name="connsiteY7" fmla="*/ 163732 h 574680"/>
                <a:gd name="connsiteX8" fmla="*/ 401094 w 575551"/>
                <a:gd name="connsiteY8" fmla="*/ 237042 h 574680"/>
                <a:gd name="connsiteX9" fmla="*/ 338146 w 575551"/>
                <a:gd name="connsiteY9" fmla="*/ 400579 h 574680"/>
                <a:gd name="connsiteX10" fmla="*/ 288111 w 575551"/>
                <a:gd name="connsiteY10" fmla="*/ 411052 h 574680"/>
                <a:gd name="connsiteX11" fmla="*/ 175127 w 575551"/>
                <a:gd name="connsiteY11" fmla="*/ 337742 h 574680"/>
                <a:gd name="connsiteX12" fmla="*/ 237268 w 575551"/>
                <a:gd name="connsiteY12" fmla="*/ 175011 h 574680"/>
                <a:gd name="connsiteX13" fmla="*/ 288111 w 575551"/>
                <a:gd name="connsiteY13" fmla="*/ 163732 h 574680"/>
                <a:gd name="connsiteX14" fmla="*/ 307478 w 575551"/>
                <a:gd name="connsiteY14" fmla="*/ 33198 h 574680"/>
                <a:gd name="connsiteX15" fmla="*/ 260674 w 575551"/>
                <a:gd name="connsiteY15" fmla="*/ 34004 h 574680"/>
                <a:gd name="connsiteX16" fmla="*/ 255025 w 575551"/>
                <a:gd name="connsiteY16" fmla="*/ 64624 h 574680"/>
                <a:gd name="connsiteX17" fmla="*/ 179171 w 575551"/>
                <a:gd name="connsiteY17" fmla="*/ 116999 h 574680"/>
                <a:gd name="connsiteX18" fmla="*/ 150120 w 575551"/>
                <a:gd name="connsiteY18" fmla="*/ 111359 h 574680"/>
                <a:gd name="connsiteX19" fmla="*/ 121876 w 575551"/>
                <a:gd name="connsiteY19" fmla="*/ 93631 h 574680"/>
                <a:gd name="connsiteX20" fmla="*/ 88791 w 575551"/>
                <a:gd name="connsiteY20" fmla="*/ 127474 h 574680"/>
                <a:gd name="connsiteX21" fmla="*/ 107351 w 575551"/>
                <a:gd name="connsiteY21" fmla="*/ 153259 h 574680"/>
                <a:gd name="connsiteX22" fmla="*/ 108965 w 575551"/>
                <a:gd name="connsiteY22" fmla="*/ 215304 h 574680"/>
                <a:gd name="connsiteX23" fmla="*/ 66196 w 575551"/>
                <a:gd name="connsiteY23" fmla="*/ 260427 h 574680"/>
                <a:gd name="connsiteX24" fmla="*/ 33110 w 575551"/>
                <a:gd name="connsiteY24" fmla="*/ 267679 h 574680"/>
                <a:gd name="connsiteX25" fmla="*/ 33917 w 575551"/>
                <a:gd name="connsiteY25" fmla="*/ 314414 h 574680"/>
                <a:gd name="connsiteX26" fmla="*/ 65389 w 575551"/>
                <a:gd name="connsiteY26" fmla="*/ 320055 h 574680"/>
                <a:gd name="connsiteX27" fmla="*/ 110579 w 575551"/>
                <a:gd name="connsiteY27" fmla="*/ 362761 h 574680"/>
                <a:gd name="connsiteX28" fmla="*/ 112193 w 575551"/>
                <a:gd name="connsiteY28" fmla="*/ 424806 h 574680"/>
                <a:gd name="connsiteX29" fmla="*/ 93633 w 575551"/>
                <a:gd name="connsiteY29" fmla="*/ 453008 h 574680"/>
                <a:gd name="connsiteX30" fmla="*/ 127525 w 575551"/>
                <a:gd name="connsiteY30" fmla="*/ 486045 h 574680"/>
                <a:gd name="connsiteX31" fmla="*/ 154155 w 575551"/>
                <a:gd name="connsiteY31" fmla="*/ 467512 h 574680"/>
                <a:gd name="connsiteX32" fmla="*/ 187240 w 575551"/>
                <a:gd name="connsiteY32" fmla="*/ 460260 h 574680"/>
                <a:gd name="connsiteX33" fmla="*/ 261481 w 575551"/>
                <a:gd name="connsiteY33" fmla="*/ 508606 h 574680"/>
                <a:gd name="connsiteX34" fmla="*/ 268743 w 575551"/>
                <a:gd name="connsiteY34" fmla="*/ 541643 h 574680"/>
                <a:gd name="connsiteX35" fmla="*/ 315547 w 575551"/>
                <a:gd name="connsiteY35" fmla="*/ 541643 h 574680"/>
                <a:gd name="connsiteX36" fmla="*/ 321196 w 575551"/>
                <a:gd name="connsiteY36" fmla="*/ 508606 h 574680"/>
                <a:gd name="connsiteX37" fmla="*/ 397050 w 575551"/>
                <a:gd name="connsiteY37" fmla="*/ 457037 h 574680"/>
                <a:gd name="connsiteX38" fmla="*/ 426101 w 575551"/>
                <a:gd name="connsiteY38" fmla="*/ 461871 h 574680"/>
                <a:gd name="connsiteX39" fmla="*/ 454345 w 575551"/>
                <a:gd name="connsiteY39" fmla="*/ 481210 h 574680"/>
                <a:gd name="connsiteX40" fmla="*/ 487430 w 575551"/>
                <a:gd name="connsiteY40" fmla="*/ 446562 h 574680"/>
                <a:gd name="connsiteX41" fmla="*/ 468870 w 575551"/>
                <a:gd name="connsiteY41" fmla="*/ 420777 h 574680"/>
                <a:gd name="connsiteX42" fmla="*/ 510025 w 575551"/>
                <a:gd name="connsiteY42" fmla="*/ 313609 h 574680"/>
                <a:gd name="connsiteX43" fmla="*/ 543111 w 575551"/>
                <a:gd name="connsiteY43" fmla="*/ 306357 h 574680"/>
                <a:gd name="connsiteX44" fmla="*/ 541497 w 575551"/>
                <a:gd name="connsiteY44" fmla="*/ 258816 h 574680"/>
                <a:gd name="connsiteX45" fmla="*/ 510832 w 575551"/>
                <a:gd name="connsiteY45" fmla="*/ 253981 h 574680"/>
                <a:gd name="connsiteX46" fmla="*/ 464028 w 575551"/>
                <a:gd name="connsiteY46" fmla="*/ 149230 h 574680"/>
                <a:gd name="connsiteX47" fmla="*/ 481781 w 575551"/>
                <a:gd name="connsiteY47" fmla="*/ 121028 h 574680"/>
                <a:gd name="connsiteX48" fmla="*/ 447889 w 575551"/>
                <a:gd name="connsiteY48" fmla="*/ 88797 h 574680"/>
                <a:gd name="connsiteX49" fmla="*/ 422066 w 575551"/>
                <a:gd name="connsiteY49" fmla="*/ 106524 h 574680"/>
                <a:gd name="connsiteX50" fmla="*/ 388981 w 575551"/>
                <a:gd name="connsiteY50" fmla="*/ 113776 h 574680"/>
                <a:gd name="connsiteX51" fmla="*/ 314740 w 575551"/>
                <a:gd name="connsiteY51" fmla="*/ 65429 h 574680"/>
                <a:gd name="connsiteX52" fmla="*/ 307478 w 575551"/>
                <a:gd name="connsiteY52" fmla="*/ 33198 h 574680"/>
                <a:gd name="connsiteX53" fmla="*/ 327652 w 575551"/>
                <a:gd name="connsiteY53" fmla="*/ 2579 h 574680"/>
                <a:gd name="connsiteX54" fmla="*/ 338142 w 575551"/>
                <a:gd name="connsiteY54" fmla="*/ 9831 h 574680"/>
                <a:gd name="connsiteX55" fmla="*/ 340563 w 575551"/>
                <a:gd name="connsiteY55" fmla="*/ 21917 h 574680"/>
                <a:gd name="connsiteX56" fmla="*/ 343791 w 575551"/>
                <a:gd name="connsiteY56" fmla="*/ 52537 h 574680"/>
                <a:gd name="connsiteX57" fmla="*/ 388981 w 575551"/>
                <a:gd name="connsiteY57" fmla="*/ 81545 h 574680"/>
                <a:gd name="connsiteX58" fmla="*/ 409155 w 575551"/>
                <a:gd name="connsiteY58" fmla="*/ 76710 h 574680"/>
                <a:gd name="connsiteX59" fmla="*/ 430943 w 575551"/>
                <a:gd name="connsiteY59" fmla="*/ 57372 h 574680"/>
                <a:gd name="connsiteX60" fmla="*/ 441433 w 575551"/>
                <a:gd name="connsiteY60" fmla="*/ 50120 h 574680"/>
                <a:gd name="connsiteX61" fmla="*/ 454345 w 575551"/>
                <a:gd name="connsiteY61" fmla="*/ 52537 h 574680"/>
                <a:gd name="connsiteX62" fmla="*/ 517288 w 575551"/>
                <a:gd name="connsiteY62" fmla="*/ 113776 h 574680"/>
                <a:gd name="connsiteX63" fmla="*/ 519709 w 575551"/>
                <a:gd name="connsiteY63" fmla="*/ 125863 h 574680"/>
                <a:gd name="connsiteX64" fmla="*/ 513253 w 575551"/>
                <a:gd name="connsiteY64" fmla="*/ 137143 h 574680"/>
                <a:gd name="connsiteX65" fmla="*/ 493886 w 575551"/>
                <a:gd name="connsiteY65" fmla="*/ 160511 h 574680"/>
                <a:gd name="connsiteX66" fmla="*/ 522130 w 575551"/>
                <a:gd name="connsiteY66" fmla="*/ 224167 h 574680"/>
                <a:gd name="connsiteX67" fmla="*/ 551987 w 575551"/>
                <a:gd name="connsiteY67" fmla="*/ 225779 h 574680"/>
                <a:gd name="connsiteX68" fmla="*/ 564092 w 575551"/>
                <a:gd name="connsiteY68" fmla="*/ 227391 h 574680"/>
                <a:gd name="connsiteX69" fmla="*/ 571354 w 575551"/>
                <a:gd name="connsiteY69" fmla="*/ 238671 h 574680"/>
                <a:gd name="connsiteX70" fmla="*/ 572968 w 575551"/>
                <a:gd name="connsiteY70" fmla="*/ 326501 h 574680"/>
                <a:gd name="connsiteX71" fmla="*/ 566513 w 575551"/>
                <a:gd name="connsiteY71" fmla="*/ 336976 h 574680"/>
                <a:gd name="connsiteX72" fmla="*/ 553601 w 575551"/>
                <a:gd name="connsiteY72" fmla="*/ 339393 h 574680"/>
                <a:gd name="connsiteX73" fmla="*/ 522937 w 575551"/>
                <a:gd name="connsiteY73" fmla="*/ 342617 h 574680"/>
                <a:gd name="connsiteX74" fmla="*/ 497921 w 575551"/>
                <a:gd name="connsiteY74" fmla="*/ 407884 h 574680"/>
                <a:gd name="connsiteX75" fmla="*/ 518095 w 575551"/>
                <a:gd name="connsiteY75" fmla="*/ 429640 h 574680"/>
                <a:gd name="connsiteX76" fmla="*/ 526164 w 575551"/>
                <a:gd name="connsiteY76" fmla="*/ 440116 h 574680"/>
                <a:gd name="connsiteX77" fmla="*/ 522937 w 575551"/>
                <a:gd name="connsiteY77" fmla="*/ 453008 h 574680"/>
                <a:gd name="connsiteX78" fmla="*/ 461607 w 575551"/>
                <a:gd name="connsiteY78" fmla="*/ 516664 h 574680"/>
                <a:gd name="connsiteX79" fmla="*/ 449503 w 575551"/>
                <a:gd name="connsiteY79" fmla="*/ 519082 h 574680"/>
                <a:gd name="connsiteX80" fmla="*/ 438205 w 575551"/>
                <a:gd name="connsiteY80" fmla="*/ 511830 h 574680"/>
                <a:gd name="connsiteX81" fmla="*/ 414804 w 575551"/>
                <a:gd name="connsiteY81" fmla="*/ 492491 h 574680"/>
                <a:gd name="connsiteX82" fmla="*/ 397050 w 575551"/>
                <a:gd name="connsiteY82" fmla="*/ 489268 h 574680"/>
                <a:gd name="connsiteX83" fmla="*/ 351054 w 575551"/>
                <a:gd name="connsiteY83" fmla="*/ 520693 h 574680"/>
                <a:gd name="connsiteX84" fmla="*/ 349440 w 575551"/>
                <a:gd name="connsiteY84" fmla="*/ 550507 h 574680"/>
                <a:gd name="connsiteX85" fmla="*/ 347826 w 575551"/>
                <a:gd name="connsiteY85" fmla="*/ 563399 h 574680"/>
                <a:gd name="connsiteX86" fmla="*/ 336528 w 575551"/>
                <a:gd name="connsiteY86" fmla="*/ 570651 h 574680"/>
                <a:gd name="connsiteX87" fmla="*/ 288110 w 575551"/>
                <a:gd name="connsiteY87" fmla="*/ 574680 h 574680"/>
                <a:gd name="connsiteX88" fmla="*/ 248569 w 575551"/>
                <a:gd name="connsiteY88" fmla="*/ 572263 h 574680"/>
                <a:gd name="connsiteX89" fmla="*/ 237272 w 575551"/>
                <a:gd name="connsiteY89" fmla="*/ 565011 h 574680"/>
                <a:gd name="connsiteX90" fmla="*/ 234851 w 575551"/>
                <a:gd name="connsiteY90" fmla="*/ 552924 h 574680"/>
                <a:gd name="connsiteX91" fmla="*/ 232430 w 575551"/>
                <a:gd name="connsiteY91" fmla="*/ 521499 h 574680"/>
                <a:gd name="connsiteX92" fmla="*/ 187240 w 575551"/>
                <a:gd name="connsiteY92" fmla="*/ 492491 h 574680"/>
                <a:gd name="connsiteX93" fmla="*/ 167066 w 575551"/>
                <a:gd name="connsiteY93" fmla="*/ 496520 h 574680"/>
                <a:gd name="connsiteX94" fmla="*/ 144471 w 575551"/>
                <a:gd name="connsiteY94" fmla="*/ 516664 h 574680"/>
                <a:gd name="connsiteX95" fmla="*/ 133981 w 575551"/>
                <a:gd name="connsiteY95" fmla="*/ 524722 h 574680"/>
                <a:gd name="connsiteX96" fmla="*/ 121069 w 575551"/>
                <a:gd name="connsiteY96" fmla="*/ 522305 h 574680"/>
                <a:gd name="connsiteX97" fmla="*/ 58126 w 575551"/>
                <a:gd name="connsiteY97" fmla="*/ 460260 h 574680"/>
                <a:gd name="connsiteX98" fmla="*/ 54898 w 575551"/>
                <a:gd name="connsiteY98" fmla="*/ 448173 h 574680"/>
                <a:gd name="connsiteX99" fmla="*/ 62161 w 575551"/>
                <a:gd name="connsiteY99" fmla="*/ 436892 h 574680"/>
                <a:gd name="connsiteX100" fmla="*/ 82335 w 575551"/>
                <a:gd name="connsiteY100" fmla="*/ 413525 h 574680"/>
                <a:gd name="connsiteX101" fmla="*/ 81528 w 575551"/>
                <a:gd name="connsiteY101" fmla="*/ 375653 h 574680"/>
                <a:gd name="connsiteX102" fmla="*/ 54091 w 575551"/>
                <a:gd name="connsiteY102" fmla="*/ 349869 h 574680"/>
                <a:gd name="connsiteX103" fmla="*/ 24234 w 575551"/>
                <a:gd name="connsiteY103" fmla="*/ 348257 h 574680"/>
                <a:gd name="connsiteX104" fmla="*/ 11322 w 575551"/>
                <a:gd name="connsiteY104" fmla="*/ 346645 h 574680"/>
                <a:gd name="connsiteX105" fmla="*/ 4060 w 575551"/>
                <a:gd name="connsiteY105" fmla="*/ 335365 h 574680"/>
                <a:gd name="connsiteX106" fmla="*/ 3253 w 575551"/>
                <a:gd name="connsiteY106" fmla="*/ 247535 h 574680"/>
                <a:gd name="connsiteX107" fmla="*/ 9708 w 575551"/>
                <a:gd name="connsiteY107" fmla="*/ 236254 h 574680"/>
                <a:gd name="connsiteX108" fmla="*/ 22620 w 575551"/>
                <a:gd name="connsiteY108" fmla="*/ 233837 h 574680"/>
                <a:gd name="connsiteX109" fmla="*/ 53284 w 575551"/>
                <a:gd name="connsiteY109" fmla="*/ 230614 h 574680"/>
                <a:gd name="connsiteX110" fmla="*/ 79107 w 575551"/>
                <a:gd name="connsiteY110" fmla="*/ 204023 h 574680"/>
                <a:gd name="connsiteX111" fmla="*/ 78300 w 575551"/>
                <a:gd name="connsiteY111" fmla="*/ 166152 h 574680"/>
                <a:gd name="connsiteX112" fmla="*/ 58126 w 575551"/>
                <a:gd name="connsiteY112" fmla="*/ 144395 h 574680"/>
                <a:gd name="connsiteX113" fmla="*/ 50864 w 575551"/>
                <a:gd name="connsiteY113" fmla="*/ 133920 h 574680"/>
                <a:gd name="connsiteX114" fmla="*/ 53284 w 575551"/>
                <a:gd name="connsiteY114" fmla="*/ 121028 h 574680"/>
                <a:gd name="connsiteX115" fmla="*/ 114614 w 575551"/>
                <a:gd name="connsiteY115" fmla="*/ 58177 h 574680"/>
                <a:gd name="connsiteX116" fmla="*/ 127525 w 575551"/>
                <a:gd name="connsiteY116" fmla="*/ 54954 h 574680"/>
                <a:gd name="connsiteX117" fmla="*/ 138015 w 575551"/>
                <a:gd name="connsiteY117" fmla="*/ 62206 h 574680"/>
                <a:gd name="connsiteX118" fmla="*/ 161417 w 575551"/>
                <a:gd name="connsiteY118" fmla="*/ 81545 h 574680"/>
                <a:gd name="connsiteX119" fmla="*/ 179171 w 575551"/>
                <a:gd name="connsiteY119" fmla="*/ 84768 h 574680"/>
                <a:gd name="connsiteX120" fmla="*/ 225167 w 575551"/>
                <a:gd name="connsiteY120" fmla="*/ 53343 h 574680"/>
                <a:gd name="connsiteX121" fmla="*/ 226781 w 575551"/>
                <a:gd name="connsiteY121" fmla="*/ 24335 h 574680"/>
                <a:gd name="connsiteX122" fmla="*/ 229202 w 575551"/>
                <a:gd name="connsiteY122" fmla="*/ 11442 h 574680"/>
                <a:gd name="connsiteX123" fmla="*/ 239693 w 575551"/>
                <a:gd name="connsiteY123" fmla="*/ 4190 h 574680"/>
                <a:gd name="connsiteX124" fmla="*/ 327652 w 575551"/>
                <a:gd name="connsiteY124" fmla="*/ 2579 h 5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575551" h="574680">
                  <a:moveTo>
                    <a:pt x="288111" y="195956"/>
                  </a:moveTo>
                  <a:cubicBezTo>
                    <a:pt x="275198" y="195956"/>
                    <a:pt x="262286" y="199179"/>
                    <a:pt x="250987" y="204012"/>
                  </a:cubicBezTo>
                  <a:cubicBezTo>
                    <a:pt x="204987" y="224958"/>
                    <a:pt x="184004" y="278933"/>
                    <a:pt x="204180" y="324853"/>
                  </a:cubicBezTo>
                  <a:cubicBezTo>
                    <a:pt x="218706" y="357882"/>
                    <a:pt x="251794" y="378828"/>
                    <a:pt x="288111" y="378828"/>
                  </a:cubicBezTo>
                  <a:cubicBezTo>
                    <a:pt x="301023" y="378828"/>
                    <a:pt x="313128" y="376411"/>
                    <a:pt x="325234" y="370772"/>
                  </a:cubicBezTo>
                  <a:cubicBezTo>
                    <a:pt x="371234" y="350632"/>
                    <a:pt x="392217" y="296657"/>
                    <a:pt x="371234" y="250737"/>
                  </a:cubicBezTo>
                  <a:cubicBezTo>
                    <a:pt x="356708" y="217708"/>
                    <a:pt x="323620" y="195956"/>
                    <a:pt x="288111" y="195956"/>
                  </a:cubicBezTo>
                  <a:close/>
                  <a:moveTo>
                    <a:pt x="288111" y="163732"/>
                  </a:moveTo>
                  <a:cubicBezTo>
                    <a:pt x="336532" y="163732"/>
                    <a:pt x="380919" y="192734"/>
                    <a:pt x="401094" y="237042"/>
                  </a:cubicBezTo>
                  <a:cubicBezTo>
                    <a:pt x="428533" y="299879"/>
                    <a:pt x="400287" y="372383"/>
                    <a:pt x="338146" y="400579"/>
                  </a:cubicBezTo>
                  <a:cubicBezTo>
                    <a:pt x="322006" y="407830"/>
                    <a:pt x="305058" y="411052"/>
                    <a:pt x="288111" y="411052"/>
                  </a:cubicBezTo>
                  <a:cubicBezTo>
                    <a:pt x="238882" y="411052"/>
                    <a:pt x="194496" y="382050"/>
                    <a:pt x="175127" y="337742"/>
                  </a:cubicBezTo>
                  <a:cubicBezTo>
                    <a:pt x="146881" y="275711"/>
                    <a:pt x="175127" y="202401"/>
                    <a:pt x="237268" y="175011"/>
                  </a:cubicBezTo>
                  <a:cubicBezTo>
                    <a:pt x="253408" y="167760"/>
                    <a:pt x="270356" y="163732"/>
                    <a:pt x="288111" y="163732"/>
                  </a:cubicBezTo>
                  <a:close/>
                  <a:moveTo>
                    <a:pt x="307478" y="33198"/>
                  </a:moveTo>
                  <a:cubicBezTo>
                    <a:pt x="292145" y="31587"/>
                    <a:pt x="276006" y="32392"/>
                    <a:pt x="260674" y="34004"/>
                  </a:cubicBezTo>
                  <a:cubicBezTo>
                    <a:pt x="260674" y="44479"/>
                    <a:pt x="259060" y="54954"/>
                    <a:pt x="255025" y="64624"/>
                  </a:cubicBezTo>
                  <a:cubicBezTo>
                    <a:pt x="242921" y="96049"/>
                    <a:pt x="212256" y="116999"/>
                    <a:pt x="179171" y="116999"/>
                  </a:cubicBezTo>
                  <a:cubicBezTo>
                    <a:pt x="168680" y="116999"/>
                    <a:pt x="158997" y="115387"/>
                    <a:pt x="150120" y="111359"/>
                  </a:cubicBezTo>
                  <a:cubicBezTo>
                    <a:pt x="139629" y="107330"/>
                    <a:pt x="129946" y="101689"/>
                    <a:pt x="121876" y="93631"/>
                  </a:cubicBezTo>
                  <a:cubicBezTo>
                    <a:pt x="109772" y="103301"/>
                    <a:pt x="99281" y="114582"/>
                    <a:pt x="88791" y="127474"/>
                  </a:cubicBezTo>
                  <a:cubicBezTo>
                    <a:pt x="96860" y="134726"/>
                    <a:pt x="103316" y="143590"/>
                    <a:pt x="107351" y="153259"/>
                  </a:cubicBezTo>
                  <a:cubicBezTo>
                    <a:pt x="116228" y="172598"/>
                    <a:pt x="117034" y="195160"/>
                    <a:pt x="108965" y="215304"/>
                  </a:cubicBezTo>
                  <a:cubicBezTo>
                    <a:pt x="100895" y="235448"/>
                    <a:pt x="86370" y="251564"/>
                    <a:pt x="66196" y="260427"/>
                  </a:cubicBezTo>
                  <a:cubicBezTo>
                    <a:pt x="55705" y="265262"/>
                    <a:pt x="44408" y="267679"/>
                    <a:pt x="33110" y="267679"/>
                  </a:cubicBezTo>
                  <a:cubicBezTo>
                    <a:pt x="31496" y="282989"/>
                    <a:pt x="32303" y="299105"/>
                    <a:pt x="33917" y="314414"/>
                  </a:cubicBezTo>
                  <a:cubicBezTo>
                    <a:pt x="44408" y="313609"/>
                    <a:pt x="55705" y="316026"/>
                    <a:pt x="65389" y="320055"/>
                  </a:cubicBezTo>
                  <a:cubicBezTo>
                    <a:pt x="85563" y="327307"/>
                    <a:pt x="101702" y="342617"/>
                    <a:pt x="110579" y="362761"/>
                  </a:cubicBezTo>
                  <a:cubicBezTo>
                    <a:pt x="119455" y="382100"/>
                    <a:pt x="120262" y="404661"/>
                    <a:pt x="112193" y="424806"/>
                  </a:cubicBezTo>
                  <a:cubicBezTo>
                    <a:pt x="108158" y="435281"/>
                    <a:pt x="101702" y="444950"/>
                    <a:pt x="93633" y="453008"/>
                  </a:cubicBezTo>
                  <a:cubicBezTo>
                    <a:pt x="104123" y="465095"/>
                    <a:pt x="115421" y="476375"/>
                    <a:pt x="127525" y="486045"/>
                  </a:cubicBezTo>
                  <a:cubicBezTo>
                    <a:pt x="134788" y="477987"/>
                    <a:pt x="143664" y="471541"/>
                    <a:pt x="154155" y="467512"/>
                  </a:cubicBezTo>
                  <a:cubicBezTo>
                    <a:pt x="164645" y="462677"/>
                    <a:pt x="175943" y="460260"/>
                    <a:pt x="187240" y="460260"/>
                  </a:cubicBezTo>
                  <a:cubicBezTo>
                    <a:pt x="219519" y="460260"/>
                    <a:pt x="248569" y="478793"/>
                    <a:pt x="261481" y="508606"/>
                  </a:cubicBezTo>
                  <a:cubicBezTo>
                    <a:pt x="266323" y="519082"/>
                    <a:pt x="268743" y="530362"/>
                    <a:pt x="268743" y="541643"/>
                  </a:cubicBezTo>
                  <a:cubicBezTo>
                    <a:pt x="284076" y="543255"/>
                    <a:pt x="300215" y="543255"/>
                    <a:pt x="315547" y="541643"/>
                  </a:cubicBezTo>
                  <a:cubicBezTo>
                    <a:pt x="315547" y="530362"/>
                    <a:pt x="317161" y="519082"/>
                    <a:pt x="321196" y="508606"/>
                  </a:cubicBezTo>
                  <a:cubicBezTo>
                    <a:pt x="333300" y="477987"/>
                    <a:pt x="363965" y="457037"/>
                    <a:pt x="397050" y="457037"/>
                  </a:cubicBezTo>
                  <a:cubicBezTo>
                    <a:pt x="406734" y="457037"/>
                    <a:pt x="417224" y="458648"/>
                    <a:pt x="426101" y="461871"/>
                  </a:cubicBezTo>
                  <a:cubicBezTo>
                    <a:pt x="437399" y="466706"/>
                    <a:pt x="446275" y="472347"/>
                    <a:pt x="454345" y="481210"/>
                  </a:cubicBezTo>
                  <a:cubicBezTo>
                    <a:pt x="466449" y="470735"/>
                    <a:pt x="477747" y="459454"/>
                    <a:pt x="487430" y="446562"/>
                  </a:cubicBezTo>
                  <a:cubicBezTo>
                    <a:pt x="479361" y="439310"/>
                    <a:pt x="472905" y="430446"/>
                    <a:pt x="468870" y="420777"/>
                  </a:cubicBezTo>
                  <a:cubicBezTo>
                    <a:pt x="450310" y="379682"/>
                    <a:pt x="468870" y="331336"/>
                    <a:pt x="510025" y="313609"/>
                  </a:cubicBezTo>
                  <a:cubicBezTo>
                    <a:pt x="520516" y="308774"/>
                    <a:pt x="531006" y="306357"/>
                    <a:pt x="543111" y="306357"/>
                  </a:cubicBezTo>
                  <a:cubicBezTo>
                    <a:pt x="543918" y="290241"/>
                    <a:pt x="543918" y="274931"/>
                    <a:pt x="541497" y="258816"/>
                  </a:cubicBezTo>
                  <a:cubicBezTo>
                    <a:pt x="531006" y="259622"/>
                    <a:pt x="520516" y="258010"/>
                    <a:pt x="510832" y="253981"/>
                  </a:cubicBezTo>
                  <a:cubicBezTo>
                    <a:pt x="468870" y="237866"/>
                    <a:pt x="447889" y="190325"/>
                    <a:pt x="464028" y="149230"/>
                  </a:cubicBezTo>
                  <a:cubicBezTo>
                    <a:pt x="468063" y="138755"/>
                    <a:pt x="473712" y="129086"/>
                    <a:pt x="481781" y="121028"/>
                  </a:cubicBezTo>
                  <a:cubicBezTo>
                    <a:pt x="471291" y="108941"/>
                    <a:pt x="459993" y="98466"/>
                    <a:pt x="447889" y="88797"/>
                  </a:cubicBezTo>
                  <a:cubicBezTo>
                    <a:pt x="440626" y="96049"/>
                    <a:pt x="431750" y="102495"/>
                    <a:pt x="422066" y="106524"/>
                  </a:cubicBezTo>
                  <a:cubicBezTo>
                    <a:pt x="411576" y="111359"/>
                    <a:pt x="400278" y="113776"/>
                    <a:pt x="388981" y="113776"/>
                  </a:cubicBezTo>
                  <a:cubicBezTo>
                    <a:pt x="356702" y="113776"/>
                    <a:pt x="327652" y="94437"/>
                    <a:pt x="314740" y="65429"/>
                  </a:cubicBezTo>
                  <a:cubicBezTo>
                    <a:pt x="309898" y="54954"/>
                    <a:pt x="307478" y="44479"/>
                    <a:pt x="307478" y="33198"/>
                  </a:cubicBezTo>
                  <a:close/>
                  <a:moveTo>
                    <a:pt x="327652" y="2579"/>
                  </a:moveTo>
                  <a:cubicBezTo>
                    <a:pt x="331686" y="3385"/>
                    <a:pt x="335721" y="5802"/>
                    <a:pt x="338142" y="9831"/>
                  </a:cubicBezTo>
                  <a:cubicBezTo>
                    <a:pt x="340563" y="13054"/>
                    <a:pt x="341370" y="17889"/>
                    <a:pt x="340563" y="21917"/>
                  </a:cubicBezTo>
                  <a:cubicBezTo>
                    <a:pt x="338949" y="32392"/>
                    <a:pt x="339756" y="42868"/>
                    <a:pt x="343791" y="52537"/>
                  </a:cubicBezTo>
                  <a:cubicBezTo>
                    <a:pt x="351861" y="70264"/>
                    <a:pt x="369614" y="81545"/>
                    <a:pt x="388981" y="81545"/>
                  </a:cubicBezTo>
                  <a:cubicBezTo>
                    <a:pt x="395436" y="81545"/>
                    <a:pt x="402699" y="79933"/>
                    <a:pt x="409155" y="76710"/>
                  </a:cubicBezTo>
                  <a:cubicBezTo>
                    <a:pt x="418031" y="72681"/>
                    <a:pt x="425294" y="66235"/>
                    <a:pt x="430943" y="57372"/>
                  </a:cubicBezTo>
                  <a:cubicBezTo>
                    <a:pt x="433364" y="54148"/>
                    <a:pt x="437399" y="50925"/>
                    <a:pt x="441433" y="50120"/>
                  </a:cubicBezTo>
                  <a:cubicBezTo>
                    <a:pt x="445468" y="49314"/>
                    <a:pt x="450310" y="50120"/>
                    <a:pt x="454345" y="52537"/>
                  </a:cubicBezTo>
                  <a:cubicBezTo>
                    <a:pt x="477747" y="69458"/>
                    <a:pt x="499535" y="90408"/>
                    <a:pt x="517288" y="113776"/>
                  </a:cubicBezTo>
                  <a:cubicBezTo>
                    <a:pt x="519709" y="116999"/>
                    <a:pt x="520516" y="121834"/>
                    <a:pt x="519709" y="125863"/>
                  </a:cubicBezTo>
                  <a:cubicBezTo>
                    <a:pt x="519709" y="130697"/>
                    <a:pt x="516481" y="134726"/>
                    <a:pt x="513253" y="137143"/>
                  </a:cubicBezTo>
                  <a:cubicBezTo>
                    <a:pt x="504376" y="142784"/>
                    <a:pt x="497114" y="150842"/>
                    <a:pt x="493886" y="160511"/>
                  </a:cubicBezTo>
                  <a:cubicBezTo>
                    <a:pt x="484202" y="185490"/>
                    <a:pt x="497114" y="214498"/>
                    <a:pt x="522130" y="224167"/>
                  </a:cubicBezTo>
                  <a:cubicBezTo>
                    <a:pt x="531813" y="227391"/>
                    <a:pt x="541497" y="228196"/>
                    <a:pt x="551987" y="225779"/>
                  </a:cubicBezTo>
                  <a:cubicBezTo>
                    <a:pt x="556022" y="224167"/>
                    <a:pt x="560864" y="224973"/>
                    <a:pt x="564092" y="227391"/>
                  </a:cubicBezTo>
                  <a:cubicBezTo>
                    <a:pt x="568126" y="229808"/>
                    <a:pt x="570547" y="233837"/>
                    <a:pt x="571354" y="238671"/>
                  </a:cubicBezTo>
                  <a:cubicBezTo>
                    <a:pt x="576196" y="267679"/>
                    <a:pt x="577003" y="296687"/>
                    <a:pt x="572968" y="326501"/>
                  </a:cubicBezTo>
                  <a:cubicBezTo>
                    <a:pt x="572161" y="330530"/>
                    <a:pt x="569740" y="334559"/>
                    <a:pt x="566513" y="336976"/>
                  </a:cubicBezTo>
                  <a:cubicBezTo>
                    <a:pt x="562478" y="339393"/>
                    <a:pt x="558443" y="341005"/>
                    <a:pt x="553601" y="339393"/>
                  </a:cubicBezTo>
                  <a:cubicBezTo>
                    <a:pt x="543111" y="337782"/>
                    <a:pt x="532620" y="338588"/>
                    <a:pt x="522937" y="342617"/>
                  </a:cubicBezTo>
                  <a:cubicBezTo>
                    <a:pt x="498728" y="353897"/>
                    <a:pt x="487430" y="382905"/>
                    <a:pt x="497921" y="407884"/>
                  </a:cubicBezTo>
                  <a:cubicBezTo>
                    <a:pt x="501956" y="416748"/>
                    <a:pt x="509218" y="424806"/>
                    <a:pt x="518095" y="429640"/>
                  </a:cubicBezTo>
                  <a:cubicBezTo>
                    <a:pt x="522130" y="432058"/>
                    <a:pt x="524550" y="436087"/>
                    <a:pt x="526164" y="440116"/>
                  </a:cubicBezTo>
                  <a:cubicBezTo>
                    <a:pt x="526971" y="444950"/>
                    <a:pt x="526164" y="448979"/>
                    <a:pt x="522937" y="453008"/>
                  </a:cubicBezTo>
                  <a:cubicBezTo>
                    <a:pt x="505990" y="477181"/>
                    <a:pt x="485816" y="498937"/>
                    <a:pt x="461607" y="516664"/>
                  </a:cubicBezTo>
                  <a:cubicBezTo>
                    <a:pt x="458380" y="519082"/>
                    <a:pt x="453538" y="520693"/>
                    <a:pt x="449503" y="519082"/>
                  </a:cubicBezTo>
                  <a:cubicBezTo>
                    <a:pt x="444661" y="518276"/>
                    <a:pt x="440626" y="515858"/>
                    <a:pt x="438205" y="511830"/>
                  </a:cubicBezTo>
                  <a:cubicBezTo>
                    <a:pt x="432557" y="502966"/>
                    <a:pt x="424487" y="495714"/>
                    <a:pt x="414804" y="492491"/>
                  </a:cubicBezTo>
                  <a:cubicBezTo>
                    <a:pt x="409155" y="490074"/>
                    <a:pt x="403506" y="489268"/>
                    <a:pt x="397050" y="489268"/>
                  </a:cubicBezTo>
                  <a:cubicBezTo>
                    <a:pt x="376876" y="489268"/>
                    <a:pt x="358316" y="501355"/>
                    <a:pt x="351054" y="520693"/>
                  </a:cubicBezTo>
                  <a:cubicBezTo>
                    <a:pt x="347826" y="530362"/>
                    <a:pt x="347019" y="540838"/>
                    <a:pt x="349440" y="550507"/>
                  </a:cubicBezTo>
                  <a:cubicBezTo>
                    <a:pt x="351054" y="555342"/>
                    <a:pt x="350247" y="559370"/>
                    <a:pt x="347826" y="563399"/>
                  </a:cubicBezTo>
                  <a:cubicBezTo>
                    <a:pt x="345405" y="567428"/>
                    <a:pt x="341370" y="569845"/>
                    <a:pt x="336528" y="570651"/>
                  </a:cubicBezTo>
                  <a:cubicBezTo>
                    <a:pt x="321196" y="573874"/>
                    <a:pt x="304250" y="574680"/>
                    <a:pt x="288110" y="574680"/>
                  </a:cubicBezTo>
                  <a:cubicBezTo>
                    <a:pt x="275199" y="574680"/>
                    <a:pt x="261481" y="573874"/>
                    <a:pt x="248569" y="572263"/>
                  </a:cubicBezTo>
                  <a:cubicBezTo>
                    <a:pt x="243728" y="571457"/>
                    <a:pt x="239693" y="569040"/>
                    <a:pt x="237272" y="565011"/>
                  </a:cubicBezTo>
                  <a:cubicBezTo>
                    <a:pt x="234851" y="561788"/>
                    <a:pt x="234044" y="556953"/>
                    <a:pt x="234851" y="552924"/>
                  </a:cubicBezTo>
                  <a:cubicBezTo>
                    <a:pt x="237272" y="542449"/>
                    <a:pt x="236465" y="531168"/>
                    <a:pt x="232430" y="521499"/>
                  </a:cubicBezTo>
                  <a:cubicBezTo>
                    <a:pt x="224360" y="503772"/>
                    <a:pt x="206607" y="492491"/>
                    <a:pt x="187240" y="492491"/>
                  </a:cubicBezTo>
                  <a:cubicBezTo>
                    <a:pt x="179978" y="492491"/>
                    <a:pt x="173522" y="494103"/>
                    <a:pt x="167066" y="496520"/>
                  </a:cubicBezTo>
                  <a:cubicBezTo>
                    <a:pt x="157383" y="500549"/>
                    <a:pt x="150120" y="507801"/>
                    <a:pt x="144471" y="516664"/>
                  </a:cubicBezTo>
                  <a:cubicBezTo>
                    <a:pt x="142050" y="520693"/>
                    <a:pt x="138822" y="523916"/>
                    <a:pt x="133981" y="524722"/>
                  </a:cubicBezTo>
                  <a:cubicBezTo>
                    <a:pt x="129946" y="525528"/>
                    <a:pt x="125104" y="524722"/>
                    <a:pt x="121069" y="522305"/>
                  </a:cubicBezTo>
                  <a:cubicBezTo>
                    <a:pt x="96860" y="504578"/>
                    <a:pt x="75879" y="484433"/>
                    <a:pt x="58126" y="460260"/>
                  </a:cubicBezTo>
                  <a:cubicBezTo>
                    <a:pt x="54898" y="457037"/>
                    <a:pt x="54091" y="452202"/>
                    <a:pt x="54898" y="448173"/>
                  </a:cubicBezTo>
                  <a:cubicBezTo>
                    <a:pt x="55705" y="443339"/>
                    <a:pt x="58126" y="439310"/>
                    <a:pt x="62161" y="436892"/>
                  </a:cubicBezTo>
                  <a:cubicBezTo>
                    <a:pt x="71845" y="431252"/>
                    <a:pt x="78300" y="423194"/>
                    <a:pt x="82335" y="413525"/>
                  </a:cubicBezTo>
                  <a:cubicBezTo>
                    <a:pt x="87177" y="400632"/>
                    <a:pt x="86370" y="387740"/>
                    <a:pt x="81528" y="375653"/>
                  </a:cubicBezTo>
                  <a:cubicBezTo>
                    <a:pt x="75879" y="363567"/>
                    <a:pt x="66196" y="354703"/>
                    <a:pt x="54091" y="349869"/>
                  </a:cubicBezTo>
                  <a:cubicBezTo>
                    <a:pt x="44408" y="345840"/>
                    <a:pt x="33917" y="345840"/>
                    <a:pt x="24234" y="348257"/>
                  </a:cubicBezTo>
                  <a:cubicBezTo>
                    <a:pt x="19392" y="349063"/>
                    <a:pt x="15357" y="349063"/>
                    <a:pt x="11322" y="346645"/>
                  </a:cubicBezTo>
                  <a:cubicBezTo>
                    <a:pt x="7288" y="343422"/>
                    <a:pt x="4867" y="340199"/>
                    <a:pt x="4060" y="335365"/>
                  </a:cubicBezTo>
                  <a:cubicBezTo>
                    <a:pt x="-782" y="306357"/>
                    <a:pt x="-1589" y="276543"/>
                    <a:pt x="3253" y="247535"/>
                  </a:cubicBezTo>
                  <a:cubicBezTo>
                    <a:pt x="3253" y="242700"/>
                    <a:pt x="5674" y="238671"/>
                    <a:pt x="9708" y="236254"/>
                  </a:cubicBezTo>
                  <a:cubicBezTo>
                    <a:pt x="13743" y="233837"/>
                    <a:pt x="17778" y="233031"/>
                    <a:pt x="22620" y="233837"/>
                  </a:cubicBezTo>
                  <a:cubicBezTo>
                    <a:pt x="33110" y="236254"/>
                    <a:pt x="43601" y="235448"/>
                    <a:pt x="53284" y="230614"/>
                  </a:cubicBezTo>
                  <a:cubicBezTo>
                    <a:pt x="65389" y="225779"/>
                    <a:pt x="74265" y="216110"/>
                    <a:pt x="79107" y="204023"/>
                  </a:cubicBezTo>
                  <a:cubicBezTo>
                    <a:pt x="83949" y="191131"/>
                    <a:pt x="83142" y="178238"/>
                    <a:pt x="78300" y="166152"/>
                  </a:cubicBezTo>
                  <a:cubicBezTo>
                    <a:pt x="73459" y="157288"/>
                    <a:pt x="67003" y="149230"/>
                    <a:pt x="58126" y="144395"/>
                  </a:cubicBezTo>
                  <a:cubicBezTo>
                    <a:pt x="54091" y="141978"/>
                    <a:pt x="51671" y="137949"/>
                    <a:pt x="50864" y="133920"/>
                  </a:cubicBezTo>
                  <a:cubicBezTo>
                    <a:pt x="50057" y="129086"/>
                    <a:pt x="50864" y="124251"/>
                    <a:pt x="53284" y="121028"/>
                  </a:cubicBezTo>
                  <a:cubicBezTo>
                    <a:pt x="70231" y="96855"/>
                    <a:pt x="91212" y="75904"/>
                    <a:pt x="114614" y="58177"/>
                  </a:cubicBezTo>
                  <a:cubicBezTo>
                    <a:pt x="118648" y="55760"/>
                    <a:pt x="122683" y="54148"/>
                    <a:pt x="127525" y="54954"/>
                  </a:cubicBezTo>
                  <a:cubicBezTo>
                    <a:pt x="131560" y="55760"/>
                    <a:pt x="135595" y="58177"/>
                    <a:pt x="138015" y="62206"/>
                  </a:cubicBezTo>
                  <a:cubicBezTo>
                    <a:pt x="143664" y="71070"/>
                    <a:pt x="151734" y="77516"/>
                    <a:pt x="161417" y="81545"/>
                  </a:cubicBezTo>
                  <a:cubicBezTo>
                    <a:pt x="167066" y="83962"/>
                    <a:pt x="172715" y="84768"/>
                    <a:pt x="179171" y="84768"/>
                  </a:cubicBezTo>
                  <a:cubicBezTo>
                    <a:pt x="199345" y="84768"/>
                    <a:pt x="217905" y="71876"/>
                    <a:pt x="225167" y="53343"/>
                  </a:cubicBezTo>
                  <a:cubicBezTo>
                    <a:pt x="228395" y="43673"/>
                    <a:pt x="229202" y="34004"/>
                    <a:pt x="226781" y="24335"/>
                  </a:cubicBezTo>
                  <a:cubicBezTo>
                    <a:pt x="225974" y="19500"/>
                    <a:pt x="226781" y="14665"/>
                    <a:pt x="229202" y="11442"/>
                  </a:cubicBezTo>
                  <a:cubicBezTo>
                    <a:pt x="231623" y="7413"/>
                    <a:pt x="235658" y="4996"/>
                    <a:pt x="239693" y="4190"/>
                  </a:cubicBezTo>
                  <a:cubicBezTo>
                    <a:pt x="268743" y="-644"/>
                    <a:pt x="297794" y="-1450"/>
                    <a:pt x="327652" y="2579"/>
                  </a:cubicBez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cxnSp>
        <p:nvCxnSpPr>
          <p:cNvPr id="38" name="直接连接符 37"/>
          <p:cNvCxnSpPr/>
          <p:nvPr/>
        </p:nvCxnSpPr>
        <p:spPr>
          <a:xfrm>
            <a:off x="6096000" y="0"/>
            <a:ext cx="0" cy="54451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5953125" y="1036022"/>
            <a:ext cx="285750" cy="285750"/>
            <a:chOff x="6134193" y="2441475"/>
            <a:chExt cx="1504852" cy="1504850"/>
          </a:xfrm>
        </p:grpSpPr>
        <p:sp>
          <p:nvSpPr>
            <p:cNvPr id="41" name="椭圆 40"/>
            <p:cNvSpPr/>
            <p:nvPr/>
          </p:nvSpPr>
          <p:spPr>
            <a:xfrm>
              <a:off x="6134193" y="2441475"/>
              <a:ext cx="1504852" cy="1504850"/>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椭圆 41"/>
            <p:cNvSpPr/>
            <p:nvPr/>
          </p:nvSpPr>
          <p:spPr>
            <a:xfrm>
              <a:off x="6516095" y="2823377"/>
              <a:ext cx="741048" cy="741046"/>
            </a:xfrm>
            <a:prstGeom prst="ellipse">
              <a:avLst/>
            </a:pr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6" name="组合 45"/>
          <p:cNvGrpSpPr/>
          <p:nvPr/>
        </p:nvGrpSpPr>
        <p:grpSpPr>
          <a:xfrm flipH="1">
            <a:off x="5953125" y="2650691"/>
            <a:ext cx="285750" cy="285750"/>
            <a:chOff x="6134193" y="2441475"/>
            <a:chExt cx="1504852" cy="1504850"/>
          </a:xfrm>
        </p:grpSpPr>
        <p:sp>
          <p:nvSpPr>
            <p:cNvPr id="47" name="椭圆 46"/>
            <p:cNvSpPr/>
            <p:nvPr/>
          </p:nvSpPr>
          <p:spPr>
            <a:xfrm>
              <a:off x="6134193" y="2441475"/>
              <a:ext cx="1504852" cy="1504850"/>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椭圆 47"/>
            <p:cNvSpPr/>
            <p:nvPr/>
          </p:nvSpPr>
          <p:spPr>
            <a:xfrm>
              <a:off x="6516095" y="2823377"/>
              <a:ext cx="741048" cy="741046"/>
            </a:xfrm>
            <a:prstGeom prst="ellipse">
              <a:avLst/>
            </a:pr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0" name="组合 29"/>
          <p:cNvGrpSpPr/>
          <p:nvPr/>
        </p:nvGrpSpPr>
        <p:grpSpPr>
          <a:xfrm>
            <a:off x="5953125" y="4265359"/>
            <a:ext cx="285750" cy="285750"/>
            <a:chOff x="6134193" y="2441475"/>
            <a:chExt cx="1504852" cy="1504850"/>
          </a:xfrm>
        </p:grpSpPr>
        <p:sp>
          <p:nvSpPr>
            <p:cNvPr id="31" name="椭圆 30"/>
            <p:cNvSpPr/>
            <p:nvPr/>
          </p:nvSpPr>
          <p:spPr>
            <a:xfrm>
              <a:off x="6134193" y="2441475"/>
              <a:ext cx="1504852" cy="1504850"/>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椭圆 31"/>
            <p:cNvSpPr/>
            <p:nvPr/>
          </p:nvSpPr>
          <p:spPr>
            <a:xfrm>
              <a:off x="6516095" y="2823377"/>
              <a:ext cx="741048" cy="741046"/>
            </a:xfrm>
            <a:prstGeom prst="ellipse">
              <a:avLst/>
            </a:pr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7" name="组合 36"/>
          <p:cNvGrpSpPr/>
          <p:nvPr/>
        </p:nvGrpSpPr>
        <p:grpSpPr>
          <a:xfrm>
            <a:off x="2763900" y="673327"/>
            <a:ext cx="2800879" cy="685390"/>
            <a:chOff x="1338167" y="4369051"/>
            <a:chExt cx="2800879" cy="685390"/>
          </a:xfrm>
        </p:grpSpPr>
        <p:sp>
          <p:nvSpPr>
            <p:cNvPr id="39" name="矩形 38"/>
            <p:cNvSpPr/>
            <p:nvPr/>
          </p:nvSpPr>
          <p:spPr bwMode="auto">
            <a:xfrm>
              <a:off x="1338167" y="4801711"/>
              <a:ext cx="2800879" cy="252730"/>
            </a:xfrm>
            <a:prstGeom prst="rect">
              <a:avLst/>
            </a:prstGeom>
          </p:spPr>
          <p:txBody>
            <a:bodyPr wrap="square">
              <a:spAutoFit/>
              <a:scene3d>
                <a:camera prst="orthographicFront"/>
                <a:lightRig rig="threePt" dir="t"/>
              </a:scene3d>
              <a:sp3d contourW="12700"/>
            </a:bodyPr>
            <a:lstStyle/>
            <a:p>
              <a:pPr algn="r">
                <a:defRPr/>
              </a:pPr>
              <a:r>
                <a:rPr lang="en-US" altLang="zh-CN" sz="1050" i="1">
                  <a:solidFill>
                    <a:schemeClr val="bg1"/>
                  </a:solidFill>
                  <a:latin typeface="Century Gothic" panose="020B0502020202020204" pitchFamily="34" charset="0"/>
                  <a:ea typeface="+mj-ea"/>
                </a:rPr>
                <a:t>Please add content here</a:t>
              </a:r>
              <a:endParaRPr lang="en-US" altLang="zh-CN" sz="1050" i="1">
                <a:solidFill>
                  <a:schemeClr val="bg1"/>
                </a:solidFill>
                <a:latin typeface="Century Gothic" panose="020B0502020202020204" pitchFamily="34" charset="0"/>
                <a:ea typeface="+mj-ea"/>
              </a:endParaRPr>
            </a:p>
          </p:txBody>
        </p:sp>
        <p:sp>
          <p:nvSpPr>
            <p:cNvPr id="43" name="PA-文本框 8"/>
            <p:cNvSpPr txBox="1"/>
            <p:nvPr>
              <p:custDataLst>
                <p:tags r:id="rId2"/>
              </p:custDataLst>
            </p:nvPr>
          </p:nvSpPr>
          <p:spPr>
            <a:xfrm>
              <a:off x="2604652" y="4369051"/>
              <a:ext cx="1534394" cy="461665"/>
            </a:xfrm>
            <a:prstGeom prst="rect">
              <a:avLst/>
            </a:prstGeom>
            <a:noFill/>
          </p:spPr>
          <p:txBody>
            <a:bodyPr wrap="none" rtlCol="0">
              <a:spAutoFit/>
              <a:scene3d>
                <a:camera prst="orthographicFront"/>
                <a:lightRig rig="threePt" dir="t"/>
              </a:scene3d>
              <a:sp3d contourW="12700"/>
            </a:bodyPr>
            <a:lstStyle/>
            <a:p>
              <a:pPr algn="r"/>
              <a:r>
                <a:rPr lang="en-US" altLang="zh-CN" sz="2400" dirty="0">
                  <a:solidFill>
                    <a:schemeClr val="bg1"/>
                  </a:solidFill>
                  <a:latin typeface="Century Gothic" panose="020B0502020202020204" pitchFamily="34" charset="0"/>
                  <a:ea typeface="ＤＦ明朝体W5" panose="02010609010101010101" pitchFamily="49" charset="-128"/>
                </a:rPr>
                <a:t>Text here</a:t>
              </a:r>
              <a:endParaRPr lang="zh-CN" altLang="en-US" sz="2400" dirty="0">
                <a:solidFill>
                  <a:schemeClr val="bg1"/>
                </a:solidFill>
                <a:latin typeface="Century Gothic" panose="020B0502020202020204" pitchFamily="34" charset="0"/>
                <a:ea typeface="ＤＦ明朝体W5" panose="02010609010101010101" pitchFamily="49" charset="-128"/>
              </a:endParaRPr>
            </a:p>
          </p:txBody>
        </p:sp>
      </p:grpSp>
      <p:grpSp>
        <p:nvGrpSpPr>
          <p:cNvPr id="44" name="组合 43"/>
          <p:cNvGrpSpPr/>
          <p:nvPr/>
        </p:nvGrpSpPr>
        <p:grpSpPr>
          <a:xfrm>
            <a:off x="6639168" y="2275978"/>
            <a:ext cx="2800879" cy="685390"/>
            <a:chOff x="1338167" y="4369051"/>
            <a:chExt cx="2800879" cy="685390"/>
          </a:xfrm>
        </p:grpSpPr>
        <p:sp>
          <p:nvSpPr>
            <p:cNvPr id="45" name="矩形 44"/>
            <p:cNvSpPr/>
            <p:nvPr/>
          </p:nvSpPr>
          <p:spPr bwMode="auto">
            <a:xfrm>
              <a:off x="1338167" y="4801711"/>
              <a:ext cx="2800879" cy="252730"/>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bg1"/>
                  </a:solidFill>
                  <a:latin typeface="Century Gothic" panose="020B0502020202020204" pitchFamily="34" charset="0"/>
                  <a:ea typeface="+mj-ea"/>
                </a:rPr>
                <a:t>Please add content here</a:t>
              </a:r>
              <a:endParaRPr lang="zh-CN" altLang="en-US" sz="1050" i="1" dirty="0">
                <a:solidFill>
                  <a:schemeClr val="bg1"/>
                </a:solidFill>
                <a:latin typeface="Century Gothic" panose="020B0502020202020204" pitchFamily="34" charset="0"/>
                <a:ea typeface="+mj-ea"/>
              </a:endParaRPr>
            </a:p>
          </p:txBody>
        </p:sp>
        <p:sp>
          <p:nvSpPr>
            <p:cNvPr id="49" name="PA-文本框 8"/>
            <p:cNvSpPr txBox="1"/>
            <p:nvPr>
              <p:custDataLst>
                <p:tags r:id="rId3"/>
              </p:custDataLst>
            </p:nvPr>
          </p:nvSpPr>
          <p:spPr>
            <a:xfrm>
              <a:off x="1338167" y="4369051"/>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solidFill>
                    <a:schemeClr val="bg1"/>
                  </a:solidFill>
                  <a:latin typeface="Century Gothic" panose="020B0502020202020204" pitchFamily="34" charset="0"/>
                  <a:ea typeface="ＤＦ明朝体W5" panose="02010609010101010101" pitchFamily="49" charset="-128"/>
                </a:rPr>
                <a:t>Text here</a:t>
              </a:r>
              <a:endParaRPr lang="zh-CN" altLang="en-US" sz="2400" dirty="0">
                <a:solidFill>
                  <a:schemeClr val="bg1"/>
                </a:solidFill>
                <a:latin typeface="Century Gothic" panose="020B0502020202020204" pitchFamily="34" charset="0"/>
                <a:ea typeface="ＤＦ明朝体W5" panose="02010609010101010101" pitchFamily="49" charset="-128"/>
              </a:endParaRPr>
            </a:p>
          </p:txBody>
        </p:sp>
      </p:grpSp>
      <p:grpSp>
        <p:nvGrpSpPr>
          <p:cNvPr id="50" name="组合 49"/>
          <p:cNvGrpSpPr/>
          <p:nvPr/>
        </p:nvGrpSpPr>
        <p:grpSpPr>
          <a:xfrm>
            <a:off x="2763900" y="3903362"/>
            <a:ext cx="2800879" cy="685390"/>
            <a:chOff x="1338167" y="4369051"/>
            <a:chExt cx="2800879" cy="685390"/>
          </a:xfrm>
        </p:grpSpPr>
        <p:sp>
          <p:nvSpPr>
            <p:cNvPr id="51" name="矩形 50"/>
            <p:cNvSpPr/>
            <p:nvPr/>
          </p:nvSpPr>
          <p:spPr bwMode="auto">
            <a:xfrm>
              <a:off x="1338167" y="4801711"/>
              <a:ext cx="2800879" cy="252730"/>
            </a:xfrm>
            <a:prstGeom prst="rect">
              <a:avLst/>
            </a:prstGeom>
          </p:spPr>
          <p:txBody>
            <a:bodyPr wrap="square">
              <a:spAutoFit/>
              <a:scene3d>
                <a:camera prst="orthographicFront"/>
                <a:lightRig rig="threePt" dir="t"/>
              </a:scene3d>
              <a:sp3d contourW="12700"/>
            </a:bodyPr>
            <a:lstStyle/>
            <a:p>
              <a:pPr algn="r">
                <a:defRPr/>
              </a:pPr>
              <a:r>
                <a:rPr lang="zh-CN" altLang="en-US" sz="1050" i="1" dirty="0">
                  <a:solidFill>
                    <a:schemeClr val="bg1"/>
                  </a:solidFill>
                  <a:latin typeface="Century Gothic" panose="020B0502020202020204" pitchFamily="34" charset="0"/>
                  <a:ea typeface="+mj-ea"/>
                </a:rPr>
                <a:t>Please add content here</a:t>
              </a:r>
              <a:endParaRPr lang="zh-CN" altLang="en-US" sz="1050" i="1" dirty="0">
                <a:solidFill>
                  <a:schemeClr val="bg1"/>
                </a:solidFill>
                <a:latin typeface="Century Gothic" panose="020B0502020202020204" pitchFamily="34" charset="0"/>
                <a:ea typeface="+mj-ea"/>
              </a:endParaRPr>
            </a:p>
          </p:txBody>
        </p:sp>
        <p:sp>
          <p:nvSpPr>
            <p:cNvPr id="54" name="PA-文本框 8"/>
            <p:cNvSpPr txBox="1"/>
            <p:nvPr>
              <p:custDataLst>
                <p:tags r:id="rId4"/>
              </p:custDataLst>
            </p:nvPr>
          </p:nvSpPr>
          <p:spPr>
            <a:xfrm>
              <a:off x="2604652" y="4369051"/>
              <a:ext cx="1534394" cy="461665"/>
            </a:xfrm>
            <a:prstGeom prst="rect">
              <a:avLst/>
            </a:prstGeom>
            <a:noFill/>
          </p:spPr>
          <p:txBody>
            <a:bodyPr wrap="none" rtlCol="0">
              <a:spAutoFit/>
              <a:scene3d>
                <a:camera prst="orthographicFront"/>
                <a:lightRig rig="threePt" dir="t"/>
              </a:scene3d>
              <a:sp3d contourW="12700"/>
            </a:bodyPr>
            <a:lstStyle/>
            <a:p>
              <a:pPr algn="r"/>
              <a:r>
                <a:rPr lang="en-US" altLang="zh-CN" sz="2400" dirty="0">
                  <a:solidFill>
                    <a:schemeClr val="bg1"/>
                  </a:solidFill>
                  <a:latin typeface="Century Gothic" panose="020B0502020202020204" pitchFamily="34" charset="0"/>
                  <a:ea typeface="ＤＦ明朝体W5" panose="02010609010101010101" pitchFamily="49" charset="-128"/>
                </a:rPr>
                <a:t>Text here</a:t>
              </a:r>
              <a:endParaRPr lang="zh-CN" altLang="en-US" sz="2400" dirty="0">
                <a:solidFill>
                  <a:schemeClr val="bg1"/>
                </a:solidFill>
                <a:latin typeface="Century Gothic" panose="020B0502020202020204" pitchFamily="34" charset="0"/>
                <a:ea typeface="ＤＦ明朝体W5" panose="02010609010101010101" pitchFamily="49" charset="-128"/>
              </a:endParaRPr>
            </a:p>
          </p:txBody>
        </p:sp>
      </p:grpSp>
      <p:grpSp>
        <p:nvGrpSpPr>
          <p:cNvPr id="20" name="组合 19"/>
          <p:cNvGrpSpPr/>
          <p:nvPr/>
        </p:nvGrpSpPr>
        <p:grpSpPr>
          <a:xfrm>
            <a:off x="6521744" y="865126"/>
            <a:ext cx="3189724" cy="627542"/>
            <a:chOff x="6521744" y="865126"/>
            <a:chExt cx="3189724" cy="627542"/>
          </a:xfrm>
        </p:grpSpPr>
        <p:sp>
          <p:nvSpPr>
            <p:cNvPr id="52" name="任意多边形: 形状 51"/>
            <p:cNvSpPr/>
            <p:nvPr/>
          </p:nvSpPr>
          <p:spPr>
            <a:xfrm rot="16200000">
              <a:off x="7802835" y="-415965"/>
              <a:ext cx="627542" cy="3189724"/>
            </a:xfrm>
            <a:custGeom>
              <a:avLst/>
              <a:gdLst>
                <a:gd name="connsiteX0" fmla="*/ 627542 w 627542"/>
                <a:gd name="connsiteY0" fmla="*/ 212578 h 3189724"/>
                <a:gd name="connsiteX1" fmla="*/ 627542 w 627542"/>
                <a:gd name="connsiteY1" fmla="*/ 3189724 h 3189724"/>
                <a:gd name="connsiteX2" fmla="*/ 0 w 627542"/>
                <a:gd name="connsiteY2" fmla="*/ 3189724 h 3189724"/>
                <a:gd name="connsiteX3" fmla="*/ 0 w 627542"/>
                <a:gd name="connsiteY3" fmla="*/ 212578 h 3189724"/>
                <a:gd name="connsiteX4" fmla="*/ 190476 w 627542"/>
                <a:gd name="connsiteY4" fmla="*/ 212578 h 3189724"/>
                <a:gd name="connsiteX5" fmla="*/ 313771 w 627542"/>
                <a:gd name="connsiteY5" fmla="*/ 0 h 3189724"/>
                <a:gd name="connsiteX6" fmla="*/ 437066 w 627542"/>
                <a:gd name="connsiteY6" fmla="*/ 212578 h 318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542" h="3189724">
                  <a:moveTo>
                    <a:pt x="627542" y="212578"/>
                  </a:moveTo>
                  <a:lnTo>
                    <a:pt x="627542" y="3189724"/>
                  </a:lnTo>
                  <a:lnTo>
                    <a:pt x="0" y="3189724"/>
                  </a:lnTo>
                  <a:lnTo>
                    <a:pt x="0" y="212578"/>
                  </a:lnTo>
                  <a:lnTo>
                    <a:pt x="190476" y="212578"/>
                  </a:lnTo>
                  <a:lnTo>
                    <a:pt x="313771" y="0"/>
                  </a:lnTo>
                  <a:lnTo>
                    <a:pt x="437066" y="212578"/>
                  </a:ln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5" name="PA-文本框 8"/>
            <p:cNvSpPr txBox="1"/>
            <p:nvPr>
              <p:custDataLst>
                <p:tags r:id="rId5"/>
              </p:custDataLst>
            </p:nvPr>
          </p:nvSpPr>
          <p:spPr>
            <a:xfrm>
              <a:off x="7287410" y="958174"/>
              <a:ext cx="1699504" cy="461665"/>
            </a:xfrm>
            <a:prstGeom prst="rect">
              <a:avLst/>
            </a:prstGeom>
            <a:noFill/>
          </p:spPr>
          <p:txBody>
            <a:bodyPr wrap="none" rtlCol="0">
              <a:spAutoFit/>
              <a:scene3d>
                <a:camera prst="orthographicFront"/>
                <a:lightRig rig="threePt" dir="t"/>
              </a:scene3d>
              <a:sp3d contourW="12700"/>
            </a:bodyPr>
            <a:lstStyle/>
            <a:p>
              <a:pPr algn="ctr"/>
              <a:r>
                <a:rPr lang="en-US" altLang="zh-CN" sz="2400" b="1" dirty="0">
                  <a:latin typeface="Century Gothic" panose="020B0502020202020204" pitchFamily="34" charset="0"/>
                  <a:ea typeface="ＤＦ明朝体W5" panose="02010609010101010101" pitchFamily="49" charset="-128"/>
                </a:rPr>
                <a:t>2020-2021</a:t>
              </a:r>
              <a:endParaRPr lang="zh-CN" altLang="en-US" sz="2400" b="1" dirty="0">
                <a:latin typeface="Century Gothic" panose="020B0502020202020204" pitchFamily="34" charset="0"/>
                <a:ea typeface="ＤＦ明朝体W5" panose="02010609010101010101" pitchFamily="49" charset="-128"/>
              </a:endParaRPr>
            </a:p>
          </p:txBody>
        </p:sp>
      </p:grpSp>
      <p:grpSp>
        <p:nvGrpSpPr>
          <p:cNvPr id="21" name="组合 20"/>
          <p:cNvGrpSpPr/>
          <p:nvPr/>
        </p:nvGrpSpPr>
        <p:grpSpPr>
          <a:xfrm>
            <a:off x="2480532" y="2470745"/>
            <a:ext cx="3190017" cy="627542"/>
            <a:chOff x="2480532" y="2470745"/>
            <a:chExt cx="3190017" cy="627542"/>
          </a:xfrm>
        </p:grpSpPr>
        <p:sp>
          <p:nvSpPr>
            <p:cNvPr id="53" name="任意多边形: 形状 52"/>
            <p:cNvSpPr/>
            <p:nvPr/>
          </p:nvSpPr>
          <p:spPr>
            <a:xfrm rot="5400000" flipH="1">
              <a:off x="3761770" y="1189507"/>
              <a:ext cx="627542" cy="3190017"/>
            </a:xfrm>
            <a:custGeom>
              <a:avLst/>
              <a:gdLst>
                <a:gd name="connsiteX0" fmla="*/ 627542 w 627542"/>
                <a:gd name="connsiteY0" fmla="*/ 3190017 h 3190017"/>
                <a:gd name="connsiteX1" fmla="*/ 627542 w 627542"/>
                <a:gd name="connsiteY1" fmla="*/ 212871 h 3190017"/>
                <a:gd name="connsiteX2" fmla="*/ 437236 w 627542"/>
                <a:gd name="connsiteY2" fmla="*/ 212871 h 3190017"/>
                <a:gd name="connsiteX3" fmla="*/ 313771 w 627542"/>
                <a:gd name="connsiteY3" fmla="*/ 0 h 3190017"/>
                <a:gd name="connsiteX4" fmla="*/ 190306 w 627542"/>
                <a:gd name="connsiteY4" fmla="*/ 212871 h 3190017"/>
                <a:gd name="connsiteX5" fmla="*/ 0 w 627542"/>
                <a:gd name="connsiteY5" fmla="*/ 212871 h 3190017"/>
                <a:gd name="connsiteX6" fmla="*/ 0 w 627542"/>
                <a:gd name="connsiteY6" fmla="*/ 3190017 h 319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542" h="3190017">
                  <a:moveTo>
                    <a:pt x="627542" y="3190017"/>
                  </a:moveTo>
                  <a:lnTo>
                    <a:pt x="627542" y="212871"/>
                  </a:lnTo>
                  <a:lnTo>
                    <a:pt x="437236" y="212871"/>
                  </a:lnTo>
                  <a:lnTo>
                    <a:pt x="313771" y="0"/>
                  </a:lnTo>
                  <a:lnTo>
                    <a:pt x="190306" y="212871"/>
                  </a:lnTo>
                  <a:lnTo>
                    <a:pt x="0" y="212871"/>
                  </a:lnTo>
                  <a:lnTo>
                    <a:pt x="0" y="3190017"/>
                  </a:ln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6" name="PA-文本框 8"/>
            <p:cNvSpPr txBox="1"/>
            <p:nvPr>
              <p:custDataLst>
                <p:tags r:id="rId6"/>
              </p:custDataLst>
            </p:nvPr>
          </p:nvSpPr>
          <p:spPr>
            <a:xfrm>
              <a:off x="3097752" y="2551123"/>
              <a:ext cx="1699504" cy="461665"/>
            </a:xfrm>
            <a:prstGeom prst="rect">
              <a:avLst/>
            </a:prstGeom>
            <a:noFill/>
          </p:spPr>
          <p:txBody>
            <a:bodyPr wrap="none" rtlCol="0">
              <a:spAutoFit/>
              <a:scene3d>
                <a:camera prst="orthographicFront"/>
                <a:lightRig rig="threePt" dir="t"/>
              </a:scene3d>
              <a:sp3d contourW="12700"/>
            </a:bodyPr>
            <a:lstStyle/>
            <a:p>
              <a:pPr algn="ctr"/>
              <a:r>
                <a:rPr lang="en-US" altLang="zh-CN" sz="2400" b="1" dirty="0">
                  <a:latin typeface="Century Gothic" panose="020B0502020202020204" pitchFamily="34" charset="0"/>
                  <a:ea typeface="ＤＦ明朝体W5" panose="02010609010101010101" pitchFamily="49" charset="-128"/>
                </a:rPr>
                <a:t>2021-2022</a:t>
              </a:r>
              <a:endParaRPr lang="zh-CN" altLang="en-US" sz="2400" b="1" dirty="0">
                <a:latin typeface="Century Gothic" panose="020B0502020202020204" pitchFamily="34" charset="0"/>
                <a:ea typeface="ＤＦ明朝体W5" panose="02010609010101010101" pitchFamily="49" charset="-128"/>
              </a:endParaRPr>
            </a:p>
          </p:txBody>
        </p:sp>
      </p:grpSp>
      <p:grpSp>
        <p:nvGrpSpPr>
          <p:cNvPr id="22" name="组合 21"/>
          <p:cNvGrpSpPr/>
          <p:nvPr/>
        </p:nvGrpSpPr>
        <p:grpSpPr>
          <a:xfrm>
            <a:off x="6521744" y="4094463"/>
            <a:ext cx="3189724" cy="627542"/>
            <a:chOff x="6521744" y="4094463"/>
            <a:chExt cx="3189724" cy="627542"/>
          </a:xfrm>
        </p:grpSpPr>
        <p:sp>
          <p:nvSpPr>
            <p:cNvPr id="36" name="任意多边形: 形状 35"/>
            <p:cNvSpPr/>
            <p:nvPr/>
          </p:nvSpPr>
          <p:spPr>
            <a:xfrm rot="16200000">
              <a:off x="7802835" y="2813372"/>
              <a:ext cx="627542" cy="3189724"/>
            </a:xfrm>
            <a:custGeom>
              <a:avLst/>
              <a:gdLst>
                <a:gd name="connsiteX0" fmla="*/ 627542 w 627542"/>
                <a:gd name="connsiteY0" fmla="*/ 212578 h 3189724"/>
                <a:gd name="connsiteX1" fmla="*/ 627542 w 627542"/>
                <a:gd name="connsiteY1" fmla="*/ 3189724 h 3189724"/>
                <a:gd name="connsiteX2" fmla="*/ 0 w 627542"/>
                <a:gd name="connsiteY2" fmla="*/ 3189724 h 3189724"/>
                <a:gd name="connsiteX3" fmla="*/ 0 w 627542"/>
                <a:gd name="connsiteY3" fmla="*/ 212578 h 3189724"/>
                <a:gd name="connsiteX4" fmla="*/ 190476 w 627542"/>
                <a:gd name="connsiteY4" fmla="*/ 212578 h 3189724"/>
                <a:gd name="connsiteX5" fmla="*/ 313771 w 627542"/>
                <a:gd name="connsiteY5" fmla="*/ 0 h 3189724"/>
                <a:gd name="connsiteX6" fmla="*/ 437066 w 627542"/>
                <a:gd name="connsiteY6" fmla="*/ 212578 h 318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542" h="3189724">
                  <a:moveTo>
                    <a:pt x="627542" y="212578"/>
                  </a:moveTo>
                  <a:lnTo>
                    <a:pt x="627542" y="3189724"/>
                  </a:lnTo>
                  <a:lnTo>
                    <a:pt x="0" y="3189724"/>
                  </a:lnTo>
                  <a:lnTo>
                    <a:pt x="0" y="212578"/>
                  </a:lnTo>
                  <a:lnTo>
                    <a:pt x="190476" y="212578"/>
                  </a:lnTo>
                  <a:lnTo>
                    <a:pt x="313771" y="0"/>
                  </a:lnTo>
                  <a:lnTo>
                    <a:pt x="437066" y="212578"/>
                  </a:ln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7" name="PA-文本框 8"/>
            <p:cNvSpPr txBox="1"/>
            <p:nvPr>
              <p:custDataLst>
                <p:tags r:id="rId7"/>
              </p:custDataLst>
            </p:nvPr>
          </p:nvSpPr>
          <p:spPr>
            <a:xfrm>
              <a:off x="7287408" y="4177400"/>
              <a:ext cx="1699504" cy="461665"/>
            </a:xfrm>
            <a:prstGeom prst="rect">
              <a:avLst/>
            </a:prstGeom>
            <a:noFill/>
          </p:spPr>
          <p:txBody>
            <a:bodyPr wrap="none" rtlCol="0">
              <a:spAutoFit/>
              <a:scene3d>
                <a:camera prst="orthographicFront"/>
                <a:lightRig rig="threePt" dir="t"/>
              </a:scene3d>
              <a:sp3d contourW="12700"/>
            </a:bodyPr>
            <a:lstStyle/>
            <a:p>
              <a:pPr algn="ctr"/>
              <a:r>
                <a:rPr lang="en-US" altLang="zh-CN" sz="2400" b="1" dirty="0">
                  <a:latin typeface="Century Gothic" panose="020B0502020202020204" pitchFamily="34" charset="0"/>
                  <a:ea typeface="ＤＦ明朝体W5" panose="02010609010101010101" pitchFamily="49" charset="-128"/>
                </a:rPr>
                <a:t>2023-2024</a:t>
              </a:r>
              <a:endParaRPr lang="zh-CN" altLang="en-US" sz="2400" b="1" dirty="0">
                <a:latin typeface="Century Gothic" panose="020B0502020202020204" pitchFamily="34" charset="0"/>
                <a:ea typeface="ＤＦ明朝体W5" panose="02010609010101010101" pitchFamily="49" charset="-128"/>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par>
                                <p:cTn id="15" presetID="53" presetClass="entr" presetSubtype="16"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par>
                          <p:cTn id="20" fill="hold">
                            <p:stCondLst>
                              <p:cond delay="500"/>
                            </p:stCondLst>
                            <p:childTnLst>
                              <p:par>
                                <p:cTn id="21" presetID="1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ppt_x</p:attrName>
                                        </p:attrNameLst>
                                      </p:cBhvr>
                                      <p:tavLst>
                                        <p:tav tm="0">
                                          <p:val>
                                            <p:strVal val="#ppt_x-#ppt_w*1.125000"/>
                                          </p:val>
                                        </p:tav>
                                        <p:tav tm="100000">
                                          <p:val>
                                            <p:strVal val="#ppt_x"/>
                                          </p:val>
                                        </p:tav>
                                      </p:tavLst>
                                    </p:anim>
                                    <p:animEffect transition="in" filter="wipe(right)">
                                      <p:cBhvr>
                                        <p:cTn id="24" dur="500"/>
                                        <p:tgtEl>
                                          <p:spTgt spid="20"/>
                                        </p:tgtEl>
                                      </p:cBhvr>
                                    </p:animEffect>
                                  </p:childTnLst>
                                </p:cTn>
                              </p:par>
                              <p:par>
                                <p:cTn id="25" presetID="1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ppt_x</p:attrName>
                                        </p:attrNameLst>
                                      </p:cBhvr>
                                      <p:tavLst>
                                        <p:tav tm="0">
                                          <p:val>
                                            <p:strVal val="#ppt_x-#ppt_w*1.125000"/>
                                          </p:val>
                                        </p:tav>
                                        <p:tav tm="100000">
                                          <p:val>
                                            <p:strVal val="#ppt_x"/>
                                          </p:val>
                                        </p:tav>
                                      </p:tavLst>
                                    </p:anim>
                                    <p:animEffect transition="in" filter="wipe(right)">
                                      <p:cBhvr>
                                        <p:cTn id="28" dur="500"/>
                                        <p:tgtEl>
                                          <p:spTgt spid="22"/>
                                        </p:tgtEl>
                                      </p:cBhvr>
                                    </p:animEffect>
                                  </p:childTnLst>
                                </p:cTn>
                              </p:par>
                              <p:par>
                                <p:cTn id="29" presetID="12" presetClass="entr" presetSubtype="2"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p:tgtEl>
                                          <p:spTgt spid="21"/>
                                        </p:tgtEl>
                                        <p:attrNameLst>
                                          <p:attrName>ppt_x</p:attrName>
                                        </p:attrNameLst>
                                      </p:cBhvr>
                                      <p:tavLst>
                                        <p:tav tm="0">
                                          <p:val>
                                            <p:strVal val="#ppt_x+#ppt_w*1.125000"/>
                                          </p:val>
                                        </p:tav>
                                        <p:tav tm="100000">
                                          <p:val>
                                            <p:strVal val="#ppt_x"/>
                                          </p:val>
                                        </p:tav>
                                      </p:tavLst>
                                    </p:anim>
                                    <p:animEffect transition="in" filter="wipe(left)">
                                      <p:cBhvr>
                                        <p:cTn id="32" dur="500"/>
                                        <p:tgtEl>
                                          <p:spTgt spid="21"/>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750"/>
                                        <p:tgtEl>
                                          <p:spTgt spid="37"/>
                                        </p:tgtEl>
                                      </p:cBhvr>
                                    </p:animEffect>
                                  </p:childTnLst>
                                </p:cTn>
                              </p:par>
                              <p:par>
                                <p:cTn id="37" presetID="63" presetClass="path" presetSubtype="0" fill="hold" nodeType="withEffect">
                                  <p:stCondLst>
                                    <p:cond delay="0"/>
                                  </p:stCondLst>
                                  <p:childTnLst>
                                    <p:animMotion origin="layout" path="M 0.07982 -1.11111E-6 L 2.70833E-6 -1.11111E-6 " pathEditMode="relative" rAng="0" ptsTypes="AA">
                                      <p:cBhvr>
                                        <p:cTn id="38" dur="750" fill="hold"/>
                                        <p:tgtEl>
                                          <p:spTgt spid="37"/>
                                        </p:tgtEl>
                                        <p:attrNameLst>
                                          <p:attrName>ppt_x</p:attrName>
                                          <p:attrName>ppt_y</p:attrName>
                                        </p:attrNameLst>
                                      </p:cBhvr>
                                      <p:rCtr x="-3997" y="0"/>
                                    </p:animMotion>
                                  </p:childTnLst>
                                </p:cTn>
                              </p:par>
                              <p:par>
                                <p:cTn id="39" presetID="10"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750"/>
                                        <p:tgtEl>
                                          <p:spTgt spid="44"/>
                                        </p:tgtEl>
                                      </p:cBhvr>
                                    </p:animEffect>
                                  </p:childTnLst>
                                </p:cTn>
                              </p:par>
                              <p:par>
                                <p:cTn id="42" presetID="63" presetClass="path" presetSubtype="0" fill="hold" nodeType="withEffect">
                                  <p:stCondLst>
                                    <p:cond delay="0"/>
                                  </p:stCondLst>
                                  <p:childTnLst>
                                    <p:animMotion origin="layout" path="M -0.09466 -1.11111E-6 L 2.70833E-6 -1.11111E-6 " pathEditMode="relative" rAng="0" ptsTypes="AA">
                                      <p:cBhvr>
                                        <p:cTn id="43" dur="750" fill="hold"/>
                                        <p:tgtEl>
                                          <p:spTgt spid="44"/>
                                        </p:tgtEl>
                                        <p:attrNameLst>
                                          <p:attrName>ppt_x</p:attrName>
                                          <p:attrName>ppt_y</p:attrName>
                                        </p:attrNameLst>
                                      </p:cBhvr>
                                      <p:rCtr x="4727" y="0"/>
                                    </p:animMotion>
                                  </p:childTnLst>
                                </p:cTn>
                              </p:par>
                              <p:par>
                                <p:cTn id="44" presetID="10"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750"/>
                                        <p:tgtEl>
                                          <p:spTgt spid="50"/>
                                        </p:tgtEl>
                                      </p:cBhvr>
                                    </p:animEffect>
                                  </p:childTnLst>
                                </p:cTn>
                              </p:par>
                              <p:par>
                                <p:cTn id="47" presetID="63" presetClass="path" presetSubtype="0" fill="hold" nodeType="withEffect">
                                  <p:stCondLst>
                                    <p:cond delay="0"/>
                                  </p:stCondLst>
                                  <p:childTnLst>
                                    <p:animMotion origin="layout" path="M 0.07982 -1.11111E-6 L 2.70833E-6 -1.11111E-6 " pathEditMode="relative" rAng="0" ptsTypes="AA">
                                      <p:cBhvr>
                                        <p:cTn id="48" dur="750" fill="hold"/>
                                        <p:tgtEl>
                                          <p:spTgt spid="50"/>
                                        </p:tgtEl>
                                        <p:attrNameLst>
                                          <p:attrName>ppt_x</p:attrName>
                                          <p:attrName>ppt_y</p:attrName>
                                        </p:attrNameLst>
                                      </p:cBhvr>
                                      <p:rCtr x="-399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grpSp>
        <p:nvGrpSpPr>
          <p:cNvPr id="9" name="PA-组合 8"/>
          <p:cNvGrpSpPr/>
          <p:nvPr>
            <p:custDataLst>
              <p:tags r:id="rId2"/>
            </p:custDataLst>
          </p:nvPr>
        </p:nvGrpSpPr>
        <p:grpSpPr>
          <a:xfrm>
            <a:off x="3086100" y="419100"/>
            <a:ext cx="6019800" cy="6019800"/>
            <a:chOff x="3324225" y="657225"/>
            <a:chExt cx="5543550" cy="5543550"/>
          </a:xfrm>
        </p:grpSpPr>
        <p:pic>
          <p:nvPicPr>
            <p:cNvPr id="7" name="PA-图片 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3324225" y="657225"/>
              <a:ext cx="5543550" cy="5543550"/>
            </a:xfrm>
            <a:prstGeom prst="rect">
              <a:avLst/>
            </a:prstGeom>
          </p:spPr>
        </p:pic>
        <p:sp>
          <p:nvSpPr>
            <p:cNvPr id="8" name="PA-椭圆 7"/>
            <p:cNvSpPr/>
            <p:nvPr>
              <p:custDataLst>
                <p:tags r:id="rId5"/>
              </p:custDataLst>
            </p:nvPr>
          </p:nvSpPr>
          <p:spPr>
            <a:xfrm>
              <a:off x="3962400" y="1295400"/>
              <a:ext cx="4267200" cy="426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PA-文本框 9"/>
          <p:cNvSpPr txBox="1"/>
          <p:nvPr>
            <p:custDataLst>
              <p:tags r:id="rId6"/>
            </p:custDataLst>
          </p:nvPr>
        </p:nvSpPr>
        <p:spPr>
          <a:xfrm>
            <a:off x="4149806" y="2868258"/>
            <a:ext cx="3892412" cy="1107996"/>
          </a:xfrm>
          <a:prstGeom prst="rect">
            <a:avLst/>
          </a:prstGeom>
          <a:noFill/>
        </p:spPr>
        <p:txBody>
          <a:bodyPr wrap="none" rtlCol="0">
            <a:spAutoFit/>
            <a:scene3d>
              <a:camera prst="orthographicFront"/>
              <a:lightRig rig="threePt" dir="t"/>
            </a:scene3d>
            <a:sp3d contourW="12700"/>
          </a:bodyPr>
          <a:lstStyle/>
          <a:p>
            <a:pPr algn="ctr"/>
            <a:r>
              <a:rPr lang="en-US" altLang="zh-CN" sz="6600" i="1" dirty="0">
                <a:latin typeface="Century Gothic" panose="020B0502020202020204" pitchFamily="34" charset="0"/>
                <a:ea typeface="ＤＦ明朝体W5" panose="02010609010101010101" pitchFamily="49" charset="-128"/>
              </a:rPr>
              <a:t>Text here</a:t>
            </a:r>
            <a:endParaRPr lang="zh-CN" altLang="en-US" sz="6600" i="1" dirty="0">
              <a:latin typeface="Century Gothic" panose="020B0502020202020204" pitchFamily="34" charset="0"/>
              <a:ea typeface="ＤＦ明朝体W5" panose="02010609010101010101" pitchFamily="49" charset="-128"/>
            </a:endParaRPr>
          </a:p>
        </p:txBody>
      </p:sp>
      <p:sp>
        <p:nvSpPr>
          <p:cNvPr id="11" name="文本框 10"/>
          <p:cNvSpPr txBox="1"/>
          <p:nvPr/>
        </p:nvSpPr>
        <p:spPr>
          <a:xfrm>
            <a:off x="4814245" y="1888956"/>
            <a:ext cx="2563522" cy="1107996"/>
          </a:xfrm>
          <a:prstGeom prst="rect">
            <a:avLst/>
          </a:prstGeom>
          <a:noFill/>
        </p:spPr>
        <p:txBody>
          <a:bodyPr wrap="none" rtlCol="0">
            <a:spAutoFit/>
            <a:scene3d>
              <a:camera prst="orthographicFront"/>
              <a:lightRig rig="threePt" dir="t"/>
            </a:scene3d>
            <a:sp3d contourW="12700"/>
          </a:bodyPr>
          <a:lstStyle/>
          <a:p>
            <a:pPr algn="ctr"/>
            <a:r>
              <a:rPr lang="en-US" altLang="zh-CN" sz="6000" b="1" i="1" dirty="0">
                <a:blipFill dpi="0" rotWithShape="1">
                  <a:blip r:embed="rId7"/>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NO.</a:t>
            </a:r>
            <a:r>
              <a:rPr lang="en-US" altLang="zh-CN" sz="6600" b="1" i="1" dirty="0">
                <a:blipFill dpi="0" rotWithShape="1">
                  <a:blip r:embed="rId7"/>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03</a:t>
            </a:r>
            <a:endParaRPr lang="zh-CN" altLang="en-US" sz="6000" b="1" i="1" dirty="0">
              <a:blipFill dpi="0" rotWithShape="1">
                <a:blip r:embed="rId7"/>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endParaRPr>
          </a:p>
        </p:txBody>
      </p:sp>
      <p:sp>
        <p:nvSpPr>
          <p:cNvPr id="14" name="矩形 13"/>
          <p:cNvSpPr/>
          <p:nvPr/>
        </p:nvSpPr>
        <p:spPr bwMode="auto">
          <a:xfrm>
            <a:off x="4267200" y="4190438"/>
            <a:ext cx="3676650"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cxnSp>
        <p:nvCxnSpPr>
          <p:cNvPr id="3" name="直接连接符 2"/>
          <p:cNvCxnSpPr/>
          <p:nvPr/>
        </p:nvCxnSpPr>
        <p:spPr>
          <a:xfrm>
            <a:off x="5888326" y="4046277"/>
            <a:ext cx="415349" cy="0"/>
          </a:xfrm>
          <a:prstGeom prst="line">
            <a:avLst/>
          </a:prstGeom>
          <a:ln w="38100">
            <a:solidFill>
              <a:srgbClr val="014598"/>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55018" y="927309"/>
            <a:ext cx="0" cy="1980000"/>
          </a:xfrm>
          <a:prstGeom prst="line">
            <a:avLst/>
          </a:prstGeom>
          <a:ln>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55018" y="3950692"/>
            <a:ext cx="0" cy="198000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rot="5400000">
            <a:off x="458778" y="3198167"/>
            <a:ext cx="792480" cy="460375"/>
          </a:xfrm>
          <a:prstGeom prst="rect">
            <a:avLst/>
          </a:prstGeom>
          <a:noFill/>
        </p:spPr>
        <p:txBody>
          <a:bodyPr wrap="none" rtlCol="0">
            <a:spAutoFit/>
            <a:scene3d>
              <a:camera prst="orthographicFront"/>
              <a:lightRig rig="threePt" dir="t"/>
            </a:scene3d>
            <a:sp3d contourW="12700"/>
          </a:bodyPr>
          <a:lstStyle/>
          <a:p>
            <a:pPr algn="ctr"/>
            <a:r>
              <a:rPr lang="en-US" altLang="zh-CN" sz="2400" dirty="0">
                <a:solidFill>
                  <a:schemeClr val="bg1"/>
                </a:solid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20XX</a:t>
            </a:r>
            <a:endParaRPr lang="zh-CN" altLang="en-US" sz="2400" dirty="0">
              <a:solidFill>
                <a:schemeClr val="bg1"/>
              </a:solid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endParaRPr>
          </a:p>
        </p:txBody>
      </p:sp>
      <p:cxnSp>
        <p:nvCxnSpPr>
          <p:cNvPr id="37" name="直接连接符 36"/>
          <p:cNvCxnSpPr/>
          <p:nvPr/>
        </p:nvCxnSpPr>
        <p:spPr>
          <a:xfrm>
            <a:off x="11366891" y="927309"/>
            <a:ext cx="0" cy="198000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1366891" y="3950692"/>
            <a:ext cx="0" cy="1980000"/>
          </a:xfrm>
          <a:prstGeom prst="line">
            <a:avLst/>
          </a:prstGeom>
          <a:ln>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11204674" y="3256036"/>
            <a:ext cx="345924" cy="345924"/>
            <a:chOff x="9735016" y="-1838372"/>
            <a:chExt cx="647625" cy="647625"/>
          </a:xfrm>
        </p:grpSpPr>
        <p:sp>
          <p:nvSpPr>
            <p:cNvPr id="42" name="椭圆 41"/>
            <p:cNvSpPr/>
            <p:nvPr/>
          </p:nvSpPr>
          <p:spPr>
            <a:xfrm>
              <a:off x="9735016" y="-1838372"/>
              <a:ext cx="647625" cy="647625"/>
            </a:xfrm>
            <a:prstGeom prst="ellipse">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9906910" y="-1666478"/>
              <a:ext cx="303837" cy="303837"/>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11161465" y="449361"/>
            <a:ext cx="389132" cy="183633"/>
            <a:chOff x="6248400" y="-1638300"/>
            <a:chExt cx="586740" cy="285750"/>
          </a:xfrm>
        </p:grpSpPr>
        <p:cxnSp>
          <p:nvCxnSpPr>
            <p:cNvPr id="48" name="直接连接符 47"/>
            <p:cNvCxnSpPr/>
            <p:nvPr/>
          </p:nvCxnSpPr>
          <p:spPr>
            <a:xfrm>
              <a:off x="6400800" y="-1638300"/>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248400" y="-1495425"/>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400800" y="-1352550"/>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sp>
        <p:nvSpPr>
          <p:cNvPr id="55" name="椭圆 54"/>
          <p:cNvSpPr/>
          <p:nvPr/>
        </p:nvSpPr>
        <p:spPr>
          <a:xfrm>
            <a:off x="11153775" y="6097566"/>
            <a:ext cx="447718" cy="447718"/>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sp>
        <p:nvSpPr>
          <p:cNvPr id="56" name="文本框 55"/>
          <p:cNvSpPr txBox="1"/>
          <p:nvPr/>
        </p:nvSpPr>
        <p:spPr>
          <a:xfrm>
            <a:off x="660168" y="6011849"/>
            <a:ext cx="917239" cy="584775"/>
          </a:xfrm>
          <a:prstGeom prst="rect">
            <a:avLst/>
          </a:prstGeom>
          <a:noFill/>
        </p:spPr>
        <p:txBody>
          <a:bodyPr wrap="none" rtlCol="0">
            <a:spAutoFit/>
            <a:scene3d>
              <a:camera prst="orthographicFront"/>
              <a:lightRig rig="threePt" dir="t"/>
            </a:scene3d>
            <a:sp3d contourW="12700"/>
          </a:bodyPr>
          <a:lstStyle/>
          <a:p>
            <a:r>
              <a:rPr lang="en-US" altLang="zh-CN" sz="1600" i="1" dirty="0">
                <a:solidFill>
                  <a:schemeClr val="bg1">
                    <a:lumMod val="95000"/>
                  </a:schemeClr>
                </a:solidFill>
                <a:latin typeface="Century Gothic" panose="020B0502020202020204" pitchFamily="34" charset="0"/>
                <a:ea typeface="ＤＦ明朝体W5" panose="02010609010101010101" pitchFamily="49" charset="-128"/>
              </a:rPr>
              <a:t>POWER</a:t>
            </a:r>
            <a:endParaRPr lang="en-US" altLang="zh-CN" sz="1600" i="1" dirty="0">
              <a:solidFill>
                <a:schemeClr val="bg1">
                  <a:lumMod val="95000"/>
                </a:schemeClr>
              </a:solidFill>
              <a:latin typeface="Century Gothic" panose="020B0502020202020204" pitchFamily="34" charset="0"/>
              <a:ea typeface="ＤＦ明朝体W5" panose="02010609010101010101" pitchFamily="49" charset="-128"/>
            </a:endParaRPr>
          </a:p>
          <a:p>
            <a:r>
              <a:rPr lang="en-US" altLang="zh-CN" sz="1600" i="1" dirty="0">
                <a:solidFill>
                  <a:schemeClr val="bg1">
                    <a:lumMod val="95000"/>
                  </a:schemeClr>
                </a:solidFill>
                <a:latin typeface="Century Gothic" panose="020B0502020202020204" pitchFamily="34" charset="0"/>
                <a:ea typeface="ＤＦ明朝体W5" panose="02010609010101010101" pitchFamily="49" charset="-128"/>
              </a:rPr>
              <a:t>POINT</a:t>
            </a:r>
            <a:endParaRPr lang="zh-CN" altLang="en-US" sz="1600" i="1" dirty="0">
              <a:solidFill>
                <a:schemeClr val="bg1">
                  <a:lumMod val="95000"/>
                </a:schemeClr>
              </a:solidFill>
              <a:latin typeface="Century Gothic" panose="020B0502020202020204" pitchFamily="34" charset="0"/>
              <a:ea typeface="ＤＦ明朝体W5" panose="02010609010101010101" pitchFamily="49" charset="-128"/>
            </a:endParaRPr>
          </a:p>
        </p:txBody>
      </p:sp>
      <p:sp>
        <p:nvSpPr>
          <p:cNvPr id="58" name="文本框 57"/>
          <p:cNvSpPr txBox="1"/>
          <p:nvPr/>
        </p:nvSpPr>
        <p:spPr>
          <a:xfrm>
            <a:off x="644928" y="310345"/>
            <a:ext cx="1130438" cy="461665"/>
          </a:xfrm>
          <a:prstGeom prst="rect">
            <a:avLst/>
          </a:prstGeom>
          <a:noFill/>
        </p:spPr>
        <p:txBody>
          <a:bodyPr wrap="none" rtlCol="0">
            <a:spAutoFit/>
            <a:scene3d>
              <a:camera prst="orthographicFront"/>
              <a:lightRig rig="threePt" dir="t"/>
            </a:scene3d>
            <a:sp3d contourW="12700"/>
          </a:bodyPr>
          <a:lstStyle/>
          <a:p>
            <a:r>
              <a:rPr lang="en-US" altLang="zh-CN" sz="2400" b="1" dirty="0">
                <a:solidFill>
                  <a:schemeClr val="bg1"/>
                </a:solidFill>
                <a:latin typeface="Century Gothic" panose="020B0502020202020204" pitchFamily="34" charset="0"/>
                <a:ea typeface="ＤＦ明朝体W5" panose="02010609010101010101" pitchFamily="49" charset="-128"/>
              </a:rPr>
              <a:t>LOGO</a:t>
            </a:r>
            <a:endParaRPr lang="zh-CN" altLang="en-US" sz="2400" b="1" dirty="0">
              <a:solidFill>
                <a:schemeClr val="bg1"/>
              </a:solidFill>
              <a:latin typeface="Century Gothic" panose="020B0502020202020204" pitchFamily="34" charset="0"/>
              <a:ea typeface="ＤＦ明朝体W5" panose="02010609010101010101" pitchFamily="49" charset="-128"/>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6" presetClass="emph" presetSubtype="0" autoRev="1" fill="hold" nodeType="withEffect">
                                  <p:stCondLst>
                                    <p:cond delay="0"/>
                                  </p:stCondLst>
                                  <p:childTnLst>
                                    <p:animScale>
                                      <p:cBhvr>
                                        <p:cTn id="11" dur="500" fill="hold"/>
                                        <p:tgtEl>
                                          <p:spTgt spid="9"/>
                                        </p:tgtEl>
                                      </p:cBhvr>
                                      <p:by x="120000" y="120000"/>
                                    </p:animScale>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1">
            <a:extLst>
              <a:ext uri="{28A0092B-C50C-407E-A947-70E740481C1C}">
                <a14:useLocalDpi xmlns:a14="http://schemas.microsoft.com/office/drawing/2010/main" val="0"/>
              </a:ext>
            </a:extLst>
          </a:blip>
          <a:srcRect l="3453" t="26721" r="58328" b="37907"/>
          <a:stretch>
            <a:fillRect/>
          </a:stretch>
        </p:blipFill>
        <p:spPr>
          <a:xfrm rot="5400000">
            <a:off x="1754014" y="2761693"/>
            <a:ext cx="2429650" cy="3702268"/>
          </a:xfrm>
          <a:custGeom>
            <a:avLst/>
            <a:gdLst>
              <a:gd name="connsiteX0" fmla="*/ 0 w 2429650"/>
              <a:gd name="connsiteY0" fmla="*/ 3702268 h 3702268"/>
              <a:gd name="connsiteX1" fmla="*/ 0 w 2429650"/>
              <a:gd name="connsiteY1" fmla="*/ 0 h 3702268"/>
              <a:gd name="connsiteX2" fmla="*/ 2429650 w 2429650"/>
              <a:gd name="connsiteY2" fmla="*/ 0 h 3702268"/>
              <a:gd name="connsiteX3" fmla="*/ 2429650 w 2429650"/>
              <a:gd name="connsiteY3" fmla="*/ 3702268 h 3702268"/>
            </a:gdLst>
            <a:ahLst/>
            <a:cxnLst>
              <a:cxn ang="0">
                <a:pos x="connsiteX0" y="connsiteY0"/>
              </a:cxn>
              <a:cxn ang="0">
                <a:pos x="connsiteX1" y="connsiteY1"/>
              </a:cxn>
              <a:cxn ang="0">
                <a:pos x="connsiteX2" y="connsiteY2"/>
              </a:cxn>
              <a:cxn ang="0">
                <a:pos x="connsiteX3" y="connsiteY3"/>
              </a:cxn>
            </a:cxnLst>
            <a:rect l="l" t="t" r="r" b="b"/>
            <a:pathLst>
              <a:path w="2429650" h="3702268">
                <a:moveTo>
                  <a:pt x="0" y="3702268"/>
                </a:moveTo>
                <a:lnTo>
                  <a:pt x="0" y="0"/>
                </a:lnTo>
                <a:lnTo>
                  <a:pt x="2429650" y="0"/>
                </a:lnTo>
                <a:lnTo>
                  <a:pt x="2429650" y="3702268"/>
                </a:lnTo>
                <a:close/>
              </a:path>
            </a:pathLst>
          </a:cu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3"/>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zh-CN" altLang="en-US" sz="800" i="1" dirty="0">
                  <a:solidFill>
                    <a:schemeClr val="bg1">
                      <a:lumMod val="50000"/>
                    </a:schemeClr>
                  </a:solidFill>
                  <a:latin typeface="Century Gothic" panose="020B0502020202020204" pitchFamily="34" charset="0"/>
                  <a:ea typeface="+mj-ea"/>
                </a:rPr>
                <a:t>Please add content here</a:t>
              </a:r>
              <a:endParaRPr lang="zh-CN" altLang="en-US" sz="800" i="1" dirty="0">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grpSp>
        <p:nvGrpSpPr>
          <p:cNvPr id="2" name="组合 1"/>
          <p:cNvGrpSpPr/>
          <p:nvPr/>
        </p:nvGrpSpPr>
        <p:grpSpPr>
          <a:xfrm>
            <a:off x="1042820" y="2160865"/>
            <a:ext cx="9790491" cy="777175"/>
            <a:chOff x="1042820" y="2160865"/>
            <a:chExt cx="9790491" cy="777175"/>
          </a:xfrm>
        </p:grpSpPr>
        <p:sp>
          <p:nvSpPr>
            <p:cNvPr id="19" name="PA-文本框 8"/>
            <p:cNvSpPr txBox="1"/>
            <p:nvPr>
              <p:custDataLst>
                <p:tags r:id="rId4"/>
              </p:custDataLst>
            </p:nvPr>
          </p:nvSpPr>
          <p:spPr>
            <a:xfrm>
              <a:off x="1042820" y="2160865"/>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sp>
          <p:nvSpPr>
            <p:cNvPr id="20" name="矩形 19"/>
            <p:cNvSpPr/>
            <p:nvPr/>
          </p:nvSpPr>
          <p:spPr bwMode="auto">
            <a:xfrm>
              <a:off x="1042820" y="2669435"/>
              <a:ext cx="9790491" cy="268605"/>
            </a:xfrm>
            <a:prstGeom prst="rect">
              <a:avLst/>
            </a:prstGeom>
          </p:spPr>
          <p:txBody>
            <a:bodyPr wrap="square">
              <a:spAutoFit/>
              <a:scene3d>
                <a:camera prst="orthographicFront"/>
                <a:lightRig rig="threePt" dir="t"/>
              </a:scene3d>
              <a:sp3d contourW="12700"/>
            </a:bodyPr>
            <a:lstStyle/>
            <a:p>
              <a:pPr>
                <a:lnSpc>
                  <a:spcPct val="110000"/>
                </a:lnSpc>
                <a:defRPr/>
              </a:pPr>
              <a:r>
                <a:rPr lang="en-US" altLang="zh-CN" sz="1050">
                  <a:solidFill>
                    <a:schemeClr val="tx1">
                      <a:lumMod val="65000"/>
                      <a:lumOff val="35000"/>
                    </a:schemeClr>
                  </a:solidFill>
                  <a:latin typeface="Century Gothic" panose="020B0502020202020204" pitchFamily="34" charset="0"/>
                  <a:ea typeface="+mj-ea"/>
                </a:rPr>
                <a:t>Please add content herePlease add content herePlease add content herePlease add content herePlease add content herePlease add content here</a:t>
              </a:r>
              <a:endParaRPr lang="en-US" altLang="zh-CN" sz="1050">
                <a:solidFill>
                  <a:schemeClr val="tx1">
                    <a:lumMod val="65000"/>
                    <a:lumOff val="35000"/>
                  </a:schemeClr>
                </a:solidFill>
                <a:latin typeface="Century Gothic" panose="020B0502020202020204" pitchFamily="34" charset="0"/>
                <a:ea typeface="+mj-ea"/>
              </a:endParaRPr>
            </a:p>
          </p:txBody>
        </p:sp>
      </p:grpSp>
      <p:grpSp>
        <p:nvGrpSpPr>
          <p:cNvPr id="5" name="组合 4"/>
          <p:cNvGrpSpPr/>
          <p:nvPr/>
        </p:nvGrpSpPr>
        <p:grpSpPr>
          <a:xfrm>
            <a:off x="6456576" y="3444496"/>
            <a:ext cx="3849783" cy="1008604"/>
            <a:chOff x="6456576" y="3444496"/>
            <a:chExt cx="3849783" cy="1008604"/>
          </a:xfrm>
        </p:grpSpPr>
        <p:sp>
          <p:nvSpPr>
            <p:cNvPr id="23" name="矩形 22"/>
            <p:cNvSpPr/>
            <p:nvPr/>
          </p:nvSpPr>
          <p:spPr bwMode="auto">
            <a:xfrm>
              <a:off x="6456576" y="3877155"/>
              <a:ext cx="3849783" cy="575945"/>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herePlease add content herePlease add content herePlease add content herePlease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24" name="PA-文本框 8"/>
            <p:cNvSpPr txBox="1"/>
            <p:nvPr>
              <p:custDataLst>
                <p:tags r:id="rId5"/>
              </p:custDataLst>
            </p:nvPr>
          </p:nvSpPr>
          <p:spPr>
            <a:xfrm>
              <a:off x="6456578" y="3444496"/>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sp>
        <p:nvSpPr>
          <p:cNvPr id="25" name="PA-文本框 8"/>
          <p:cNvSpPr txBox="1"/>
          <p:nvPr>
            <p:custDataLst>
              <p:tags r:id="rId6"/>
            </p:custDataLst>
          </p:nvPr>
        </p:nvSpPr>
        <p:spPr>
          <a:xfrm>
            <a:off x="5327042" y="3427360"/>
            <a:ext cx="1154482" cy="923330"/>
          </a:xfrm>
          <a:prstGeom prst="rect">
            <a:avLst/>
          </a:prstGeom>
          <a:noFill/>
        </p:spPr>
        <p:txBody>
          <a:bodyPr wrap="none" rtlCol="0">
            <a:spAutoFit/>
            <a:scene3d>
              <a:camera prst="orthographicFront"/>
              <a:lightRig rig="threePt" dir="t"/>
            </a:scene3d>
            <a:sp3d contourW="12700"/>
          </a:bodyPr>
          <a:lstStyle/>
          <a:p>
            <a:pPr algn="ctr"/>
            <a:r>
              <a:rPr lang="en-US" altLang="zh-CN" sz="5400" i="1" dirty="0">
                <a:solidFill>
                  <a:srgbClr val="014598"/>
                </a:solidFill>
                <a:latin typeface="Century Gothic" panose="020B0502020202020204" pitchFamily="34" charset="0"/>
                <a:ea typeface="ＤＦ明朝体W5" panose="02010609010101010101" pitchFamily="49" charset="-128"/>
              </a:rPr>
              <a:t>01.</a:t>
            </a:r>
            <a:endParaRPr lang="zh-CN" altLang="en-US" sz="5400" i="1" dirty="0">
              <a:solidFill>
                <a:srgbClr val="014598"/>
              </a:solidFill>
              <a:latin typeface="Century Gothic" panose="020B0502020202020204" pitchFamily="34" charset="0"/>
              <a:ea typeface="ＤＦ明朝体W5" panose="02010609010101010101" pitchFamily="49" charset="-128"/>
            </a:endParaRPr>
          </a:p>
        </p:txBody>
      </p:sp>
      <p:grpSp>
        <p:nvGrpSpPr>
          <p:cNvPr id="32" name="组合 31"/>
          <p:cNvGrpSpPr/>
          <p:nvPr/>
        </p:nvGrpSpPr>
        <p:grpSpPr>
          <a:xfrm>
            <a:off x="6456576" y="4824947"/>
            <a:ext cx="3849783" cy="1008604"/>
            <a:chOff x="6456576" y="4824947"/>
            <a:chExt cx="3849783" cy="1008604"/>
          </a:xfrm>
        </p:grpSpPr>
        <p:sp>
          <p:nvSpPr>
            <p:cNvPr id="27" name="矩形 26"/>
            <p:cNvSpPr/>
            <p:nvPr/>
          </p:nvSpPr>
          <p:spPr bwMode="auto">
            <a:xfrm>
              <a:off x="6456576" y="5257606"/>
              <a:ext cx="3849783" cy="575945"/>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herePlease add content herePlease add content herePlease add content herePlease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28" name="PA-文本框 8"/>
            <p:cNvSpPr txBox="1"/>
            <p:nvPr>
              <p:custDataLst>
                <p:tags r:id="rId7"/>
              </p:custDataLst>
            </p:nvPr>
          </p:nvSpPr>
          <p:spPr>
            <a:xfrm>
              <a:off x="6456578" y="4824947"/>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sp>
        <p:nvSpPr>
          <p:cNvPr id="29" name="PA-文本框 8"/>
          <p:cNvSpPr txBox="1"/>
          <p:nvPr>
            <p:custDataLst>
              <p:tags r:id="rId8"/>
            </p:custDataLst>
          </p:nvPr>
        </p:nvSpPr>
        <p:spPr>
          <a:xfrm>
            <a:off x="5327042" y="4807811"/>
            <a:ext cx="1154482" cy="923330"/>
          </a:xfrm>
          <a:prstGeom prst="rect">
            <a:avLst/>
          </a:prstGeom>
          <a:noFill/>
        </p:spPr>
        <p:txBody>
          <a:bodyPr wrap="none" rtlCol="0">
            <a:spAutoFit/>
            <a:scene3d>
              <a:camera prst="orthographicFront"/>
              <a:lightRig rig="threePt" dir="t"/>
            </a:scene3d>
            <a:sp3d contourW="12700"/>
          </a:bodyPr>
          <a:lstStyle/>
          <a:p>
            <a:pPr algn="ctr"/>
            <a:r>
              <a:rPr lang="en-US" altLang="zh-CN" sz="5400" i="1" dirty="0">
                <a:solidFill>
                  <a:srgbClr val="014598"/>
                </a:solidFill>
                <a:latin typeface="Century Gothic" panose="020B0502020202020204" pitchFamily="34" charset="0"/>
                <a:ea typeface="ＤＦ明朝体W5" panose="02010609010101010101" pitchFamily="49" charset="-128"/>
              </a:rPr>
              <a:t>02.</a:t>
            </a:r>
            <a:endParaRPr lang="zh-CN" altLang="en-US" sz="5400" i="1" dirty="0">
              <a:solidFill>
                <a:srgbClr val="014598"/>
              </a:solidFill>
              <a:latin typeface="Century Gothic" panose="020B0502020202020204" pitchFamily="34" charset="0"/>
              <a:ea typeface="ＤＦ明朝体W5" panose="02010609010101010101" pitchFamily="49" charset="-128"/>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Effect transition="in" filter="fade">
                                      <p:cBhvr>
                                        <p:cTn id="13" dur="500"/>
                                        <p:tgtEl>
                                          <p:spTgt spid="31"/>
                                        </p:tgtEl>
                                      </p:cBhvr>
                                    </p:animEffect>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750"/>
                                        <p:tgtEl>
                                          <p:spTgt spid="5"/>
                                        </p:tgtEl>
                                      </p:cBhvr>
                                    </p:animEffect>
                                  </p:childTnLst>
                                </p:cTn>
                              </p:par>
                              <p:par>
                                <p:cTn id="27" presetID="63" presetClass="path" presetSubtype="0" fill="hold" nodeType="withEffect">
                                  <p:stCondLst>
                                    <p:cond delay="0"/>
                                  </p:stCondLst>
                                  <p:childTnLst>
                                    <p:animMotion origin="layout" path="M -0.09466 -1.11111E-6 L 2.70833E-6 -1.11111E-6 " pathEditMode="relative" rAng="0" ptsTypes="AA">
                                      <p:cBhvr>
                                        <p:cTn id="28" dur="750" fill="hold"/>
                                        <p:tgtEl>
                                          <p:spTgt spid="5"/>
                                        </p:tgtEl>
                                        <p:attrNameLst>
                                          <p:attrName>ppt_x</p:attrName>
                                          <p:attrName>ppt_y</p:attrName>
                                        </p:attrNameLst>
                                      </p:cBhvr>
                                      <p:rCtr x="4727" y="0"/>
                                    </p:animMotion>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50"/>
                                        <p:tgtEl>
                                          <p:spTgt spid="32"/>
                                        </p:tgtEl>
                                      </p:cBhvr>
                                    </p:animEffect>
                                  </p:childTnLst>
                                </p:cTn>
                              </p:par>
                              <p:par>
                                <p:cTn id="33" presetID="63" presetClass="path" presetSubtype="0" fill="hold" nodeType="withEffect">
                                  <p:stCondLst>
                                    <p:cond delay="0"/>
                                  </p:stCondLst>
                                  <p:childTnLst>
                                    <p:animMotion origin="layout" path="M -0.09466 -1.11111E-6 L 2.70833E-6 -1.11111E-6 " pathEditMode="relative" rAng="0" ptsTypes="AA">
                                      <p:cBhvr>
                                        <p:cTn id="34" dur="750" fill="hold"/>
                                        <p:tgtEl>
                                          <p:spTgt spid="32"/>
                                        </p:tgtEl>
                                        <p:attrNameLst>
                                          <p:attrName>ppt_x</p:attrName>
                                          <p:attrName>ppt_y</p:attrName>
                                        </p:attrNameLst>
                                      </p:cBhvr>
                                      <p:rCtr x="472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1">
            <a:extLst>
              <a:ext uri="{28A0092B-C50C-407E-A947-70E740481C1C}">
                <a14:useLocalDpi xmlns:a14="http://schemas.microsoft.com/office/drawing/2010/main" val="0"/>
              </a:ext>
            </a:extLst>
          </a:blip>
          <a:srcRect l="9979" t="4889" r="58875" b="39361"/>
          <a:stretch>
            <a:fillRect/>
          </a:stretch>
        </p:blipFill>
        <p:spPr>
          <a:xfrm rot="5400000">
            <a:off x="6753509" y="2266133"/>
            <a:ext cx="1980000" cy="5835267"/>
          </a:xfrm>
          <a:custGeom>
            <a:avLst/>
            <a:gdLst>
              <a:gd name="connsiteX0" fmla="*/ 0 w 1980000"/>
              <a:gd name="connsiteY0" fmla="*/ 5835267 h 5835267"/>
              <a:gd name="connsiteX1" fmla="*/ 0 w 1980000"/>
              <a:gd name="connsiteY1" fmla="*/ 0 h 5835267"/>
              <a:gd name="connsiteX2" fmla="*/ 1980000 w 1980000"/>
              <a:gd name="connsiteY2" fmla="*/ 0 h 5835267"/>
              <a:gd name="connsiteX3" fmla="*/ 1980000 w 1980000"/>
              <a:gd name="connsiteY3" fmla="*/ 5835267 h 5835267"/>
            </a:gdLst>
            <a:ahLst/>
            <a:cxnLst>
              <a:cxn ang="0">
                <a:pos x="connsiteX0" y="connsiteY0"/>
              </a:cxn>
              <a:cxn ang="0">
                <a:pos x="connsiteX1" y="connsiteY1"/>
              </a:cxn>
              <a:cxn ang="0">
                <a:pos x="connsiteX2" y="connsiteY2"/>
              </a:cxn>
              <a:cxn ang="0">
                <a:pos x="connsiteX3" y="connsiteY3"/>
              </a:cxn>
            </a:cxnLst>
            <a:rect l="l" t="t" r="r" b="b"/>
            <a:pathLst>
              <a:path w="1980000" h="5835267">
                <a:moveTo>
                  <a:pt x="0" y="5835267"/>
                </a:moveTo>
                <a:lnTo>
                  <a:pt x="0" y="0"/>
                </a:lnTo>
                <a:lnTo>
                  <a:pt x="1980000" y="0"/>
                </a:lnTo>
                <a:lnTo>
                  <a:pt x="1980000" y="5835267"/>
                </a:lnTo>
                <a:close/>
              </a:path>
            </a:pathLst>
          </a:custGeom>
        </p:spPr>
      </p:pic>
      <p:pic>
        <p:nvPicPr>
          <p:cNvPr id="27" name="图片 26"/>
          <p:cNvPicPr>
            <a:picLocks noChangeAspect="1"/>
          </p:cNvPicPr>
          <p:nvPr/>
        </p:nvPicPr>
        <p:blipFill>
          <a:blip r:embed="rId1">
            <a:extLst>
              <a:ext uri="{28A0092B-C50C-407E-A947-70E740481C1C}">
                <a14:useLocalDpi xmlns:a14="http://schemas.microsoft.com/office/drawing/2010/main" val="0"/>
              </a:ext>
            </a:extLst>
          </a:blip>
          <a:srcRect l="9979" t="62319" r="58875" b="2991"/>
          <a:stretch>
            <a:fillRect/>
          </a:stretch>
        </p:blipFill>
        <p:spPr>
          <a:xfrm rot="5400000">
            <a:off x="1844618" y="3368324"/>
            <a:ext cx="1980000" cy="3630885"/>
          </a:xfrm>
          <a:custGeom>
            <a:avLst/>
            <a:gdLst>
              <a:gd name="connsiteX0" fmla="*/ 0 w 1980000"/>
              <a:gd name="connsiteY0" fmla="*/ 3630885 h 3630885"/>
              <a:gd name="connsiteX1" fmla="*/ 0 w 1980000"/>
              <a:gd name="connsiteY1" fmla="*/ 0 h 3630885"/>
              <a:gd name="connsiteX2" fmla="*/ 1980000 w 1980000"/>
              <a:gd name="connsiteY2" fmla="*/ 0 h 3630885"/>
              <a:gd name="connsiteX3" fmla="*/ 1980000 w 1980000"/>
              <a:gd name="connsiteY3" fmla="*/ 3630885 h 3630885"/>
            </a:gdLst>
            <a:ahLst/>
            <a:cxnLst>
              <a:cxn ang="0">
                <a:pos x="connsiteX0" y="connsiteY0"/>
              </a:cxn>
              <a:cxn ang="0">
                <a:pos x="connsiteX1" y="connsiteY1"/>
              </a:cxn>
              <a:cxn ang="0">
                <a:pos x="connsiteX2" y="connsiteY2"/>
              </a:cxn>
              <a:cxn ang="0">
                <a:pos x="connsiteX3" y="connsiteY3"/>
              </a:cxn>
            </a:cxnLst>
            <a:rect l="l" t="t" r="r" b="b"/>
            <a:pathLst>
              <a:path w="1980000" h="3630885">
                <a:moveTo>
                  <a:pt x="0" y="3630885"/>
                </a:moveTo>
                <a:lnTo>
                  <a:pt x="0" y="0"/>
                </a:lnTo>
                <a:lnTo>
                  <a:pt x="1980000" y="0"/>
                </a:lnTo>
                <a:lnTo>
                  <a:pt x="1980000" y="3630885"/>
                </a:lnTo>
                <a:close/>
              </a:path>
            </a:pathLst>
          </a:cu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3"/>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en-US" altLang="zh-CN" sz="800" i="1">
                  <a:solidFill>
                    <a:schemeClr val="bg1">
                      <a:lumMod val="50000"/>
                    </a:schemeClr>
                  </a:solidFill>
                  <a:latin typeface="Century Gothic" panose="020B0502020202020204" pitchFamily="34" charset="0"/>
                  <a:ea typeface="+mj-ea"/>
                </a:rPr>
                <a:t>Please add content here</a:t>
              </a:r>
              <a:endParaRPr lang="en-US" altLang="zh-CN" sz="800" i="1">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pic>
        <p:nvPicPr>
          <p:cNvPr id="22" name="图片 21"/>
          <p:cNvPicPr>
            <a:picLocks noChangeAspect="1"/>
          </p:cNvPicPr>
          <p:nvPr/>
        </p:nvPicPr>
        <p:blipFill>
          <a:blip r:embed="rId4">
            <a:extLst>
              <a:ext uri="{28A0092B-C50C-407E-A947-70E740481C1C}">
                <a14:useLocalDpi xmlns:a14="http://schemas.microsoft.com/office/drawing/2010/main" val="0"/>
              </a:ext>
            </a:extLst>
          </a:blip>
          <a:srcRect l="34385" t="61151" r="35792" b="9977"/>
          <a:stretch>
            <a:fillRect/>
          </a:stretch>
        </p:blipFill>
        <p:spPr>
          <a:xfrm>
            <a:off x="1014067" y="2036363"/>
            <a:ext cx="3636000" cy="1980000"/>
          </a:xfrm>
          <a:custGeom>
            <a:avLst/>
            <a:gdLst>
              <a:gd name="connsiteX0" fmla="*/ 0 w 3636000"/>
              <a:gd name="connsiteY0" fmla="*/ 0 h 1980000"/>
              <a:gd name="connsiteX1" fmla="*/ 3636000 w 3636000"/>
              <a:gd name="connsiteY1" fmla="*/ 0 h 1980000"/>
              <a:gd name="connsiteX2" fmla="*/ 3636000 w 3636000"/>
              <a:gd name="connsiteY2" fmla="*/ 1980000 h 1980000"/>
              <a:gd name="connsiteX3" fmla="*/ 0 w 3636000"/>
              <a:gd name="connsiteY3" fmla="*/ 1980000 h 1980000"/>
            </a:gdLst>
            <a:ahLst/>
            <a:cxnLst>
              <a:cxn ang="0">
                <a:pos x="connsiteX0" y="connsiteY0"/>
              </a:cxn>
              <a:cxn ang="0">
                <a:pos x="connsiteX1" y="connsiteY1"/>
              </a:cxn>
              <a:cxn ang="0">
                <a:pos x="connsiteX2" y="connsiteY2"/>
              </a:cxn>
              <a:cxn ang="0">
                <a:pos x="connsiteX3" y="connsiteY3"/>
              </a:cxn>
            </a:cxnLst>
            <a:rect l="l" t="t" r="r" b="b"/>
            <a:pathLst>
              <a:path w="3636000" h="1980000">
                <a:moveTo>
                  <a:pt x="0" y="0"/>
                </a:moveTo>
                <a:lnTo>
                  <a:pt x="3636000" y="0"/>
                </a:lnTo>
                <a:lnTo>
                  <a:pt x="3636000" y="1980000"/>
                </a:lnTo>
                <a:lnTo>
                  <a:pt x="0" y="1980000"/>
                </a:lnTo>
                <a:close/>
              </a:path>
            </a:pathLst>
          </a:custGeom>
        </p:spPr>
      </p:pic>
      <p:grpSp>
        <p:nvGrpSpPr>
          <p:cNvPr id="29" name="组合 28"/>
          <p:cNvGrpSpPr/>
          <p:nvPr/>
        </p:nvGrpSpPr>
        <p:grpSpPr>
          <a:xfrm>
            <a:off x="4825876" y="2036363"/>
            <a:ext cx="5835267" cy="1980000"/>
            <a:chOff x="4825876" y="2036363"/>
            <a:chExt cx="5835267" cy="1980000"/>
          </a:xfrm>
        </p:grpSpPr>
        <p:sp>
          <p:nvSpPr>
            <p:cNvPr id="20" name="矩形 19"/>
            <p:cNvSpPr/>
            <p:nvPr/>
          </p:nvSpPr>
          <p:spPr>
            <a:xfrm>
              <a:off x="4825876" y="2036363"/>
              <a:ext cx="5835267" cy="1980000"/>
            </a:xfrm>
            <a:prstGeom prst="rect">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PA-文本框 8"/>
            <p:cNvSpPr txBox="1"/>
            <p:nvPr>
              <p:custDataLst>
                <p:tags r:id="rId5"/>
              </p:custDataLst>
            </p:nvPr>
          </p:nvSpPr>
          <p:spPr>
            <a:xfrm>
              <a:off x="5058459" y="2314212"/>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sp>
          <p:nvSpPr>
            <p:cNvPr id="25" name="矩形 24"/>
            <p:cNvSpPr/>
            <p:nvPr/>
          </p:nvSpPr>
          <p:spPr bwMode="auto">
            <a:xfrm>
              <a:off x="5058459" y="2822782"/>
              <a:ext cx="5263411" cy="979170"/>
            </a:xfrm>
            <a:prstGeom prst="rect">
              <a:avLst/>
            </a:prstGeom>
          </p:spPr>
          <p:txBody>
            <a:bodyPr wrap="square">
              <a:spAutoFit/>
              <a:scene3d>
                <a:camera prst="orthographicFront"/>
                <a:lightRig rig="threePt" dir="t"/>
              </a:scene3d>
              <a:sp3d contourW="12700"/>
            </a:bodyPr>
            <a:lstStyle/>
            <a:p>
              <a:pPr>
                <a:lnSpc>
                  <a:spcPct val="110000"/>
                </a:lnSpc>
                <a:defRPr/>
              </a:pPr>
              <a:r>
                <a:rPr lang="en-US" altLang="zh-CN" sz="1050" dirty="0">
                  <a:solidFill>
                    <a:schemeClr val="tx1">
                      <a:lumMod val="65000"/>
                      <a:lumOff val="35000"/>
                    </a:schemeClr>
                  </a:solidFill>
                  <a:latin typeface="Century Gothic" panose="020B0502020202020204" pitchFamily="34" charset="0"/>
                  <a:ea typeface="+mj-ea"/>
                </a:rPr>
                <a:t>Please add content herePlease add content herePlease add content herePlease add content herePlease add content herePlease add content herePlease add content herePlease add content herePlease add content herePlease add content herePlease add content herePlease add content herePlease add content herePlease add content herePlease add content herePlease add content here</a:t>
              </a:r>
              <a:endParaRPr lang="en-US" altLang="zh-CN" sz="1050" dirty="0">
                <a:solidFill>
                  <a:schemeClr val="tx1">
                    <a:lumMod val="65000"/>
                    <a:lumOff val="35000"/>
                  </a:schemeClr>
                </a:solidFill>
                <a:latin typeface="Century Gothic" panose="020B0502020202020204" pitchFamily="34" charset="0"/>
                <a:ea typeface="+mj-ea"/>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cTn>
                              </p:par>
                              <p:par>
                                <p:cTn id="8" presetID="18" presetClass="entr" presetSubtype="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strips(downRight)">
                                      <p:cBhvr>
                                        <p:cTn id="10" dur="500"/>
                                        <p:tgtEl>
                                          <p:spTgt spid="27"/>
                                        </p:tgtEl>
                                      </p:cBhvr>
                                    </p:animEffect>
                                  </p:childTnLst>
                                </p:cTn>
                              </p:par>
                              <p:par>
                                <p:cTn id="11" presetID="18" presetClass="entr" presetSubtype="6"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strips(downRight)">
                                      <p:cBhvr>
                                        <p:cTn id="13" dur="500"/>
                                        <p:tgtEl>
                                          <p:spTgt spid="28"/>
                                        </p:tgtEl>
                                      </p:cBhvr>
                                    </p:animEffect>
                                  </p:childTnLst>
                                </p:cTn>
                              </p:par>
                            </p:childTnLst>
                          </p:cTn>
                        </p:par>
                        <p:par>
                          <p:cTn id="14" fill="hold">
                            <p:stCondLst>
                              <p:cond delay="500"/>
                            </p:stCondLst>
                            <p:childTnLst>
                              <p:par>
                                <p:cTn id="15" presetID="12" presetClass="entr" presetSubtype="8"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p:tgtEl>
                                          <p:spTgt spid="29"/>
                                        </p:tgtEl>
                                        <p:attrNameLst>
                                          <p:attrName>ppt_x</p:attrName>
                                        </p:attrNameLst>
                                      </p:cBhvr>
                                      <p:tavLst>
                                        <p:tav tm="0">
                                          <p:val>
                                            <p:strVal val="#ppt_x-#ppt_w*1.125000"/>
                                          </p:val>
                                        </p:tav>
                                        <p:tav tm="100000">
                                          <p:val>
                                            <p:strVal val="#ppt_x"/>
                                          </p:val>
                                        </p:tav>
                                      </p:tavLst>
                                    </p:anim>
                                    <p:animEffect transition="in" filter="wipe(right)">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a:extLst>
              <a:ext uri="{28A0092B-C50C-407E-A947-70E740481C1C}">
                <a14:useLocalDpi xmlns:a14="http://schemas.microsoft.com/office/drawing/2010/main" val="0"/>
              </a:ext>
            </a:extLst>
          </a:blip>
          <a:srcRect l="40476" t="35755" r="28379" b="3130"/>
          <a:stretch>
            <a:fillRect/>
          </a:stretch>
        </p:blipFill>
        <p:spPr>
          <a:xfrm rot="5400000">
            <a:off x="3227556" y="1985387"/>
            <a:ext cx="1980000" cy="6396758"/>
          </a:xfrm>
          <a:custGeom>
            <a:avLst/>
            <a:gdLst>
              <a:gd name="connsiteX0" fmla="*/ 0 w 1980000"/>
              <a:gd name="connsiteY0" fmla="*/ 6396758 h 6396758"/>
              <a:gd name="connsiteX1" fmla="*/ 0 w 1980000"/>
              <a:gd name="connsiteY1" fmla="*/ 0 h 6396758"/>
              <a:gd name="connsiteX2" fmla="*/ 1980000 w 1980000"/>
              <a:gd name="connsiteY2" fmla="*/ 0 h 6396758"/>
              <a:gd name="connsiteX3" fmla="*/ 1980000 w 1980000"/>
              <a:gd name="connsiteY3" fmla="*/ 6396758 h 6396758"/>
            </a:gdLst>
            <a:ahLst/>
            <a:cxnLst>
              <a:cxn ang="0">
                <a:pos x="connsiteX0" y="connsiteY0"/>
              </a:cxn>
              <a:cxn ang="0">
                <a:pos x="connsiteX1" y="connsiteY1"/>
              </a:cxn>
              <a:cxn ang="0">
                <a:pos x="connsiteX2" y="connsiteY2"/>
              </a:cxn>
              <a:cxn ang="0">
                <a:pos x="connsiteX3" y="connsiteY3"/>
              </a:cxn>
            </a:cxnLst>
            <a:rect l="l" t="t" r="r" b="b"/>
            <a:pathLst>
              <a:path w="1980000" h="6396758">
                <a:moveTo>
                  <a:pt x="0" y="6396758"/>
                </a:moveTo>
                <a:lnTo>
                  <a:pt x="0" y="0"/>
                </a:lnTo>
                <a:lnTo>
                  <a:pt x="1980000" y="0"/>
                </a:lnTo>
                <a:lnTo>
                  <a:pt x="1980000" y="6396758"/>
                </a:lnTo>
                <a:close/>
              </a:path>
            </a:pathLst>
          </a:custGeom>
        </p:spPr>
      </p:pic>
      <p:pic>
        <p:nvPicPr>
          <p:cNvPr id="34" name="图片 33"/>
          <p:cNvPicPr>
            <a:picLocks noChangeAspect="1"/>
          </p:cNvPicPr>
          <p:nvPr/>
        </p:nvPicPr>
        <p:blipFill>
          <a:blip r:embed="rId1">
            <a:extLst>
              <a:ext uri="{28A0092B-C50C-407E-A947-70E740481C1C}">
                <a14:useLocalDpi xmlns:a14="http://schemas.microsoft.com/office/drawing/2010/main" val="0"/>
              </a:ext>
            </a:extLst>
          </a:blip>
          <a:srcRect l="6540" t="4750" r="62315" b="65140"/>
          <a:stretch>
            <a:fillRect/>
          </a:stretch>
        </p:blipFill>
        <p:spPr>
          <a:xfrm rot="5400000">
            <a:off x="8095368" y="1450588"/>
            <a:ext cx="1980000" cy="3151550"/>
          </a:xfrm>
          <a:custGeom>
            <a:avLst/>
            <a:gdLst>
              <a:gd name="connsiteX0" fmla="*/ 0 w 1980000"/>
              <a:gd name="connsiteY0" fmla="*/ 3151550 h 3151550"/>
              <a:gd name="connsiteX1" fmla="*/ 0 w 1980000"/>
              <a:gd name="connsiteY1" fmla="*/ 0 h 3151550"/>
              <a:gd name="connsiteX2" fmla="*/ 1980000 w 1980000"/>
              <a:gd name="connsiteY2" fmla="*/ 0 h 3151550"/>
              <a:gd name="connsiteX3" fmla="*/ 1980000 w 1980000"/>
              <a:gd name="connsiteY3" fmla="*/ 3151550 h 3151550"/>
            </a:gdLst>
            <a:ahLst/>
            <a:cxnLst>
              <a:cxn ang="0">
                <a:pos x="connsiteX0" y="connsiteY0"/>
              </a:cxn>
              <a:cxn ang="0">
                <a:pos x="connsiteX1" y="connsiteY1"/>
              </a:cxn>
              <a:cxn ang="0">
                <a:pos x="connsiteX2" y="connsiteY2"/>
              </a:cxn>
              <a:cxn ang="0">
                <a:pos x="connsiteX3" y="connsiteY3"/>
              </a:cxn>
            </a:cxnLst>
            <a:rect l="l" t="t" r="r" b="b"/>
            <a:pathLst>
              <a:path w="1980000" h="3151550">
                <a:moveTo>
                  <a:pt x="0" y="3151550"/>
                </a:moveTo>
                <a:lnTo>
                  <a:pt x="0" y="0"/>
                </a:lnTo>
                <a:lnTo>
                  <a:pt x="1980000" y="0"/>
                </a:lnTo>
                <a:lnTo>
                  <a:pt x="1980000" y="3151550"/>
                </a:lnTo>
                <a:close/>
              </a:path>
            </a:pathLst>
          </a:custGeom>
        </p:spPr>
      </p:pic>
      <p:pic>
        <p:nvPicPr>
          <p:cNvPr id="33" name="图片 32"/>
          <p:cNvPicPr>
            <a:picLocks noChangeAspect="1"/>
          </p:cNvPicPr>
          <p:nvPr/>
        </p:nvPicPr>
        <p:blipFill>
          <a:blip r:embed="rId1">
            <a:extLst>
              <a:ext uri="{28A0092B-C50C-407E-A947-70E740481C1C}">
                <a14:useLocalDpi xmlns:a14="http://schemas.microsoft.com/office/drawing/2010/main" val="0"/>
              </a:ext>
            </a:extLst>
          </a:blip>
          <a:srcRect l="6540" t="66792" r="62315" b="3098"/>
          <a:stretch>
            <a:fillRect/>
          </a:stretch>
        </p:blipFill>
        <p:spPr>
          <a:xfrm rot="5400000">
            <a:off x="1601661" y="1450588"/>
            <a:ext cx="1980000" cy="3151550"/>
          </a:xfrm>
          <a:custGeom>
            <a:avLst/>
            <a:gdLst>
              <a:gd name="connsiteX0" fmla="*/ 0 w 1980000"/>
              <a:gd name="connsiteY0" fmla="*/ 3151550 h 3151550"/>
              <a:gd name="connsiteX1" fmla="*/ 0 w 1980000"/>
              <a:gd name="connsiteY1" fmla="*/ 0 h 3151550"/>
              <a:gd name="connsiteX2" fmla="*/ 1980000 w 1980000"/>
              <a:gd name="connsiteY2" fmla="*/ 0 h 3151550"/>
              <a:gd name="connsiteX3" fmla="*/ 1980000 w 1980000"/>
              <a:gd name="connsiteY3" fmla="*/ 3151550 h 3151550"/>
            </a:gdLst>
            <a:ahLst/>
            <a:cxnLst>
              <a:cxn ang="0">
                <a:pos x="connsiteX0" y="connsiteY0"/>
              </a:cxn>
              <a:cxn ang="0">
                <a:pos x="connsiteX1" y="connsiteY1"/>
              </a:cxn>
              <a:cxn ang="0">
                <a:pos x="connsiteX2" y="connsiteY2"/>
              </a:cxn>
              <a:cxn ang="0">
                <a:pos x="connsiteX3" y="connsiteY3"/>
              </a:cxn>
            </a:cxnLst>
            <a:rect l="l" t="t" r="r" b="b"/>
            <a:pathLst>
              <a:path w="1980000" h="3151550">
                <a:moveTo>
                  <a:pt x="0" y="3151550"/>
                </a:moveTo>
                <a:lnTo>
                  <a:pt x="0" y="0"/>
                </a:lnTo>
                <a:lnTo>
                  <a:pt x="1980000" y="0"/>
                </a:lnTo>
                <a:lnTo>
                  <a:pt x="1980000" y="3151550"/>
                </a:lnTo>
                <a:close/>
              </a:path>
            </a:pathLst>
          </a:custGeom>
        </p:spPr>
      </p:pic>
      <p:pic>
        <p:nvPicPr>
          <p:cNvPr id="26" name="图片 25"/>
          <p:cNvPicPr>
            <a:picLocks noChangeAspect="1"/>
          </p:cNvPicPr>
          <p:nvPr/>
        </p:nvPicPr>
        <p:blipFill>
          <a:blip r:embed="rId2">
            <a:extLst>
              <a:ext uri="{28A0092B-C50C-407E-A947-70E740481C1C}">
                <a14:useLocalDpi xmlns:a14="http://schemas.microsoft.com/office/drawing/2010/main" val="0"/>
              </a:ext>
            </a:extLst>
          </a:blip>
          <a:srcRect l="38426" t="61151" r="35792" b="9977"/>
          <a:stretch>
            <a:fillRect/>
          </a:stretch>
        </p:blipFill>
        <p:spPr>
          <a:xfrm>
            <a:off x="7509593" y="4193766"/>
            <a:ext cx="3143368" cy="1980000"/>
          </a:xfrm>
          <a:custGeom>
            <a:avLst/>
            <a:gdLst>
              <a:gd name="connsiteX0" fmla="*/ 0 w 3143368"/>
              <a:gd name="connsiteY0" fmla="*/ 0 h 1980000"/>
              <a:gd name="connsiteX1" fmla="*/ 3143368 w 3143368"/>
              <a:gd name="connsiteY1" fmla="*/ 0 h 1980000"/>
              <a:gd name="connsiteX2" fmla="*/ 3143368 w 3143368"/>
              <a:gd name="connsiteY2" fmla="*/ 1980000 h 1980000"/>
              <a:gd name="connsiteX3" fmla="*/ 0 w 3143368"/>
              <a:gd name="connsiteY3" fmla="*/ 1980000 h 1980000"/>
            </a:gdLst>
            <a:ahLst/>
            <a:cxnLst>
              <a:cxn ang="0">
                <a:pos x="connsiteX0" y="connsiteY0"/>
              </a:cxn>
              <a:cxn ang="0">
                <a:pos x="connsiteX1" y="connsiteY1"/>
              </a:cxn>
              <a:cxn ang="0">
                <a:pos x="connsiteX2" y="connsiteY2"/>
              </a:cxn>
              <a:cxn ang="0">
                <a:pos x="connsiteX3" y="connsiteY3"/>
              </a:cxn>
            </a:cxnLst>
            <a:rect l="l" t="t" r="r" b="b"/>
            <a:pathLst>
              <a:path w="3143368" h="1980000">
                <a:moveTo>
                  <a:pt x="0" y="0"/>
                </a:moveTo>
                <a:lnTo>
                  <a:pt x="3143368" y="0"/>
                </a:lnTo>
                <a:lnTo>
                  <a:pt x="3143368" y="1980000"/>
                </a:lnTo>
                <a:lnTo>
                  <a:pt x="0" y="1980000"/>
                </a:lnTo>
                <a:close/>
              </a:path>
            </a:pathLst>
          </a:cu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4"/>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zh-CN" altLang="en-US" sz="800" i="1" dirty="0">
                  <a:solidFill>
                    <a:schemeClr val="bg1">
                      <a:lumMod val="50000"/>
                    </a:schemeClr>
                  </a:solidFill>
                  <a:latin typeface="Century Gothic" panose="020B0502020202020204" pitchFamily="34" charset="0"/>
                  <a:ea typeface="+mj-ea"/>
                </a:rPr>
                <a:t>Please add content here</a:t>
              </a:r>
              <a:endParaRPr lang="zh-CN" altLang="en-US" sz="800" i="1" dirty="0">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grpSp>
        <p:nvGrpSpPr>
          <p:cNvPr id="2" name="组合 1"/>
          <p:cNvGrpSpPr/>
          <p:nvPr/>
        </p:nvGrpSpPr>
        <p:grpSpPr>
          <a:xfrm>
            <a:off x="4264385" y="2036363"/>
            <a:ext cx="3151550" cy="1980000"/>
            <a:chOff x="4264385" y="2036363"/>
            <a:chExt cx="3151550" cy="1980000"/>
          </a:xfrm>
        </p:grpSpPr>
        <p:sp>
          <p:nvSpPr>
            <p:cNvPr id="23" name="矩形 22"/>
            <p:cNvSpPr/>
            <p:nvPr/>
          </p:nvSpPr>
          <p:spPr>
            <a:xfrm>
              <a:off x="4264385" y="2036363"/>
              <a:ext cx="3151550" cy="1980000"/>
            </a:xfrm>
            <a:prstGeom prst="rect">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7" name="组合 26"/>
            <p:cNvGrpSpPr/>
            <p:nvPr/>
          </p:nvGrpSpPr>
          <p:grpSpPr>
            <a:xfrm>
              <a:off x="4568848" y="2484078"/>
              <a:ext cx="2536699" cy="1008604"/>
              <a:chOff x="2189597" y="4369051"/>
              <a:chExt cx="2536699" cy="1008604"/>
            </a:xfrm>
          </p:grpSpPr>
          <p:sp>
            <p:nvSpPr>
              <p:cNvPr id="28" name="矩形 27"/>
              <p:cNvSpPr/>
              <p:nvPr/>
            </p:nvSpPr>
            <p:spPr bwMode="auto">
              <a:xfrm>
                <a:off x="2189597" y="4801710"/>
                <a:ext cx="2536699" cy="575945"/>
              </a:xfrm>
              <a:prstGeom prst="rect">
                <a:avLst/>
              </a:prstGeom>
            </p:spPr>
            <p:txBody>
              <a:bodyPr wrap="square">
                <a:spAutoFit/>
                <a:scene3d>
                  <a:camera prst="orthographicFront"/>
                  <a:lightRig rig="threePt" dir="t"/>
                </a:scene3d>
                <a:sp3d contourW="12700"/>
              </a:bodyPr>
              <a:lstStyle/>
              <a:p>
                <a:pPr>
                  <a:defRPr/>
                </a:pPr>
                <a:r>
                  <a:rPr lang="en-US" altLang="zh-CN" sz="1050" i="1">
                    <a:solidFill>
                      <a:schemeClr val="tx1">
                        <a:lumMod val="65000"/>
                        <a:lumOff val="35000"/>
                      </a:schemeClr>
                    </a:solidFill>
                    <a:latin typeface="Century Gothic" panose="020B0502020202020204" pitchFamily="34" charset="0"/>
                    <a:ea typeface="+mj-ea"/>
                  </a:rPr>
                  <a:t>Please add content herePlease add content herePlease add content herePlease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29" name="PA-文本框 8"/>
              <p:cNvSpPr txBox="1"/>
              <p:nvPr>
                <p:custDataLst>
                  <p:tags r:id="rId5"/>
                </p:custDataLst>
              </p:nvPr>
            </p:nvSpPr>
            <p:spPr>
              <a:xfrm>
                <a:off x="2189598" y="4369051"/>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100000">
                                          <p:val>
                                            <p:strVal val="#ppt_x"/>
                                          </p:val>
                                        </p:tav>
                                      </p:tavLst>
                                    </p:anim>
                                    <p:anim calcmode="lin" valueType="num">
                                      <p:cBhvr>
                                        <p:cTn id="8" dur="500" fill="hold"/>
                                        <p:tgtEl>
                                          <p:spTgt spid="33"/>
                                        </p:tgtEl>
                                        <p:attrNameLst>
                                          <p:attrName>ppt_y</p:attrName>
                                        </p:attrNameLst>
                                      </p:cBhvr>
                                      <p:tavLst>
                                        <p:tav tm="0">
                                          <p:val>
                                            <p:strVal val="#ppt_y-#ppt_h/2"/>
                                          </p:val>
                                        </p:tav>
                                        <p:tav tm="100000">
                                          <p:val>
                                            <p:strVal val="#ppt_y"/>
                                          </p:val>
                                        </p:tav>
                                      </p:tavLst>
                                    </p:anim>
                                    <p:anim calcmode="lin" valueType="num">
                                      <p:cBhvr>
                                        <p:cTn id="9" dur="500" fill="hold"/>
                                        <p:tgtEl>
                                          <p:spTgt spid="33"/>
                                        </p:tgtEl>
                                        <p:attrNameLst>
                                          <p:attrName>ppt_w</p:attrName>
                                        </p:attrNameLst>
                                      </p:cBhvr>
                                      <p:tavLst>
                                        <p:tav tm="0">
                                          <p:val>
                                            <p:strVal val="#ppt_w"/>
                                          </p:val>
                                        </p:tav>
                                        <p:tav tm="100000">
                                          <p:val>
                                            <p:strVal val="#ppt_w"/>
                                          </p:val>
                                        </p:tav>
                                      </p:tavLst>
                                    </p:anim>
                                    <p:anim calcmode="lin" valueType="num">
                                      <p:cBhvr>
                                        <p:cTn id="10" dur="500" fill="hold"/>
                                        <p:tgtEl>
                                          <p:spTgt spid="33"/>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ppt_x</p:attrName>
                                        </p:attrNameLst>
                                      </p:cBhvr>
                                      <p:tavLst>
                                        <p:tav tm="0">
                                          <p:val>
                                            <p:strVal val="#ppt_x-#ppt_w/2"/>
                                          </p:val>
                                        </p:tav>
                                        <p:tav tm="100000">
                                          <p:val>
                                            <p:strVal val="#ppt_x"/>
                                          </p:val>
                                        </p:tav>
                                      </p:tavLst>
                                    </p:anim>
                                    <p:anim calcmode="lin" valueType="num">
                                      <p:cBhvr>
                                        <p:cTn id="15" dur="500" fill="hold"/>
                                        <p:tgtEl>
                                          <p:spTgt spid="35"/>
                                        </p:tgtEl>
                                        <p:attrNameLst>
                                          <p:attrName>ppt_y</p:attrName>
                                        </p:attrNameLst>
                                      </p:cBhvr>
                                      <p:tavLst>
                                        <p:tav tm="0">
                                          <p:val>
                                            <p:strVal val="#ppt_y"/>
                                          </p:val>
                                        </p:tav>
                                        <p:tav tm="100000">
                                          <p:val>
                                            <p:strVal val="#ppt_y"/>
                                          </p:val>
                                        </p:tav>
                                      </p:tavLst>
                                    </p:anim>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8"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ppt_x</p:attrName>
                                        </p:attrNameLst>
                                      </p:cBhvr>
                                      <p:tavLst>
                                        <p:tav tm="0">
                                          <p:val>
                                            <p:strVal val="#ppt_x-#ppt_w/2"/>
                                          </p:val>
                                        </p:tav>
                                        <p:tav tm="100000">
                                          <p:val>
                                            <p:strVal val="#ppt_x"/>
                                          </p:val>
                                        </p:tav>
                                      </p:tavLst>
                                    </p:anim>
                                    <p:anim calcmode="lin" valueType="num">
                                      <p:cBhvr>
                                        <p:cTn id="22" dur="500" fill="hold"/>
                                        <p:tgtEl>
                                          <p:spTgt spid="26"/>
                                        </p:tgtEl>
                                        <p:attrNameLst>
                                          <p:attrName>ppt_y</p:attrName>
                                        </p:attrNameLst>
                                      </p:cBhvr>
                                      <p:tavLst>
                                        <p:tav tm="0">
                                          <p:val>
                                            <p:strVal val="#ppt_y"/>
                                          </p:val>
                                        </p:tav>
                                        <p:tav tm="100000">
                                          <p:val>
                                            <p:strVal val="#ppt_y"/>
                                          </p:val>
                                        </p:tav>
                                      </p:tavLst>
                                    </p:anim>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7"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ppt_h/2"/>
                                          </p:val>
                                        </p:tav>
                                        <p:tav tm="100000">
                                          <p:val>
                                            <p:strVal val="#ppt_y"/>
                                          </p:val>
                                        </p:tav>
                                      </p:tavLst>
                                    </p:anim>
                                    <p:anim calcmode="lin" valueType="num">
                                      <p:cBhvr>
                                        <p:cTn id="30" dur="500" fill="hold"/>
                                        <p:tgtEl>
                                          <p:spTgt spid="34"/>
                                        </p:tgtEl>
                                        <p:attrNameLst>
                                          <p:attrName>ppt_w</p:attrName>
                                        </p:attrNameLst>
                                      </p:cBhvr>
                                      <p:tavLst>
                                        <p:tav tm="0">
                                          <p:val>
                                            <p:strVal val="#ppt_w"/>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17" presetClass="entr" presetSubtype="2"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ppt_x</p:attrName>
                                        </p:attrNameLst>
                                      </p:cBhvr>
                                      <p:tavLst>
                                        <p:tav tm="0">
                                          <p:val>
                                            <p:strVal val="#ppt_x+#ppt_w/2"/>
                                          </p:val>
                                        </p:tav>
                                        <p:tav tm="100000">
                                          <p:val>
                                            <p:strVal val="#ppt_x"/>
                                          </p:val>
                                        </p:tav>
                                      </p:tavLst>
                                    </p:anim>
                                    <p:anim calcmode="lin" valueType="num">
                                      <p:cBhvr>
                                        <p:cTn id="36" dur="500" fill="hold"/>
                                        <p:tgtEl>
                                          <p:spTgt spid="2"/>
                                        </p:tgtEl>
                                        <p:attrNameLst>
                                          <p:attrName>ppt_y</p:attrName>
                                        </p:attrNameLst>
                                      </p:cBhvr>
                                      <p:tavLst>
                                        <p:tav tm="0">
                                          <p:val>
                                            <p:strVal val="#ppt_y"/>
                                          </p:val>
                                        </p:tav>
                                        <p:tav tm="100000">
                                          <p:val>
                                            <p:strVal val="#ppt_y"/>
                                          </p:val>
                                        </p:tav>
                                      </p:tavLst>
                                    </p:anim>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1">
            <a:extLst>
              <a:ext uri="{28A0092B-C50C-407E-A947-70E740481C1C}">
                <a14:useLocalDpi xmlns:a14="http://schemas.microsoft.com/office/drawing/2010/main" val="0"/>
              </a:ext>
            </a:extLst>
          </a:blip>
          <a:srcRect l="42601" t="65201" r="26253" b="5769"/>
          <a:stretch>
            <a:fillRect/>
          </a:stretch>
        </p:blipFill>
        <p:spPr>
          <a:xfrm rot="5400000">
            <a:off x="1548414" y="3664529"/>
            <a:ext cx="1980000" cy="3038474"/>
          </a:xfrm>
          <a:custGeom>
            <a:avLst/>
            <a:gdLst>
              <a:gd name="connsiteX0" fmla="*/ 0 w 1980000"/>
              <a:gd name="connsiteY0" fmla="*/ 3038474 h 3038474"/>
              <a:gd name="connsiteX1" fmla="*/ 0 w 1980000"/>
              <a:gd name="connsiteY1" fmla="*/ 0 h 3038474"/>
              <a:gd name="connsiteX2" fmla="*/ 1980000 w 1980000"/>
              <a:gd name="connsiteY2" fmla="*/ 0 h 3038474"/>
              <a:gd name="connsiteX3" fmla="*/ 1980000 w 1980000"/>
              <a:gd name="connsiteY3" fmla="*/ 3038474 h 3038474"/>
            </a:gdLst>
            <a:ahLst/>
            <a:cxnLst>
              <a:cxn ang="0">
                <a:pos x="connsiteX0" y="connsiteY0"/>
              </a:cxn>
              <a:cxn ang="0">
                <a:pos x="connsiteX1" y="connsiteY1"/>
              </a:cxn>
              <a:cxn ang="0">
                <a:pos x="connsiteX2" y="connsiteY2"/>
              </a:cxn>
              <a:cxn ang="0">
                <a:pos x="connsiteX3" y="connsiteY3"/>
              </a:cxn>
            </a:cxnLst>
            <a:rect l="l" t="t" r="r" b="b"/>
            <a:pathLst>
              <a:path w="1980000" h="3038474">
                <a:moveTo>
                  <a:pt x="0" y="3038474"/>
                </a:moveTo>
                <a:lnTo>
                  <a:pt x="0" y="0"/>
                </a:lnTo>
                <a:lnTo>
                  <a:pt x="1980000" y="0"/>
                </a:lnTo>
                <a:lnTo>
                  <a:pt x="1980000" y="3038474"/>
                </a:lnTo>
                <a:close/>
              </a:path>
            </a:pathLst>
          </a:custGeom>
        </p:spPr>
      </p:pic>
      <p:pic>
        <p:nvPicPr>
          <p:cNvPr id="31" name="图片 30"/>
          <p:cNvPicPr>
            <a:picLocks noChangeAspect="1"/>
          </p:cNvPicPr>
          <p:nvPr/>
        </p:nvPicPr>
        <p:blipFill>
          <a:blip r:embed="rId1">
            <a:extLst>
              <a:ext uri="{28A0092B-C50C-407E-A947-70E740481C1C}">
                <a14:useLocalDpi xmlns:a14="http://schemas.microsoft.com/office/drawing/2010/main" val="0"/>
              </a:ext>
            </a:extLst>
          </a:blip>
          <a:srcRect l="8665" t="2110" r="60189" b="42139"/>
          <a:stretch>
            <a:fillRect/>
          </a:stretch>
        </p:blipFill>
        <p:spPr>
          <a:xfrm rot="5400000">
            <a:off x="6753509" y="108730"/>
            <a:ext cx="1980000" cy="5835267"/>
          </a:xfrm>
          <a:custGeom>
            <a:avLst/>
            <a:gdLst>
              <a:gd name="connsiteX0" fmla="*/ 0 w 1980000"/>
              <a:gd name="connsiteY0" fmla="*/ 5835267 h 5835267"/>
              <a:gd name="connsiteX1" fmla="*/ 0 w 1980000"/>
              <a:gd name="connsiteY1" fmla="*/ 0 h 5835267"/>
              <a:gd name="connsiteX2" fmla="*/ 1980000 w 1980000"/>
              <a:gd name="connsiteY2" fmla="*/ 0 h 5835267"/>
              <a:gd name="connsiteX3" fmla="*/ 1980000 w 1980000"/>
              <a:gd name="connsiteY3" fmla="*/ 5835267 h 5835267"/>
            </a:gdLst>
            <a:ahLst/>
            <a:cxnLst>
              <a:cxn ang="0">
                <a:pos x="connsiteX0" y="connsiteY0"/>
              </a:cxn>
              <a:cxn ang="0">
                <a:pos x="connsiteX1" y="connsiteY1"/>
              </a:cxn>
              <a:cxn ang="0">
                <a:pos x="connsiteX2" y="connsiteY2"/>
              </a:cxn>
              <a:cxn ang="0">
                <a:pos x="connsiteX3" y="connsiteY3"/>
              </a:cxn>
            </a:cxnLst>
            <a:rect l="l" t="t" r="r" b="b"/>
            <a:pathLst>
              <a:path w="1980000" h="5835267">
                <a:moveTo>
                  <a:pt x="0" y="5835267"/>
                </a:moveTo>
                <a:lnTo>
                  <a:pt x="0" y="0"/>
                </a:lnTo>
                <a:lnTo>
                  <a:pt x="1980000" y="0"/>
                </a:lnTo>
                <a:lnTo>
                  <a:pt x="1980000" y="5835267"/>
                </a:lnTo>
                <a:close/>
              </a:path>
            </a:pathLst>
          </a:custGeom>
        </p:spPr>
      </p:pic>
      <p:pic>
        <p:nvPicPr>
          <p:cNvPr id="24" name="图片 23"/>
          <p:cNvPicPr>
            <a:picLocks noChangeAspect="1"/>
          </p:cNvPicPr>
          <p:nvPr/>
        </p:nvPicPr>
        <p:blipFill>
          <a:blip r:embed="rId2">
            <a:extLst>
              <a:ext uri="{28A0092B-C50C-407E-A947-70E740481C1C}">
                <a14:useLocalDpi xmlns:a14="http://schemas.microsoft.com/office/drawing/2010/main" val="0"/>
              </a:ext>
            </a:extLst>
          </a:blip>
          <a:srcRect l="34385" t="61151" r="35792" b="9977"/>
          <a:stretch>
            <a:fillRect/>
          </a:stretch>
        </p:blipFill>
        <p:spPr>
          <a:xfrm>
            <a:off x="4192276" y="4193766"/>
            <a:ext cx="3636000" cy="1980000"/>
          </a:xfrm>
          <a:custGeom>
            <a:avLst/>
            <a:gdLst>
              <a:gd name="connsiteX0" fmla="*/ 0 w 3636000"/>
              <a:gd name="connsiteY0" fmla="*/ 0 h 1980000"/>
              <a:gd name="connsiteX1" fmla="*/ 3636000 w 3636000"/>
              <a:gd name="connsiteY1" fmla="*/ 0 h 1980000"/>
              <a:gd name="connsiteX2" fmla="*/ 3636000 w 3636000"/>
              <a:gd name="connsiteY2" fmla="*/ 1980000 h 1980000"/>
              <a:gd name="connsiteX3" fmla="*/ 0 w 3636000"/>
              <a:gd name="connsiteY3" fmla="*/ 1980000 h 1980000"/>
            </a:gdLst>
            <a:ahLst/>
            <a:cxnLst>
              <a:cxn ang="0">
                <a:pos x="connsiteX0" y="connsiteY0"/>
              </a:cxn>
              <a:cxn ang="0">
                <a:pos x="connsiteX1" y="connsiteY1"/>
              </a:cxn>
              <a:cxn ang="0">
                <a:pos x="connsiteX2" y="connsiteY2"/>
              </a:cxn>
              <a:cxn ang="0">
                <a:pos x="connsiteX3" y="connsiteY3"/>
              </a:cxn>
            </a:cxnLst>
            <a:rect l="l" t="t" r="r" b="b"/>
            <a:pathLst>
              <a:path w="3636000" h="1980000">
                <a:moveTo>
                  <a:pt x="0" y="0"/>
                </a:moveTo>
                <a:lnTo>
                  <a:pt x="3636000" y="0"/>
                </a:lnTo>
                <a:lnTo>
                  <a:pt x="3636000" y="1980000"/>
                </a:lnTo>
                <a:lnTo>
                  <a:pt x="0" y="1980000"/>
                </a:lnTo>
                <a:close/>
              </a:path>
            </a:pathLst>
          </a:cu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4"/>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zh-CN" altLang="en-US" sz="800" i="1" dirty="0">
                  <a:solidFill>
                    <a:schemeClr val="bg1">
                      <a:lumMod val="50000"/>
                    </a:schemeClr>
                  </a:solidFill>
                  <a:latin typeface="Century Gothic" panose="020B0502020202020204" pitchFamily="34" charset="0"/>
                  <a:ea typeface="+mj-ea"/>
                </a:rPr>
                <a:t>Please add content here</a:t>
              </a:r>
              <a:endParaRPr lang="zh-CN" altLang="en-US" sz="800" i="1" dirty="0">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grpSp>
        <p:nvGrpSpPr>
          <p:cNvPr id="34" name="组合 33"/>
          <p:cNvGrpSpPr/>
          <p:nvPr/>
        </p:nvGrpSpPr>
        <p:grpSpPr>
          <a:xfrm>
            <a:off x="1019176" y="2036363"/>
            <a:ext cx="3676645" cy="1980000"/>
            <a:chOff x="1019176" y="2036363"/>
            <a:chExt cx="3676645" cy="1980000"/>
          </a:xfrm>
        </p:grpSpPr>
        <p:sp>
          <p:nvSpPr>
            <p:cNvPr id="2" name="矩形 1"/>
            <p:cNvSpPr/>
            <p:nvPr/>
          </p:nvSpPr>
          <p:spPr>
            <a:xfrm>
              <a:off x="1019176" y="2036363"/>
              <a:ext cx="3676645" cy="1980000"/>
            </a:xfrm>
            <a:prstGeom prst="rect">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5" name="组合 24"/>
            <p:cNvGrpSpPr/>
            <p:nvPr/>
          </p:nvGrpSpPr>
          <p:grpSpPr>
            <a:xfrm>
              <a:off x="1498850" y="2484078"/>
              <a:ext cx="2821595" cy="846679"/>
              <a:chOff x="2189597" y="4369051"/>
              <a:chExt cx="2821595" cy="846679"/>
            </a:xfrm>
          </p:grpSpPr>
          <p:sp>
            <p:nvSpPr>
              <p:cNvPr id="26" name="矩形 25"/>
              <p:cNvSpPr/>
              <p:nvPr/>
            </p:nvSpPr>
            <p:spPr bwMode="auto">
              <a:xfrm>
                <a:off x="2189597" y="4801710"/>
                <a:ext cx="2821595" cy="414020"/>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27" name="PA-文本框 8"/>
              <p:cNvSpPr txBox="1"/>
              <p:nvPr>
                <p:custDataLst>
                  <p:tags r:id="rId5"/>
                </p:custDataLst>
              </p:nvPr>
            </p:nvSpPr>
            <p:spPr>
              <a:xfrm>
                <a:off x="2189598" y="4369051"/>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grpSp>
        <p:nvGrpSpPr>
          <p:cNvPr id="35" name="组合 34"/>
          <p:cNvGrpSpPr/>
          <p:nvPr/>
        </p:nvGrpSpPr>
        <p:grpSpPr>
          <a:xfrm>
            <a:off x="7962901" y="4193766"/>
            <a:ext cx="2698242" cy="1980000"/>
            <a:chOff x="7962901" y="4193766"/>
            <a:chExt cx="2698242" cy="1980000"/>
          </a:xfrm>
        </p:grpSpPr>
        <p:sp>
          <p:nvSpPr>
            <p:cNvPr id="21" name="矩形 20"/>
            <p:cNvSpPr/>
            <p:nvPr/>
          </p:nvSpPr>
          <p:spPr>
            <a:xfrm>
              <a:off x="7962901" y="4193766"/>
              <a:ext cx="2698242" cy="1980000"/>
            </a:xfrm>
            <a:prstGeom prst="rect">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椭圆 4"/>
            <p:cNvSpPr/>
            <p:nvPr/>
          </p:nvSpPr>
          <p:spPr>
            <a:xfrm>
              <a:off x="8959952" y="4610492"/>
              <a:ext cx="737327" cy="762000"/>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8" name="PA-文本框 8"/>
            <p:cNvSpPr txBox="1"/>
            <p:nvPr>
              <p:custDataLst>
                <p:tags r:id="rId6"/>
              </p:custDataLst>
            </p:nvPr>
          </p:nvSpPr>
          <p:spPr>
            <a:xfrm>
              <a:off x="8561418" y="5499645"/>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left)">
                                      <p:cBhvr>
                                        <p:cTn id="8" dur="500"/>
                                        <p:tgtEl>
                                          <p:spTgt spid="31"/>
                                        </p:tgtEl>
                                      </p:cBhvr>
                                    </p:animEffect>
                                  </p:childTnLst>
                                </p:cTn>
                              </p:par>
                              <p:par>
                                <p:cTn id="9" presetID="1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p:tgtEl>
                                          <p:spTgt spid="32"/>
                                        </p:tgtEl>
                                        <p:attrNameLst>
                                          <p:attrName>ppt_x</p:attrName>
                                        </p:attrNameLst>
                                      </p:cBhvr>
                                      <p:tavLst>
                                        <p:tav tm="0">
                                          <p:val>
                                            <p:strVal val="#ppt_x-#ppt_w*1.125000"/>
                                          </p:val>
                                        </p:tav>
                                        <p:tav tm="100000">
                                          <p:val>
                                            <p:strVal val="#ppt_x"/>
                                          </p:val>
                                        </p:tav>
                                      </p:tavLst>
                                    </p:anim>
                                    <p:animEffect transition="in" filter="wipe(right)">
                                      <p:cBhvr>
                                        <p:cTn id="12" dur="500"/>
                                        <p:tgtEl>
                                          <p:spTgt spid="32"/>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ppt_w</p:attrName>
                                        </p:attrNameLst>
                                      </p:cBhvr>
                                      <p:tavLst>
                                        <p:tav tm="0">
                                          <p:val>
                                            <p:fltVal val="0"/>
                                          </p:val>
                                        </p:tav>
                                        <p:tav tm="100000">
                                          <p:val>
                                            <p:strVal val="#ppt_w"/>
                                          </p:val>
                                        </p:tav>
                                      </p:tavLst>
                                    </p:anim>
                                    <p:anim calcmode="lin" valueType="num">
                                      <p:cBhvr>
                                        <p:cTn id="17" dur="500" fill="hold"/>
                                        <p:tgtEl>
                                          <p:spTgt spid="34"/>
                                        </p:tgtEl>
                                        <p:attrNameLst>
                                          <p:attrName>ppt_h</p:attrName>
                                        </p:attrNameLst>
                                      </p:cBhvr>
                                      <p:tavLst>
                                        <p:tav tm="0">
                                          <p:val>
                                            <p:fltVal val="0"/>
                                          </p:val>
                                        </p:tav>
                                        <p:tav tm="100000">
                                          <p:val>
                                            <p:strVal val="#ppt_h"/>
                                          </p:val>
                                        </p:tav>
                                      </p:tavLst>
                                    </p:anim>
                                    <p:animEffect transition="in" filter="fade">
                                      <p:cBhvr>
                                        <p:cTn id="18" dur="500"/>
                                        <p:tgtEl>
                                          <p:spTgt spid="34"/>
                                        </p:tgtEl>
                                      </p:cBhvr>
                                    </p:animEffect>
                                  </p:childTnLst>
                                </p:cTn>
                              </p:par>
                              <p:par>
                                <p:cTn id="19" presetID="53" presetClass="entr" presetSubtype="16"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500" fill="hold"/>
                                        <p:tgtEl>
                                          <p:spTgt spid="35"/>
                                        </p:tgtEl>
                                        <p:attrNameLst>
                                          <p:attrName>ppt_w</p:attrName>
                                        </p:attrNameLst>
                                      </p:cBhvr>
                                      <p:tavLst>
                                        <p:tav tm="0">
                                          <p:val>
                                            <p:fltVal val="0"/>
                                          </p:val>
                                        </p:tav>
                                        <p:tav tm="100000">
                                          <p:val>
                                            <p:strVal val="#ppt_w"/>
                                          </p:val>
                                        </p:tav>
                                      </p:tavLst>
                                    </p:anim>
                                    <p:anim calcmode="lin" valueType="num">
                                      <p:cBhvr>
                                        <p:cTn id="22" dur="500" fill="hold"/>
                                        <p:tgtEl>
                                          <p:spTgt spid="35"/>
                                        </p:tgtEl>
                                        <p:attrNameLst>
                                          <p:attrName>ppt_h</p:attrName>
                                        </p:attrNameLst>
                                      </p:cBhvr>
                                      <p:tavLst>
                                        <p:tav tm="0">
                                          <p:val>
                                            <p:fltVal val="0"/>
                                          </p:val>
                                        </p:tav>
                                        <p:tav tm="100000">
                                          <p:val>
                                            <p:strVal val="#ppt_h"/>
                                          </p:val>
                                        </p:tav>
                                      </p:tavLst>
                                    </p:anim>
                                    <p:animEffect transition="in" filter="fade">
                                      <p:cBhvr>
                                        <p:cTn id="23" dur="500"/>
                                        <p:tgtEl>
                                          <p:spTgt spid="35"/>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9050"/>
            <a:ext cx="12192000" cy="6858000"/>
          </a:xfrm>
          <a:prstGeom prst="rect">
            <a:avLst/>
          </a:prstGeom>
        </p:spPr>
      </p:pic>
      <p:grpSp>
        <p:nvGrpSpPr>
          <p:cNvPr id="39" name="PA-组合 11"/>
          <p:cNvGrpSpPr/>
          <p:nvPr/>
        </p:nvGrpSpPr>
        <p:grpSpPr>
          <a:xfrm>
            <a:off x="1984375" y="2647761"/>
            <a:ext cx="3663950" cy="1009650"/>
            <a:chOff x="1454150" y="2419350"/>
            <a:chExt cx="3663950" cy="1009650"/>
          </a:xfrm>
        </p:grpSpPr>
        <p:grpSp>
          <p:nvGrpSpPr>
            <p:cNvPr id="40" name="组合 39"/>
            <p:cNvGrpSpPr/>
            <p:nvPr/>
          </p:nvGrpSpPr>
          <p:grpSpPr>
            <a:xfrm>
              <a:off x="1454150" y="2419350"/>
              <a:ext cx="1009650" cy="1009650"/>
              <a:chOff x="3324225" y="657225"/>
              <a:chExt cx="5543550" cy="5543550"/>
            </a:xfrm>
          </p:grpSpPr>
          <p:pic>
            <p:nvPicPr>
              <p:cNvPr id="44" name="PA-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4225" y="657225"/>
                <a:ext cx="5543550" cy="5543550"/>
              </a:xfrm>
              <a:prstGeom prst="rect">
                <a:avLst/>
              </a:prstGeom>
            </p:spPr>
          </p:pic>
          <p:sp>
            <p:nvSpPr>
              <p:cNvPr id="45" name="PA-椭圆 3"/>
              <p:cNvSpPr/>
              <p:nvPr/>
            </p:nvSpPr>
            <p:spPr>
              <a:xfrm>
                <a:off x="3962400" y="1295400"/>
                <a:ext cx="4267200" cy="426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6" name="PA-椭圆 60"/>
              <p:cNvSpPr/>
              <p:nvPr/>
            </p:nvSpPr>
            <p:spPr>
              <a:xfrm>
                <a:off x="4893089" y="2180780"/>
                <a:ext cx="2405822" cy="2440557"/>
              </a:xfrm>
              <a:custGeom>
                <a:avLst/>
                <a:gdLst>
                  <a:gd name="T0" fmla="*/ 375 w 500"/>
                  <a:gd name="T1" fmla="*/ 188 h 508"/>
                  <a:gd name="T2" fmla="*/ 188 w 500"/>
                  <a:gd name="T3" fmla="*/ 0 h 508"/>
                  <a:gd name="T4" fmla="*/ 0 w 500"/>
                  <a:gd name="T5" fmla="*/ 188 h 508"/>
                  <a:gd name="T6" fmla="*/ 188 w 500"/>
                  <a:gd name="T7" fmla="*/ 375 h 508"/>
                  <a:gd name="T8" fmla="*/ 375 w 500"/>
                  <a:gd name="T9" fmla="*/ 188 h 508"/>
                  <a:gd name="T10" fmla="*/ 188 w 500"/>
                  <a:gd name="T11" fmla="*/ 328 h 508"/>
                  <a:gd name="T12" fmla="*/ 47 w 500"/>
                  <a:gd name="T13" fmla="*/ 188 h 508"/>
                  <a:gd name="T14" fmla="*/ 188 w 500"/>
                  <a:gd name="T15" fmla="*/ 47 h 508"/>
                  <a:gd name="T16" fmla="*/ 328 w 500"/>
                  <a:gd name="T17" fmla="*/ 188 h 508"/>
                  <a:gd name="T18" fmla="*/ 188 w 500"/>
                  <a:gd name="T19" fmla="*/ 328 h 508"/>
                  <a:gd name="T20" fmla="*/ 500 w 500"/>
                  <a:gd name="T21" fmla="*/ 466 h 508"/>
                  <a:gd name="T22" fmla="*/ 458 w 500"/>
                  <a:gd name="T23" fmla="*/ 508 h 508"/>
                  <a:gd name="T24" fmla="*/ 314 w 500"/>
                  <a:gd name="T25" fmla="*/ 364 h 508"/>
                  <a:gd name="T26" fmla="*/ 356 w 500"/>
                  <a:gd name="T27" fmla="*/ 322 h 508"/>
                  <a:gd name="T28" fmla="*/ 500 w 500"/>
                  <a:gd name="T29" fmla="*/ 466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0" h="508">
                    <a:moveTo>
                      <a:pt x="375" y="188"/>
                    </a:moveTo>
                    <a:cubicBezTo>
                      <a:pt x="375" y="84"/>
                      <a:pt x="291" y="0"/>
                      <a:pt x="188" y="0"/>
                    </a:cubicBezTo>
                    <a:cubicBezTo>
                      <a:pt x="84" y="0"/>
                      <a:pt x="0" y="84"/>
                      <a:pt x="0" y="188"/>
                    </a:cubicBezTo>
                    <a:cubicBezTo>
                      <a:pt x="0" y="291"/>
                      <a:pt x="84" y="375"/>
                      <a:pt x="188" y="375"/>
                    </a:cubicBezTo>
                    <a:cubicBezTo>
                      <a:pt x="291" y="375"/>
                      <a:pt x="375" y="291"/>
                      <a:pt x="375" y="188"/>
                    </a:cubicBezTo>
                    <a:close/>
                    <a:moveTo>
                      <a:pt x="188" y="328"/>
                    </a:moveTo>
                    <a:cubicBezTo>
                      <a:pt x="110" y="328"/>
                      <a:pt x="47" y="265"/>
                      <a:pt x="47" y="188"/>
                    </a:cubicBezTo>
                    <a:cubicBezTo>
                      <a:pt x="47" y="110"/>
                      <a:pt x="110" y="47"/>
                      <a:pt x="188" y="47"/>
                    </a:cubicBezTo>
                    <a:cubicBezTo>
                      <a:pt x="265" y="47"/>
                      <a:pt x="328" y="110"/>
                      <a:pt x="328" y="188"/>
                    </a:cubicBezTo>
                    <a:cubicBezTo>
                      <a:pt x="328" y="265"/>
                      <a:pt x="265" y="328"/>
                      <a:pt x="188" y="328"/>
                    </a:cubicBezTo>
                    <a:close/>
                    <a:moveTo>
                      <a:pt x="500" y="466"/>
                    </a:moveTo>
                    <a:lnTo>
                      <a:pt x="458" y="508"/>
                    </a:lnTo>
                    <a:lnTo>
                      <a:pt x="314" y="364"/>
                    </a:lnTo>
                    <a:lnTo>
                      <a:pt x="356" y="322"/>
                    </a:lnTo>
                    <a:lnTo>
                      <a:pt x="500" y="466"/>
                    </a:lnTo>
                    <a:close/>
                  </a:path>
                </a:pathLst>
              </a:cu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1" name="组合 40"/>
            <p:cNvGrpSpPr/>
            <p:nvPr/>
          </p:nvGrpSpPr>
          <p:grpSpPr>
            <a:xfrm>
              <a:off x="2574913" y="2429966"/>
              <a:ext cx="2543187" cy="825650"/>
              <a:chOff x="2574913" y="2827338"/>
              <a:chExt cx="2543187" cy="825650"/>
            </a:xfrm>
          </p:grpSpPr>
          <p:sp>
            <p:nvSpPr>
              <p:cNvPr id="42" name="PA-文本框 8"/>
              <p:cNvSpPr txBox="1"/>
              <p:nvPr/>
            </p:nvSpPr>
            <p:spPr>
              <a:xfrm>
                <a:off x="2574913" y="2827338"/>
                <a:ext cx="2209259" cy="646331"/>
              </a:xfrm>
              <a:prstGeom prst="rect">
                <a:avLst/>
              </a:prstGeom>
              <a:noFill/>
            </p:spPr>
            <p:txBody>
              <a:bodyPr wrap="none" rtlCol="0">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3600" i="1" dirty="0">
                    <a:solidFill>
                      <a:schemeClr val="bg1"/>
                    </a:solidFill>
                    <a:latin typeface="Century Gothic" panose="020B0502020202020204" pitchFamily="34" charset="0"/>
                    <a:ea typeface="ＤＦ明朝体W5" panose="02010609010101010101" pitchFamily="49" charset="-128"/>
                  </a:rPr>
                  <a:t>Text here</a:t>
                </a:r>
                <a:endParaRPr lang="zh-CN" altLang="en-US" sz="3600" i="1" dirty="0">
                  <a:solidFill>
                    <a:schemeClr val="bg1"/>
                  </a:solidFill>
                  <a:latin typeface="Century Gothic" panose="020B0502020202020204" pitchFamily="34" charset="0"/>
                  <a:ea typeface="ＤＦ明朝体W5" panose="02010609010101010101" pitchFamily="49" charset="-128"/>
                </a:endParaRPr>
              </a:p>
            </p:txBody>
          </p:sp>
          <p:sp>
            <p:nvSpPr>
              <p:cNvPr id="43" name="PA-矩形 9"/>
              <p:cNvSpPr/>
              <p:nvPr/>
            </p:nvSpPr>
            <p:spPr bwMode="auto">
              <a:xfrm>
                <a:off x="2574913" y="3400258"/>
                <a:ext cx="2543187" cy="252730"/>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zh-CN" altLang="en-US" sz="1050" i="1" dirty="0">
                    <a:solidFill>
                      <a:schemeClr val="bg1"/>
                    </a:solidFill>
                    <a:latin typeface="Century Gothic" panose="020B0502020202020204" pitchFamily="34" charset="0"/>
                    <a:ea typeface="+mj-ea"/>
                  </a:rPr>
                  <a:t>Please add content here</a:t>
                </a:r>
                <a:endParaRPr lang="zh-CN" altLang="en-US" sz="1050" i="1" dirty="0">
                  <a:solidFill>
                    <a:schemeClr val="bg1"/>
                  </a:solidFill>
                  <a:latin typeface="Century Gothic" panose="020B0502020202020204" pitchFamily="34" charset="0"/>
                  <a:ea typeface="+mj-ea"/>
                </a:endParaRPr>
              </a:p>
            </p:txBody>
          </p:sp>
        </p:grpSp>
      </p:grpSp>
      <p:grpSp>
        <p:nvGrpSpPr>
          <p:cNvPr id="58" name="PA-组合 12"/>
          <p:cNvGrpSpPr/>
          <p:nvPr/>
        </p:nvGrpSpPr>
        <p:grpSpPr>
          <a:xfrm>
            <a:off x="6543675" y="2647761"/>
            <a:ext cx="3663950" cy="1009650"/>
            <a:chOff x="1454150" y="2419350"/>
            <a:chExt cx="3663950" cy="1009650"/>
          </a:xfrm>
        </p:grpSpPr>
        <p:grpSp>
          <p:nvGrpSpPr>
            <p:cNvPr id="59" name="组合 58"/>
            <p:cNvGrpSpPr/>
            <p:nvPr/>
          </p:nvGrpSpPr>
          <p:grpSpPr>
            <a:xfrm>
              <a:off x="1454150" y="2419350"/>
              <a:ext cx="1009650" cy="1009650"/>
              <a:chOff x="3324225" y="657225"/>
              <a:chExt cx="5543550" cy="5543550"/>
            </a:xfrm>
          </p:grpSpPr>
          <p:pic>
            <p:nvPicPr>
              <p:cNvPr id="67" name="PA-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4225" y="657225"/>
                <a:ext cx="5543550" cy="5543550"/>
              </a:xfrm>
              <a:prstGeom prst="rect">
                <a:avLst/>
              </a:prstGeom>
            </p:spPr>
          </p:pic>
          <p:sp>
            <p:nvSpPr>
              <p:cNvPr id="68" name="PA-椭圆 18"/>
              <p:cNvSpPr/>
              <p:nvPr/>
            </p:nvSpPr>
            <p:spPr>
              <a:xfrm>
                <a:off x="3962400" y="1295400"/>
                <a:ext cx="4267200" cy="426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69" name="PA-椭圆 61"/>
              <p:cNvSpPr/>
              <p:nvPr/>
            </p:nvSpPr>
            <p:spPr>
              <a:xfrm>
                <a:off x="4905973" y="2180780"/>
                <a:ext cx="2380054" cy="2440557"/>
              </a:xfrm>
              <a:custGeom>
                <a:avLst/>
                <a:gdLst>
                  <a:gd name="connsiteX0" fmla="*/ 289142 w 593263"/>
                  <a:gd name="connsiteY0" fmla="*/ 515850 h 608344"/>
                  <a:gd name="connsiteX1" fmla="*/ 227765 w 593263"/>
                  <a:gd name="connsiteY1" fmla="*/ 563478 h 608344"/>
                  <a:gd name="connsiteX2" fmla="*/ 365576 w 593263"/>
                  <a:gd name="connsiteY2" fmla="*/ 563478 h 608344"/>
                  <a:gd name="connsiteX3" fmla="*/ 304122 w 593263"/>
                  <a:gd name="connsiteY3" fmla="*/ 515850 h 608344"/>
                  <a:gd name="connsiteX4" fmla="*/ 289175 w 593263"/>
                  <a:gd name="connsiteY4" fmla="*/ 515431 h 608344"/>
                  <a:gd name="connsiteX5" fmla="*/ 304155 w 593263"/>
                  <a:gd name="connsiteY5" fmla="*/ 515431 h 608344"/>
                  <a:gd name="connsiteX6" fmla="*/ 366070 w 593263"/>
                  <a:gd name="connsiteY6" fmla="*/ 564057 h 608344"/>
                  <a:gd name="connsiteX7" fmla="*/ 227259 w 593263"/>
                  <a:gd name="connsiteY7" fmla="*/ 564057 h 608344"/>
                  <a:gd name="connsiteX8" fmla="*/ 289175 w 593263"/>
                  <a:gd name="connsiteY8" fmla="*/ 515431 h 608344"/>
                  <a:gd name="connsiteX9" fmla="*/ 289142 w 593263"/>
                  <a:gd name="connsiteY9" fmla="*/ 514853 h 608344"/>
                  <a:gd name="connsiteX10" fmla="*/ 226767 w 593263"/>
                  <a:gd name="connsiteY10" fmla="*/ 564014 h 608344"/>
                  <a:gd name="connsiteX11" fmla="*/ 226767 w 593263"/>
                  <a:gd name="connsiteY11" fmla="*/ 564475 h 608344"/>
                  <a:gd name="connsiteX12" fmla="*/ 366574 w 593263"/>
                  <a:gd name="connsiteY12" fmla="*/ 564475 h 608344"/>
                  <a:gd name="connsiteX13" fmla="*/ 366574 w 593263"/>
                  <a:gd name="connsiteY13" fmla="*/ 564014 h 608344"/>
                  <a:gd name="connsiteX14" fmla="*/ 304122 w 593263"/>
                  <a:gd name="connsiteY14" fmla="*/ 514853 h 608344"/>
                  <a:gd name="connsiteX15" fmla="*/ 530681 w 593263"/>
                  <a:gd name="connsiteY15" fmla="*/ 143537 h 608344"/>
                  <a:gd name="connsiteX16" fmla="*/ 530416 w 593263"/>
                  <a:gd name="connsiteY16" fmla="*/ 144771 h 608344"/>
                  <a:gd name="connsiteX17" fmla="*/ 530089 w 593263"/>
                  <a:gd name="connsiteY17" fmla="*/ 145272 h 608344"/>
                  <a:gd name="connsiteX18" fmla="*/ 62599 w 593263"/>
                  <a:gd name="connsiteY18" fmla="*/ 143295 h 608344"/>
                  <a:gd name="connsiteX19" fmla="*/ 63310 w 593263"/>
                  <a:gd name="connsiteY19" fmla="*/ 145377 h 608344"/>
                  <a:gd name="connsiteX20" fmla="*/ 62916 w 593263"/>
                  <a:gd name="connsiteY20" fmla="*/ 144771 h 608344"/>
                  <a:gd name="connsiteX21" fmla="*/ 151870 w 593263"/>
                  <a:gd name="connsiteY21" fmla="*/ 44867 h 608344"/>
                  <a:gd name="connsiteX22" fmla="*/ 151870 w 593263"/>
                  <a:gd name="connsiteY22" fmla="*/ 247725 h 608344"/>
                  <a:gd name="connsiteX23" fmla="*/ 151870 w 593263"/>
                  <a:gd name="connsiteY23" fmla="*/ 248568 h 608344"/>
                  <a:gd name="connsiteX24" fmla="*/ 163623 w 593263"/>
                  <a:gd name="connsiteY24" fmla="*/ 303712 h 608344"/>
                  <a:gd name="connsiteX25" fmla="*/ 290756 w 593263"/>
                  <a:gd name="connsiteY25" fmla="*/ 386466 h 608344"/>
                  <a:gd name="connsiteX26" fmla="*/ 302509 w 593263"/>
                  <a:gd name="connsiteY26" fmla="*/ 386466 h 608344"/>
                  <a:gd name="connsiteX27" fmla="*/ 429718 w 593263"/>
                  <a:gd name="connsiteY27" fmla="*/ 303712 h 608344"/>
                  <a:gd name="connsiteX28" fmla="*/ 441471 w 593263"/>
                  <a:gd name="connsiteY28" fmla="*/ 248568 h 608344"/>
                  <a:gd name="connsiteX29" fmla="*/ 441471 w 593263"/>
                  <a:gd name="connsiteY29" fmla="*/ 247725 h 608344"/>
                  <a:gd name="connsiteX30" fmla="*/ 441471 w 593263"/>
                  <a:gd name="connsiteY30" fmla="*/ 44867 h 608344"/>
                  <a:gd name="connsiteX31" fmla="*/ 485907 w 593263"/>
                  <a:gd name="connsiteY31" fmla="*/ 44359 h 608344"/>
                  <a:gd name="connsiteX32" fmla="*/ 533074 w 593263"/>
                  <a:gd name="connsiteY32" fmla="*/ 44359 h 608344"/>
                  <a:gd name="connsiteX33" fmla="*/ 548899 w 593263"/>
                  <a:gd name="connsiteY33" fmla="*/ 60926 h 608344"/>
                  <a:gd name="connsiteX34" fmla="*/ 547924 w 593263"/>
                  <a:gd name="connsiteY34" fmla="*/ 67809 h 608344"/>
                  <a:gd name="connsiteX35" fmla="*/ 533150 w 593263"/>
                  <a:gd name="connsiteY35" fmla="*/ 136289 h 608344"/>
                  <a:gd name="connsiteX36" fmla="*/ 530681 w 593263"/>
                  <a:gd name="connsiteY36" fmla="*/ 143537 h 608344"/>
                  <a:gd name="connsiteX37" fmla="*/ 548401 w 593263"/>
                  <a:gd name="connsiteY37" fmla="*/ 60896 h 608344"/>
                  <a:gd name="connsiteX38" fmla="*/ 544176 w 593263"/>
                  <a:gd name="connsiteY38" fmla="*/ 49622 h 608344"/>
                  <a:gd name="connsiteX39" fmla="*/ 533037 w 593263"/>
                  <a:gd name="connsiteY39" fmla="*/ 44867 h 608344"/>
                  <a:gd name="connsiteX40" fmla="*/ 486332 w 593263"/>
                  <a:gd name="connsiteY40" fmla="*/ 44867 h 608344"/>
                  <a:gd name="connsiteX41" fmla="*/ 486332 w 593263"/>
                  <a:gd name="connsiteY41" fmla="*/ 212368 h 608344"/>
                  <a:gd name="connsiteX42" fmla="*/ 530089 w 593263"/>
                  <a:gd name="connsiteY42" fmla="*/ 145272 h 608344"/>
                  <a:gd name="connsiteX43" fmla="*/ 528649 w 593263"/>
                  <a:gd name="connsiteY43" fmla="*/ 149497 h 608344"/>
                  <a:gd name="connsiteX44" fmla="*/ 502008 w 593263"/>
                  <a:gd name="connsiteY44" fmla="*/ 190019 h 608344"/>
                  <a:gd name="connsiteX45" fmla="*/ 485907 w 593263"/>
                  <a:gd name="connsiteY45" fmla="*/ 213629 h 608344"/>
                  <a:gd name="connsiteX46" fmla="*/ 151362 w 593263"/>
                  <a:gd name="connsiteY46" fmla="*/ 44359 h 608344"/>
                  <a:gd name="connsiteX47" fmla="*/ 220576 w 593263"/>
                  <a:gd name="connsiteY47" fmla="*/ 44359 h 608344"/>
                  <a:gd name="connsiteX48" fmla="*/ 264900 w 593263"/>
                  <a:gd name="connsiteY48" fmla="*/ 44359 h 608344"/>
                  <a:gd name="connsiteX49" fmla="*/ 328429 w 593263"/>
                  <a:gd name="connsiteY49" fmla="*/ 44359 h 608344"/>
                  <a:gd name="connsiteX50" fmla="*/ 372830 w 593263"/>
                  <a:gd name="connsiteY50" fmla="*/ 44359 h 608344"/>
                  <a:gd name="connsiteX51" fmla="*/ 442044 w 593263"/>
                  <a:gd name="connsiteY51" fmla="*/ 44359 h 608344"/>
                  <a:gd name="connsiteX52" fmla="*/ 442044 w 593263"/>
                  <a:gd name="connsiteY52" fmla="*/ 247759 h 608344"/>
                  <a:gd name="connsiteX53" fmla="*/ 441967 w 593263"/>
                  <a:gd name="connsiteY53" fmla="*/ 248603 h 608344"/>
                  <a:gd name="connsiteX54" fmla="*/ 430214 w 593263"/>
                  <a:gd name="connsiteY54" fmla="*/ 303978 h 608344"/>
                  <a:gd name="connsiteX55" fmla="*/ 302541 w 593263"/>
                  <a:gd name="connsiteY55" fmla="*/ 386964 h 608344"/>
                  <a:gd name="connsiteX56" fmla="*/ 290788 w 593263"/>
                  <a:gd name="connsiteY56" fmla="*/ 386964 h 608344"/>
                  <a:gd name="connsiteX57" fmla="*/ 163192 w 593263"/>
                  <a:gd name="connsiteY57" fmla="*/ 303978 h 608344"/>
                  <a:gd name="connsiteX58" fmla="*/ 151362 w 593263"/>
                  <a:gd name="connsiteY58" fmla="*/ 248603 h 608344"/>
                  <a:gd name="connsiteX59" fmla="*/ 151362 w 593263"/>
                  <a:gd name="connsiteY59" fmla="*/ 247759 h 608344"/>
                  <a:gd name="connsiteX60" fmla="*/ 60332 w 593263"/>
                  <a:gd name="connsiteY60" fmla="*/ 44359 h 608344"/>
                  <a:gd name="connsiteX61" fmla="*/ 107499 w 593263"/>
                  <a:gd name="connsiteY61" fmla="*/ 44359 h 608344"/>
                  <a:gd name="connsiteX62" fmla="*/ 107499 w 593263"/>
                  <a:gd name="connsiteY62" fmla="*/ 213629 h 608344"/>
                  <a:gd name="connsiteX63" fmla="*/ 89716 w 593263"/>
                  <a:gd name="connsiteY63" fmla="*/ 187576 h 608344"/>
                  <a:gd name="connsiteX64" fmla="*/ 64773 w 593263"/>
                  <a:gd name="connsiteY64" fmla="*/ 149662 h 608344"/>
                  <a:gd name="connsiteX65" fmla="*/ 63310 w 593263"/>
                  <a:gd name="connsiteY65" fmla="*/ 145377 h 608344"/>
                  <a:gd name="connsiteX66" fmla="*/ 106932 w 593263"/>
                  <a:gd name="connsiteY66" fmla="*/ 212368 h 608344"/>
                  <a:gd name="connsiteX67" fmla="*/ 106932 w 593263"/>
                  <a:gd name="connsiteY67" fmla="*/ 44867 h 608344"/>
                  <a:gd name="connsiteX68" fmla="*/ 60304 w 593263"/>
                  <a:gd name="connsiteY68" fmla="*/ 44867 h 608344"/>
                  <a:gd name="connsiteX69" fmla="*/ 49089 w 593263"/>
                  <a:gd name="connsiteY69" fmla="*/ 49622 h 608344"/>
                  <a:gd name="connsiteX70" fmla="*/ 44940 w 593263"/>
                  <a:gd name="connsiteY70" fmla="*/ 60896 h 608344"/>
                  <a:gd name="connsiteX71" fmla="*/ 62599 w 593263"/>
                  <a:gd name="connsiteY71" fmla="*/ 143295 h 608344"/>
                  <a:gd name="connsiteX72" fmla="*/ 60093 w 593263"/>
                  <a:gd name="connsiteY72" fmla="*/ 135955 h 608344"/>
                  <a:gd name="connsiteX73" fmla="*/ 45391 w 593263"/>
                  <a:gd name="connsiteY73" fmla="*/ 67700 h 608344"/>
                  <a:gd name="connsiteX74" fmla="*/ 44431 w 593263"/>
                  <a:gd name="connsiteY74" fmla="*/ 60926 h 608344"/>
                  <a:gd name="connsiteX75" fmla="*/ 60332 w 593263"/>
                  <a:gd name="connsiteY75" fmla="*/ 44359 h 608344"/>
                  <a:gd name="connsiteX76" fmla="*/ 485334 w 593263"/>
                  <a:gd name="connsiteY76" fmla="*/ 43793 h 608344"/>
                  <a:gd name="connsiteX77" fmla="*/ 485334 w 593263"/>
                  <a:gd name="connsiteY77" fmla="*/ 214899 h 608344"/>
                  <a:gd name="connsiteX78" fmla="*/ 486256 w 593263"/>
                  <a:gd name="connsiteY78" fmla="*/ 213979 h 608344"/>
                  <a:gd name="connsiteX79" fmla="*/ 502008 w 593263"/>
                  <a:gd name="connsiteY79" fmla="*/ 190019 h 608344"/>
                  <a:gd name="connsiteX80" fmla="*/ 527658 w 593263"/>
                  <a:gd name="connsiteY80" fmla="*/ 152406 h 608344"/>
                  <a:gd name="connsiteX81" fmla="*/ 528649 w 593263"/>
                  <a:gd name="connsiteY81" fmla="*/ 149497 h 608344"/>
                  <a:gd name="connsiteX82" fmla="*/ 531107 w 593263"/>
                  <a:gd name="connsiteY82" fmla="*/ 145759 h 608344"/>
                  <a:gd name="connsiteX83" fmla="*/ 533150 w 593263"/>
                  <a:gd name="connsiteY83" fmla="*/ 136289 h 608344"/>
                  <a:gd name="connsiteX84" fmla="*/ 541843 w 593263"/>
                  <a:gd name="connsiteY84" fmla="*/ 110778 h 608344"/>
                  <a:gd name="connsiteX85" fmla="*/ 547924 w 593263"/>
                  <a:gd name="connsiteY85" fmla="*/ 67809 h 608344"/>
                  <a:gd name="connsiteX86" fmla="*/ 549399 w 593263"/>
                  <a:gd name="connsiteY86" fmla="*/ 60973 h 608344"/>
                  <a:gd name="connsiteX87" fmla="*/ 544944 w 593263"/>
                  <a:gd name="connsiteY87" fmla="*/ 48931 h 608344"/>
                  <a:gd name="connsiteX88" fmla="*/ 533037 w 593263"/>
                  <a:gd name="connsiteY88" fmla="*/ 43793 h 608344"/>
                  <a:gd name="connsiteX89" fmla="*/ 150795 w 593263"/>
                  <a:gd name="connsiteY89" fmla="*/ 43793 h 608344"/>
                  <a:gd name="connsiteX90" fmla="*/ 150795 w 593263"/>
                  <a:gd name="connsiteY90" fmla="*/ 247725 h 608344"/>
                  <a:gd name="connsiteX91" fmla="*/ 150871 w 593263"/>
                  <a:gd name="connsiteY91" fmla="*/ 248568 h 608344"/>
                  <a:gd name="connsiteX92" fmla="*/ 162701 w 593263"/>
                  <a:gd name="connsiteY92" fmla="*/ 304095 h 608344"/>
                  <a:gd name="connsiteX93" fmla="*/ 290756 w 593263"/>
                  <a:gd name="connsiteY93" fmla="*/ 387463 h 608344"/>
                  <a:gd name="connsiteX94" fmla="*/ 302509 w 593263"/>
                  <a:gd name="connsiteY94" fmla="*/ 387463 h 608344"/>
                  <a:gd name="connsiteX95" fmla="*/ 430640 w 593263"/>
                  <a:gd name="connsiteY95" fmla="*/ 304095 h 608344"/>
                  <a:gd name="connsiteX96" fmla="*/ 442470 w 593263"/>
                  <a:gd name="connsiteY96" fmla="*/ 248568 h 608344"/>
                  <a:gd name="connsiteX97" fmla="*/ 442470 w 593263"/>
                  <a:gd name="connsiteY97" fmla="*/ 43793 h 608344"/>
                  <a:gd name="connsiteX98" fmla="*/ 60304 w 593263"/>
                  <a:gd name="connsiteY98" fmla="*/ 43793 h 608344"/>
                  <a:gd name="connsiteX99" fmla="*/ 48397 w 593263"/>
                  <a:gd name="connsiteY99" fmla="*/ 48931 h 608344"/>
                  <a:gd name="connsiteX100" fmla="*/ 43942 w 593263"/>
                  <a:gd name="connsiteY100" fmla="*/ 60973 h 608344"/>
                  <a:gd name="connsiteX101" fmla="*/ 45391 w 593263"/>
                  <a:gd name="connsiteY101" fmla="*/ 67700 h 608344"/>
                  <a:gd name="connsiteX102" fmla="*/ 51498 w 593263"/>
                  <a:gd name="connsiteY102" fmla="*/ 110778 h 608344"/>
                  <a:gd name="connsiteX103" fmla="*/ 60093 w 593263"/>
                  <a:gd name="connsiteY103" fmla="*/ 135955 h 608344"/>
                  <a:gd name="connsiteX104" fmla="*/ 62205 w 593263"/>
                  <a:gd name="connsiteY104" fmla="*/ 145759 h 608344"/>
                  <a:gd name="connsiteX105" fmla="*/ 64773 w 593263"/>
                  <a:gd name="connsiteY105" fmla="*/ 149662 h 608344"/>
                  <a:gd name="connsiteX106" fmla="*/ 65710 w 593263"/>
                  <a:gd name="connsiteY106" fmla="*/ 152406 h 608344"/>
                  <a:gd name="connsiteX107" fmla="*/ 89716 w 593263"/>
                  <a:gd name="connsiteY107" fmla="*/ 187576 h 608344"/>
                  <a:gd name="connsiteX108" fmla="*/ 107086 w 593263"/>
                  <a:gd name="connsiteY108" fmla="*/ 213979 h 608344"/>
                  <a:gd name="connsiteX109" fmla="*/ 108007 w 593263"/>
                  <a:gd name="connsiteY109" fmla="*/ 214899 h 608344"/>
                  <a:gd name="connsiteX110" fmla="*/ 108007 w 593263"/>
                  <a:gd name="connsiteY110" fmla="*/ 43793 h 608344"/>
                  <a:gd name="connsiteX111" fmla="*/ 60304 w 593263"/>
                  <a:gd name="connsiteY111" fmla="*/ 997 h 608344"/>
                  <a:gd name="connsiteX112" fmla="*/ 533037 w 593263"/>
                  <a:gd name="connsiteY112" fmla="*/ 997 h 608344"/>
                  <a:gd name="connsiteX113" fmla="*/ 575978 w 593263"/>
                  <a:gd name="connsiteY113" fmla="*/ 19481 h 608344"/>
                  <a:gd name="connsiteX114" fmla="*/ 592187 w 593263"/>
                  <a:gd name="connsiteY114" fmla="*/ 63197 h 608344"/>
                  <a:gd name="connsiteX115" fmla="*/ 559539 w 593263"/>
                  <a:gd name="connsiteY115" fmla="*/ 185678 h 608344"/>
                  <a:gd name="connsiteX116" fmla="*/ 496933 w 593263"/>
                  <a:gd name="connsiteY116" fmla="*/ 262297 h 608344"/>
                  <a:gd name="connsiteX117" fmla="*/ 483797 w 593263"/>
                  <a:gd name="connsiteY117" fmla="*/ 272650 h 608344"/>
                  <a:gd name="connsiteX118" fmla="*/ 483644 w 593263"/>
                  <a:gd name="connsiteY118" fmla="*/ 272727 h 608344"/>
                  <a:gd name="connsiteX119" fmla="*/ 483567 w 593263"/>
                  <a:gd name="connsiteY119" fmla="*/ 272957 h 608344"/>
                  <a:gd name="connsiteX120" fmla="*/ 470969 w 593263"/>
                  <a:gd name="connsiteY120" fmla="*/ 318821 h 608344"/>
                  <a:gd name="connsiteX121" fmla="*/ 431792 w 593263"/>
                  <a:gd name="connsiteY121" fmla="*/ 376802 h 608344"/>
                  <a:gd name="connsiteX122" fmla="*/ 373718 w 593263"/>
                  <a:gd name="connsiteY122" fmla="*/ 415917 h 608344"/>
                  <a:gd name="connsiteX123" fmla="*/ 318563 w 593263"/>
                  <a:gd name="connsiteY123" fmla="*/ 429568 h 608344"/>
                  <a:gd name="connsiteX124" fmla="*/ 318103 w 593263"/>
                  <a:gd name="connsiteY124" fmla="*/ 429568 h 608344"/>
                  <a:gd name="connsiteX125" fmla="*/ 318103 w 593263"/>
                  <a:gd name="connsiteY125" fmla="*/ 473438 h 608344"/>
                  <a:gd name="connsiteX126" fmla="*/ 318487 w 593263"/>
                  <a:gd name="connsiteY126" fmla="*/ 473438 h 608344"/>
                  <a:gd name="connsiteX127" fmla="*/ 370722 w 593263"/>
                  <a:gd name="connsiteY127" fmla="*/ 494069 h 608344"/>
                  <a:gd name="connsiteX128" fmla="*/ 409438 w 593263"/>
                  <a:gd name="connsiteY128" fmla="*/ 564014 h 608344"/>
                  <a:gd name="connsiteX129" fmla="*/ 409438 w 593263"/>
                  <a:gd name="connsiteY129" fmla="*/ 607270 h 608344"/>
                  <a:gd name="connsiteX130" fmla="*/ 183903 w 593263"/>
                  <a:gd name="connsiteY130" fmla="*/ 607270 h 608344"/>
                  <a:gd name="connsiteX131" fmla="*/ 183903 w 593263"/>
                  <a:gd name="connsiteY131" fmla="*/ 564014 h 608344"/>
                  <a:gd name="connsiteX132" fmla="*/ 222542 w 593263"/>
                  <a:gd name="connsiteY132" fmla="*/ 494069 h 608344"/>
                  <a:gd name="connsiteX133" fmla="*/ 274778 w 593263"/>
                  <a:gd name="connsiteY133" fmla="*/ 473438 h 608344"/>
                  <a:gd name="connsiteX134" fmla="*/ 275239 w 593263"/>
                  <a:gd name="connsiteY134" fmla="*/ 473438 h 608344"/>
                  <a:gd name="connsiteX135" fmla="*/ 275239 w 593263"/>
                  <a:gd name="connsiteY135" fmla="*/ 429568 h 608344"/>
                  <a:gd name="connsiteX136" fmla="*/ 274778 w 593263"/>
                  <a:gd name="connsiteY136" fmla="*/ 429568 h 608344"/>
                  <a:gd name="connsiteX137" fmla="*/ 219623 w 593263"/>
                  <a:gd name="connsiteY137" fmla="*/ 415917 h 608344"/>
                  <a:gd name="connsiteX138" fmla="*/ 161549 w 593263"/>
                  <a:gd name="connsiteY138" fmla="*/ 376802 h 608344"/>
                  <a:gd name="connsiteX139" fmla="*/ 122372 w 593263"/>
                  <a:gd name="connsiteY139" fmla="*/ 318821 h 608344"/>
                  <a:gd name="connsiteX140" fmla="*/ 109697 w 593263"/>
                  <a:gd name="connsiteY140" fmla="*/ 272957 h 608344"/>
                  <a:gd name="connsiteX141" fmla="*/ 109697 w 593263"/>
                  <a:gd name="connsiteY141" fmla="*/ 272727 h 608344"/>
                  <a:gd name="connsiteX142" fmla="*/ 109544 w 593263"/>
                  <a:gd name="connsiteY142" fmla="*/ 272650 h 608344"/>
                  <a:gd name="connsiteX143" fmla="*/ 96331 w 593263"/>
                  <a:gd name="connsiteY143" fmla="*/ 262297 h 608344"/>
                  <a:gd name="connsiteX144" fmla="*/ 33802 w 593263"/>
                  <a:gd name="connsiteY144" fmla="*/ 185678 h 608344"/>
                  <a:gd name="connsiteX145" fmla="*/ 1155 w 593263"/>
                  <a:gd name="connsiteY145" fmla="*/ 63197 h 608344"/>
                  <a:gd name="connsiteX146" fmla="*/ 17286 w 593263"/>
                  <a:gd name="connsiteY146" fmla="*/ 19481 h 608344"/>
                  <a:gd name="connsiteX147" fmla="*/ 60304 w 593263"/>
                  <a:gd name="connsiteY147" fmla="*/ 997 h 608344"/>
                  <a:gd name="connsiteX148" fmla="*/ 60332 w 593263"/>
                  <a:gd name="connsiteY148" fmla="*/ 565 h 608344"/>
                  <a:gd name="connsiteX149" fmla="*/ 16930 w 593263"/>
                  <a:gd name="connsiteY149" fmla="*/ 19126 h 608344"/>
                  <a:gd name="connsiteX150" fmla="*/ 644 w 593263"/>
                  <a:gd name="connsiteY150" fmla="*/ 63226 h 608344"/>
                  <a:gd name="connsiteX151" fmla="*/ 33369 w 593263"/>
                  <a:gd name="connsiteY151" fmla="*/ 185941 h 608344"/>
                  <a:gd name="connsiteX152" fmla="*/ 96053 w 593263"/>
                  <a:gd name="connsiteY152" fmla="*/ 262715 h 608344"/>
                  <a:gd name="connsiteX153" fmla="*/ 109266 w 593263"/>
                  <a:gd name="connsiteY153" fmla="*/ 273069 h 608344"/>
                  <a:gd name="connsiteX154" fmla="*/ 121941 w 593263"/>
                  <a:gd name="connsiteY154" fmla="*/ 319011 h 608344"/>
                  <a:gd name="connsiteX155" fmla="*/ 161195 w 593263"/>
                  <a:gd name="connsiteY155" fmla="*/ 377224 h 608344"/>
                  <a:gd name="connsiteX156" fmla="*/ 219424 w 593263"/>
                  <a:gd name="connsiteY156" fmla="*/ 416416 h 608344"/>
                  <a:gd name="connsiteX157" fmla="*/ 274733 w 593263"/>
                  <a:gd name="connsiteY157" fmla="*/ 430068 h 608344"/>
                  <a:gd name="connsiteX158" fmla="*/ 274733 w 593263"/>
                  <a:gd name="connsiteY158" fmla="*/ 473018 h 608344"/>
                  <a:gd name="connsiteX159" fmla="*/ 222343 w 593263"/>
                  <a:gd name="connsiteY159" fmla="*/ 493649 h 608344"/>
                  <a:gd name="connsiteX160" fmla="*/ 183396 w 593263"/>
                  <a:gd name="connsiteY160" fmla="*/ 564057 h 608344"/>
                  <a:gd name="connsiteX161" fmla="*/ 183396 w 593263"/>
                  <a:gd name="connsiteY161" fmla="*/ 607851 h 608344"/>
                  <a:gd name="connsiteX162" fmla="*/ 227259 w 593263"/>
                  <a:gd name="connsiteY162" fmla="*/ 607851 h 608344"/>
                  <a:gd name="connsiteX163" fmla="*/ 366070 w 593263"/>
                  <a:gd name="connsiteY163" fmla="*/ 607851 h 608344"/>
                  <a:gd name="connsiteX164" fmla="*/ 409934 w 593263"/>
                  <a:gd name="connsiteY164" fmla="*/ 607851 h 608344"/>
                  <a:gd name="connsiteX165" fmla="*/ 409934 w 593263"/>
                  <a:gd name="connsiteY165" fmla="*/ 564057 h 608344"/>
                  <a:gd name="connsiteX166" fmla="*/ 371064 w 593263"/>
                  <a:gd name="connsiteY166" fmla="*/ 493649 h 608344"/>
                  <a:gd name="connsiteX167" fmla="*/ 318596 w 593263"/>
                  <a:gd name="connsiteY167" fmla="*/ 473018 h 608344"/>
                  <a:gd name="connsiteX168" fmla="*/ 318596 w 593263"/>
                  <a:gd name="connsiteY168" fmla="*/ 430068 h 608344"/>
                  <a:gd name="connsiteX169" fmla="*/ 373906 w 593263"/>
                  <a:gd name="connsiteY169" fmla="*/ 416416 h 608344"/>
                  <a:gd name="connsiteX170" fmla="*/ 432211 w 593263"/>
                  <a:gd name="connsiteY170" fmla="*/ 377224 h 608344"/>
                  <a:gd name="connsiteX171" fmla="*/ 471466 w 593263"/>
                  <a:gd name="connsiteY171" fmla="*/ 319011 h 608344"/>
                  <a:gd name="connsiteX172" fmla="*/ 484141 w 593263"/>
                  <a:gd name="connsiteY172" fmla="*/ 273069 h 608344"/>
                  <a:gd name="connsiteX173" fmla="*/ 497353 w 593263"/>
                  <a:gd name="connsiteY173" fmla="*/ 262715 h 608344"/>
                  <a:gd name="connsiteX174" fmla="*/ 560037 w 593263"/>
                  <a:gd name="connsiteY174" fmla="*/ 185941 h 608344"/>
                  <a:gd name="connsiteX175" fmla="*/ 592762 w 593263"/>
                  <a:gd name="connsiteY175" fmla="*/ 63226 h 608344"/>
                  <a:gd name="connsiteX176" fmla="*/ 576400 w 593263"/>
                  <a:gd name="connsiteY176" fmla="*/ 19126 h 608344"/>
                  <a:gd name="connsiteX177" fmla="*/ 533074 w 593263"/>
                  <a:gd name="connsiteY177" fmla="*/ 565 h 608344"/>
                  <a:gd name="connsiteX178" fmla="*/ 485907 w 593263"/>
                  <a:gd name="connsiteY178" fmla="*/ 565 h 608344"/>
                  <a:gd name="connsiteX179" fmla="*/ 442044 w 593263"/>
                  <a:gd name="connsiteY179" fmla="*/ 565 h 608344"/>
                  <a:gd name="connsiteX180" fmla="*/ 372830 w 593263"/>
                  <a:gd name="connsiteY180" fmla="*/ 565 h 608344"/>
                  <a:gd name="connsiteX181" fmla="*/ 335036 w 593263"/>
                  <a:gd name="connsiteY181" fmla="*/ 565 h 608344"/>
                  <a:gd name="connsiteX182" fmla="*/ 258294 w 593263"/>
                  <a:gd name="connsiteY182" fmla="*/ 565 h 608344"/>
                  <a:gd name="connsiteX183" fmla="*/ 220576 w 593263"/>
                  <a:gd name="connsiteY183" fmla="*/ 565 h 608344"/>
                  <a:gd name="connsiteX184" fmla="*/ 151362 w 593263"/>
                  <a:gd name="connsiteY184" fmla="*/ 565 h 608344"/>
                  <a:gd name="connsiteX185" fmla="*/ 107499 w 593263"/>
                  <a:gd name="connsiteY185" fmla="*/ 565 h 608344"/>
                  <a:gd name="connsiteX186" fmla="*/ 60304 w 593263"/>
                  <a:gd name="connsiteY186" fmla="*/ 0 h 608344"/>
                  <a:gd name="connsiteX187" fmla="*/ 533037 w 593263"/>
                  <a:gd name="connsiteY187" fmla="*/ 0 h 608344"/>
                  <a:gd name="connsiteX188" fmla="*/ 576746 w 593263"/>
                  <a:gd name="connsiteY188" fmla="*/ 18790 h 608344"/>
                  <a:gd name="connsiteX189" fmla="*/ 593185 w 593263"/>
                  <a:gd name="connsiteY189" fmla="*/ 63273 h 608344"/>
                  <a:gd name="connsiteX190" fmla="*/ 560384 w 593263"/>
                  <a:gd name="connsiteY190" fmla="*/ 186139 h 608344"/>
                  <a:gd name="connsiteX191" fmla="*/ 497624 w 593263"/>
                  <a:gd name="connsiteY191" fmla="*/ 263064 h 608344"/>
                  <a:gd name="connsiteX192" fmla="*/ 484566 w 593263"/>
                  <a:gd name="connsiteY192" fmla="*/ 273341 h 608344"/>
                  <a:gd name="connsiteX193" fmla="*/ 471891 w 593263"/>
                  <a:gd name="connsiteY193" fmla="*/ 319204 h 608344"/>
                  <a:gd name="connsiteX194" fmla="*/ 432560 w 593263"/>
                  <a:gd name="connsiteY194" fmla="*/ 377492 h 608344"/>
                  <a:gd name="connsiteX195" fmla="*/ 374102 w 593263"/>
                  <a:gd name="connsiteY195" fmla="*/ 416837 h 608344"/>
                  <a:gd name="connsiteX196" fmla="*/ 319101 w 593263"/>
                  <a:gd name="connsiteY196" fmla="*/ 430565 h 608344"/>
                  <a:gd name="connsiteX197" fmla="*/ 319101 w 593263"/>
                  <a:gd name="connsiteY197" fmla="*/ 472517 h 608344"/>
                  <a:gd name="connsiteX198" fmla="*/ 371337 w 593263"/>
                  <a:gd name="connsiteY198" fmla="*/ 493225 h 608344"/>
                  <a:gd name="connsiteX199" fmla="*/ 410437 w 593263"/>
                  <a:gd name="connsiteY199" fmla="*/ 564014 h 608344"/>
                  <a:gd name="connsiteX200" fmla="*/ 410437 w 593263"/>
                  <a:gd name="connsiteY200" fmla="*/ 608344 h 608344"/>
                  <a:gd name="connsiteX201" fmla="*/ 182904 w 593263"/>
                  <a:gd name="connsiteY201" fmla="*/ 608344 h 608344"/>
                  <a:gd name="connsiteX202" fmla="*/ 182904 w 593263"/>
                  <a:gd name="connsiteY202" fmla="*/ 564014 h 608344"/>
                  <a:gd name="connsiteX203" fmla="*/ 222004 w 593263"/>
                  <a:gd name="connsiteY203" fmla="*/ 493225 h 608344"/>
                  <a:gd name="connsiteX204" fmla="*/ 274240 w 593263"/>
                  <a:gd name="connsiteY204" fmla="*/ 472517 h 608344"/>
                  <a:gd name="connsiteX205" fmla="*/ 274240 w 593263"/>
                  <a:gd name="connsiteY205" fmla="*/ 430565 h 608344"/>
                  <a:gd name="connsiteX206" fmla="*/ 219239 w 593263"/>
                  <a:gd name="connsiteY206" fmla="*/ 416837 h 608344"/>
                  <a:gd name="connsiteX207" fmla="*/ 160781 w 593263"/>
                  <a:gd name="connsiteY207" fmla="*/ 377492 h 608344"/>
                  <a:gd name="connsiteX208" fmla="*/ 121450 w 593263"/>
                  <a:gd name="connsiteY208" fmla="*/ 319204 h 608344"/>
                  <a:gd name="connsiteX209" fmla="*/ 108699 w 593263"/>
                  <a:gd name="connsiteY209" fmla="*/ 273341 h 608344"/>
                  <a:gd name="connsiteX210" fmla="*/ 95717 w 593263"/>
                  <a:gd name="connsiteY210" fmla="*/ 263064 h 608344"/>
                  <a:gd name="connsiteX211" fmla="*/ 32880 w 593263"/>
                  <a:gd name="connsiteY211" fmla="*/ 186139 h 608344"/>
                  <a:gd name="connsiteX212" fmla="*/ 79 w 593263"/>
                  <a:gd name="connsiteY212" fmla="*/ 63273 h 608344"/>
                  <a:gd name="connsiteX213" fmla="*/ 16595 w 593263"/>
                  <a:gd name="connsiteY213" fmla="*/ 18790 h 608344"/>
                  <a:gd name="connsiteX214" fmla="*/ 60304 w 593263"/>
                  <a:gd name="connsiteY214" fmla="*/ 0 h 6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93263" h="608344">
                    <a:moveTo>
                      <a:pt x="289142" y="515850"/>
                    </a:moveTo>
                    <a:cubicBezTo>
                      <a:pt x="254421" y="518458"/>
                      <a:pt x="228150" y="538935"/>
                      <a:pt x="227765" y="563478"/>
                    </a:cubicBezTo>
                    <a:lnTo>
                      <a:pt x="365576" y="563478"/>
                    </a:lnTo>
                    <a:cubicBezTo>
                      <a:pt x="365192" y="538935"/>
                      <a:pt x="338920" y="518458"/>
                      <a:pt x="304122" y="515850"/>
                    </a:cubicBezTo>
                    <a:close/>
                    <a:moveTo>
                      <a:pt x="289175" y="515431"/>
                    </a:moveTo>
                    <a:lnTo>
                      <a:pt x="304155" y="515431"/>
                    </a:lnTo>
                    <a:cubicBezTo>
                      <a:pt x="338953" y="518039"/>
                      <a:pt x="366070" y="538824"/>
                      <a:pt x="366070" y="564057"/>
                    </a:cubicBezTo>
                    <a:lnTo>
                      <a:pt x="227259" y="564057"/>
                    </a:lnTo>
                    <a:cubicBezTo>
                      <a:pt x="227259" y="538824"/>
                      <a:pt x="254376" y="518039"/>
                      <a:pt x="289175" y="515431"/>
                    </a:cubicBezTo>
                    <a:close/>
                    <a:moveTo>
                      <a:pt x="289142" y="514853"/>
                    </a:moveTo>
                    <a:cubicBezTo>
                      <a:pt x="253576" y="517537"/>
                      <a:pt x="226767" y="538705"/>
                      <a:pt x="226767" y="564014"/>
                    </a:cubicBezTo>
                    <a:lnTo>
                      <a:pt x="226767" y="564475"/>
                    </a:lnTo>
                    <a:lnTo>
                      <a:pt x="366574" y="564475"/>
                    </a:lnTo>
                    <a:lnTo>
                      <a:pt x="366574" y="564014"/>
                    </a:lnTo>
                    <a:cubicBezTo>
                      <a:pt x="366574" y="538705"/>
                      <a:pt x="339765" y="517537"/>
                      <a:pt x="304122" y="514853"/>
                    </a:cubicBezTo>
                    <a:close/>
                    <a:moveTo>
                      <a:pt x="530681" y="143537"/>
                    </a:moveTo>
                    <a:lnTo>
                      <a:pt x="530416" y="144771"/>
                    </a:lnTo>
                    <a:lnTo>
                      <a:pt x="530089" y="145272"/>
                    </a:lnTo>
                    <a:close/>
                    <a:moveTo>
                      <a:pt x="62599" y="143295"/>
                    </a:moveTo>
                    <a:lnTo>
                      <a:pt x="63310" y="145377"/>
                    </a:lnTo>
                    <a:lnTo>
                      <a:pt x="62916" y="144771"/>
                    </a:lnTo>
                    <a:close/>
                    <a:moveTo>
                      <a:pt x="151870" y="44867"/>
                    </a:moveTo>
                    <a:lnTo>
                      <a:pt x="151870" y="247725"/>
                    </a:lnTo>
                    <a:lnTo>
                      <a:pt x="151870" y="248568"/>
                    </a:lnTo>
                    <a:cubicBezTo>
                      <a:pt x="151947" y="267742"/>
                      <a:pt x="155941" y="286302"/>
                      <a:pt x="163623" y="303712"/>
                    </a:cubicBezTo>
                    <a:cubicBezTo>
                      <a:pt x="185900" y="353947"/>
                      <a:pt x="235754" y="386466"/>
                      <a:pt x="290756" y="386466"/>
                    </a:cubicBezTo>
                    <a:lnTo>
                      <a:pt x="302509" y="386466"/>
                    </a:lnTo>
                    <a:cubicBezTo>
                      <a:pt x="357510" y="386466"/>
                      <a:pt x="407441" y="353947"/>
                      <a:pt x="429718" y="303712"/>
                    </a:cubicBezTo>
                    <a:cubicBezTo>
                      <a:pt x="437400" y="286302"/>
                      <a:pt x="441317" y="267742"/>
                      <a:pt x="441471" y="248568"/>
                    </a:cubicBezTo>
                    <a:lnTo>
                      <a:pt x="441471" y="247725"/>
                    </a:lnTo>
                    <a:lnTo>
                      <a:pt x="441471" y="44867"/>
                    </a:lnTo>
                    <a:close/>
                    <a:moveTo>
                      <a:pt x="485907" y="44359"/>
                    </a:moveTo>
                    <a:lnTo>
                      <a:pt x="533074" y="44359"/>
                    </a:lnTo>
                    <a:cubicBezTo>
                      <a:pt x="542139" y="44359"/>
                      <a:pt x="549360" y="51952"/>
                      <a:pt x="548899" y="60926"/>
                    </a:cubicBezTo>
                    <a:lnTo>
                      <a:pt x="547924" y="67809"/>
                    </a:lnTo>
                    <a:lnTo>
                      <a:pt x="533150" y="136289"/>
                    </a:lnTo>
                    <a:lnTo>
                      <a:pt x="530681" y="143537"/>
                    </a:lnTo>
                    <a:lnTo>
                      <a:pt x="548401" y="60896"/>
                    </a:lnTo>
                    <a:cubicBezTo>
                      <a:pt x="548554" y="56678"/>
                      <a:pt x="547095" y="52689"/>
                      <a:pt x="544176" y="49622"/>
                    </a:cubicBezTo>
                    <a:cubicBezTo>
                      <a:pt x="541257" y="46554"/>
                      <a:pt x="537262" y="44867"/>
                      <a:pt x="533037" y="44867"/>
                    </a:cubicBezTo>
                    <a:lnTo>
                      <a:pt x="486332" y="44867"/>
                    </a:lnTo>
                    <a:lnTo>
                      <a:pt x="486332" y="212368"/>
                    </a:lnTo>
                    <a:lnTo>
                      <a:pt x="530089" y="145272"/>
                    </a:lnTo>
                    <a:lnTo>
                      <a:pt x="528649" y="149497"/>
                    </a:lnTo>
                    <a:lnTo>
                      <a:pt x="502008" y="190019"/>
                    </a:lnTo>
                    <a:lnTo>
                      <a:pt x="485907" y="213629"/>
                    </a:lnTo>
                    <a:close/>
                    <a:moveTo>
                      <a:pt x="151362" y="44359"/>
                    </a:moveTo>
                    <a:lnTo>
                      <a:pt x="220576" y="44359"/>
                    </a:lnTo>
                    <a:lnTo>
                      <a:pt x="264900" y="44359"/>
                    </a:lnTo>
                    <a:lnTo>
                      <a:pt x="328429" y="44359"/>
                    </a:lnTo>
                    <a:lnTo>
                      <a:pt x="372830" y="44359"/>
                    </a:lnTo>
                    <a:lnTo>
                      <a:pt x="442044" y="44359"/>
                    </a:lnTo>
                    <a:lnTo>
                      <a:pt x="442044" y="247759"/>
                    </a:lnTo>
                    <a:cubicBezTo>
                      <a:pt x="442044" y="248066"/>
                      <a:pt x="441967" y="248373"/>
                      <a:pt x="441967" y="248603"/>
                    </a:cubicBezTo>
                    <a:cubicBezTo>
                      <a:pt x="441890" y="268314"/>
                      <a:pt x="437665" y="287028"/>
                      <a:pt x="430214" y="303978"/>
                    </a:cubicBezTo>
                    <a:cubicBezTo>
                      <a:pt x="408551" y="352834"/>
                      <a:pt x="359541" y="386964"/>
                      <a:pt x="302541" y="386964"/>
                    </a:cubicBezTo>
                    <a:lnTo>
                      <a:pt x="290788" y="386964"/>
                    </a:lnTo>
                    <a:cubicBezTo>
                      <a:pt x="233789" y="386964"/>
                      <a:pt x="184855" y="352834"/>
                      <a:pt x="163192" y="303978"/>
                    </a:cubicBezTo>
                    <a:cubicBezTo>
                      <a:pt x="155741" y="287028"/>
                      <a:pt x="151516" y="268314"/>
                      <a:pt x="151362" y="248603"/>
                    </a:cubicBezTo>
                    <a:cubicBezTo>
                      <a:pt x="151362" y="248373"/>
                      <a:pt x="151362" y="248066"/>
                      <a:pt x="151362" y="247759"/>
                    </a:cubicBezTo>
                    <a:close/>
                    <a:moveTo>
                      <a:pt x="60332" y="44359"/>
                    </a:moveTo>
                    <a:lnTo>
                      <a:pt x="107499" y="44359"/>
                    </a:lnTo>
                    <a:lnTo>
                      <a:pt x="107499" y="213629"/>
                    </a:lnTo>
                    <a:lnTo>
                      <a:pt x="89716" y="187576"/>
                    </a:lnTo>
                    <a:lnTo>
                      <a:pt x="64773" y="149662"/>
                    </a:lnTo>
                    <a:lnTo>
                      <a:pt x="63310" y="145377"/>
                    </a:lnTo>
                    <a:lnTo>
                      <a:pt x="106932" y="212368"/>
                    </a:lnTo>
                    <a:lnTo>
                      <a:pt x="106932" y="44867"/>
                    </a:lnTo>
                    <a:lnTo>
                      <a:pt x="60304" y="44867"/>
                    </a:lnTo>
                    <a:cubicBezTo>
                      <a:pt x="56002" y="44867"/>
                      <a:pt x="52084" y="46554"/>
                      <a:pt x="49089" y="49622"/>
                    </a:cubicBezTo>
                    <a:cubicBezTo>
                      <a:pt x="46246" y="52689"/>
                      <a:pt x="44710" y="56678"/>
                      <a:pt x="44940" y="60896"/>
                    </a:cubicBezTo>
                    <a:lnTo>
                      <a:pt x="62599" y="143295"/>
                    </a:lnTo>
                    <a:lnTo>
                      <a:pt x="60093" y="135955"/>
                    </a:lnTo>
                    <a:lnTo>
                      <a:pt x="45391" y="67700"/>
                    </a:lnTo>
                    <a:lnTo>
                      <a:pt x="44431" y="60926"/>
                    </a:lnTo>
                    <a:cubicBezTo>
                      <a:pt x="43970" y="51952"/>
                      <a:pt x="51268" y="44359"/>
                      <a:pt x="60332" y="44359"/>
                    </a:cubicBezTo>
                    <a:close/>
                    <a:moveTo>
                      <a:pt x="485334" y="43793"/>
                    </a:moveTo>
                    <a:lnTo>
                      <a:pt x="485334" y="214899"/>
                    </a:lnTo>
                    <a:lnTo>
                      <a:pt x="486256" y="213979"/>
                    </a:lnTo>
                    <a:lnTo>
                      <a:pt x="502008" y="190019"/>
                    </a:lnTo>
                    <a:lnTo>
                      <a:pt x="527658" y="152406"/>
                    </a:lnTo>
                    <a:lnTo>
                      <a:pt x="528649" y="149497"/>
                    </a:lnTo>
                    <a:lnTo>
                      <a:pt x="531107" y="145759"/>
                    </a:lnTo>
                    <a:lnTo>
                      <a:pt x="533150" y="136289"/>
                    </a:lnTo>
                    <a:lnTo>
                      <a:pt x="541843" y="110778"/>
                    </a:lnTo>
                    <a:lnTo>
                      <a:pt x="547924" y="67809"/>
                    </a:lnTo>
                    <a:lnTo>
                      <a:pt x="549399" y="60973"/>
                    </a:lnTo>
                    <a:cubicBezTo>
                      <a:pt x="549630" y="56448"/>
                      <a:pt x="548017" y="52229"/>
                      <a:pt x="544944" y="48931"/>
                    </a:cubicBezTo>
                    <a:cubicBezTo>
                      <a:pt x="541794" y="45634"/>
                      <a:pt x="537569" y="43793"/>
                      <a:pt x="533037" y="43793"/>
                    </a:cubicBezTo>
                    <a:close/>
                    <a:moveTo>
                      <a:pt x="150795" y="43793"/>
                    </a:moveTo>
                    <a:lnTo>
                      <a:pt x="150795" y="247725"/>
                    </a:lnTo>
                    <a:lnTo>
                      <a:pt x="150871" y="248568"/>
                    </a:lnTo>
                    <a:cubicBezTo>
                      <a:pt x="150948" y="267895"/>
                      <a:pt x="154943" y="286609"/>
                      <a:pt x="162701" y="304095"/>
                    </a:cubicBezTo>
                    <a:cubicBezTo>
                      <a:pt x="185055" y="354714"/>
                      <a:pt x="235370" y="387463"/>
                      <a:pt x="290756" y="387463"/>
                    </a:cubicBezTo>
                    <a:lnTo>
                      <a:pt x="302509" y="387463"/>
                    </a:lnTo>
                    <a:cubicBezTo>
                      <a:pt x="357971" y="387463"/>
                      <a:pt x="408209" y="354714"/>
                      <a:pt x="430640" y="304095"/>
                    </a:cubicBezTo>
                    <a:cubicBezTo>
                      <a:pt x="438398" y="286609"/>
                      <a:pt x="442393" y="267895"/>
                      <a:pt x="442470" y="248568"/>
                    </a:cubicBezTo>
                    <a:lnTo>
                      <a:pt x="442470" y="43793"/>
                    </a:lnTo>
                    <a:close/>
                    <a:moveTo>
                      <a:pt x="60304" y="43793"/>
                    </a:moveTo>
                    <a:cubicBezTo>
                      <a:pt x="55772" y="43793"/>
                      <a:pt x="51547" y="45634"/>
                      <a:pt x="48397" y="48931"/>
                    </a:cubicBezTo>
                    <a:cubicBezTo>
                      <a:pt x="45248" y="52229"/>
                      <a:pt x="43711" y="56448"/>
                      <a:pt x="43942" y="60973"/>
                    </a:cubicBezTo>
                    <a:lnTo>
                      <a:pt x="45391" y="67700"/>
                    </a:lnTo>
                    <a:lnTo>
                      <a:pt x="51498" y="110778"/>
                    </a:lnTo>
                    <a:lnTo>
                      <a:pt x="60093" y="135955"/>
                    </a:lnTo>
                    <a:lnTo>
                      <a:pt x="62205" y="145759"/>
                    </a:lnTo>
                    <a:lnTo>
                      <a:pt x="64773" y="149662"/>
                    </a:lnTo>
                    <a:lnTo>
                      <a:pt x="65710" y="152406"/>
                    </a:lnTo>
                    <a:lnTo>
                      <a:pt x="89716" y="187576"/>
                    </a:lnTo>
                    <a:lnTo>
                      <a:pt x="107086" y="213979"/>
                    </a:lnTo>
                    <a:lnTo>
                      <a:pt x="108007" y="214899"/>
                    </a:lnTo>
                    <a:lnTo>
                      <a:pt x="108007" y="43793"/>
                    </a:lnTo>
                    <a:close/>
                    <a:moveTo>
                      <a:pt x="60304" y="997"/>
                    </a:moveTo>
                    <a:lnTo>
                      <a:pt x="533037" y="997"/>
                    </a:lnTo>
                    <a:cubicBezTo>
                      <a:pt x="549169" y="997"/>
                      <a:pt x="564840" y="7746"/>
                      <a:pt x="575978" y="19481"/>
                    </a:cubicBezTo>
                    <a:cubicBezTo>
                      <a:pt x="587117" y="31138"/>
                      <a:pt x="593032" y="47091"/>
                      <a:pt x="592187" y="63197"/>
                    </a:cubicBezTo>
                    <a:cubicBezTo>
                      <a:pt x="589805" y="108370"/>
                      <a:pt x="578820" y="149555"/>
                      <a:pt x="559539" y="185678"/>
                    </a:cubicBezTo>
                    <a:cubicBezTo>
                      <a:pt x="543868" y="214976"/>
                      <a:pt x="522821" y="240745"/>
                      <a:pt x="496933" y="262297"/>
                    </a:cubicBezTo>
                    <a:cubicBezTo>
                      <a:pt x="492708" y="265825"/>
                      <a:pt x="488330" y="269353"/>
                      <a:pt x="483797" y="272650"/>
                    </a:cubicBezTo>
                    <a:lnTo>
                      <a:pt x="483644" y="272727"/>
                    </a:lnTo>
                    <a:lnTo>
                      <a:pt x="483567" y="272957"/>
                    </a:lnTo>
                    <a:cubicBezTo>
                      <a:pt x="481416" y="288680"/>
                      <a:pt x="477191" y="304172"/>
                      <a:pt x="470969" y="318821"/>
                    </a:cubicBezTo>
                    <a:cubicBezTo>
                      <a:pt x="461751" y="340525"/>
                      <a:pt x="448538" y="360083"/>
                      <a:pt x="431792" y="376802"/>
                    </a:cubicBezTo>
                    <a:cubicBezTo>
                      <a:pt x="415046" y="393522"/>
                      <a:pt x="395458" y="406713"/>
                      <a:pt x="373718" y="415917"/>
                    </a:cubicBezTo>
                    <a:cubicBezTo>
                      <a:pt x="356127" y="423279"/>
                      <a:pt x="337614" y="427881"/>
                      <a:pt x="318563" y="429568"/>
                    </a:cubicBezTo>
                    <a:lnTo>
                      <a:pt x="318103" y="429568"/>
                    </a:lnTo>
                    <a:lnTo>
                      <a:pt x="318103" y="473438"/>
                    </a:lnTo>
                    <a:lnTo>
                      <a:pt x="318487" y="473438"/>
                    </a:lnTo>
                    <a:cubicBezTo>
                      <a:pt x="337921" y="476506"/>
                      <a:pt x="355973" y="483638"/>
                      <a:pt x="370722" y="494069"/>
                    </a:cubicBezTo>
                    <a:cubicBezTo>
                      <a:pt x="395304" y="511325"/>
                      <a:pt x="409438" y="536864"/>
                      <a:pt x="409438" y="564014"/>
                    </a:cubicBezTo>
                    <a:lnTo>
                      <a:pt x="409438" y="607270"/>
                    </a:lnTo>
                    <a:lnTo>
                      <a:pt x="183903" y="607270"/>
                    </a:lnTo>
                    <a:lnTo>
                      <a:pt x="183903" y="564014"/>
                    </a:lnTo>
                    <a:cubicBezTo>
                      <a:pt x="183903" y="536864"/>
                      <a:pt x="197960" y="511325"/>
                      <a:pt x="222542" y="494069"/>
                    </a:cubicBezTo>
                    <a:cubicBezTo>
                      <a:pt x="237291" y="483638"/>
                      <a:pt x="255343" y="476506"/>
                      <a:pt x="274778" y="473438"/>
                    </a:cubicBezTo>
                    <a:lnTo>
                      <a:pt x="275239" y="473438"/>
                    </a:lnTo>
                    <a:lnTo>
                      <a:pt x="275239" y="429568"/>
                    </a:lnTo>
                    <a:lnTo>
                      <a:pt x="274778" y="429568"/>
                    </a:lnTo>
                    <a:cubicBezTo>
                      <a:pt x="255727" y="427881"/>
                      <a:pt x="237214" y="423279"/>
                      <a:pt x="219623" y="415917"/>
                    </a:cubicBezTo>
                    <a:cubicBezTo>
                      <a:pt x="197807" y="406713"/>
                      <a:pt x="178295" y="393522"/>
                      <a:pt x="161549" y="376802"/>
                    </a:cubicBezTo>
                    <a:cubicBezTo>
                      <a:pt x="144726" y="360083"/>
                      <a:pt x="131590" y="340525"/>
                      <a:pt x="122372" y="318821"/>
                    </a:cubicBezTo>
                    <a:cubicBezTo>
                      <a:pt x="116150" y="304095"/>
                      <a:pt x="111925" y="288680"/>
                      <a:pt x="109697" y="272957"/>
                    </a:cubicBezTo>
                    <a:lnTo>
                      <a:pt x="109697" y="272727"/>
                    </a:lnTo>
                    <a:lnTo>
                      <a:pt x="109544" y="272650"/>
                    </a:lnTo>
                    <a:cubicBezTo>
                      <a:pt x="105011" y="269353"/>
                      <a:pt x="100556" y="265825"/>
                      <a:pt x="96331" y="262297"/>
                    </a:cubicBezTo>
                    <a:cubicBezTo>
                      <a:pt x="70521" y="240745"/>
                      <a:pt x="49473" y="214976"/>
                      <a:pt x="33802" y="185678"/>
                    </a:cubicBezTo>
                    <a:cubicBezTo>
                      <a:pt x="14444" y="149555"/>
                      <a:pt x="3459" y="108370"/>
                      <a:pt x="1155" y="63197"/>
                    </a:cubicBezTo>
                    <a:cubicBezTo>
                      <a:pt x="310" y="47091"/>
                      <a:pt x="6148" y="31138"/>
                      <a:pt x="17286" y="19481"/>
                    </a:cubicBezTo>
                    <a:cubicBezTo>
                      <a:pt x="28425" y="7746"/>
                      <a:pt x="44095" y="997"/>
                      <a:pt x="60304" y="997"/>
                    </a:cubicBezTo>
                    <a:close/>
                    <a:moveTo>
                      <a:pt x="60332" y="565"/>
                    </a:moveTo>
                    <a:cubicBezTo>
                      <a:pt x="43970" y="565"/>
                      <a:pt x="28222" y="7314"/>
                      <a:pt x="16930" y="19126"/>
                    </a:cubicBezTo>
                    <a:cubicBezTo>
                      <a:pt x="5714" y="30937"/>
                      <a:pt x="-201" y="47043"/>
                      <a:pt x="644" y="63226"/>
                    </a:cubicBezTo>
                    <a:cubicBezTo>
                      <a:pt x="3026" y="108478"/>
                      <a:pt x="14011" y="149741"/>
                      <a:pt x="33369" y="185941"/>
                    </a:cubicBezTo>
                    <a:cubicBezTo>
                      <a:pt x="49117" y="215316"/>
                      <a:pt x="70165" y="241163"/>
                      <a:pt x="96053" y="262715"/>
                    </a:cubicBezTo>
                    <a:cubicBezTo>
                      <a:pt x="100508" y="266397"/>
                      <a:pt x="104887" y="269848"/>
                      <a:pt x="109266" y="273069"/>
                    </a:cubicBezTo>
                    <a:cubicBezTo>
                      <a:pt x="111417" y="288869"/>
                      <a:pt x="115642" y="304208"/>
                      <a:pt x="121941" y="319011"/>
                    </a:cubicBezTo>
                    <a:cubicBezTo>
                      <a:pt x="131159" y="340792"/>
                      <a:pt x="144372" y="360427"/>
                      <a:pt x="161195" y="377224"/>
                    </a:cubicBezTo>
                    <a:cubicBezTo>
                      <a:pt x="178018" y="394020"/>
                      <a:pt x="197607" y="407212"/>
                      <a:pt x="219424" y="416416"/>
                    </a:cubicBezTo>
                    <a:cubicBezTo>
                      <a:pt x="237169" y="423855"/>
                      <a:pt x="255682" y="428457"/>
                      <a:pt x="274733" y="430068"/>
                    </a:cubicBezTo>
                    <a:lnTo>
                      <a:pt x="274733" y="473018"/>
                    </a:lnTo>
                    <a:cubicBezTo>
                      <a:pt x="255375" y="476086"/>
                      <a:pt x="237246" y="483142"/>
                      <a:pt x="222343" y="493649"/>
                    </a:cubicBezTo>
                    <a:cubicBezTo>
                      <a:pt x="197607" y="511060"/>
                      <a:pt x="183396" y="536753"/>
                      <a:pt x="183396" y="564057"/>
                    </a:cubicBezTo>
                    <a:lnTo>
                      <a:pt x="183396" y="607851"/>
                    </a:lnTo>
                    <a:lnTo>
                      <a:pt x="227259" y="607851"/>
                    </a:lnTo>
                    <a:lnTo>
                      <a:pt x="366070" y="607851"/>
                    </a:lnTo>
                    <a:lnTo>
                      <a:pt x="409934" y="607851"/>
                    </a:lnTo>
                    <a:lnTo>
                      <a:pt x="409934" y="564057"/>
                    </a:lnTo>
                    <a:cubicBezTo>
                      <a:pt x="409934" y="536753"/>
                      <a:pt x="395799" y="511060"/>
                      <a:pt x="371064" y="493649"/>
                    </a:cubicBezTo>
                    <a:cubicBezTo>
                      <a:pt x="356161" y="483142"/>
                      <a:pt x="338032" y="476086"/>
                      <a:pt x="318596" y="473018"/>
                    </a:cubicBezTo>
                    <a:lnTo>
                      <a:pt x="318596" y="430068"/>
                    </a:lnTo>
                    <a:cubicBezTo>
                      <a:pt x="337724" y="428457"/>
                      <a:pt x="356238" y="423855"/>
                      <a:pt x="373906" y="416416"/>
                    </a:cubicBezTo>
                    <a:cubicBezTo>
                      <a:pt x="395799" y="407212"/>
                      <a:pt x="415388" y="394020"/>
                      <a:pt x="432211" y="377224"/>
                    </a:cubicBezTo>
                    <a:cubicBezTo>
                      <a:pt x="449034" y="360427"/>
                      <a:pt x="462247" y="340792"/>
                      <a:pt x="471466" y="319011"/>
                    </a:cubicBezTo>
                    <a:cubicBezTo>
                      <a:pt x="477765" y="304208"/>
                      <a:pt x="481990" y="288869"/>
                      <a:pt x="484141" y="273069"/>
                    </a:cubicBezTo>
                    <a:cubicBezTo>
                      <a:pt x="488519" y="269848"/>
                      <a:pt x="492898" y="266397"/>
                      <a:pt x="497353" y="262715"/>
                    </a:cubicBezTo>
                    <a:cubicBezTo>
                      <a:pt x="523241" y="241163"/>
                      <a:pt x="544290" y="215316"/>
                      <a:pt x="560037" y="185941"/>
                    </a:cubicBezTo>
                    <a:cubicBezTo>
                      <a:pt x="579396" y="149741"/>
                      <a:pt x="590381" y="108478"/>
                      <a:pt x="592762" y="63226"/>
                    </a:cubicBezTo>
                    <a:cubicBezTo>
                      <a:pt x="593607" y="47043"/>
                      <a:pt x="587615" y="30937"/>
                      <a:pt x="576400" y="19126"/>
                    </a:cubicBezTo>
                    <a:cubicBezTo>
                      <a:pt x="565184" y="7314"/>
                      <a:pt x="549360" y="565"/>
                      <a:pt x="533074" y="565"/>
                    </a:cubicBezTo>
                    <a:lnTo>
                      <a:pt x="485907" y="565"/>
                    </a:lnTo>
                    <a:lnTo>
                      <a:pt x="442044" y="565"/>
                    </a:lnTo>
                    <a:lnTo>
                      <a:pt x="372830" y="565"/>
                    </a:lnTo>
                    <a:lnTo>
                      <a:pt x="335036" y="565"/>
                    </a:lnTo>
                    <a:lnTo>
                      <a:pt x="258294" y="565"/>
                    </a:lnTo>
                    <a:lnTo>
                      <a:pt x="220576" y="565"/>
                    </a:lnTo>
                    <a:lnTo>
                      <a:pt x="151362" y="565"/>
                    </a:lnTo>
                    <a:lnTo>
                      <a:pt x="107499" y="565"/>
                    </a:lnTo>
                    <a:close/>
                    <a:moveTo>
                      <a:pt x="60304" y="0"/>
                    </a:moveTo>
                    <a:lnTo>
                      <a:pt x="533037" y="0"/>
                    </a:lnTo>
                    <a:cubicBezTo>
                      <a:pt x="549476" y="0"/>
                      <a:pt x="565454" y="6826"/>
                      <a:pt x="576746" y="18790"/>
                    </a:cubicBezTo>
                    <a:cubicBezTo>
                      <a:pt x="588038" y="30678"/>
                      <a:pt x="594030" y="46861"/>
                      <a:pt x="593185" y="63273"/>
                    </a:cubicBezTo>
                    <a:cubicBezTo>
                      <a:pt x="590881" y="108523"/>
                      <a:pt x="579819" y="149939"/>
                      <a:pt x="560384" y="186139"/>
                    </a:cubicBezTo>
                    <a:cubicBezTo>
                      <a:pt x="544637" y="215589"/>
                      <a:pt x="523512" y="241436"/>
                      <a:pt x="497624" y="263064"/>
                    </a:cubicBezTo>
                    <a:cubicBezTo>
                      <a:pt x="493400" y="266592"/>
                      <a:pt x="489021" y="270043"/>
                      <a:pt x="484566" y="273341"/>
                    </a:cubicBezTo>
                    <a:cubicBezTo>
                      <a:pt x="482415" y="289063"/>
                      <a:pt x="478113" y="304556"/>
                      <a:pt x="471891" y="319204"/>
                    </a:cubicBezTo>
                    <a:cubicBezTo>
                      <a:pt x="462673" y="341062"/>
                      <a:pt x="449383" y="360696"/>
                      <a:pt x="432560" y="377492"/>
                    </a:cubicBezTo>
                    <a:cubicBezTo>
                      <a:pt x="415660" y="394365"/>
                      <a:pt x="395995" y="407557"/>
                      <a:pt x="374102" y="416837"/>
                    </a:cubicBezTo>
                    <a:cubicBezTo>
                      <a:pt x="356588" y="424200"/>
                      <a:pt x="338075" y="428801"/>
                      <a:pt x="319101" y="430565"/>
                    </a:cubicBezTo>
                    <a:lnTo>
                      <a:pt x="319101" y="472517"/>
                    </a:lnTo>
                    <a:cubicBezTo>
                      <a:pt x="338536" y="475662"/>
                      <a:pt x="356588" y="482795"/>
                      <a:pt x="371337" y="493225"/>
                    </a:cubicBezTo>
                    <a:cubicBezTo>
                      <a:pt x="396226" y="510711"/>
                      <a:pt x="410437" y="536558"/>
                      <a:pt x="410437" y="564014"/>
                    </a:cubicBezTo>
                    <a:lnTo>
                      <a:pt x="410437" y="608344"/>
                    </a:lnTo>
                    <a:lnTo>
                      <a:pt x="182904" y="608344"/>
                    </a:lnTo>
                    <a:lnTo>
                      <a:pt x="182904" y="564014"/>
                    </a:lnTo>
                    <a:cubicBezTo>
                      <a:pt x="182904" y="536558"/>
                      <a:pt x="197115" y="510711"/>
                      <a:pt x="222004" y="493225"/>
                    </a:cubicBezTo>
                    <a:cubicBezTo>
                      <a:pt x="236753" y="482795"/>
                      <a:pt x="254805" y="475662"/>
                      <a:pt x="274240" y="472517"/>
                    </a:cubicBezTo>
                    <a:lnTo>
                      <a:pt x="274240" y="430565"/>
                    </a:lnTo>
                    <a:cubicBezTo>
                      <a:pt x="255266" y="428801"/>
                      <a:pt x="236753" y="424200"/>
                      <a:pt x="219239" y="416837"/>
                    </a:cubicBezTo>
                    <a:cubicBezTo>
                      <a:pt x="197346" y="407557"/>
                      <a:pt x="177681" y="394365"/>
                      <a:pt x="160781" y="377492"/>
                    </a:cubicBezTo>
                    <a:cubicBezTo>
                      <a:pt x="143958" y="360696"/>
                      <a:pt x="130668" y="341062"/>
                      <a:pt x="121450" y="319204"/>
                    </a:cubicBezTo>
                    <a:cubicBezTo>
                      <a:pt x="115228" y="304479"/>
                      <a:pt x="110926" y="289063"/>
                      <a:pt x="108699" y="273341"/>
                    </a:cubicBezTo>
                    <a:cubicBezTo>
                      <a:pt x="104243" y="270043"/>
                      <a:pt x="99865" y="266592"/>
                      <a:pt x="95717" y="263064"/>
                    </a:cubicBezTo>
                    <a:cubicBezTo>
                      <a:pt x="69752" y="241436"/>
                      <a:pt x="48628" y="215589"/>
                      <a:pt x="32880" y="186139"/>
                    </a:cubicBezTo>
                    <a:cubicBezTo>
                      <a:pt x="13522" y="149939"/>
                      <a:pt x="2460" y="108523"/>
                      <a:pt x="79" y="63273"/>
                    </a:cubicBezTo>
                    <a:cubicBezTo>
                      <a:pt x="-766" y="46861"/>
                      <a:pt x="5226" y="30678"/>
                      <a:pt x="16595" y="18790"/>
                    </a:cubicBezTo>
                    <a:cubicBezTo>
                      <a:pt x="27887" y="6826"/>
                      <a:pt x="43865" y="0"/>
                      <a:pt x="60304" y="0"/>
                    </a:cubicBezTo>
                    <a:close/>
                  </a:path>
                </a:pathLst>
              </a:cu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0" name="组合 59"/>
            <p:cNvGrpSpPr/>
            <p:nvPr/>
          </p:nvGrpSpPr>
          <p:grpSpPr>
            <a:xfrm>
              <a:off x="2574913" y="2429966"/>
              <a:ext cx="2543187" cy="784032"/>
              <a:chOff x="2574913" y="2827338"/>
              <a:chExt cx="2543187" cy="784032"/>
            </a:xfrm>
          </p:grpSpPr>
          <p:sp>
            <p:nvSpPr>
              <p:cNvPr id="65" name="PA-文本框 15"/>
              <p:cNvSpPr txBox="1"/>
              <p:nvPr/>
            </p:nvSpPr>
            <p:spPr>
              <a:xfrm>
                <a:off x="2574913" y="2827338"/>
                <a:ext cx="2209259" cy="646331"/>
              </a:xfrm>
              <a:prstGeom prst="rect">
                <a:avLst/>
              </a:prstGeom>
              <a:noFill/>
            </p:spPr>
            <p:txBody>
              <a:bodyPr wrap="none" rtlCol="0">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3600" i="1" dirty="0">
                    <a:solidFill>
                      <a:schemeClr val="bg1"/>
                    </a:solidFill>
                    <a:latin typeface="Century Gothic" panose="020B0502020202020204" pitchFamily="34" charset="0"/>
                    <a:ea typeface="ＤＦ明朝体W5" panose="02010609010101010101" pitchFamily="49" charset="-128"/>
                  </a:rPr>
                  <a:t>Text here</a:t>
                </a:r>
                <a:endParaRPr lang="zh-CN" altLang="en-US" sz="3600" i="1" dirty="0">
                  <a:solidFill>
                    <a:schemeClr val="bg1"/>
                  </a:solidFill>
                  <a:latin typeface="Century Gothic" panose="020B0502020202020204" pitchFamily="34" charset="0"/>
                  <a:ea typeface="ＤＦ明朝体W5" panose="02010609010101010101" pitchFamily="49" charset="-128"/>
                </a:endParaRPr>
              </a:p>
            </p:txBody>
          </p:sp>
          <p:sp>
            <p:nvSpPr>
              <p:cNvPr id="66" name="PA-矩形 16"/>
              <p:cNvSpPr/>
              <p:nvPr/>
            </p:nvSpPr>
            <p:spPr bwMode="auto">
              <a:xfrm>
                <a:off x="2574913" y="3400258"/>
                <a:ext cx="2543187" cy="211112"/>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zh-CN" sz="1050" i="1">
                    <a:solidFill>
                      <a:schemeClr val="bg1"/>
                    </a:solidFill>
                    <a:latin typeface="Century Gothic" panose="020B0502020202020204" pitchFamily="34" charset="0"/>
                    <a:ea typeface="+mj-ea"/>
                  </a:rPr>
                  <a:t>Please add content here</a:t>
                </a:r>
                <a:endParaRPr lang="en-US" altLang="zh-CN" sz="1050" i="1">
                  <a:solidFill>
                    <a:schemeClr val="bg1"/>
                  </a:solidFill>
                  <a:latin typeface="Century Gothic" panose="020B0502020202020204" pitchFamily="34" charset="0"/>
                  <a:ea typeface="+mj-ea"/>
                </a:endParaRPr>
              </a:p>
            </p:txBody>
          </p:sp>
        </p:grpSp>
      </p:grpSp>
      <p:grpSp>
        <p:nvGrpSpPr>
          <p:cNvPr id="47" name="PA-组合 19"/>
          <p:cNvGrpSpPr/>
          <p:nvPr/>
        </p:nvGrpSpPr>
        <p:grpSpPr>
          <a:xfrm>
            <a:off x="1984375" y="4305111"/>
            <a:ext cx="3663950" cy="1009650"/>
            <a:chOff x="1454150" y="2419350"/>
            <a:chExt cx="3663950" cy="1009650"/>
          </a:xfrm>
        </p:grpSpPr>
        <p:grpSp>
          <p:nvGrpSpPr>
            <p:cNvPr id="48" name="组合 47"/>
            <p:cNvGrpSpPr/>
            <p:nvPr/>
          </p:nvGrpSpPr>
          <p:grpSpPr>
            <a:xfrm>
              <a:off x="1454150" y="2419350"/>
              <a:ext cx="1009650" cy="1009650"/>
              <a:chOff x="3324225" y="657225"/>
              <a:chExt cx="5543550" cy="5543550"/>
            </a:xfrm>
          </p:grpSpPr>
          <p:pic>
            <p:nvPicPr>
              <p:cNvPr id="53" name="PA-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4225" y="657225"/>
                <a:ext cx="5543550" cy="5543550"/>
              </a:xfrm>
              <a:prstGeom prst="rect">
                <a:avLst/>
              </a:prstGeom>
            </p:spPr>
          </p:pic>
          <p:sp>
            <p:nvSpPr>
              <p:cNvPr id="54" name="PA-椭圆 25"/>
              <p:cNvSpPr/>
              <p:nvPr/>
            </p:nvSpPr>
            <p:spPr>
              <a:xfrm>
                <a:off x="3962400" y="1295400"/>
                <a:ext cx="4267200" cy="426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57" name="PA-椭圆 62"/>
              <p:cNvSpPr/>
              <p:nvPr/>
            </p:nvSpPr>
            <p:spPr>
              <a:xfrm>
                <a:off x="4875722" y="2217516"/>
                <a:ext cx="2440557" cy="2367083"/>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9" name="组合 48"/>
            <p:cNvGrpSpPr/>
            <p:nvPr/>
          </p:nvGrpSpPr>
          <p:grpSpPr>
            <a:xfrm>
              <a:off x="2574913" y="2429966"/>
              <a:ext cx="2543187" cy="825650"/>
              <a:chOff x="2574913" y="2827338"/>
              <a:chExt cx="2543187" cy="825650"/>
            </a:xfrm>
          </p:grpSpPr>
          <p:sp>
            <p:nvSpPr>
              <p:cNvPr id="50" name="PA-文本框 22"/>
              <p:cNvSpPr txBox="1"/>
              <p:nvPr/>
            </p:nvSpPr>
            <p:spPr>
              <a:xfrm>
                <a:off x="2574913" y="2827338"/>
                <a:ext cx="2209259" cy="646331"/>
              </a:xfrm>
              <a:prstGeom prst="rect">
                <a:avLst/>
              </a:prstGeom>
              <a:noFill/>
            </p:spPr>
            <p:txBody>
              <a:bodyPr wrap="none" rtlCol="0">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3600" i="1" dirty="0">
                    <a:solidFill>
                      <a:schemeClr val="bg1"/>
                    </a:solidFill>
                    <a:latin typeface="Century Gothic" panose="020B0502020202020204" pitchFamily="34" charset="0"/>
                    <a:ea typeface="ＤＦ明朝体W5" panose="02010609010101010101" pitchFamily="49" charset="-128"/>
                  </a:rPr>
                  <a:t>Text here</a:t>
                </a:r>
                <a:endParaRPr lang="zh-CN" altLang="en-US" sz="3600" i="1" dirty="0">
                  <a:solidFill>
                    <a:schemeClr val="bg1"/>
                  </a:solidFill>
                  <a:latin typeface="Century Gothic" panose="020B0502020202020204" pitchFamily="34" charset="0"/>
                  <a:ea typeface="ＤＦ明朝体W5" panose="02010609010101010101" pitchFamily="49" charset="-128"/>
                </a:endParaRPr>
              </a:p>
            </p:txBody>
          </p:sp>
          <p:sp>
            <p:nvSpPr>
              <p:cNvPr id="51" name="PA-矩形 23"/>
              <p:cNvSpPr/>
              <p:nvPr/>
            </p:nvSpPr>
            <p:spPr bwMode="auto">
              <a:xfrm>
                <a:off x="2574913" y="3400258"/>
                <a:ext cx="2543187" cy="252730"/>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zh-CN" altLang="en-US" sz="1050" i="1" dirty="0">
                    <a:solidFill>
                      <a:schemeClr val="bg1"/>
                    </a:solidFill>
                    <a:latin typeface="Century Gothic" panose="020B0502020202020204" pitchFamily="34" charset="0"/>
                    <a:ea typeface="+mj-ea"/>
                  </a:rPr>
                  <a:t>Please add content here</a:t>
                </a:r>
                <a:endParaRPr lang="zh-CN" altLang="en-US" sz="1050" i="1" dirty="0">
                  <a:solidFill>
                    <a:schemeClr val="bg1"/>
                  </a:solidFill>
                  <a:latin typeface="Century Gothic" panose="020B0502020202020204" pitchFamily="34" charset="0"/>
                  <a:ea typeface="+mj-ea"/>
                </a:endParaRPr>
              </a:p>
            </p:txBody>
          </p:sp>
        </p:grpSp>
      </p:grpSp>
      <p:grpSp>
        <p:nvGrpSpPr>
          <p:cNvPr id="70" name="PA-组合 26"/>
          <p:cNvGrpSpPr/>
          <p:nvPr/>
        </p:nvGrpSpPr>
        <p:grpSpPr>
          <a:xfrm>
            <a:off x="6543675" y="4305111"/>
            <a:ext cx="3663950" cy="1009650"/>
            <a:chOff x="1454150" y="2419350"/>
            <a:chExt cx="3663950" cy="1009650"/>
          </a:xfrm>
        </p:grpSpPr>
        <p:grpSp>
          <p:nvGrpSpPr>
            <p:cNvPr id="71" name="组合 70"/>
            <p:cNvGrpSpPr/>
            <p:nvPr/>
          </p:nvGrpSpPr>
          <p:grpSpPr>
            <a:xfrm>
              <a:off x="1454150" y="2419350"/>
              <a:ext cx="1009650" cy="1009650"/>
              <a:chOff x="3324225" y="657225"/>
              <a:chExt cx="5543550" cy="5543550"/>
            </a:xfrm>
          </p:grpSpPr>
          <p:pic>
            <p:nvPicPr>
              <p:cNvPr id="75" name="PA-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4225" y="657225"/>
                <a:ext cx="5543550" cy="5543550"/>
              </a:xfrm>
              <a:prstGeom prst="rect">
                <a:avLst/>
              </a:prstGeom>
            </p:spPr>
          </p:pic>
          <p:sp>
            <p:nvSpPr>
              <p:cNvPr id="76" name="PA-椭圆 32"/>
              <p:cNvSpPr/>
              <p:nvPr/>
            </p:nvSpPr>
            <p:spPr>
              <a:xfrm>
                <a:off x="3962400" y="1295400"/>
                <a:ext cx="4267200" cy="426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77" name="PA-椭圆 63"/>
              <p:cNvSpPr/>
              <p:nvPr/>
            </p:nvSpPr>
            <p:spPr>
              <a:xfrm>
                <a:off x="4875722" y="2274146"/>
                <a:ext cx="2440557" cy="2253823"/>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72" name="组合 71"/>
            <p:cNvGrpSpPr/>
            <p:nvPr/>
          </p:nvGrpSpPr>
          <p:grpSpPr>
            <a:xfrm>
              <a:off x="2574913" y="2429966"/>
              <a:ext cx="2543187" cy="825650"/>
              <a:chOff x="2574913" y="2827338"/>
              <a:chExt cx="2543187" cy="825650"/>
            </a:xfrm>
          </p:grpSpPr>
          <p:sp>
            <p:nvSpPr>
              <p:cNvPr id="73" name="PA-文本框 29"/>
              <p:cNvSpPr txBox="1"/>
              <p:nvPr/>
            </p:nvSpPr>
            <p:spPr>
              <a:xfrm>
                <a:off x="2574913" y="2827338"/>
                <a:ext cx="2209259" cy="646331"/>
              </a:xfrm>
              <a:prstGeom prst="rect">
                <a:avLst/>
              </a:prstGeom>
              <a:noFill/>
            </p:spPr>
            <p:txBody>
              <a:bodyPr wrap="none" rtlCol="0">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3600" i="1" dirty="0">
                    <a:solidFill>
                      <a:schemeClr val="bg1"/>
                    </a:solidFill>
                    <a:latin typeface="Century Gothic" panose="020B0502020202020204" pitchFamily="34" charset="0"/>
                    <a:ea typeface="ＤＦ明朝体W5" panose="02010609010101010101" pitchFamily="49" charset="-128"/>
                  </a:rPr>
                  <a:t>Text here</a:t>
                </a:r>
                <a:endParaRPr lang="zh-CN" altLang="en-US" sz="3600" i="1" dirty="0">
                  <a:solidFill>
                    <a:schemeClr val="bg1"/>
                  </a:solidFill>
                  <a:latin typeface="Century Gothic" panose="020B0502020202020204" pitchFamily="34" charset="0"/>
                  <a:ea typeface="ＤＦ明朝体W5" panose="02010609010101010101" pitchFamily="49" charset="-128"/>
                </a:endParaRPr>
              </a:p>
            </p:txBody>
          </p:sp>
          <p:sp>
            <p:nvSpPr>
              <p:cNvPr id="74" name="PA-矩形 30"/>
              <p:cNvSpPr/>
              <p:nvPr/>
            </p:nvSpPr>
            <p:spPr bwMode="auto">
              <a:xfrm>
                <a:off x="2574913" y="3400258"/>
                <a:ext cx="2543187" cy="252730"/>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zh-CN" altLang="en-US" sz="1050" i="1" dirty="0">
                    <a:solidFill>
                      <a:schemeClr val="bg1"/>
                    </a:solidFill>
                    <a:latin typeface="Century Gothic" panose="020B0502020202020204" pitchFamily="34" charset="0"/>
                    <a:ea typeface="+mj-ea"/>
                  </a:rPr>
                  <a:t>Please add content here</a:t>
                </a:r>
                <a:endParaRPr lang="zh-CN" altLang="en-US" sz="1050" i="1" dirty="0">
                  <a:solidFill>
                    <a:schemeClr val="bg1"/>
                  </a:solidFill>
                  <a:latin typeface="Century Gothic" panose="020B0502020202020204" pitchFamily="34" charset="0"/>
                  <a:ea typeface="+mj-ea"/>
                </a:endParaRPr>
              </a:p>
            </p:txBody>
          </p:sp>
        </p:grpSp>
      </p:grpSp>
      <p:sp>
        <p:nvSpPr>
          <p:cNvPr id="35" name="PA-文本框 34"/>
          <p:cNvSpPr txBox="1"/>
          <p:nvPr>
            <p:custDataLst>
              <p:tags r:id="rId3"/>
            </p:custDataLst>
          </p:nvPr>
        </p:nvSpPr>
        <p:spPr>
          <a:xfrm>
            <a:off x="958436" y="960438"/>
            <a:ext cx="3292889" cy="830997"/>
          </a:xfrm>
          <a:prstGeom prst="rect">
            <a:avLst/>
          </a:prstGeom>
          <a:noFill/>
        </p:spPr>
        <p:txBody>
          <a:bodyPr wrap="none" rtlCol="0">
            <a:spAutoFit/>
            <a:scene3d>
              <a:camera prst="orthographicFront"/>
              <a:lightRig rig="threePt" dir="t"/>
            </a:scene3d>
            <a:sp3d contourW="12700"/>
          </a:bodyPr>
          <a:lstStyle/>
          <a:p>
            <a:r>
              <a:rPr lang="en-US" altLang="zh-CN" sz="4800" b="1" i="1" dirty="0">
                <a:solidFill>
                  <a:schemeClr val="bg1"/>
                </a:solidFill>
                <a:latin typeface="Century Gothic" panose="020B0502020202020204" pitchFamily="34" charset="0"/>
                <a:ea typeface="ＤＦ明朝体W5" panose="02010609010101010101" pitchFamily="49" charset="-128"/>
              </a:rPr>
              <a:t>CONTENTS</a:t>
            </a:r>
            <a:endParaRPr lang="zh-CN" altLang="en-US" sz="4800" b="1" i="1" dirty="0">
              <a:solidFill>
                <a:schemeClr val="bg1"/>
              </a:solidFill>
              <a:latin typeface="Century Gothic" panose="020B0502020202020204" pitchFamily="34" charset="0"/>
              <a:ea typeface="ＤＦ明朝体W5" panose="02010609010101010101" pitchFamily="49" charset="-128"/>
            </a:endParaRPr>
          </a:p>
        </p:txBody>
      </p:sp>
      <p:grpSp>
        <p:nvGrpSpPr>
          <p:cNvPr id="56" name="组合 55"/>
          <p:cNvGrpSpPr/>
          <p:nvPr/>
        </p:nvGrpSpPr>
        <p:grpSpPr>
          <a:xfrm rot="5400000">
            <a:off x="7669029" y="-1927652"/>
            <a:ext cx="162292" cy="6692900"/>
            <a:chOff x="11296490" y="3390812"/>
            <a:chExt cx="162292" cy="6692900"/>
          </a:xfrm>
        </p:grpSpPr>
        <p:cxnSp>
          <p:nvCxnSpPr>
            <p:cNvPr id="52" name="直接连接符 51"/>
            <p:cNvCxnSpPr/>
            <p:nvPr/>
          </p:nvCxnSpPr>
          <p:spPr>
            <a:xfrm rot="16200000" flipH="1">
              <a:off x="8167037" y="6883851"/>
              <a:ext cx="6399722" cy="0"/>
            </a:xfrm>
            <a:prstGeom prst="line">
              <a:avLst/>
            </a:prstGeom>
            <a:ln>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11296490" y="3390812"/>
              <a:ext cx="162292" cy="162292"/>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left)">
                                      <p:cBhvr>
                                        <p:cTn id="13" dur="500"/>
                                        <p:tgtEl>
                                          <p:spTgt spid="56"/>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90"/>
                                          </p:val>
                                        </p:tav>
                                        <p:tav tm="100000">
                                          <p:val>
                                            <p:fltVal val="0"/>
                                          </p:val>
                                        </p:tav>
                                      </p:tavLst>
                                    </p:anim>
                                    <p:animEffect transition="in" filter="fade">
                                      <p:cBhvr>
                                        <p:cTn id="20" dur="1000"/>
                                        <p:tgtEl>
                                          <p:spTgt spid="39"/>
                                        </p:tgtEl>
                                      </p:cBhvr>
                                    </p:animEffect>
                                  </p:childTnLst>
                                </p:cTn>
                              </p:par>
                              <p:par>
                                <p:cTn id="21" presetID="31" presetClass="entr" presetSubtype="0" fill="hold" nodeType="withEffect">
                                  <p:stCondLst>
                                    <p:cond delay="100"/>
                                  </p:stCondLst>
                                  <p:childTnLst>
                                    <p:set>
                                      <p:cBhvr>
                                        <p:cTn id="22" dur="1" fill="hold">
                                          <p:stCondLst>
                                            <p:cond delay="0"/>
                                          </p:stCondLst>
                                        </p:cTn>
                                        <p:tgtEl>
                                          <p:spTgt spid="58"/>
                                        </p:tgtEl>
                                        <p:attrNameLst>
                                          <p:attrName>style.visibility</p:attrName>
                                        </p:attrNameLst>
                                      </p:cBhvr>
                                      <p:to>
                                        <p:strVal val="visible"/>
                                      </p:to>
                                    </p:set>
                                    <p:anim calcmode="lin" valueType="num">
                                      <p:cBhvr>
                                        <p:cTn id="23" dur="1000" fill="hold"/>
                                        <p:tgtEl>
                                          <p:spTgt spid="58"/>
                                        </p:tgtEl>
                                        <p:attrNameLst>
                                          <p:attrName>ppt_w</p:attrName>
                                        </p:attrNameLst>
                                      </p:cBhvr>
                                      <p:tavLst>
                                        <p:tav tm="0">
                                          <p:val>
                                            <p:fltVal val="0"/>
                                          </p:val>
                                        </p:tav>
                                        <p:tav tm="100000">
                                          <p:val>
                                            <p:strVal val="#ppt_w"/>
                                          </p:val>
                                        </p:tav>
                                      </p:tavLst>
                                    </p:anim>
                                    <p:anim calcmode="lin" valueType="num">
                                      <p:cBhvr>
                                        <p:cTn id="24" dur="1000" fill="hold"/>
                                        <p:tgtEl>
                                          <p:spTgt spid="58"/>
                                        </p:tgtEl>
                                        <p:attrNameLst>
                                          <p:attrName>ppt_h</p:attrName>
                                        </p:attrNameLst>
                                      </p:cBhvr>
                                      <p:tavLst>
                                        <p:tav tm="0">
                                          <p:val>
                                            <p:fltVal val="0"/>
                                          </p:val>
                                        </p:tav>
                                        <p:tav tm="100000">
                                          <p:val>
                                            <p:strVal val="#ppt_h"/>
                                          </p:val>
                                        </p:tav>
                                      </p:tavLst>
                                    </p:anim>
                                    <p:anim calcmode="lin" valueType="num">
                                      <p:cBhvr>
                                        <p:cTn id="25" dur="1000" fill="hold"/>
                                        <p:tgtEl>
                                          <p:spTgt spid="58"/>
                                        </p:tgtEl>
                                        <p:attrNameLst>
                                          <p:attrName>style.rotation</p:attrName>
                                        </p:attrNameLst>
                                      </p:cBhvr>
                                      <p:tavLst>
                                        <p:tav tm="0">
                                          <p:val>
                                            <p:fltVal val="90"/>
                                          </p:val>
                                        </p:tav>
                                        <p:tav tm="100000">
                                          <p:val>
                                            <p:fltVal val="0"/>
                                          </p:val>
                                        </p:tav>
                                      </p:tavLst>
                                    </p:anim>
                                    <p:animEffect transition="in" filter="fade">
                                      <p:cBhvr>
                                        <p:cTn id="26" dur="1000"/>
                                        <p:tgtEl>
                                          <p:spTgt spid="58"/>
                                        </p:tgtEl>
                                      </p:cBhvr>
                                    </p:animEffect>
                                  </p:childTnLst>
                                </p:cTn>
                              </p:par>
                              <p:par>
                                <p:cTn id="27" presetID="31" presetClass="entr" presetSubtype="0" fill="hold" nodeType="withEffect">
                                  <p:stCondLst>
                                    <p:cond delay="200"/>
                                  </p:stCondLst>
                                  <p:childTnLst>
                                    <p:set>
                                      <p:cBhvr>
                                        <p:cTn id="28" dur="1" fill="hold">
                                          <p:stCondLst>
                                            <p:cond delay="0"/>
                                          </p:stCondLst>
                                        </p:cTn>
                                        <p:tgtEl>
                                          <p:spTgt spid="47"/>
                                        </p:tgtEl>
                                        <p:attrNameLst>
                                          <p:attrName>style.visibility</p:attrName>
                                        </p:attrNameLst>
                                      </p:cBhvr>
                                      <p:to>
                                        <p:strVal val="visible"/>
                                      </p:to>
                                    </p:set>
                                    <p:anim calcmode="lin" valueType="num">
                                      <p:cBhvr>
                                        <p:cTn id="29" dur="1000" fill="hold"/>
                                        <p:tgtEl>
                                          <p:spTgt spid="47"/>
                                        </p:tgtEl>
                                        <p:attrNameLst>
                                          <p:attrName>ppt_w</p:attrName>
                                        </p:attrNameLst>
                                      </p:cBhvr>
                                      <p:tavLst>
                                        <p:tav tm="0">
                                          <p:val>
                                            <p:fltVal val="0"/>
                                          </p:val>
                                        </p:tav>
                                        <p:tav tm="100000">
                                          <p:val>
                                            <p:strVal val="#ppt_w"/>
                                          </p:val>
                                        </p:tav>
                                      </p:tavLst>
                                    </p:anim>
                                    <p:anim calcmode="lin" valueType="num">
                                      <p:cBhvr>
                                        <p:cTn id="30" dur="1000" fill="hold"/>
                                        <p:tgtEl>
                                          <p:spTgt spid="47"/>
                                        </p:tgtEl>
                                        <p:attrNameLst>
                                          <p:attrName>ppt_h</p:attrName>
                                        </p:attrNameLst>
                                      </p:cBhvr>
                                      <p:tavLst>
                                        <p:tav tm="0">
                                          <p:val>
                                            <p:fltVal val="0"/>
                                          </p:val>
                                        </p:tav>
                                        <p:tav tm="100000">
                                          <p:val>
                                            <p:strVal val="#ppt_h"/>
                                          </p:val>
                                        </p:tav>
                                      </p:tavLst>
                                    </p:anim>
                                    <p:anim calcmode="lin" valueType="num">
                                      <p:cBhvr>
                                        <p:cTn id="31" dur="1000" fill="hold"/>
                                        <p:tgtEl>
                                          <p:spTgt spid="47"/>
                                        </p:tgtEl>
                                        <p:attrNameLst>
                                          <p:attrName>style.rotation</p:attrName>
                                        </p:attrNameLst>
                                      </p:cBhvr>
                                      <p:tavLst>
                                        <p:tav tm="0">
                                          <p:val>
                                            <p:fltVal val="90"/>
                                          </p:val>
                                        </p:tav>
                                        <p:tav tm="100000">
                                          <p:val>
                                            <p:fltVal val="0"/>
                                          </p:val>
                                        </p:tav>
                                      </p:tavLst>
                                    </p:anim>
                                    <p:animEffect transition="in" filter="fade">
                                      <p:cBhvr>
                                        <p:cTn id="32" dur="1000"/>
                                        <p:tgtEl>
                                          <p:spTgt spid="47"/>
                                        </p:tgtEl>
                                      </p:cBhvr>
                                    </p:animEffect>
                                  </p:childTnLst>
                                </p:cTn>
                              </p:par>
                              <p:par>
                                <p:cTn id="33" presetID="31" presetClass="entr" presetSubtype="0" fill="hold" nodeType="withEffect">
                                  <p:stCondLst>
                                    <p:cond delay="300"/>
                                  </p:stCondLst>
                                  <p:childTnLst>
                                    <p:set>
                                      <p:cBhvr>
                                        <p:cTn id="34" dur="1" fill="hold">
                                          <p:stCondLst>
                                            <p:cond delay="0"/>
                                          </p:stCondLst>
                                        </p:cTn>
                                        <p:tgtEl>
                                          <p:spTgt spid="70"/>
                                        </p:tgtEl>
                                        <p:attrNameLst>
                                          <p:attrName>style.visibility</p:attrName>
                                        </p:attrNameLst>
                                      </p:cBhvr>
                                      <p:to>
                                        <p:strVal val="visible"/>
                                      </p:to>
                                    </p:set>
                                    <p:anim calcmode="lin" valueType="num">
                                      <p:cBhvr>
                                        <p:cTn id="35" dur="1000" fill="hold"/>
                                        <p:tgtEl>
                                          <p:spTgt spid="70"/>
                                        </p:tgtEl>
                                        <p:attrNameLst>
                                          <p:attrName>ppt_w</p:attrName>
                                        </p:attrNameLst>
                                      </p:cBhvr>
                                      <p:tavLst>
                                        <p:tav tm="0">
                                          <p:val>
                                            <p:fltVal val="0"/>
                                          </p:val>
                                        </p:tav>
                                        <p:tav tm="100000">
                                          <p:val>
                                            <p:strVal val="#ppt_w"/>
                                          </p:val>
                                        </p:tav>
                                      </p:tavLst>
                                    </p:anim>
                                    <p:anim calcmode="lin" valueType="num">
                                      <p:cBhvr>
                                        <p:cTn id="36" dur="1000" fill="hold"/>
                                        <p:tgtEl>
                                          <p:spTgt spid="70"/>
                                        </p:tgtEl>
                                        <p:attrNameLst>
                                          <p:attrName>ppt_h</p:attrName>
                                        </p:attrNameLst>
                                      </p:cBhvr>
                                      <p:tavLst>
                                        <p:tav tm="0">
                                          <p:val>
                                            <p:fltVal val="0"/>
                                          </p:val>
                                        </p:tav>
                                        <p:tav tm="100000">
                                          <p:val>
                                            <p:strVal val="#ppt_h"/>
                                          </p:val>
                                        </p:tav>
                                      </p:tavLst>
                                    </p:anim>
                                    <p:anim calcmode="lin" valueType="num">
                                      <p:cBhvr>
                                        <p:cTn id="37" dur="1000" fill="hold"/>
                                        <p:tgtEl>
                                          <p:spTgt spid="70"/>
                                        </p:tgtEl>
                                        <p:attrNameLst>
                                          <p:attrName>style.rotation</p:attrName>
                                        </p:attrNameLst>
                                      </p:cBhvr>
                                      <p:tavLst>
                                        <p:tav tm="0">
                                          <p:val>
                                            <p:fltVal val="90"/>
                                          </p:val>
                                        </p:tav>
                                        <p:tav tm="100000">
                                          <p:val>
                                            <p:fltVal val="0"/>
                                          </p:val>
                                        </p:tav>
                                      </p:tavLst>
                                    </p:anim>
                                    <p:animEffect transition="in" filter="fade">
                                      <p:cBhvr>
                                        <p:cTn id="38"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PA-组合 8"/>
          <p:cNvGrpSpPr/>
          <p:nvPr>
            <p:custDataLst>
              <p:tags r:id="rId2"/>
            </p:custDataLst>
          </p:nvPr>
        </p:nvGrpSpPr>
        <p:grpSpPr>
          <a:xfrm>
            <a:off x="3086100" y="419100"/>
            <a:ext cx="6019800" cy="6019800"/>
            <a:chOff x="3324225" y="657225"/>
            <a:chExt cx="5543550" cy="5543550"/>
          </a:xfrm>
        </p:grpSpPr>
        <p:pic>
          <p:nvPicPr>
            <p:cNvPr id="7" name="PA-图片 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3324225" y="657225"/>
              <a:ext cx="5543550" cy="5543550"/>
            </a:xfrm>
            <a:prstGeom prst="rect">
              <a:avLst/>
            </a:prstGeom>
          </p:spPr>
        </p:pic>
        <p:sp>
          <p:nvSpPr>
            <p:cNvPr id="8" name="PA-椭圆 7"/>
            <p:cNvSpPr/>
            <p:nvPr>
              <p:custDataLst>
                <p:tags r:id="rId5"/>
              </p:custDataLst>
            </p:nvPr>
          </p:nvSpPr>
          <p:spPr>
            <a:xfrm>
              <a:off x="3962400" y="1295400"/>
              <a:ext cx="4267200" cy="426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PA-文本框 9"/>
          <p:cNvSpPr txBox="1"/>
          <p:nvPr>
            <p:custDataLst>
              <p:tags r:id="rId6"/>
            </p:custDataLst>
          </p:nvPr>
        </p:nvSpPr>
        <p:spPr>
          <a:xfrm>
            <a:off x="4149806" y="2868258"/>
            <a:ext cx="3892412" cy="1107996"/>
          </a:xfrm>
          <a:prstGeom prst="rect">
            <a:avLst/>
          </a:prstGeom>
          <a:noFill/>
        </p:spPr>
        <p:txBody>
          <a:bodyPr wrap="none" rtlCol="0">
            <a:spAutoFit/>
            <a:scene3d>
              <a:camera prst="orthographicFront"/>
              <a:lightRig rig="threePt" dir="t"/>
            </a:scene3d>
            <a:sp3d contourW="12700"/>
          </a:bodyPr>
          <a:lstStyle/>
          <a:p>
            <a:pPr algn="ctr"/>
            <a:r>
              <a:rPr lang="en-US" altLang="zh-CN" sz="6600" i="1" dirty="0">
                <a:latin typeface="Century Gothic" panose="020B0502020202020204" pitchFamily="34" charset="0"/>
                <a:ea typeface="ＤＦ明朝体W5" panose="02010609010101010101" pitchFamily="49" charset="-128"/>
              </a:rPr>
              <a:t>Text here</a:t>
            </a:r>
            <a:endParaRPr lang="zh-CN" altLang="en-US" sz="6600" i="1" dirty="0">
              <a:latin typeface="Century Gothic" panose="020B0502020202020204" pitchFamily="34" charset="0"/>
              <a:ea typeface="ＤＦ明朝体W5" panose="02010609010101010101" pitchFamily="49" charset="-128"/>
            </a:endParaRPr>
          </a:p>
        </p:txBody>
      </p:sp>
      <p:sp>
        <p:nvSpPr>
          <p:cNvPr id="11" name="文本框 10"/>
          <p:cNvSpPr txBox="1"/>
          <p:nvPr/>
        </p:nvSpPr>
        <p:spPr>
          <a:xfrm>
            <a:off x="4814245" y="1888956"/>
            <a:ext cx="2563522" cy="1107996"/>
          </a:xfrm>
          <a:prstGeom prst="rect">
            <a:avLst/>
          </a:prstGeom>
          <a:noFill/>
        </p:spPr>
        <p:txBody>
          <a:bodyPr wrap="none" rtlCol="0">
            <a:spAutoFit/>
            <a:scene3d>
              <a:camera prst="orthographicFront"/>
              <a:lightRig rig="threePt" dir="t"/>
            </a:scene3d>
            <a:sp3d contourW="12700"/>
          </a:bodyPr>
          <a:lstStyle/>
          <a:p>
            <a:pPr algn="ctr"/>
            <a:r>
              <a:rPr lang="en-US" altLang="zh-CN" sz="6000" b="1" i="1" dirty="0">
                <a:blipFill dpi="0" rotWithShape="1">
                  <a:blip r:embed="rId7"/>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NO.</a:t>
            </a:r>
            <a:r>
              <a:rPr lang="en-US" altLang="zh-CN" sz="6600" b="1" i="1" dirty="0">
                <a:blipFill dpi="0" rotWithShape="1">
                  <a:blip r:embed="rId7"/>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04</a:t>
            </a:r>
            <a:endParaRPr lang="zh-CN" altLang="en-US" sz="6000" b="1" i="1" dirty="0">
              <a:blipFill dpi="0" rotWithShape="1">
                <a:blip r:embed="rId7"/>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endParaRPr>
          </a:p>
        </p:txBody>
      </p:sp>
      <p:sp>
        <p:nvSpPr>
          <p:cNvPr id="14" name="矩形 13"/>
          <p:cNvSpPr/>
          <p:nvPr/>
        </p:nvSpPr>
        <p:spPr bwMode="auto">
          <a:xfrm>
            <a:off x="4267200" y="4190438"/>
            <a:ext cx="3676650" cy="252730"/>
          </a:xfrm>
          <a:prstGeom prst="rect">
            <a:avLst/>
          </a:prstGeom>
        </p:spPr>
        <p:txBody>
          <a:bodyPr wrap="square">
            <a:spAutoFit/>
            <a:scene3d>
              <a:camera prst="orthographicFront"/>
              <a:lightRig rig="threePt" dir="t"/>
            </a:scene3d>
            <a:sp3d contourW="12700"/>
          </a:bodyPr>
          <a:lstStyle/>
          <a:p>
            <a:pPr algn="ct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cxnSp>
        <p:nvCxnSpPr>
          <p:cNvPr id="3" name="直接连接符 2"/>
          <p:cNvCxnSpPr/>
          <p:nvPr/>
        </p:nvCxnSpPr>
        <p:spPr>
          <a:xfrm>
            <a:off x="5888326" y="4046277"/>
            <a:ext cx="415349" cy="0"/>
          </a:xfrm>
          <a:prstGeom prst="line">
            <a:avLst/>
          </a:prstGeom>
          <a:ln w="38100">
            <a:solidFill>
              <a:srgbClr val="014598"/>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55018" y="927309"/>
            <a:ext cx="0" cy="1980000"/>
          </a:xfrm>
          <a:prstGeom prst="line">
            <a:avLst/>
          </a:prstGeom>
          <a:ln>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55018" y="3950692"/>
            <a:ext cx="0" cy="198000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rot="5400000">
            <a:off x="458778" y="3198167"/>
            <a:ext cx="792480" cy="460375"/>
          </a:xfrm>
          <a:prstGeom prst="rect">
            <a:avLst/>
          </a:prstGeom>
          <a:noFill/>
        </p:spPr>
        <p:txBody>
          <a:bodyPr wrap="none" rtlCol="0">
            <a:spAutoFit/>
            <a:scene3d>
              <a:camera prst="orthographicFront"/>
              <a:lightRig rig="threePt" dir="t"/>
            </a:scene3d>
            <a:sp3d contourW="12700"/>
          </a:bodyPr>
          <a:lstStyle/>
          <a:p>
            <a:pPr algn="ctr"/>
            <a:r>
              <a:rPr lang="en-US" altLang="zh-CN" sz="2400" dirty="0">
                <a:solidFill>
                  <a:schemeClr val="bg1"/>
                </a:solid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20XX</a:t>
            </a:r>
            <a:endParaRPr lang="zh-CN" altLang="en-US" sz="2400" dirty="0">
              <a:solidFill>
                <a:schemeClr val="bg1"/>
              </a:solid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endParaRPr>
          </a:p>
        </p:txBody>
      </p:sp>
      <p:cxnSp>
        <p:nvCxnSpPr>
          <p:cNvPr id="37" name="直接连接符 36"/>
          <p:cNvCxnSpPr/>
          <p:nvPr/>
        </p:nvCxnSpPr>
        <p:spPr>
          <a:xfrm>
            <a:off x="11366891" y="927309"/>
            <a:ext cx="0" cy="198000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1366891" y="3950692"/>
            <a:ext cx="0" cy="1980000"/>
          </a:xfrm>
          <a:prstGeom prst="line">
            <a:avLst/>
          </a:prstGeom>
          <a:ln>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11204674" y="3256036"/>
            <a:ext cx="345924" cy="345924"/>
            <a:chOff x="9735016" y="-1838372"/>
            <a:chExt cx="647625" cy="647625"/>
          </a:xfrm>
        </p:grpSpPr>
        <p:sp>
          <p:nvSpPr>
            <p:cNvPr id="42" name="椭圆 41"/>
            <p:cNvSpPr/>
            <p:nvPr/>
          </p:nvSpPr>
          <p:spPr>
            <a:xfrm>
              <a:off x="9735016" y="-1838372"/>
              <a:ext cx="647625" cy="647625"/>
            </a:xfrm>
            <a:prstGeom prst="ellipse">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9906910" y="-1666478"/>
              <a:ext cx="303837" cy="303837"/>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11161465" y="449361"/>
            <a:ext cx="389132" cy="183633"/>
            <a:chOff x="6248400" y="-1638300"/>
            <a:chExt cx="586740" cy="285750"/>
          </a:xfrm>
        </p:grpSpPr>
        <p:cxnSp>
          <p:nvCxnSpPr>
            <p:cNvPr id="48" name="直接连接符 47"/>
            <p:cNvCxnSpPr/>
            <p:nvPr/>
          </p:nvCxnSpPr>
          <p:spPr>
            <a:xfrm>
              <a:off x="6400800" y="-1638300"/>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248400" y="-1495425"/>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400800" y="-1352550"/>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sp>
        <p:nvSpPr>
          <p:cNvPr id="55" name="椭圆 54"/>
          <p:cNvSpPr/>
          <p:nvPr/>
        </p:nvSpPr>
        <p:spPr>
          <a:xfrm>
            <a:off x="11153775" y="6097566"/>
            <a:ext cx="447718" cy="447718"/>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sp>
        <p:nvSpPr>
          <p:cNvPr id="56" name="文本框 55"/>
          <p:cNvSpPr txBox="1"/>
          <p:nvPr/>
        </p:nvSpPr>
        <p:spPr>
          <a:xfrm>
            <a:off x="660168" y="6011849"/>
            <a:ext cx="917239" cy="584775"/>
          </a:xfrm>
          <a:prstGeom prst="rect">
            <a:avLst/>
          </a:prstGeom>
          <a:noFill/>
        </p:spPr>
        <p:txBody>
          <a:bodyPr wrap="none" rtlCol="0">
            <a:spAutoFit/>
            <a:scene3d>
              <a:camera prst="orthographicFront"/>
              <a:lightRig rig="threePt" dir="t"/>
            </a:scene3d>
            <a:sp3d contourW="12700"/>
          </a:bodyPr>
          <a:lstStyle/>
          <a:p>
            <a:r>
              <a:rPr lang="en-US" altLang="zh-CN" sz="1600" i="1" dirty="0">
                <a:solidFill>
                  <a:schemeClr val="bg1">
                    <a:lumMod val="95000"/>
                  </a:schemeClr>
                </a:solidFill>
                <a:latin typeface="Century Gothic" panose="020B0502020202020204" pitchFamily="34" charset="0"/>
                <a:ea typeface="ＤＦ明朝体W5" panose="02010609010101010101" pitchFamily="49" charset="-128"/>
              </a:rPr>
              <a:t>POWER</a:t>
            </a:r>
            <a:endParaRPr lang="en-US" altLang="zh-CN" sz="1600" i="1" dirty="0">
              <a:solidFill>
                <a:schemeClr val="bg1">
                  <a:lumMod val="95000"/>
                </a:schemeClr>
              </a:solidFill>
              <a:latin typeface="Century Gothic" panose="020B0502020202020204" pitchFamily="34" charset="0"/>
              <a:ea typeface="ＤＦ明朝体W5" panose="02010609010101010101" pitchFamily="49" charset="-128"/>
            </a:endParaRPr>
          </a:p>
          <a:p>
            <a:r>
              <a:rPr lang="en-US" altLang="zh-CN" sz="1600" i="1" dirty="0">
                <a:solidFill>
                  <a:schemeClr val="bg1">
                    <a:lumMod val="95000"/>
                  </a:schemeClr>
                </a:solidFill>
                <a:latin typeface="Century Gothic" panose="020B0502020202020204" pitchFamily="34" charset="0"/>
                <a:ea typeface="ＤＦ明朝体W5" panose="02010609010101010101" pitchFamily="49" charset="-128"/>
              </a:rPr>
              <a:t>POINT</a:t>
            </a:r>
            <a:endParaRPr lang="zh-CN" altLang="en-US" sz="1600" i="1" dirty="0">
              <a:solidFill>
                <a:schemeClr val="bg1">
                  <a:lumMod val="95000"/>
                </a:schemeClr>
              </a:solidFill>
              <a:latin typeface="Century Gothic" panose="020B0502020202020204" pitchFamily="34" charset="0"/>
              <a:ea typeface="ＤＦ明朝体W5" panose="02010609010101010101" pitchFamily="49" charset="-128"/>
            </a:endParaRPr>
          </a:p>
        </p:txBody>
      </p:sp>
      <p:sp>
        <p:nvSpPr>
          <p:cNvPr id="58" name="文本框 57"/>
          <p:cNvSpPr txBox="1"/>
          <p:nvPr/>
        </p:nvSpPr>
        <p:spPr>
          <a:xfrm>
            <a:off x="644928" y="310345"/>
            <a:ext cx="1130438" cy="461665"/>
          </a:xfrm>
          <a:prstGeom prst="rect">
            <a:avLst/>
          </a:prstGeom>
          <a:noFill/>
        </p:spPr>
        <p:txBody>
          <a:bodyPr wrap="none" rtlCol="0">
            <a:spAutoFit/>
            <a:scene3d>
              <a:camera prst="orthographicFront"/>
              <a:lightRig rig="threePt" dir="t"/>
            </a:scene3d>
            <a:sp3d contourW="12700"/>
          </a:bodyPr>
          <a:lstStyle/>
          <a:p>
            <a:r>
              <a:rPr lang="en-US" altLang="zh-CN" sz="2400" b="1" dirty="0">
                <a:solidFill>
                  <a:schemeClr val="bg1"/>
                </a:solidFill>
                <a:latin typeface="Century Gothic" panose="020B0502020202020204" pitchFamily="34" charset="0"/>
                <a:ea typeface="ＤＦ明朝体W5" panose="02010609010101010101" pitchFamily="49" charset="-128"/>
              </a:rPr>
              <a:t>LOGO</a:t>
            </a:r>
            <a:endParaRPr lang="zh-CN" altLang="en-US" sz="2400" b="1" dirty="0">
              <a:solidFill>
                <a:schemeClr val="bg1"/>
              </a:solidFill>
              <a:latin typeface="Century Gothic" panose="020B0502020202020204" pitchFamily="34" charset="0"/>
              <a:ea typeface="ＤＦ明朝体W5" panose="02010609010101010101" pitchFamily="49" charset="-128"/>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6" presetClass="emph" presetSubtype="0" autoRev="1" fill="hold" nodeType="withEffect">
                                  <p:stCondLst>
                                    <p:cond delay="0"/>
                                  </p:stCondLst>
                                  <p:childTnLst>
                                    <p:animScale>
                                      <p:cBhvr>
                                        <p:cTn id="11" dur="500" fill="hold"/>
                                        <p:tgtEl>
                                          <p:spTgt spid="9"/>
                                        </p:tgtEl>
                                      </p:cBhvr>
                                      <p:by x="120000" y="120000"/>
                                    </p:animScale>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2"/>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en-US" altLang="zh-CN" sz="800" i="1">
                  <a:solidFill>
                    <a:schemeClr val="bg1">
                      <a:lumMod val="50000"/>
                    </a:schemeClr>
                  </a:solidFill>
                  <a:latin typeface="Century Gothic" panose="020B0502020202020204" pitchFamily="34" charset="0"/>
                  <a:ea typeface="+mj-ea"/>
                </a:rPr>
                <a:t>Please add content here</a:t>
              </a:r>
              <a:endParaRPr lang="en-US" altLang="zh-CN" sz="800" i="1">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rcRect l="65129" t="43359" r="14276" b="20027"/>
          <a:stretch>
            <a:fillRect/>
          </a:stretch>
        </p:blipFill>
        <p:spPr>
          <a:xfrm>
            <a:off x="7085354" y="2937992"/>
            <a:ext cx="1585477" cy="1585477"/>
          </a:xfrm>
          <a:custGeom>
            <a:avLst/>
            <a:gdLst>
              <a:gd name="connsiteX0" fmla="*/ 1255482 w 2510964"/>
              <a:gd name="connsiteY0" fmla="*/ 0 h 2510964"/>
              <a:gd name="connsiteX1" fmla="*/ 2510964 w 2510964"/>
              <a:gd name="connsiteY1" fmla="*/ 1255482 h 2510964"/>
              <a:gd name="connsiteX2" fmla="*/ 1255482 w 2510964"/>
              <a:gd name="connsiteY2" fmla="*/ 2510964 h 2510964"/>
              <a:gd name="connsiteX3" fmla="*/ 0 w 2510964"/>
              <a:gd name="connsiteY3" fmla="*/ 1255482 h 2510964"/>
            </a:gdLst>
            <a:ahLst/>
            <a:cxnLst>
              <a:cxn ang="0">
                <a:pos x="connsiteX0" y="connsiteY0"/>
              </a:cxn>
              <a:cxn ang="0">
                <a:pos x="connsiteX1" y="connsiteY1"/>
              </a:cxn>
              <a:cxn ang="0">
                <a:pos x="connsiteX2" y="connsiteY2"/>
              </a:cxn>
              <a:cxn ang="0">
                <a:pos x="connsiteX3" y="connsiteY3"/>
              </a:cxn>
            </a:cxnLst>
            <a:rect l="l" t="t" r="r" b="b"/>
            <a:pathLst>
              <a:path w="2510964" h="2510964">
                <a:moveTo>
                  <a:pt x="1255482" y="0"/>
                </a:moveTo>
                <a:lnTo>
                  <a:pt x="2510964" y="1255482"/>
                </a:lnTo>
                <a:lnTo>
                  <a:pt x="1255482" y="2510964"/>
                </a:lnTo>
                <a:lnTo>
                  <a:pt x="0" y="1255482"/>
                </a:lnTo>
                <a:close/>
              </a:path>
            </a:pathLst>
          </a:custGeom>
        </p:spPr>
      </p:pic>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rcRect l="44245" t="43359" r="35159" b="20027"/>
          <a:stretch>
            <a:fillRect/>
          </a:stretch>
        </p:blipFill>
        <p:spPr>
          <a:xfrm>
            <a:off x="5304734" y="2937992"/>
            <a:ext cx="1585477" cy="1585477"/>
          </a:xfrm>
          <a:custGeom>
            <a:avLst/>
            <a:gdLst>
              <a:gd name="connsiteX0" fmla="*/ 1255482 w 2510964"/>
              <a:gd name="connsiteY0" fmla="*/ 0 h 2510964"/>
              <a:gd name="connsiteX1" fmla="*/ 2510964 w 2510964"/>
              <a:gd name="connsiteY1" fmla="*/ 1255482 h 2510964"/>
              <a:gd name="connsiteX2" fmla="*/ 1255482 w 2510964"/>
              <a:gd name="connsiteY2" fmla="*/ 2510964 h 2510964"/>
              <a:gd name="connsiteX3" fmla="*/ 0 w 2510964"/>
              <a:gd name="connsiteY3" fmla="*/ 1255482 h 2510964"/>
            </a:gdLst>
            <a:ahLst/>
            <a:cxnLst>
              <a:cxn ang="0">
                <a:pos x="connsiteX0" y="connsiteY0"/>
              </a:cxn>
              <a:cxn ang="0">
                <a:pos x="connsiteX1" y="connsiteY1"/>
              </a:cxn>
              <a:cxn ang="0">
                <a:pos x="connsiteX2" y="connsiteY2"/>
              </a:cxn>
              <a:cxn ang="0">
                <a:pos x="connsiteX3" y="connsiteY3"/>
              </a:cxn>
            </a:cxnLst>
            <a:rect l="l" t="t" r="r" b="b"/>
            <a:pathLst>
              <a:path w="2510964" h="2510964">
                <a:moveTo>
                  <a:pt x="1255482" y="0"/>
                </a:moveTo>
                <a:lnTo>
                  <a:pt x="2510964" y="1255482"/>
                </a:lnTo>
                <a:lnTo>
                  <a:pt x="1255482" y="2510964"/>
                </a:lnTo>
                <a:lnTo>
                  <a:pt x="0" y="1255482"/>
                </a:lnTo>
                <a:close/>
              </a:path>
            </a:pathLst>
          </a:custGeom>
        </p:spPr>
      </p:pic>
      <p:pic>
        <p:nvPicPr>
          <p:cNvPr id="37" name="图片 36"/>
          <p:cNvPicPr>
            <a:picLocks noChangeAspect="1"/>
          </p:cNvPicPr>
          <p:nvPr/>
        </p:nvPicPr>
        <p:blipFill>
          <a:blip r:embed="rId3" cstate="print">
            <a:extLst>
              <a:ext uri="{28A0092B-C50C-407E-A947-70E740481C1C}">
                <a14:useLocalDpi xmlns:a14="http://schemas.microsoft.com/office/drawing/2010/main" val="0"/>
              </a:ext>
            </a:extLst>
          </a:blip>
          <a:srcRect l="23361" t="43359" r="56043" b="20027"/>
          <a:stretch>
            <a:fillRect/>
          </a:stretch>
        </p:blipFill>
        <p:spPr>
          <a:xfrm>
            <a:off x="3524113" y="2937992"/>
            <a:ext cx="1585477" cy="1585477"/>
          </a:xfrm>
          <a:custGeom>
            <a:avLst/>
            <a:gdLst>
              <a:gd name="connsiteX0" fmla="*/ 1255482 w 2510964"/>
              <a:gd name="connsiteY0" fmla="*/ 0 h 2510964"/>
              <a:gd name="connsiteX1" fmla="*/ 2510964 w 2510964"/>
              <a:gd name="connsiteY1" fmla="*/ 1255482 h 2510964"/>
              <a:gd name="connsiteX2" fmla="*/ 1255482 w 2510964"/>
              <a:gd name="connsiteY2" fmla="*/ 2510964 h 2510964"/>
              <a:gd name="connsiteX3" fmla="*/ 0 w 2510964"/>
              <a:gd name="connsiteY3" fmla="*/ 1255482 h 2510964"/>
            </a:gdLst>
            <a:ahLst/>
            <a:cxnLst>
              <a:cxn ang="0">
                <a:pos x="connsiteX0" y="connsiteY0"/>
              </a:cxn>
              <a:cxn ang="0">
                <a:pos x="connsiteX1" y="connsiteY1"/>
              </a:cxn>
              <a:cxn ang="0">
                <a:pos x="connsiteX2" y="connsiteY2"/>
              </a:cxn>
              <a:cxn ang="0">
                <a:pos x="connsiteX3" y="connsiteY3"/>
              </a:cxn>
            </a:cxnLst>
            <a:rect l="l" t="t" r="r" b="b"/>
            <a:pathLst>
              <a:path w="2510964" h="2510964">
                <a:moveTo>
                  <a:pt x="1255482" y="0"/>
                </a:moveTo>
                <a:lnTo>
                  <a:pt x="2510964" y="1255482"/>
                </a:lnTo>
                <a:lnTo>
                  <a:pt x="1255482" y="2510964"/>
                </a:lnTo>
                <a:lnTo>
                  <a:pt x="0" y="1255482"/>
                </a:lnTo>
                <a:close/>
              </a:path>
            </a:pathLst>
          </a:custGeom>
        </p:spPr>
      </p:pic>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rcRect l="75554" t="24233" r="3851" b="39153"/>
          <a:stretch>
            <a:fillRect/>
          </a:stretch>
        </p:blipFill>
        <p:spPr>
          <a:xfrm>
            <a:off x="7974192" y="2020692"/>
            <a:ext cx="1585477" cy="1585477"/>
          </a:xfrm>
          <a:custGeom>
            <a:avLst/>
            <a:gdLst>
              <a:gd name="connsiteX0" fmla="*/ 1255482 w 2510964"/>
              <a:gd name="connsiteY0" fmla="*/ 0 h 2510964"/>
              <a:gd name="connsiteX1" fmla="*/ 2510964 w 2510964"/>
              <a:gd name="connsiteY1" fmla="*/ 1255482 h 2510964"/>
              <a:gd name="connsiteX2" fmla="*/ 1255482 w 2510964"/>
              <a:gd name="connsiteY2" fmla="*/ 2510964 h 2510964"/>
              <a:gd name="connsiteX3" fmla="*/ 0 w 2510964"/>
              <a:gd name="connsiteY3" fmla="*/ 1255482 h 2510964"/>
            </a:gdLst>
            <a:ahLst/>
            <a:cxnLst>
              <a:cxn ang="0">
                <a:pos x="connsiteX0" y="connsiteY0"/>
              </a:cxn>
              <a:cxn ang="0">
                <a:pos x="connsiteX1" y="connsiteY1"/>
              </a:cxn>
              <a:cxn ang="0">
                <a:pos x="connsiteX2" y="connsiteY2"/>
              </a:cxn>
              <a:cxn ang="0">
                <a:pos x="connsiteX3" y="connsiteY3"/>
              </a:cxn>
            </a:cxnLst>
            <a:rect l="l" t="t" r="r" b="b"/>
            <a:pathLst>
              <a:path w="2510964" h="2510964">
                <a:moveTo>
                  <a:pt x="1255482" y="0"/>
                </a:moveTo>
                <a:lnTo>
                  <a:pt x="2510964" y="1255482"/>
                </a:lnTo>
                <a:lnTo>
                  <a:pt x="1255482" y="2510964"/>
                </a:lnTo>
                <a:lnTo>
                  <a:pt x="0" y="1255482"/>
                </a:lnTo>
                <a:close/>
              </a:path>
            </a:pathLst>
          </a:custGeom>
        </p:spPr>
      </p:pic>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rcRect l="54670" t="24233" r="24735" b="39153"/>
          <a:stretch>
            <a:fillRect/>
          </a:stretch>
        </p:blipFill>
        <p:spPr>
          <a:xfrm>
            <a:off x="6193573" y="2020692"/>
            <a:ext cx="1585477" cy="1585477"/>
          </a:xfrm>
          <a:custGeom>
            <a:avLst/>
            <a:gdLst>
              <a:gd name="connsiteX0" fmla="*/ 1255482 w 2510964"/>
              <a:gd name="connsiteY0" fmla="*/ 0 h 2510964"/>
              <a:gd name="connsiteX1" fmla="*/ 2510964 w 2510964"/>
              <a:gd name="connsiteY1" fmla="*/ 1255482 h 2510964"/>
              <a:gd name="connsiteX2" fmla="*/ 1255482 w 2510964"/>
              <a:gd name="connsiteY2" fmla="*/ 2510964 h 2510964"/>
              <a:gd name="connsiteX3" fmla="*/ 0 w 2510964"/>
              <a:gd name="connsiteY3" fmla="*/ 1255482 h 2510964"/>
            </a:gdLst>
            <a:ahLst/>
            <a:cxnLst>
              <a:cxn ang="0">
                <a:pos x="connsiteX0" y="connsiteY0"/>
              </a:cxn>
              <a:cxn ang="0">
                <a:pos x="connsiteX1" y="connsiteY1"/>
              </a:cxn>
              <a:cxn ang="0">
                <a:pos x="connsiteX2" y="connsiteY2"/>
              </a:cxn>
              <a:cxn ang="0">
                <a:pos x="connsiteX3" y="connsiteY3"/>
              </a:cxn>
            </a:cxnLst>
            <a:rect l="l" t="t" r="r" b="b"/>
            <a:pathLst>
              <a:path w="2510964" h="2510964">
                <a:moveTo>
                  <a:pt x="1255482" y="0"/>
                </a:moveTo>
                <a:lnTo>
                  <a:pt x="2510964" y="1255482"/>
                </a:lnTo>
                <a:lnTo>
                  <a:pt x="1255482" y="2510964"/>
                </a:lnTo>
                <a:lnTo>
                  <a:pt x="0" y="1255482"/>
                </a:lnTo>
                <a:close/>
              </a:path>
            </a:pathLst>
          </a:custGeom>
        </p:spPr>
      </p:pic>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rcRect l="33786" t="24233" r="45619" b="39153"/>
          <a:stretch>
            <a:fillRect/>
          </a:stretch>
        </p:blipFill>
        <p:spPr>
          <a:xfrm>
            <a:off x="4412952" y="2020692"/>
            <a:ext cx="1585477" cy="1585477"/>
          </a:xfrm>
          <a:custGeom>
            <a:avLst/>
            <a:gdLst>
              <a:gd name="connsiteX0" fmla="*/ 1255482 w 2510964"/>
              <a:gd name="connsiteY0" fmla="*/ 0 h 2510964"/>
              <a:gd name="connsiteX1" fmla="*/ 2510964 w 2510964"/>
              <a:gd name="connsiteY1" fmla="*/ 1255482 h 2510964"/>
              <a:gd name="connsiteX2" fmla="*/ 1255482 w 2510964"/>
              <a:gd name="connsiteY2" fmla="*/ 2510964 h 2510964"/>
              <a:gd name="connsiteX3" fmla="*/ 0 w 2510964"/>
              <a:gd name="connsiteY3" fmla="*/ 1255482 h 2510964"/>
            </a:gdLst>
            <a:ahLst/>
            <a:cxnLst>
              <a:cxn ang="0">
                <a:pos x="connsiteX0" y="connsiteY0"/>
              </a:cxn>
              <a:cxn ang="0">
                <a:pos x="connsiteX1" y="connsiteY1"/>
              </a:cxn>
              <a:cxn ang="0">
                <a:pos x="connsiteX2" y="connsiteY2"/>
              </a:cxn>
              <a:cxn ang="0">
                <a:pos x="connsiteX3" y="connsiteY3"/>
              </a:cxn>
            </a:cxnLst>
            <a:rect l="l" t="t" r="r" b="b"/>
            <a:pathLst>
              <a:path w="2510964" h="2510964">
                <a:moveTo>
                  <a:pt x="1255482" y="0"/>
                </a:moveTo>
                <a:lnTo>
                  <a:pt x="2510964" y="1255482"/>
                </a:lnTo>
                <a:lnTo>
                  <a:pt x="1255482" y="2510964"/>
                </a:lnTo>
                <a:lnTo>
                  <a:pt x="0" y="1255482"/>
                </a:lnTo>
                <a:close/>
              </a:path>
            </a:pathLst>
          </a:custGeom>
        </p:spPr>
      </p:pic>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rcRect l="12902" t="24233" r="66503" b="39153"/>
          <a:stretch>
            <a:fillRect/>
          </a:stretch>
        </p:blipFill>
        <p:spPr>
          <a:xfrm>
            <a:off x="2632332" y="2020692"/>
            <a:ext cx="1585477" cy="1585477"/>
          </a:xfrm>
          <a:custGeom>
            <a:avLst/>
            <a:gdLst>
              <a:gd name="connsiteX0" fmla="*/ 1255482 w 2510964"/>
              <a:gd name="connsiteY0" fmla="*/ 0 h 2510964"/>
              <a:gd name="connsiteX1" fmla="*/ 2510964 w 2510964"/>
              <a:gd name="connsiteY1" fmla="*/ 1255482 h 2510964"/>
              <a:gd name="connsiteX2" fmla="*/ 1255482 w 2510964"/>
              <a:gd name="connsiteY2" fmla="*/ 2510964 h 2510964"/>
              <a:gd name="connsiteX3" fmla="*/ 0 w 2510964"/>
              <a:gd name="connsiteY3" fmla="*/ 1255482 h 2510964"/>
            </a:gdLst>
            <a:ahLst/>
            <a:cxnLst>
              <a:cxn ang="0">
                <a:pos x="connsiteX0" y="connsiteY0"/>
              </a:cxn>
              <a:cxn ang="0">
                <a:pos x="connsiteX1" y="connsiteY1"/>
              </a:cxn>
              <a:cxn ang="0">
                <a:pos x="connsiteX2" y="connsiteY2"/>
              </a:cxn>
              <a:cxn ang="0">
                <a:pos x="connsiteX3" y="connsiteY3"/>
              </a:cxn>
            </a:cxnLst>
            <a:rect l="l" t="t" r="r" b="b"/>
            <a:pathLst>
              <a:path w="2510964" h="2510964">
                <a:moveTo>
                  <a:pt x="1255482" y="0"/>
                </a:moveTo>
                <a:lnTo>
                  <a:pt x="2510964" y="1255482"/>
                </a:lnTo>
                <a:lnTo>
                  <a:pt x="1255482" y="2510964"/>
                </a:lnTo>
                <a:lnTo>
                  <a:pt x="0" y="1255482"/>
                </a:lnTo>
                <a:close/>
              </a:path>
            </a:pathLst>
          </a:custGeom>
        </p:spPr>
      </p:pic>
      <p:sp>
        <p:nvSpPr>
          <p:cNvPr id="51" name="椭圆 40"/>
          <p:cNvSpPr/>
          <p:nvPr/>
        </p:nvSpPr>
        <p:spPr>
          <a:xfrm>
            <a:off x="3198772" y="2560914"/>
            <a:ext cx="452597" cy="496271"/>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2" name="椭圆 41"/>
          <p:cNvSpPr/>
          <p:nvPr/>
        </p:nvSpPr>
        <p:spPr>
          <a:xfrm>
            <a:off x="4959025" y="2579899"/>
            <a:ext cx="496271" cy="458300"/>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3" name="椭圆 42"/>
          <p:cNvSpPr/>
          <p:nvPr/>
        </p:nvSpPr>
        <p:spPr>
          <a:xfrm>
            <a:off x="6739646" y="2561319"/>
            <a:ext cx="496271" cy="495461"/>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4" name="椭圆 43"/>
          <p:cNvSpPr/>
          <p:nvPr/>
        </p:nvSpPr>
        <p:spPr>
          <a:xfrm>
            <a:off x="8518795" y="2579097"/>
            <a:ext cx="496271" cy="459904"/>
          </a:xfrm>
          <a:custGeom>
            <a:avLst/>
            <a:gdLst>
              <a:gd name="T0" fmla="*/ 5404 w 6827"/>
              <a:gd name="T1" fmla="*/ 0 h 6336"/>
              <a:gd name="T2" fmla="*/ 1422 w 6827"/>
              <a:gd name="T3" fmla="*/ 0 h 6336"/>
              <a:gd name="T4" fmla="*/ 0 w 6827"/>
              <a:gd name="T5" fmla="*/ 1422 h 6336"/>
              <a:gd name="T6" fmla="*/ 0 w 6827"/>
              <a:gd name="T7" fmla="*/ 3698 h 6336"/>
              <a:gd name="T8" fmla="*/ 1422 w 6827"/>
              <a:gd name="T9" fmla="*/ 5120 h 6336"/>
              <a:gd name="T10" fmla="*/ 2276 w 6827"/>
              <a:gd name="T11" fmla="*/ 5120 h 6336"/>
              <a:gd name="T12" fmla="*/ 2560 w 6827"/>
              <a:gd name="T13" fmla="*/ 4836 h 6336"/>
              <a:gd name="T14" fmla="*/ 2276 w 6827"/>
              <a:gd name="T15" fmla="*/ 4551 h 6336"/>
              <a:gd name="T16" fmla="*/ 1422 w 6827"/>
              <a:gd name="T17" fmla="*/ 4551 h 6336"/>
              <a:gd name="T18" fmla="*/ 569 w 6827"/>
              <a:gd name="T19" fmla="*/ 3698 h 6336"/>
              <a:gd name="T20" fmla="*/ 569 w 6827"/>
              <a:gd name="T21" fmla="*/ 1422 h 6336"/>
              <a:gd name="T22" fmla="*/ 1422 w 6827"/>
              <a:gd name="T23" fmla="*/ 569 h 6336"/>
              <a:gd name="T24" fmla="*/ 5404 w 6827"/>
              <a:gd name="T25" fmla="*/ 569 h 6336"/>
              <a:gd name="T26" fmla="*/ 6258 w 6827"/>
              <a:gd name="T27" fmla="*/ 1422 h 6336"/>
              <a:gd name="T28" fmla="*/ 6258 w 6827"/>
              <a:gd name="T29" fmla="*/ 3698 h 6336"/>
              <a:gd name="T30" fmla="*/ 5404 w 6827"/>
              <a:gd name="T31" fmla="*/ 4551 h 6336"/>
              <a:gd name="T32" fmla="*/ 5404 w 6827"/>
              <a:gd name="T33" fmla="*/ 3698 h 6336"/>
              <a:gd name="T34" fmla="*/ 4962 w 6827"/>
              <a:gd name="T35" fmla="*/ 3461 h 6336"/>
              <a:gd name="T36" fmla="*/ 3256 w 6827"/>
              <a:gd name="T37" fmla="*/ 4599 h 6336"/>
              <a:gd name="T38" fmla="*/ 3256 w 6827"/>
              <a:gd name="T39" fmla="*/ 5072 h 6336"/>
              <a:gd name="T40" fmla="*/ 4962 w 6827"/>
              <a:gd name="T41" fmla="*/ 6210 h 6336"/>
              <a:gd name="T42" fmla="*/ 5404 w 6827"/>
              <a:gd name="T43" fmla="*/ 5974 h 6336"/>
              <a:gd name="T44" fmla="*/ 5404 w 6827"/>
              <a:gd name="T45" fmla="*/ 5120 h 6336"/>
              <a:gd name="T46" fmla="*/ 6827 w 6827"/>
              <a:gd name="T47" fmla="*/ 3698 h 6336"/>
              <a:gd name="T48" fmla="*/ 6827 w 6827"/>
              <a:gd name="T49" fmla="*/ 1422 h 6336"/>
              <a:gd name="T50" fmla="*/ 5404 w 6827"/>
              <a:gd name="T51" fmla="*/ 0 h 6336"/>
              <a:gd name="T52" fmla="*/ 4836 w 6827"/>
              <a:gd name="T53" fmla="*/ 5442 h 6336"/>
              <a:gd name="T54" fmla="*/ 3926 w 6827"/>
              <a:gd name="T55" fmla="*/ 4836 h 6336"/>
              <a:gd name="T56" fmla="*/ 4836 w 6827"/>
              <a:gd name="T57" fmla="*/ 4229 h 6336"/>
              <a:gd name="T58" fmla="*/ 4836 w 6827"/>
              <a:gd name="T59" fmla="*/ 5442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27" h="6336">
                <a:moveTo>
                  <a:pt x="5404" y="0"/>
                </a:moveTo>
                <a:lnTo>
                  <a:pt x="1422" y="0"/>
                </a:lnTo>
                <a:cubicBezTo>
                  <a:pt x="637" y="0"/>
                  <a:pt x="0" y="637"/>
                  <a:pt x="0" y="1422"/>
                </a:cubicBezTo>
                <a:lnTo>
                  <a:pt x="0" y="3698"/>
                </a:lnTo>
                <a:cubicBezTo>
                  <a:pt x="0" y="4483"/>
                  <a:pt x="637" y="5120"/>
                  <a:pt x="1422" y="5120"/>
                </a:cubicBezTo>
                <a:lnTo>
                  <a:pt x="2276" y="5120"/>
                </a:lnTo>
                <a:cubicBezTo>
                  <a:pt x="2433" y="5120"/>
                  <a:pt x="2560" y="4993"/>
                  <a:pt x="2560" y="4836"/>
                </a:cubicBezTo>
                <a:cubicBezTo>
                  <a:pt x="2560" y="4679"/>
                  <a:pt x="2433" y="4551"/>
                  <a:pt x="2276" y="4551"/>
                </a:cubicBezTo>
                <a:lnTo>
                  <a:pt x="1422" y="4551"/>
                </a:lnTo>
                <a:cubicBezTo>
                  <a:pt x="951" y="4551"/>
                  <a:pt x="569" y="4169"/>
                  <a:pt x="569" y="3698"/>
                </a:cubicBezTo>
                <a:lnTo>
                  <a:pt x="569" y="1422"/>
                </a:lnTo>
                <a:cubicBezTo>
                  <a:pt x="569" y="951"/>
                  <a:pt x="951" y="569"/>
                  <a:pt x="1422" y="569"/>
                </a:cubicBezTo>
                <a:lnTo>
                  <a:pt x="5404" y="569"/>
                </a:lnTo>
                <a:cubicBezTo>
                  <a:pt x="5876" y="569"/>
                  <a:pt x="6258" y="951"/>
                  <a:pt x="6258" y="1422"/>
                </a:cubicBezTo>
                <a:lnTo>
                  <a:pt x="6258" y="3698"/>
                </a:lnTo>
                <a:cubicBezTo>
                  <a:pt x="6258" y="4169"/>
                  <a:pt x="5876" y="4551"/>
                  <a:pt x="5404" y="4551"/>
                </a:cubicBezTo>
                <a:lnTo>
                  <a:pt x="5404" y="3698"/>
                </a:lnTo>
                <a:cubicBezTo>
                  <a:pt x="5404" y="3471"/>
                  <a:pt x="5151" y="3335"/>
                  <a:pt x="4962" y="3461"/>
                </a:cubicBezTo>
                <a:lnTo>
                  <a:pt x="3256" y="4599"/>
                </a:lnTo>
                <a:cubicBezTo>
                  <a:pt x="3087" y="4712"/>
                  <a:pt x="3087" y="4960"/>
                  <a:pt x="3256" y="5072"/>
                </a:cubicBezTo>
                <a:lnTo>
                  <a:pt x="4962" y="6210"/>
                </a:lnTo>
                <a:cubicBezTo>
                  <a:pt x="5151" y="6336"/>
                  <a:pt x="5404" y="6201"/>
                  <a:pt x="5404" y="5974"/>
                </a:cubicBezTo>
                <a:lnTo>
                  <a:pt x="5404" y="5120"/>
                </a:lnTo>
                <a:cubicBezTo>
                  <a:pt x="6190" y="5120"/>
                  <a:pt x="6827" y="4483"/>
                  <a:pt x="6827" y="3698"/>
                </a:cubicBezTo>
                <a:lnTo>
                  <a:pt x="6827" y="1422"/>
                </a:lnTo>
                <a:cubicBezTo>
                  <a:pt x="6827" y="637"/>
                  <a:pt x="6190" y="0"/>
                  <a:pt x="5404" y="0"/>
                </a:cubicBezTo>
                <a:close/>
                <a:moveTo>
                  <a:pt x="4836" y="5442"/>
                </a:moveTo>
                <a:lnTo>
                  <a:pt x="3926" y="4836"/>
                </a:lnTo>
                <a:lnTo>
                  <a:pt x="4836" y="4229"/>
                </a:lnTo>
                <a:lnTo>
                  <a:pt x="4836" y="5442"/>
                </a:ln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7" name="椭圆 44"/>
          <p:cNvSpPr/>
          <p:nvPr/>
        </p:nvSpPr>
        <p:spPr>
          <a:xfrm>
            <a:off x="7633754" y="3482595"/>
            <a:ext cx="488674" cy="496271"/>
          </a:xfrm>
          <a:custGeom>
            <a:avLst/>
            <a:gdLst>
              <a:gd name="connsiteX0" fmla="*/ 87620 w 596114"/>
              <a:gd name="connsiteY0" fmla="*/ 437153 h 605381"/>
              <a:gd name="connsiteX1" fmla="*/ 147471 w 596114"/>
              <a:gd name="connsiteY1" fmla="*/ 437153 h 605381"/>
              <a:gd name="connsiteX2" fmla="*/ 155808 w 596114"/>
              <a:gd name="connsiteY2" fmla="*/ 476105 h 605381"/>
              <a:gd name="connsiteX3" fmla="*/ 87620 w 596114"/>
              <a:gd name="connsiteY3" fmla="*/ 476105 h 605381"/>
              <a:gd name="connsiteX4" fmla="*/ 68166 w 596114"/>
              <a:gd name="connsiteY4" fmla="*/ 456679 h 605381"/>
              <a:gd name="connsiteX5" fmla="*/ 87620 w 596114"/>
              <a:gd name="connsiteY5" fmla="*/ 437153 h 605381"/>
              <a:gd name="connsiteX6" fmla="*/ 241113 w 596114"/>
              <a:gd name="connsiteY6" fmla="*/ 372802 h 605381"/>
              <a:gd name="connsiteX7" fmla="*/ 230888 w 596114"/>
              <a:gd name="connsiteY7" fmla="*/ 419692 h 605381"/>
              <a:gd name="connsiteX8" fmla="*/ 277846 w 596114"/>
              <a:gd name="connsiteY8" fmla="*/ 409481 h 605381"/>
              <a:gd name="connsiteX9" fmla="*/ 87625 w 596114"/>
              <a:gd name="connsiteY9" fmla="*/ 339420 h 605381"/>
              <a:gd name="connsiteX10" fmla="*/ 168439 w 596114"/>
              <a:gd name="connsiteY10" fmla="*/ 339420 h 605381"/>
              <a:gd name="connsiteX11" fmla="*/ 160000 w 596114"/>
              <a:gd name="connsiteY11" fmla="*/ 378372 h 605381"/>
              <a:gd name="connsiteX12" fmla="*/ 87625 w 596114"/>
              <a:gd name="connsiteY12" fmla="*/ 378372 h 605381"/>
              <a:gd name="connsiteX13" fmla="*/ 68166 w 596114"/>
              <a:gd name="connsiteY13" fmla="*/ 358946 h 605381"/>
              <a:gd name="connsiteX14" fmla="*/ 87625 w 596114"/>
              <a:gd name="connsiteY14" fmla="*/ 339420 h 605381"/>
              <a:gd name="connsiteX15" fmla="*/ 87622 w 596114"/>
              <a:gd name="connsiteY15" fmla="*/ 241687 h 605381"/>
              <a:gd name="connsiteX16" fmla="*/ 239005 w 596114"/>
              <a:gd name="connsiteY16" fmla="*/ 241687 h 605381"/>
              <a:gd name="connsiteX17" fmla="*/ 199993 w 596114"/>
              <a:gd name="connsiteY17" fmla="*/ 280639 h 605381"/>
              <a:gd name="connsiteX18" fmla="*/ 87622 w 596114"/>
              <a:gd name="connsiteY18" fmla="*/ 280639 h 605381"/>
              <a:gd name="connsiteX19" fmla="*/ 68166 w 596114"/>
              <a:gd name="connsiteY19" fmla="*/ 261213 h 605381"/>
              <a:gd name="connsiteX20" fmla="*/ 87622 w 596114"/>
              <a:gd name="connsiteY20" fmla="*/ 241687 h 605381"/>
              <a:gd name="connsiteX21" fmla="*/ 87627 w 596114"/>
              <a:gd name="connsiteY21" fmla="*/ 143954 h 605381"/>
              <a:gd name="connsiteX22" fmla="*/ 336949 w 596114"/>
              <a:gd name="connsiteY22" fmla="*/ 143954 h 605381"/>
              <a:gd name="connsiteX23" fmla="*/ 297927 w 596114"/>
              <a:gd name="connsiteY23" fmla="*/ 182906 h 605381"/>
              <a:gd name="connsiteX24" fmla="*/ 87627 w 596114"/>
              <a:gd name="connsiteY24" fmla="*/ 182906 h 605381"/>
              <a:gd name="connsiteX25" fmla="*/ 68166 w 596114"/>
              <a:gd name="connsiteY25" fmla="*/ 163480 h 605381"/>
              <a:gd name="connsiteX26" fmla="*/ 87627 w 596114"/>
              <a:gd name="connsiteY26" fmla="*/ 143954 h 605381"/>
              <a:gd name="connsiteX27" fmla="*/ 515787 w 596114"/>
              <a:gd name="connsiteY27" fmla="*/ 93955 h 605381"/>
              <a:gd name="connsiteX28" fmla="*/ 484936 w 596114"/>
              <a:gd name="connsiteY28" fmla="*/ 106334 h 605381"/>
              <a:gd name="connsiteX29" fmla="*/ 257196 w 596114"/>
              <a:gd name="connsiteY29" fmla="*/ 333744 h 605381"/>
              <a:gd name="connsiteX30" fmla="*/ 316961 w 596114"/>
              <a:gd name="connsiteY30" fmla="*/ 393422 h 605381"/>
              <a:gd name="connsiteX31" fmla="*/ 544701 w 596114"/>
              <a:gd name="connsiteY31" fmla="*/ 166012 h 605381"/>
              <a:gd name="connsiteX32" fmla="*/ 546190 w 596114"/>
              <a:gd name="connsiteY32" fmla="*/ 107821 h 605381"/>
              <a:gd name="connsiteX33" fmla="*/ 515787 w 596114"/>
              <a:gd name="connsiteY33" fmla="*/ 93955 h 605381"/>
              <a:gd name="connsiteX34" fmla="*/ 515178 w 596114"/>
              <a:gd name="connsiteY34" fmla="*/ 54984 h 605381"/>
              <a:gd name="connsiteX35" fmla="*/ 573094 w 596114"/>
              <a:gd name="connsiteY35" fmla="*/ 79668 h 605381"/>
              <a:gd name="connsiteX36" fmla="*/ 572300 w 596114"/>
              <a:gd name="connsiteY36" fmla="*/ 193571 h 605381"/>
              <a:gd name="connsiteX37" fmla="*/ 330760 w 596114"/>
              <a:gd name="connsiteY37" fmla="*/ 434760 h 605381"/>
              <a:gd name="connsiteX38" fmla="*/ 321031 w 596114"/>
              <a:gd name="connsiteY38" fmla="*/ 440014 h 605381"/>
              <a:gd name="connsiteX39" fmla="*/ 209543 w 596114"/>
              <a:gd name="connsiteY39" fmla="*/ 464202 h 605381"/>
              <a:gd name="connsiteX40" fmla="*/ 191674 w 596114"/>
              <a:gd name="connsiteY40" fmla="*/ 458849 h 605381"/>
              <a:gd name="connsiteX41" fmla="*/ 186412 w 596114"/>
              <a:gd name="connsiteY41" fmla="*/ 441005 h 605381"/>
              <a:gd name="connsiteX42" fmla="*/ 210536 w 596114"/>
              <a:gd name="connsiteY42" fmla="*/ 329680 h 605381"/>
              <a:gd name="connsiteX43" fmla="*/ 215798 w 596114"/>
              <a:gd name="connsiteY43" fmla="*/ 319965 h 605381"/>
              <a:gd name="connsiteX44" fmla="*/ 457338 w 596114"/>
              <a:gd name="connsiteY44" fmla="*/ 78776 h 605381"/>
              <a:gd name="connsiteX45" fmla="*/ 515178 w 596114"/>
              <a:gd name="connsiteY45" fmla="*/ 54984 h 605381"/>
              <a:gd name="connsiteX46" fmla="*/ 42688 w 596114"/>
              <a:gd name="connsiteY46" fmla="*/ 0 h 605381"/>
              <a:gd name="connsiteX47" fmla="*/ 398388 w 596114"/>
              <a:gd name="connsiteY47" fmla="*/ 0 h 605381"/>
              <a:gd name="connsiteX48" fmla="*/ 441076 w 596114"/>
              <a:gd name="connsiteY48" fmla="*/ 41337 h 605381"/>
              <a:gd name="connsiteX49" fmla="*/ 402160 w 596114"/>
              <a:gd name="connsiteY49" fmla="*/ 78907 h 605381"/>
              <a:gd name="connsiteX50" fmla="*/ 402160 w 596114"/>
              <a:gd name="connsiteY50" fmla="*/ 42625 h 605381"/>
              <a:gd name="connsiteX51" fmla="*/ 398388 w 596114"/>
              <a:gd name="connsiteY51" fmla="*/ 38958 h 605381"/>
              <a:gd name="connsiteX52" fmla="*/ 42688 w 596114"/>
              <a:gd name="connsiteY52" fmla="*/ 38958 h 605381"/>
              <a:gd name="connsiteX53" fmla="*/ 39015 w 596114"/>
              <a:gd name="connsiteY53" fmla="*/ 42625 h 605381"/>
              <a:gd name="connsiteX54" fmla="*/ 39015 w 596114"/>
              <a:gd name="connsiteY54" fmla="*/ 562656 h 605381"/>
              <a:gd name="connsiteX55" fmla="*/ 42688 w 596114"/>
              <a:gd name="connsiteY55" fmla="*/ 566423 h 605381"/>
              <a:gd name="connsiteX56" fmla="*/ 398388 w 596114"/>
              <a:gd name="connsiteY56" fmla="*/ 566423 h 605381"/>
              <a:gd name="connsiteX57" fmla="*/ 402160 w 596114"/>
              <a:gd name="connsiteY57" fmla="*/ 562656 h 605381"/>
              <a:gd name="connsiteX58" fmla="*/ 402160 w 596114"/>
              <a:gd name="connsiteY58" fmla="*/ 418622 h 605381"/>
              <a:gd name="connsiteX59" fmla="*/ 441175 w 596114"/>
              <a:gd name="connsiteY59" fmla="*/ 379664 h 605381"/>
              <a:gd name="connsiteX60" fmla="*/ 441175 w 596114"/>
              <a:gd name="connsiteY60" fmla="*/ 562656 h 605381"/>
              <a:gd name="connsiteX61" fmla="*/ 398388 w 596114"/>
              <a:gd name="connsiteY61" fmla="*/ 605381 h 605381"/>
              <a:gd name="connsiteX62" fmla="*/ 42688 w 596114"/>
              <a:gd name="connsiteY62" fmla="*/ 605381 h 605381"/>
              <a:gd name="connsiteX63" fmla="*/ 0 w 596114"/>
              <a:gd name="connsiteY63" fmla="*/ 562656 h 605381"/>
              <a:gd name="connsiteX64" fmla="*/ 0 w 596114"/>
              <a:gd name="connsiteY64" fmla="*/ 42625 h 605381"/>
              <a:gd name="connsiteX65" fmla="*/ 42688 w 596114"/>
              <a:gd name="connsiteY65" fmla="*/ 0 h 60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6114" h="605381">
                <a:moveTo>
                  <a:pt x="87620" y="437153"/>
                </a:moveTo>
                <a:lnTo>
                  <a:pt x="147471" y="437153"/>
                </a:lnTo>
                <a:cubicBezTo>
                  <a:pt x="145585" y="450930"/>
                  <a:pt x="148562" y="464608"/>
                  <a:pt x="155808" y="476105"/>
                </a:cubicBezTo>
                <a:lnTo>
                  <a:pt x="87620" y="476105"/>
                </a:lnTo>
                <a:cubicBezTo>
                  <a:pt x="76900" y="476105"/>
                  <a:pt x="68166" y="467383"/>
                  <a:pt x="68166" y="456679"/>
                </a:cubicBezTo>
                <a:cubicBezTo>
                  <a:pt x="68166" y="445875"/>
                  <a:pt x="76900" y="437153"/>
                  <a:pt x="87620" y="437153"/>
                </a:cubicBezTo>
                <a:close/>
                <a:moveTo>
                  <a:pt x="241113" y="372802"/>
                </a:moveTo>
                <a:lnTo>
                  <a:pt x="230888" y="419692"/>
                </a:lnTo>
                <a:lnTo>
                  <a:pt x="277846" y="409481"/>
                </a:lnTo>
                <a:close/>
                <a:moveTo>
                  <a:pt x="87625" y="339420"/>
                </a:moveTo>
                <a:lnTo>
                  <a:pt x="168439" y="339420"/>
                </a:lnTo>
                <a:lnTo>
                  <a:pt x="160000" y="378372"/>
                </a:lnTo>
                <a:lnTo>
                  <a:pt x="87625" y="378372"/>
                </a:lnTo>
                <a:cubicBezTo>
                  <a:pt x="76903" y="378372"/>
                  <a:pt x="68166" y="369650"/>
                  <a:pt x="68166" y="358946"/>
                </a:cubicBezTo>
                <a:cubicBezTo>
                  <a:pt x="68166" y="348142"/>
                  <a:pt x="76903" y="339420"/>
                  <a:pt x="87625" y="339420"/>
                </a:cubicBezTo>
                <a:close/>
                <a:moveTo>
                  <a:pt x="87622" y="241687"/>
                </a:moveTo>
                <a:lnTo>
                  <a:pt x="239005" y="241687"/>
                </a:lnTo>
                <a:lnTo>
                  <a:pt x="199993" y="280639"/>
                </a:lnTo>
                <a:lnTo>
                  <a:pt x="87622" y="280639"/>
                </a:lnTo>
                <a:cubicBezTo>
                  <a:pt x="76902" y="280639"/>
                  <a:pt x="68166" y="271917"/>
                  <a:pt x="68166" y="261213"/>
                </a:cubicBezTo>
                <a:cubicBezTo>
                  <a:pt x="68166" y="250409"/>
                  <a:pt x="76902" y="241687"/>
                  <a:pt x="87622" y="241687"/>
                </a:cubicBezTo>
                <a:close/>
                <a:moveTo>
                  <a:pt x="87627" y="143954"/>
                </a:moveTo>
                <a:lnTo>
                  <a:pt x="336949" y="143954"/>
                </a:lnTo>
                <a:lnTo>
                  <a:pt x="297927" y="182906"/>
                </a:lnTo>
                <a:lnTo>
                  <a:pt x="87627" y="182906"/>
                </a:lnTo>
                <a:cubicBezTo>
                  <a:pt x="76904" y="182906"/>
                  <a:pt x="68166" y="174184"/>
                  <a:pt x="68166" y="163480"/>
                </a:cubicBezTo>
                <a:cubicBezTo>
                  <a:pt x="68166" y="152676"/>
                  <a:pt x="76904" y="143954"/>
                  <a:pt x="87627" y="143954"/>
                </a:cubicBezTo>
                <a:close/>
                <a:moveTo>
                  <a:pt x="515787" y="93955"/>
                </a:moveTo>
                <a:cubicBezTo>
                  <a:pt x="504643" y="93695"/>
                  <a:pt x="493425" y="97809"/>
                  <a:pt x="484936" y="106334"/>
                </a:cubicBezTo>
                <a:lnTo>
                  <a:pt x="257196" y="333744"/>
                </a:lnTo>
                <a:lnTo>
                  <a:pt x="316961" y="393422"/>
                </a:lnTo>
                <a:lnTo>
                  <a:pt x="544701" y="166012"/>
                </a:lnTo>
                <a:cubicBezTo>
                  <a:pt x="560784" y="149953"/>
                  <a:pt x="561082" y="124376"/>
                  <a:pt x="546190" y="107821"/>
                </a:cubicBezTo>
                <a:cubicBezTo>
                  <a:pt x="538000" y="98850"/>
                  <a:pt x="526930" y="94215"/>
                  <a:pt x="515787" y="93955"/>
                </a:cubicBezTo>
                <a:close/>
                <a:moveTo>
                  <a:pt x="515178" y="54984"/>
                </a:moveTo>
                <a:cubicBezTo>
                  <a:pt x="536138" y="55083"/>
                  <a:pt x="557110" y="63262"/>
                  <a:pt x="573094" y="79668"/>
                </a:cubicBezTo>
                <a:cubicBezTo>
                  <a:pt x="603870" y="111291"/>
                  <a:pt x="603969" y="161948"/>
                  <a:pt x="572300" y="193571"/>
                </a:cubicBezTo>
                <a:lnTo>
                  <a:pt x="330760" y="434760"/>
                </a:lnTo>
                <a:cubicBezTo>
                  <a:pt x="328179" y="437337"/>
                  <a:pt x="324704" y="439221"/>
                  <a:pt x="321031" y="440014"/>
                </a:cubicBezTo>
                <a:lnTo>
                  <a:pt x="209543" y="464202"/>
                </a:lnTo>
                <a:cubicBezTo>
                  <a:pt x="203090" y="465590"/>
                  <a:pt x="196340" y="463607"/>
                  <a:pt x="191674" y="458849"/>
                </a:cubicBezTo>
                <a:cubicBezTo>
                  <a:pt x="186908" y="454190"/>
                  <a:pt x="185022" y="447350"/>
                  <a:pt x="186412" y="441005"/>
                </a:cubicBezTo>
                <a:lnTo>
                  <a:pt x="210536" y="329680"/>
                </a:lnTo>
                <a:cubicBezTo>
                  <a:pt x="211330" y="325913"/>
                  <a:pt x="213217" y="322542"/>
                  <a:pt x="215798" y="319965"/>
                </a:cubicBezTo>
                <a:cubicBezTo>
                  <a:pt x="225825" y="310051"/>
                  <a:pt x="439369" y="96719"/>
                  <a:pt x="457338" y="78776"/>
                </a:cubicBezTo>
                <a:cubicBezTo>
                  <a:pt x="473271" y="62865"/>
                  <a:pt x="494219" y="54885"/>
                  <a:pt x="515178" y="54984"/>
                </a:cubicBezTo>
                <a:close/>
                <a:moveTo>
                  <a:pt x="42688" y="0"/>
                </a:moveTo>
                <a:lnTo>
                  <a:pt x="398388" y="0"/>
                </a:lnTo>
                <a:cubicBezTo>
                  <a:pt x="421519" y="0"/>
                  <a:pt x="440381" y="18438"/>
                  <a:pt x="441076" y="41337"/>
                </a:cubicBezTo>
                <a:lnTo>
                  <a:pt x="402160" y="78907"/>
                </a:lnTo>
                <a:lnTo>
                  <a:pt x="402160" y="42625"/>
                </a:lnTo>
                <a:cubicBezTo>
                  <a:pt x="402160" y="40643"/>
                  <a:pt x="400473" y="38958"/>
                  <a:pt x="398388" y="38958"/>
                </a:cubicBezTo>
                <a:lnTo>
                  <a:pt x="42688" y="38958"/>
                </a:lnTo>
                <a:cubicBezTo>
                  <a:pt x="40702" y="38958"/>
                  <a:pt x="39015" y="40643"/>
                  <a:pt x="39015" y="42625"/>
                </a:cubicBezTo>
                <a:lnTo>
                  <a:pt x="39015" y="562656"/>
                </a:lnTo>
                <a:cubicBezTo>
                  <a:pt x="39015" y="564738"/>
                  <a:pt x="40702" y="566423"/>
                  <a:pt x="42688" y="566423"/>
                </a:cubicBezTo>
                <a:lnTo>
                  <a:pt x="398388" y="566423"/>
                </a:lnTo>
                <a:cubicBezTo>
                  <a:pt x="400473" y="566423"/>
                  <a:pt x="402160" y="564738"/>
                  <a:pt x="402160" y="562656"/>
                </a:cubicBezTo>
                <a:lnTo>
                  <a:pt x="402160" y="418622"/>
                </a:lnTo>
                <a:lnTo>
                  <a:pt x="441175" y="379664"/>
                </a:lnTo>
                <a:lnTo>
                  <a:pt x="441175" y="562656"/>
                </a:lnTo>
                <a:cubicBezTo>
                  <a:pt x="441175" y="586249"/>
                  <a:pt x="422015" y="605381"/>
                  <a:pt x="398388" y="605381"/>
                </a:cubicBezTo>
                <a:lnTo>
                  <a:pt x="42688" y="605381"/>
                </a:lnTo>
                <a:cubicBezTo>
                  <a:pt x="19160" y="605381"/>
                  <a:pt x="0" y="586249"/>
                  <a:pt x="0" y="562656"/>
                </a:cubicBezTo>
                <a:lnTo>
                  <a:pt x="0" y="42625"/>
                </a:lnTo>
                <a:cubicBezTo>
                  <a:pt x="0" y="19132"/>
                  <a:pt x="19160" y="0"/>
                  <a:pt x="42688" y="0"/>
                </a:cubicBez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6" name="椭圆 45"/>
          <p:cNvSpPr/>
          <p:nvPr/>
        </p:nvSpPr>
        <p:spPr>
          <a:xfrm>
            <a:off x="5857977" y="3483115"/>
            <a:ext cx="496271" cy="495232"/>
          </a:xfrm>
          <a:custGeom>
            <a:avLst/>
            <a:gdLst>
              <a:gd name="connsiteX0" fmla="*/ 73141 w 606368"/>
              <a:gd name="connsiteY0" fmla="*/ 459099 h 605099"/>
              <a:gd name="connsiteX1" fmla="*/ 146282 w 606368"/>
              <a:gd name="connsiteY1" fmla="*/ 532099 h 605099"/>
              <a:gd name="connsiteX2" fmla="*/ 73141 w 606368"/>
              <a:gd name="connsiteY2" fmla="*/ 605099 h 605099"/>
              <a:gd name="connsiteX3" fmla="*/ 0 w 606368"/>
              <a:gd name="connsiteY3" fmla="*/ 532099 h 605099"/>
              <a:gd name="connsiteX4" fmla="*/ 73141 w 606368"/>
              <a:gd name="connsiteY4" fmla="*/ 459099 h 605099"/>
              <a:gd name="connsiteX5" fmla="*/ 90350 w 606368"/>
              <a:gd name="connsiteY5" fmla="*/ 311335 h 605099"/>
              <a:gd name="connsiteX6" fmla="*/ 286566 w 606368"/>
              <a:gd name="connsiteY6" fmla="*/ 507355 h 605099"/>
              <a:gd name="connsiteX7" fmla="*/ 245213 w 606368"/>
              <a:gd name="connsiteY7" fmla="*/ 548647 h 605099"/>
              <a:gd name="connsiteX8" fmla="*/ 203860 w 606368"/>
              <a:gd name="connsiteY8" fmla="*/ 507355 h 605099"/>
              <a:gd name="connsiteX9" fmla="*/ 90350 w 606368"/>
              <a:gd name="connsiteY9" fmla="*/ 393919 h 605099"/>
              <a:gd name="connsiteX10" fmla="*/ 48902 w 606368"/>
              <a:gd name="connsiteY10" fmla="*/ 352627 h 605099"/>
              <a:gd name="connsiteX11" fmla="*/ 90350 w 606368"/>
              <a:gd name="connsiteY11" fmla="*/ 311335 h 605099"/>
              <a:gd name="connsiteX12" fmla="*/ 112838 w 606368"/>
              <a:gd name="connsiteY12" fmla="*/ 158772 h 605099"/>
              <a:gd name="connsiteX13" fmla="*/ 439340 w 606368"/>
              <a:gd name="connsiteY13" fmla="*/ 484848 h 605099"/>
              <a:gd name="connsiteX14" fmla="*/ 397986 w 606368"/>
              <a:gd name="connsiteY14" fmla="*/ 526136 h 605099"/>
              <a:gd name="connsiteX15" fmla="*/ 356631 w 606368"/>
              <a:gd name="connsiteY15" fmla="*/ 484848 h 605099"/>
              <a:gd name="connsiteX16" fmla="*/ 112838 w 606368"/>
              <a:gd name="connsiteY16" fmla="*/ 241443 h 605099"/>
              <a:gd name="connsiteX17" fmla="*/ 71483 w 606368"/>
              <a:gd name="connsiteY17" fmla="*/ 200060 h 605099"/>
              <a:gd name="connsiteX18" fmla="*/ 112838 w 606368"/>
              <a:gd name="connsiteY18" fmla="*/ 158772 h 605099"/>
              <a:gd name="connsiteX19" fmla="*/ 121024 w 606368"/>
              <a:gd name="connsiteY19" fmla="*/ 0 h 605099"/>
              <a:gd name="connsiteX20" fmla="*/ 606368 w 606368"/>
              <a:gd name="connsiteY20" fmla="*/ 484702 h 605099"/>
              <a:gd name="connsiteX21" fmla="*/ 565012 w 606368"/>
              <a:gd name="connsiteY21" fmla="*/ 525995 h 605099"/>
              <a:gd name="connsiteX22" fmla="*/ 523656 w 606368"/>
              <a:gd name="connsiteY22" fmla="*/ 484702 h 605099"/>
              <a:gd name="connsiteX23" fmla="*/ 121024 w 606368"/>
              <a:gd name="connsiteY23" fmla="*/ 82586 h 605099"/>
              <a:gd name="connsiteX24" fmla="*/ 79668 w 606368"/>
              <a:gd name="connsiteY24" fmla="*/ 41293 h 605099"/>
              <a:gd name="connsiteX25" fmla="*/ 121024 w 606368"/>
              <a:gd name="connsiteY25" fmla="*/ 0 h 60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6368" h="605099">
                <a:moveTo>
                  <a:pt x="73141" y="459099"/>
                </a:moveTo>
                <a:cubicBezTo>
                  <a:pt x="113536" y="459099"/>
                  <a:pt x="146282" y="491782"/>
                  <a:pt x="146282" y="532099"/>
                </a:cubicBezTo>
                <a:cubicBezTo>
                  <a:pt x="146282" y="572416"/>
                  <a:pt x="113536" y="605099"/>
                  <a:pt x="73141" y="605099"/>
                </a:cubicBezTo>
                <a:cubicBezTo>
                  <a:pt x="32746" y="605099"/>
                  <a:pt x="0" y="572416"/>
                  <a:pt x="0" y="532099"/>
                </a:cubicBezTo>
                <a:cubicBezTo>
                  <a:pt x="0" y="491782"/>
                  <a:pt x="32746" y="459099"/>
                  <a:pt x="73141" y="459099"/>
                </a:cubicBezTo>
                <a:close/>
                <a:moveTo>
                  <a:pt x="90350" y="311335"/>
                </a:moveTo>
                <a:cubicBezTo>
                  <a:pt x="198584" y="311335"/>
                  <a:pt x="286566" y="399280"/>
                  <a:pt x="286566" y="507355"/>
                </a:cubicBezTo>
                <a:cubicBezTo>
                  <a:pt x="286566" y="530118"/>
                  <a:pt x="268103" y="548647"/>
                  <a:pt x="245213" y="548647"/>
                </a:cubicBezTo>
                <a:cubicBezTo>
                  <a:pt x="222417" y="548647"/>
                  <a:pt x="203860" y="530118"/>
                  <a:pt x="203860" y="507355"/>
                </a:cubicBezTo>
                <a:cubicBezTo>
                  <a:pt x="203860" y="444805"/>
                  <a:pt x="152898" y="393919"/>
                  <a:pt x="90350" y="393919"/>
                </a:cubicBezTo>
                <a:cubicBezTo>
                  <a:pt x="67459" y="393919"/>
                  <a:pt x="48902" y="375483"/>
                  <a:pt x="48902" y="352627"/>
                </a:cubicBezTo>
                <a:cubicBezTo>
                  <a:pt x="48902" y="329770"/>
                  <a:pt x="67459" y="311335"/>
                  <a:pt x="90350" y="311335"/>
                </a:cubicBezTo>
                <a:close/>
                <a:moveTo>
                  <a:pt x="112838" y="158772"/>
                </a:moveTo>
                <a:cubicBezTo>
                  <a:pt x="292857" y="158772"/>
                  <a:pt x="439340" y="305021"/>
                  <a:pt x="439340" y="484848"/>
                </a:cubicBezTo>
                <a:cubicBezTo>
                  <a:pt x="439340" y="507608"/>
                  <a:pt x="420783" y="526136"/>
                  <a:pt x="397986" y="526136"/>
                </a:cubicBezTo>
                <a:cubicBezTo>
                  <a:pt x="375095" y="526136"/>
                  <a:pt x="356631" y="507608"/>
                  <a:pt x="356631" y="484848"/>
                </a:cubicBezTo>
                <a:cubicBezTo>
                  <a:pt x="356631" y="350636"/>
                  <a:pt x="247263" y="241443"/>
                  <a:pt x="112838" y="241443"/>
                </a:cubicBezTo>
                <a:cubicBezTo>
                  <a:pt x="89947" y="241443"/>
                  <a:pt x="71483" y="222915"/>
                  <a:pt x="71483" y="200060"/>
                </a:cubicBezTo>
                <a:cubicBezTo>
                  <a:pt x="71483" y="177300"/>
                  <a:pt x="89947" y="158772"/>
                  <a:pt x="112838" y="158772"/>
                </a:cubicBezTo>
                <a:close/>
                <a:moveTo>
                  <a:pt x="121024" y="0"/>
                </a:moveTo>
                <a:cubicBezTo>
                  <a:pt x="388661" y="0"/>
                  <a:pt x="606368" y="217377"/>
                  <a:pt x="606368" y="484702"/>
                </a:cubicBezTo>
                <a:cubicBezTo>
                  <a:pt x="606368" y="507465"/>
                  <a:pt x="587904" y="525995"/>
                  <a:pt x="565012" y="525995"/>
                </a:cubicBezTo>
                <a:cubicBezTo>
                  <a:pt x="542120" y="525995"/>
                  <a:pt x="523656" y="507465"/>
                  <a:pt x="523656" y="484702"/>
                </a:cubicBezTo>
                <a:cubicBezTo>
                  <a:pt x="523656" y="262997"/>
                  <a:pt x="342971" y="82586"/>
                  <a:pt x="121024" y="82586"/>
                </a:cubicBezTo>
                <a:cubicBezTo>
                  <a:pt x="98227" y="82586"/>
                  <a:pt x="79668" y="64150"/>
                  <a:pt x="79668" y="41293"/>
                </a:cubicBezTo>
                <a:cubicBezTo>
                  <a:pt x="79668" y="18530"/>
                  <a:pt x="98227" y="0"/>
                  <a:pt x="121024" y="0"/>
                </a:cubicBez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5" name="椭圆 46"/>
          <p:cNvSpPr/>
          <p:nvPr/>
        </p:nvSpPr>
        <p:spPr>
          <a:xfrm>
            <a:off x="4086180" y="3482595"/>
            <a:ext cx="480202" cy="496271"/>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8" name="PA-文本框 8"/>
          <p:cNvSpPr txBox="1"/>
          <p:nvPr>
            <p:custDataLst>
              <p:tags r:id="rId4"/>
            </p:custDataLst>
          </p:nvPr>
        </p:nvSpPr>
        <p:spPr>
          <a:xfrm>
            <a:off x="5339018" y="4722406"/>
            <a:ext cx="1534394" cy="461665"/>
          </a:xfrm>
          <a:prstGeom prst="rect">
            <a:avLst/>
          </a:prstGeom>
          <a:noFill/>
        </p:spPr>
        <p:txBody>
          <a:bodyPr wrap="none" rtlCol="0">
            <a:spAutoFit/>
            <a:scene3d>
              <a:camera prst="orthographicFront"/>
              <a:lightRig rig="threePt" dir="t"/>
            </a:scene3d>
            <a:sp3d contourW="12700"/>
          </a:bodyPr>
          <a:lstStyle/>
          <a:p>
            <a:pPr algn="ct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sp>
        <p:nvSpPr>
          <p:cNvPr id="49" name="矩形 48"/>
          <p:cNvSpPr/>
          <p:nvPr/>
        </p:nvSpPr>
        <p:spPr bwMode="auto">
          <a:xfrm>
            <a:off x="2080080" y="5230976"/>
            <a:ext cx="8050890" cy="624205"/>
          </a:xfrm>
          <a:prstGeom prst="rect">
            <a:avLst/>
          </a:prstGeom>
        </p:spPr>
        <p:txBody>
          <a:bodyPr wrap="square">
            <a:spAutoFit/>
            <a:scene3d>
              <a:camera prst="orthographicFront"/>
              <a:lightRig rig="threePt" dir="t"/>
            </a:scene3d>
            <a:sp3d contourW="12700"/>
          </a:bodyPr>
          <a:lstStyle/>
          <a:p>
            <a:pPr algn="ctr">
              <a:lnSpc>
                <a:spcPct val="110000"/>
              </a:lnSpc>
              <a:defRPr/>
            </a:pPr>
            <a:r>
              <a:rPr lang="en-US" altLang="zh-CN" sz="1050">
                <a:solidFill>
                  <a:schemeClr val="tx1">
                    <a:lumMod val="65000"/>
                    <a:lumOff val="35000"/>
                  </a:schemeClr>
                </a:solidFill>
                <a:latin typeface="Century Gothic" panose="020B0502020202020204" pitchFamily="34" charset="0"/>
                <a:ea typeface="+mj-ea"/>
              </a:rPr>
              <a:t>Please add content herePlease add content herePlease add content herePlease add content herePlease add content herePlease add content herePlease add content herePlease add content herePlease add content herePlease add content herePlease add content herePlease add content herePlease add content herePlease add content here</a:t>
            </a:r>
            <a:endParaRPr lang="en-US" altLang="zh-CN" sz="1050">
              <a:solidFill>
                <a:schemeClr val="tx1">
                  <a:lumMod val="65000"/>
                  <a:lumOff val="35000"/>
                </a:schemeClr>
              </a:solidFill>
              <a:latin typeface="Century Gothic" panose="020B0502020202020204" pitchFamily="34" charset="0"/>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53" presetClass="entr" presetSubtype="16"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p:cTn id="42" dur="500" fill="hold"/>
                                        <p:tgtEl>
                                          <p:spTgt spid="51"/>
                                        </p:tgtEl>
                                        <p:attrNameLst>
                                          <p:attrName>ppt_w</p:attrName>
                                        </p:attrNameLst>
                                      </p:cBhvr>
                                      <p:tavLst>
                                        <p:tav tm="0">
                                          <p:val>
                                            <p:fltVal val="0"/>
                                          </p:val>
                                        </p:tav>
                                        <p:tav tm="100000">
                                          <p:val>
                                            <p:strVal val="#ppt_w"/>
                                          </p:val>
                                        </p:tav>
                                      </p:tavLst>
                                    </p:anim>
                                    <p:anim calcmode="lin" valueType="num">
                                      <p:cBhvr>
                                        <p:cTn id="43" dur="500" fill="hold"/>
                                        <p:tgtEl>
                                          <p:spTgt spid="51"/>
                                        </p:tgtEl>
                                        <p:attrNameLst>
                                          <p:attrName>ppt_h</p:attrName>
                                        </p:attrNameLst>
                                      </p:cBhvr>
                                      <p:tavLst>
                                        <p:tav tm="0">
                                          <p:val>
                                            <p:fltVal val="0"/>
                                          </p:val>
                                        </p:tav>
                                        <p:tav tm="100000">
                                          <p:val>
                                            <p:strVal val="#ppt_h"/>
                                          </p:val>
                                        </p:tav>
                                      </p:tavLst>
                                    </p:anim>
                                    <p:animEffect transition="in" filter="fade">
                                      <p:cBhvr>
                                        <p:cTn id="44" dur="500"/>
                                        <p:tgtEl>
                                          <p:spTgt spid="5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p:cTn id="47" dur="500" fill="hold"/>
                                        <p:tgtEl>
                                          <p:spTgt spid="52"/>
                                        </p:tgtEl>
                                        <p:attrNameLst>
                                          <p:attrName>ppt_w</p:attrName>
                                        </p:attrNameLst>
                                      </p:cBhvr>
                                      <p:tavLst>
                                        <p:tav tm="0">
                                          <p:val>
                                            <p:fltVal val="0"/>
                                          </p:val>
                                        </p:tav>
                                        <p:tav tm="100000">
                                          <p:val>
                                            <p:strVal val="#ppt_w"/>
                                          </p:val>
                                        </p:tav>
                                      </p:tavLst>
                                    </p:anim>
                                    <p:anim calcmode="lin" valueType="num">
                                      <p:cBhvr>
                                        <p:cTn id="48" dur="500" fill="hold"/>
                                        <p:tgtEl>
                                          <p:spTgt spid="52"/>
                                        </p:tgtEl>
                                        <p:attrNameLst>
                                          <p:attrName>ppt_h</p:attrName>
                                        </p:attrNameLst>
                                      </p:cBhvr>
                                      <p:tavLst>
                                        <p:tav tm="0">
                                          <p:val>
                                            <p:fltVal val="0"/>
                                          </p:val>
                                        </p:tav>
                                        <p:tav tm="100000">
                                          <p:val>
                                            <p:strVal val="#ppt_h"/>
                                          </p:val>
                                        </p:tav>
                                      </p:tavLst>
                                    </p:anim>
                                    <p:animEffect transition="in" filter="fade">
                                      <p:cBhvr>
                                        <p:cTn id="49" dur="500"/>
                                        <p:tgtEl>
                                          <p:spTgt spid="5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 calcmode="lin" valueType="num">
                                      <p:cBhvr>
                                        <p:cTn id="52" dur="500" fill="hold"/>
                                        <p:tgtEl>
                                          <p:spTgt spid="53"/>
                                        </p:tgtEl>
                                        <p:attrNameLst>
                                          <p:attrName>ppt_w</p:attrName>
                                        </p:attrNameLst>
                                      </p:cBhvr>
                                      <p:tavLst>
                                        <p:tav tm="0">
                                          <p:val>
                                            <p:fltVal val="0"/>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animEffect transition="in" filter="fade">
                                      <p:cBhvr>
                                        <p:cTn id="54" dur="500"/>
                                        <p:tgtEl>
                                          <p:spTgt spid="5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 calcmode="lin" valueType="num">
                                      <p:cBhvr>
                                        <p:cTn id="57" dur="500" fill="hold"/>
                                        <p:tgtEl>
                                          <p:spTgt spid="54"/>
                                        </p:tgtEl>
                                        <p:attrNameLst>
                                          <p:attrName>ppt_w</p:attrName>
                                        </p:attrNameLst>
                                      </p:cBhvr>
                                      <p:tavLst>
                                        <p:tav tm="0">
                                          <p:val>
                                            <p:fltVal val="0"/>
                                          </p:val>
                                        </p:tav>
                                        <p:tav tm="100000">
                                          <p:val>
                                            <p:strVal val="#ppt_w"/>
                                          </p:val>
                                        </p:tav>
                                      </p:tavLst>
                                    </p:anim>
                                    <p:anim calcmode="lin" valueType="num">
                                      <p:cBhvr>
                                        <p:cTn id="58" dur="500" fill="hold"/>
                                        <p:tgtEl>
                                          <p:spTgt spid="54"/>
                                        </p:tgtEl>
                                        <p:attrNameLst>
                                          <p:attrName>ppt_h</p:attrName>
                                        </p:attrNameLst>
                                      </p:cBhvr>
                                      <p:tavLst>
                                        <p:tav tm="0">
                                          <p:val>
                                            <p:fltVal val="0"/>
                                          </p:val>
                                        </p:tav>
                                        <p:tav tm="100000">
                                          <p:val>
                                            <p:strVal val="#ppt_h"/>
                                          </p:val>
                                        </p:tav>
                                      </p:tavLst>
                                    </p:anim>
                                    <p:animEffect transition="in" filter="fade">
                                      <p:cBhvr>
                                        <p:cTn id="59" dur="500"/>
                                        <p:tgtEl>
                                          <p:spTgt spid="5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 calcmode="lin" valueType="num">
                                      <p:cBhvr>
                                        <p:cTn id="72" dur="500" fill="hold"/>
                                        <p:tgtEl>
                                          <p:spTgt spid="55"/>
                                        </p:tgtEl>
                                        <p:attrNameLst>
                                          <p:attrName>ppt_w</p:attrName>
                                        </p:attrNameLst>
                                      </p:cBhvr>
                                      <p:tavLst>
                                        <p:tav tm="0">
                                          <p:val>
                                            <p:fltVal val="0"/>
                                          </p:val>
                                        </p:tav>
                                        <p:tav tm="100000">
                                          <p:val>
                                            <p:strVal val="#ppt_w"/>
                                          </p:val>
                                        </p:tav>
                                      </p:tavLst>
                                    </p:anim>
                                    <p:anim calcmode="lin" valueType="num">
                                      <p:cBhvr>
                                        <p:cTn id="73" dur="500" fill="hold"/>
                                        <p:tgtEl>
                                          <p:spTgt spid="55"/>
                                        </p:tgtEl>
                                        <p:attrNameLst>
                                          <p:attrName>ppt_h</p:attrName>
                                        </p:attrNameLst>
                                      </p:cBhvr>
                                      <p:tavLst>
                                        <p:tav tm="0">
                                          <p:val>
                                            <p:fltVal val="0"/>
                                          </p:val>
                                        </p:tav>
                                        <p:tav tm="100000">
                                          <p:val>
                                            <p:strVal val="#ppt_h"/>
                                          </p:val>
                                        </p:tav>
                                      </p:tavLst>
                                    </p:anim>
                                    <p:animEffect transition="in" filter="fade">
                                      <p:cBhvr>
                                        <p:cTn id="74" dur="500"/>
                                        <p:tgtEl>
                                          <p:spTgt spid="55"/>
                                        </p:tgtEl>
                                      </p:cBhvr>
                                    </p:animEffect>
                                  </p:childTnLst>
                                </p:cTn>
                              </p:par>
                            </p:childTnLst>
                          </p:cTn>
                        </p:par>
                        <p:par>
                          <p:cTn id="75" fill="hold">
                            <p:stCondLst>
                              <p:cond delay="500"/>
                            </p:stCondLst>
                            <p:childTnLst>
                              <p:par>
                                <p:cTn id="76" presetID="42" presetClass="entr" presetSubtype="0" fill="hold" grpId="0" nodeType="after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childTnLst>
                          </p:cTn>
                        </p:par>
                        <p:par>
                          <p:cTn id="81" fill="hold">
                            <p:stCondLst>
                              <p:cond delay="1500"/>
                            </p:stCondLst>
                            <p:childTnLst>
                              <p:par>
                                <p:cTn id="82" presetID="10" presetClass="entr" presetSubtype="0" fill="hold" grpId="0" nodeType="after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7" grpId="0" animBg="1"/>
      <p:bldP spid="56" grpId="0" animBg="1"/>
      <p:bldP spid="55" grpId="0" animBg="1"/>
      <p:bldP spid="48"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2"/>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zh-CN" altLang="en-US" sz="800" i="1" dirty="0">
                  <a:solidFill>
                    <a:schemeClr val="bg1">
                      <a:lumMod val="50000"/>
                    </a:schemeClr>
                  </a:solidFill>
                  <a:latin typeface="Century Gothic" panose="020B0502020202020204" pitchFamily="34" charset="0"/>
                  <a:ea typeface="+mj-ea"/>
                </a:rPr>
                <a:t>Please add content here</a:t>
              </a:r>
              <a:endParaRPr lang="zh-CN" altLang="en-US" sz="800" i="1" dirty="0">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grpSp>
        <p:nvGrpSpPr>
          <p:cNvPr id="58" name="组合 57"/>
          <p:cNvGrpSpPr/>
          <p:nvPr/>
        </p:nvGrpSpPr>
        <p:grpSpPr>
          <a:xfrm>
            <a:off x="1571241" y="2490561"/>
            <a:ext cx="769330" cy="769329"/>
            <a:chOff x="6134193" y="2441475"/>
            <a:chExt cx="1504852" cy="1504850"/>
          </a:xfrm>
        </p:grpSpPr>
        <p:sp>
          <p:nvSpPr>
            <p:cNvPr id="62" name="椭圆 61"/>
            <p:cNvSpPr/>
            <p:nvPr/>
          </p:nvSpPr>
          <p:spPr>
            <a:xfrm>
              <a:off x="6134193" y="2441475"/>
              <a:ext cx="1504852" cy="1504850"/>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63" name="椭圆 20"/>
            <p:cNvSpPr/>
            <p:nvPr/>
          </p:nvSpPr>
          <p:spPr>
            <a:xfrm>
              <a:off x="6516095" y="2850527"/>
              <a:ext cx="741048" cy="686744"/>
            </a:xfrm>
            <a:custGeom>
              <a:avLst/>
              <a:gdLst>
                <a:gd name="T0" fmla="*/ 5404 w 6827"/>
                <a:gd name="T1" fmla="*/ 0 h 6336"/>
                <a:gd name="T2" fmla="*/ 1422 w 6827"/>
                <a:gd name="T3" fmla="*/ 0 h 6336"/>
                <a:gd name="T4" fmla="*/ 0 w 6827"/>
                <a:gd name="T5" fmla="*/ 1422 h 6336"/>
                <a:gd name="T6" fmla="*/ 0 w 6827"/>
                <a:gd name="T7" fmla="*/ 3698 h 6336"/>
                <a:gd name="T8" fmla="*/ 1422 w 6827"/>
                <a:gd name="T9" fmla="*/ 5120 h 6336"/>
                <a:gd name="T10" fmla="*/ 2276 w 6827"/>
                <a:gd name="T11" fmla="*/ 5120 h 6336"/>
                <a:gd name="T12" fmla="*/ 2560 w 6827"/>
                <a:gd name="T13" fmla="*/ 4836 h 6336"/>
                <a:gd name="T14" fmla="*/ 2276 w 6827"/>
                <a:gd name="T15" fmla="*/ 4551 h 6336"/>
                <a:gd name="T16" fmla="*/ 1422 w 6827"/>
                <a:gd name="T17" fmla="*/ 4551 h 6336"/>
                <a:gd name="T18" fmla="*/ 569 w 6827"/>
                <a:gd name="T19" fmla="*/ 3698 h 6336"/>
                <a:gd name="T20" fmla="*/ 569 w 6827"/>
                <a:gd name="T21" fmla="*/ 1422 h 6336"/>
                <a:gd name="T22" fmla="*/ 1422 w 6827"/>
                <a:gd name="T23" fmla="*/ 569 h 6336"/>
                <a:gd name="T24" fmla="*/ 5404 w 6827"/>
                <a:gd name="T25" fmla="*/ 569 h 6336"/>
                <a:gd name="T26" fmla="*/ 6258 w 6827"/>
                <a:gd name="T27" fmla="*/ 1422 h 6336"/>
                <a:gd name="T28" fmla="*/ 6258 w 6827"/>
                <a:gd name="T29" fmla="*/ 3698 h 6336"/>
                <a:gd name="T30" fmla="*/ 5404 w 6827"/>
                <a:gd name="T31" fmla="*/ 4551 h 6336"/>
                <a:gd name="T32" fmla="*/ 5404 w 6827"/>
                <a:gd name="T33" fmla="*/ 3698 h 6336"/>
                <a:gd name="T34" fmla="*/ 4962 w 6827"/>
                <a:gd name="T35" fmla="*/ 3461 h 6336"/>
                <a:gd name="T36" fmla="*/ 3256 w 6827"/>
                <a:gd name="T37" fmla="*/ 4599 h 6336"/>
                <a:gd name="T38" fmla="*/ 3256 w 6827"/>
                <a:gd name="T39" fmla="*/ 5072 h 6336"/>
                <a:gd name="T40" fmla="*/ 4962 w 6827"/>
                <a:gd name="T41" fmla="*/ 6210 h 6336"/>
                <a:gd name="T42" fmla="*/ 5404 w 6827"/>
                <a:gd name="T43" fmla="*/ 5974 h 6336"/>
                <a:gd name="T44" fmla="*/ 5404 w 6827"/>
                <a:gd name="T45" fmla="*/ 5120 h 6336"/>
                <a:gd name="T46" fmla="*/ 6827 w 6827"/>
                <a:gd name="T47" fmla="*/ 3698 h 6336"/>
                <a:gd name="T48" fmla="*/ 6827 w 6827"/>
                <a:gd name="T49" fmla="*/ 1422 h 6336"/>
                <a:gd name="T50" fmla="*/ 5404 w 6827"/>
                <a:gd name="T51" fmla="*/ 0 h 6336"/>
                <a:gd name="T52" fmla="*/ 4836 w 6827"/>
                <a:gd name="T53" fmla="*/ 5442 h 6336"/>
                <a:gd name="T54" fmla="*/ 3926 w 6827"/>
                <a:gd name="T55" fmla="*/ 4836 h 6336"/>
                <a:gd name="T56" fmla="*/ 4836 w 6827"/>
                <a:gd name="T57" fmla="*/ 4229 h 6336"/>
                <a:gd name="T58" fmla="*/ 4836 w 6827"/>
                <a:gd name="T59" fmla="*/ 5442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27" h="6336">
                  <a:moveTo>
                    <a:pt x="5404" y="0"/>
                  </a:moveTo>
                  <a:lnTo>
                    <a:pt x="1422" y="0"/>
                  </a:lnTo>
                  <a:cubicBezTo>
                    <a:pt x="637" y="0"/>
                    <a:pt x="0" y="637"/>
                    <a:pt x="0" y="1422"/>
                  </a:cubicBezTo>
                  <a:lnTo>
                    <a:pt x="0" y="3698"/>
                  </a:lnTo>
                  <a:cubicBezTo>
                    <a:pt x="0" y="4483"/>
                    <a:pt x="637" y="5120"/>
                    <a:pt x="1422" y="5120"/>
                  </a:cubicBezTo>
                  <a:lnTo>
                    <a:pt x="2276" y="5120"/>
                  </a:lnTo>
                  <a:cubicBezTo>
                    <a:pt x="2433" y="5120"/>
                    <a:pt x="2560" y="4993"/>
                    <a:pt x="2560" y="4836"/>
                  </a:cubicBezTo>
                  <a:cubicBezTo>
                    <a:pt x="2560" y="4679"/>
                    <a:pt x="2433" y="4551"/>
                    <a:pt x="2276" y="4551"/>
                  </a:cubicBezTo>
                  <a:lnTo>
                    <a:pt x="1422" y="4551"/>
                  </a:lnTo>
                  <a:cubicBezTo>
                    <a:pt x="951" y="4551"/>
                    <a:pt x="569" y="4169"/>
                    <a:pt x="569" y="3698"/>
                  </a:cubicBezTo>
                  <a:lnTo>
                    <a:pt x="569" y="1422"/>
                  </a:lnTo>
                  <a:cubicBezTo>
                    <a:pt x="569" y="951"/>
                    <a:pt x="951" y="569"/>
                    <a:pt x="1422" y="569"/>
                  </a:cubicBezTo>
                  <a:lnTo>
                    <a:pt x="5404" y="569"/>
                  </a:lnTo>
                  <a:cubicBezTo>
                    <a:pt x="5876" y="569"/>
                    <a:pt x="6258" y="951"/>
                    <a:pt x="6258" y="1422"/>
                  </a:cubicBezTo>
                  <a:lnTo>
                    <a:pt x="6258" y="3698"/>
                  </a:lnTo>
                  <a:cubicBezTo>
                    <a:pt x="6258" y="4169"/>
                    <a:pt x="5876" y="4551"/>
                    <a:pt x="5404" y="4551"/>
                  </a:cubicBezTo>
                  <a:lnTo>
                    <a:pt x="5404" y="3698"/>
                  </a:lnTo>
                  <a:cubicBezTo>
                    <a:pt x="5404" y="3471"/>
                    <a:pt x="5151" y="3335"/>
                    <a:pt x="4962" y="3461"/>
                  </a:cubicBezTo>
                  <a:lnTo>
                    <a:pt x="3256" y="4599"/>
                  </a:lnTo>
                  <a:cubicBezTo>
                    <a:pt x="3087" y="4712"/>
                    <a:pt x="3087" y="4960"/>
                    <a:pt x="3256" y="5072"/>
                  </a:cubicBezTo>
                  <a:lnTo>
                    <a:pt x="4962" y="6210"/>
                  </a:lnTo>
                  <a:cubicBezTo>
                    <a:pt x="5151" y="6336"/>
                    <a:pt x="5404" y="6201"/>
                    <a:pt x="5404" y="5974"/>
                  </a:cubicBezTo>
                  <a:lnTo>
                    <a:pt x="5404" y="5120"/>
                  </a:lnTo>
                  <a:cubicBezTo>
                    <a:pt x="6190" y="5120"/>
                    <a:pt x="6827" y="4483"/>
                    <a:pt x="6827" y="3698"/>
                  </a:cubicBezTo>
                  <a:lnTo>
                    <a:pt x="6827" y="1422"/>
                  </a:lnTo>
                  <a:cubicBezTo>
                    <a:pt x="6827" y="637"/>
                    <a:pt x="6190" y="0"/>
                    <a:pt x="5404" y="0"/>
                  </a:cubicBezTo>
                  <a:close/>
                  <a:moveTo>
                    <a:pt x="4836" y="5442"/>
                  </a:moveTo>
                  <a:lnTo>
                    <a:pt x="3926" y="4836"/>
                  </a:lnTo>
                  <a:lnTo>
                    <a:pt x="4836" y="4229"/>
                  </a:lnTo>
                  <a:lnTo>
                    <a:pt x="4836" y="5442"/>
                  </a:ln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59" name="组合 58"/>
          <p:cNvGrpSpPr/>
          <p:nvPr/>
        </p:nvGrpSpPr>
        <p:grpSpPr>
          <a:xfrm>
            <a:off x="2535812" y="2451146"/>
            <a:ext cx="3648243" cy="685390"/>
            <a:chOff x="2189597" y="4369051"/>
            <a:chExt cx="3648243" cy="685390"/>
          </a:xfrm>
        </p:grpSpPr>
        <p:sp>
          <p:nvSpPr>
            <p:cNvPr id="60" name="矩形 59"/>
            <p:cNvSpPr/>
            <p:nvPr/>
          </p:nvSpPr>
          <p:spPr bwMode="auto">
            <a:xfrm>
              <a:off x="2189597" y="4801711"/>
              <a:ext cx="3648243" cy="252730"/>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61" name="PA-文本框 8"/>
            <p:cNvSpPr txBox="1"/>
            <p:nvPr/>
          </p:nvSpPr>
          <p:spPr>
            <a:xfrm>
              <a:off x="2189598" y="4369051"/>
              <a:ext cx="1534394" cy="461665"/>
            </a:xfrm>
            <a:prstGeom prst="rect">
              <a:avLst/>
            </a:prstGeom>
            <a:noFill/>
          </p:spPr>
          <p:txBody>
            <a:bodyPr wrap="none" rtlCol="0">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65" name="组合 64"/>
          <p:cNvGrpSpPr/>
          <p:nvPr/>
        </p:nvGrpSpPr>
        <p:grpSpPr>
          <a:xfrm>
            <a:off x="1571241" y="3686964"/>
            <a:ext cx="769330" cy="769329"/>
            <a:chOff x="6134193" y="2441475"/>
            <a:chExt cx="1504852" cy="1504850"/>
          </a:xfrm>
        </p:grpSpPr>
        <p:sp>
          <p:nvSpPr>
            <p:cNvPr id="69" name="椭圆 68"/>
            <p:cNvSpPr/>
            <p:nvPr/>
          </p:nvSpPr>
          <p:spPr>
            <a:xfrm>
              <a:off x="6134193" y="2441475"/>
              <a:ext cx="1504852" cy="1504850"/>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70" name="椭圆 30"/>
            <p:cNvSpPr/>
            <p:nvPr/>
          </p:nvSpPr>
          <p:spPr>
            <a:xfrm>
              <a:off x="6516095" y="2823933"/>
              <a:ext cx="741047" cy="739932"/>
            </a:xfrm>
            <a:custGeom>
              <a:avLst/>
              <a:gdLst>
                <a:gd name="connsiteX0" fmla="*/ 486116 w 607630"/>
                <a:gd name="connsiteY0" fmla="*/ 515756 h 606715"/>
                <a:gd name="connsiteX1" fmla="*/ 501288 w 607630"/>
                <a:gd name="connsiteY1" fmla="*/ 530893 h 606715"/>
                <a:gd name="connsiteX2" fmla="*/ 486116 w 607630"/>
                <a:gd name="connsiteY2" fmla="*/ 546030 h 606715"/>
                <a:gd name="connsiteX3" fmla="*/ 470944 w 607630"/>
                <a:gd name="connsiteY3" fmla="*/ 530893 h 606715"/>
                <a:gd name="connsiteX4" fmla="*/ 486116 w 607630"/>
                <a:gd name="connsiteY4" fmla="*/ 515756 h 606715"/>
                <a:gd name="connsiteX5" fmla="*/ 182261 w 607630"/>
                <a:gd name="connsiteY5" fmla="*/ 515756 h 606715"/>
                <a:gd name="connsiteX6" fmla="*/ 197503 w 607630"/>
                <a:gd name="connsiteY6" fmla="*/ 530893 h 606715"/>
                <a:gd name="connsiteX7" fmla="*/ 182261 w 607630"/>
                <a:gd name="connsiteY7" fmla="*/ 546030 h 606715"/>
                <a:gd name="connsiteX8" fmla="*/ 167019 w 607630"/>
                <a:gd name="connsiteY8" fmla="*/ 530893 h 606715"/>
                <a:gd name="connsiteX9" fmla="*/ 182261 w 607630"/>
                <a:gd name="connsiteY9" fmla="*/ 515756 h 606715"/>
                <a:gd name="connsiteX10" fmla="*/ 486055 w 607630"/>
                <a:gd name="connsiteY10" fmla="*/ 485323 h 606715"/>
                <a:gd name="connsiteX11" fmla="*/ 440487 w 607630"/>
                <a:gd name="connsiteY11" fmla="*/ 530823 h 606715"/>
                <a:gd name="connsiteX12" fmla="*/ 486055 w 607630"/>
                <a:gd name="connsiteY12" fmla="*/ 576323 h 606715"/>
                <a:gd name="connsiteX13" fmla="*/ 531624 w 607630"/>
                <a:gd name="connsiteY13" fmla="*/ 530823 h 606715"/>
                <a:gd name="connsiteX14" fmla="*/ 486055 w 607630"/>
                <a:gd name="connsiteY14" fmla="*/ 485323 h 606715"/>
                <a:gd name="connsiteX15" fmla="*/ 182296 w 607630"/>
                <a:gd name="connsiteY15" fmla="*/ 485323 h 606715"/>
                <a:gd name="connsiteX16" fmla="*/ 136727 w 607630"/>
                <a:gd name="connsiteY16" fmla="*/ 530823 h 606715"/>
                <a:gd name="connsiteX17" fmla="*/ 182296 w 607630"/>
                <a:gd name="connsiteY17" fmla="*/ 576323 h 606715"/>
                <a:gd name="connsiteX18" fmla="*/ 227864 w 607630"/>
                <a:gd name="connsiteY18" fmla="*/ 530823 h 606715"/>
                <a:gd name="connsiteX19" fmla="*/ 182296 w 607630"/>
                <a:gd name="connsiteY19" fmla="*/ 485323 h 606715"/>
                <a:gd name="connsiteX20" fmla="*/ 203568 w 607630"/>
                <a:gd name="connsiteY20" fmla="*/ 182015 h 606715"/>
                <a:gd name="connsiteX21" fmla="*/ 233917 w 607630"/>
                <a:gd name="connsiteY21" fmla="*/ 394332 h 606715"/>
                <a:gd name="connsiteX22" fmla="*/ 516484 w 607630"/>
                <a:gd name="connsiteY22" fmla="*/ 394332 h 606715"/>
                <a:gd name="connsiteX23" fmla="*/ 577180 w 607630"/>
                <a:gd name="connsiteY23" fmla="*/ 182015 h 606715"/>
                <a:gd name="connsiteX24" fmla="*/ 203568 w 607630"/>
                <a:gd name="connsiteY24" fmla="*/ 151709 h 606715"/>
                <a:gd name="connsiteX25" fmla="*/ 577180 w 607630"/>
                <a:gd name="connsiteY25" fmla="*/ 151709 h 606715"/>
                <a:gd name="connsiteX26" fmla="*/ 601476 w 607630"/>
                <a:gd name="connsiteY26" fmla="*/ 163707 h 606715"/>
                <a:gd name="connsiteX27" fmla="*/ 606460 w 607630"/>
                <a:gd name="connsiteY27" fmla="*/ 190369 h 606715"/>
                <a:gd name="connsiteX28" fmla="*/ 545675 w 607630"/>
                <a:gd name="connsiteY28" fmla="*/ 402686 h 606715"/>
                <a:gd name="connsiteX29" fmla="*/ 516484 w 607630"/>
                <a:gd name="connsiteY29" fmla="*/ 424726 h 606715"/>
                <a:gd name="connsiteX30" fmla="*/ 233917 w 607630"/>
                <a:gd name="connsiteY30" fmla="*/ 424726 h 606715"/>
                <a:gd name="connsiteX31" fmla="*/ 203835 w 607630"/>
                <a:gd name="connsiteY31" fmla="*/ 398687 h 606715"/>
                <a:gd name="connsiteX32" fmla="*/ 173487 w 607630"/>
                <a:gd name="connsiteY32" fmla="*/ 186281 h 606715"/>
                <a:gd name="connsiteX33" fmla="*/ 180607 w 607630"/>
                <a:gd name="connsiteY33" fmla="*/ 162107 h 606715"/>
                <a:gd name="connsiteX34" fmla="*/ 203568 w 607630"/>
                <a:gd name="connsiteY34" fmla="*/ 151709 h 606715"/>
                <a:gd name="connsiteX35" fmla="*/ 15230 w 607630"/>
                <a:gd name="connsiteY35" fmla="*/ 0 h 606715"/>
                <a:gd name="connsiteX36" fmla="*/ 25921 w 607630"/>
                <a:gd name="connsiteY36" fmla="*/ 4466 h 606715"/>
                <a:gd name="connsiteX37" fmla="*/ 132277 w 607630"/>
                <a:gd name="connsiteY37" fmla="*/ 110661 h 606715"/>
                <a:gd name="connsiteX38" fmla="*/ 136549 w 607630"/>
                <a:gd name="connsiteY38" fmla="*/ 119104 h 606715"/>
                <a:gd name="connsiteX39" fmla="*/ 186479 w 607630"/>
                <a:gd name="connsiteY39" fmla="*/ 455464 h 606715"/>
                <a:gd name="connsiteX40" fmla="*/ 256700 w 607630"/>
                <a:gd name="connsiteY40" fmla="*/ 515716 h 606715"/>
                <a:gd name="connsiteX41" fmla="*/ 411651 w 607630"/>
                <a:gd name="connsiteY41" fmla="*/ 515716 h 606715"/>
                <a:gd name="connsiteX42" fmla="*/ 486055 w 607630"/>
                <a:gd name="connsiteY42" fmla="*/ 455020 h 606715"/>
                <a:gd name="connsiteX43" fmla="*/ 560460 w 607630"/>
                <a:gd name="connsiteY43" fmla="*/ 515716 h 606715"/>
                <a:gd name="connsiteX44" fmla="*/ 592411 w 607630"/>
                <a:gd name="connsiteY44" fmla="*/ 515716 h 606715"/>
                <a:gd name="connsiteX45" fmla="*/ 607630 w 607630"/>
                <a:gd name="connsiteY45" fmla="*/ 530823 h 606715"/>
                <a:gd name="connsiteX46" fmla="*/ 592411 w 607630"/>
                <a:gd name="connsiteY46" fmla="*/ 546019 h 606715"/>
                <a:gd name="connsiteX47" fmla="*/ 560460 w 607630"/>
                <a:gd name="connsiteY47" fmla="*/ 546019 h 606715"/>
                <a:gd name="connsiteX48" fmla="*/ 486055 w 607630"/>
                <a:gd name="connsiteY48" fmla="*/ 606715 h 606715"/>
                <a:gd name="connsiteX49" fmla="*/ 411651 w 607630"/>
                <a:gd name="connsiteY49" fmla="*/ 546019 h 606715"/>
                <a:gd name="connsiteX50" fmla="*/ 256700 w 607630"/>
                <a:gd name="connsiteY50" fmla="*/ 546019 h 606715"/>
                <a:gd name="connsiteX51" fmla="*/ 182296 w 607630"/>
                <a:gd name="connsiteY51" fmla="*/ 606715 h 606715"/>
                <a:gd name="connsiteX52" fmla="*/ 106378 w 607630"/>
                <a:gd name="connsiteY52" fmla="*/ 530823 h 606715"/>
                <a:gd name="connsiteX53" fmla="*/ 156396 w 607630"/>
                <a:gd name="connsiteY53" fmla="*/ 459819 h 606715"/>
                <a:gd name="connsiteX54" fmla="*/ 107268 w 607630"/>
                <a:gd name="connsiteY54" fmla="*/ 128524 h 606715"/>
                <a:gd name="connsiteX55" fmla="*/ 4472 w 607630"/>
                <a:gd name="connsiteY55" fmla="*/ 25883 h 606715"/>
                <a:gd name="connsiteX56" fmla="*/ 4472 w 607630"/>
                <a:gd name="connsiteY56" fmla="*/ 4466 h 606715"/>
                <a:gd name="connsiteX57" fmla="*/ 15230 w 607630"/>
                <a:gd name="connsiteY57" fmla="*/ 0 h 6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0" h="606715">
                  <a:moveTo>
                    <a:pt x="486116" y="515756"/>
                  </a:moveTo>
                  <a:cubicBezTo>
                    <a:pt x="494495" y="515756"/>
                    <a:pt x="501288" y="522533"/>
                    <a:pt x="501288" y="530893"/>
                  </a:cubicBezTo>
                  <a:cubicBezTo>
                    <a:pt x="501288" y="539253"/>
                    <a:pt x="494495" y="546030"/>
                    <a:pt x="486116" y="546030"/>
                  </a:cubicBezTo>
                  <a:cubicBezTo>
                    <a:pt x="477737" y="546030"/>
                    <a:pt x="470944" y="539253"/>
                    <a:pt x="470944" y="530893"/>
                  </a:cubicBezTo>
                  <a:cubicBezTo>
                    <a:pt x="470944" y="522533"/>
                    <a:pt x="477737" y="515756"/>
                    <a:pt x="486116" y="515756"/>
                  </a:cubicBezTo>
                  <a:close/>
                  <a:moveTo>
                    <a:pt x="182261" y="515756"/>
                  </a:moveTo>
                  <a:cubicBezTo>
                    <a:pt x="190679" y="515756"/>
                    <a:pt x="197503" y="522533"/>
                    <a:pt x="197503" y="530893"/>
                  </a:cubicBezTo>
                  <a:cubicBezTo>
                    <a:pt x="197503" y="539253"/>
                    <a:pt x="190679" y="546030"/>
                    <a:pt x="182261" y="546030"/>
                  </a:cubicBezTo>
                  <a:cubicBezTo>
                    <a:pt x="173843" y="546030"/>
                    <a:pt x="167019" y="539253"/>
                    <a:pt x="167019" y="530893"/>
                  </a:cubicBezTo>
                  <a:cubicBezTo>
                    <a:pt x="167019" y="522533"/>
                    <a:pt x="173843" y="515756"/>
                    <a:pt x="182261" y="515756"/>
                  </a:cubicBezTo>
                  <a:close/>
                  <a:moveTo>
                    <a:pt x="486055" y="485323"/>
                  </a:moveTo>
                  <a:cubicBezTo>
                    <a:pt x="460957" y="485323"/>
                    <a:pt x="440487" y="505763"/>
                    <a:pt x="440487" y="530823"/>
                  </a:cubicBezTo>
                  <a:cubicBezTo>
                    <a:pt x="440487" y="555972"/>
                    <a:pt x="460957" y="576323"/>
                    <a:pt x="486055" y="576323"/>
                  </a:cubicBezTo>
                  <a:cubicBezTo>
                    <a:pt x="511242" y="576323"/>
                    <a:pt x="531624" y="555972"/>
                    <a:pt x="531624" y="530823"/>
                  </a:cubicBezTo>
                  <a:cubicBezTo>
                    <a:pt x="531624" y="505763"/>
                    <a:pt x="511242" y="485323"/>
                    <a:pt x="486055" y="485323"/>
                  </a:cubicBezTo>
                  <a:close/>
                  <a:moveTo>
                    <a:pt x="182296" y="485323"/>
                  </a:moveTo>
                  <a:cubicBezTo>
                    <a:pt x="157197" y="485323"/>
                    <a:pt x="136727" y="505763"/>
                    <a:pt x="136727" y="530823"/>
                  </a:cubicBezTo>
                  <a:cubicBezTo>
                    <a:pt x="136727" y="555972"/>
                    <a:pt x="157197" y="576323"/>
                    <a:pt x="182296" y="576323"/>
                  </a:cubicBezTo>
                  <a:cubicBezTo>
                    <a:pt x="207394" y="576323"/>
                    <a:pt x="227864" y="555972"/>
                    <a:pt x="227864" y="530823"/>
                  </a:cubicBezTo>
                  <a:cubicBezTo>
                    <a:pt x="227864" y="505763"/>
                    <a:pt x="207394" y="485323"/>
                    <a:pt x="182296" y="485323"/>
                  </a:cubicBezTo>
                  <a:close/>
                  <a:moveTo>
                    <a:pt x="203568" y="182015"/>
                  </a:moveTo>
                  <a:lnTo>
                    <a:pt x="233917" y="394332"/>
                  </a:lnTo>
                  <a:lnTo>
                    <a:pt x="516484" y="394332"/>
                  </a:lnTo>
                  <a:lnTo>
                    <a:pt x="577180" y="182015"/>
                  </a:lnTo>
                  <a:close/>
                  <a:moveTo>
                    <a:pt x="203568" y="151709"/>
                  </a:moveTo>
                  <a:lnTo>
                    <a:pt x="577180" y="151709"/>
                  </a:lnTo>
                  <a:cubicBezTo>
                    <a:pt x="586703" y="151709"/>
                    <a:pt x="595692" y="156153"/>
                    <a:pt x="601476" y="163707"/>
                  </a:cubicBezTo>
                  <a:cubicBezTo>
                    <a:pt x="607172" y="171350"/>
                    <a:pt x="609041" y="181215"/>
                    <a:pt x="606460" y="190369"/>
                  </a:cubicBezTo>
                  <a:lnTo>
                    <a:pt x="545675" y="402686"/>
                  </a:lnTo>
                  <a:cubicBezTo>
                    <a:pt x="541937" y="415750"/>
                    <a:pt x="530011" y="424726"/>
                    <a:pt x="516484" y="424726"/>
                  </a:cubicBezTo>
                  <a:lnTo>
                    <a:pt x="233917" y="424726"/>
                  </a:lnTo>
                  <a:cubicBezTo>
                    <a:pt x="218787" y="424726"/>
                    <a:pt x="205971" y="413617"/>
                    <a:pt x="203835" y="398687"/>
                  </a:cubicBezTo>
                  <a:lnTo>
                    <a:pt x="173487" y="186281"/>
                  </a:lnTo>
                  <a:cubicBezTo>
                    <a:pt x="172241" y="177571"/>
                    <a:pt x="174822" y="168773"/>
                    <a:pt x="180607" y="162107"/>
                  </a:cubicBezTo>
                  <a:cubicBezTo>
                    <a:pt x="186392" y="155531"/>
                    <a:pt x="194758" y="151709"/>
                    <a:pt x="203568" y="151709"/>
                  </a:cubicBezTo>
                  <a:close/>
                  <a:moveTo>
                    <a:pt x="15230" y="0"/>
                  </a:moveTo>
                  <a:cubicBezTo>
                    <a:pt x="19112" y="0"/>
                    <a:pt x="22984" y="1489"/>
                    <a:pt x="25921" y="4466"/>
                  </a:cubicBezTo>
                  <a:lnTo>
                    <a:pt x="132277" y="110661"/>
                  </a:lnTo>
                  <a:cubicBezTo>
                    <a:pt x="134591" y="112972"/>
                    <a:pt x="136104" y="115905"/>
                    <a:pt x="136549" y="119104"/>
                  </a:cubicBezTo>
                  <a:lnTo>
                    <a:pt x="186479" y="455464"/>
                  </a:lnTo>
                  <a:cubicBezTo>
                    <a:pt x="221278" y="457330"/>
                    <a:pt x="249847" y="482480"/>
                    <a:pt x="256700" y="515716"/>
                  </a:cubicBezTo>
                  <a:lnTo>
                    <a:pt x="411651" y="515716"/>
                  </a:lnTo>
                  <a:cubicBezTo>
                    <a:pt x="418682" y="481058"/>
                    <a:pt x="449387" y="455020"/>
                    <a:pt x="486055" y="455020"/>
                  </a:cubicBezTo>
                  <a:cubicBezTo>
                    <a:pt x="522813" y="455020"/>
                    <a:pt x="553429" y="481058"/>
                    <a:pt x="560460" y="515716"/>
                  </a:cubicBezTo>
                  <a:lnTo>
                    <a:pt x="592411" y="515716"/>
                  </a:lnTo>
                  <a:cubicBezTo>
                    <a:pt x="600777" y="515716"/>
                    <a:pt x="607630" y="522470"/>
                    <a:pt x="607630" y="530823"/>
                  </a:cubicBezTo>
                  <a:cubicBezTo>
                    <a:pt x="607630" y="539265"/>
                    <a:pt x="600777" y="546019"/>
                    <a:pt x="592411" y="546019"/>
                  </a:cubicBezTo>
                  <a:lnTo>
                    <a:pt x="560460" y="546019"/>
                  </a:lnTo>
                  <a:cubicBezTo>
                    <a:pt x="553429" y="580677"/>
                    <a:pt x="522813" y="606715"/>
                    <a:pt x="486055" y="606715"/>
                  </a:cubicBezTo>
                  <a:cubicBezTo>
                    <a:pt x="449387" y="606715"/>
                    <a:pt x="418682" y="580677"/>
                    <a:pt x="411651" y="546019"/>
                  </a:cubicBezTo>
                  <a:lnTo>
                    <a:pt x="256700" y="546019"/>
                  </a:lnTo>
                  <a:cubicBezTo>
                    <a:pt x="249669" y="580677"/>
                    <a:pt x="219053" y="606715"/>
                    <a:pt x="182296" y="606715"/>
                  </a:cubicBezTo>
                  <a:cubicBezTo>
                    <a:pt x="140376" y="606715"/>
                    <a:pt x="106378" y="572768"/>
                    <a:pt x="106378" y="530823"/>
                  </a:cubicBezTo>
                  <a:cubicBezTo>
                    <a:pt x="106378" y="498120"/>
                    <a:pt x="127293" y="470483"/>
                    <a:pt x="156396" y="459819"/>
                  </a:cubicBezTo>
                  <a:lnTo>
                    <a:pt x="107268" y="128524"/>
                  </a:lnTo>
                  <a:lnTo>
                    <a:pt x="4472" y="25883"/>
                  </a:lnTo>
                  <a:cubicBezTo>
                    <a:pt x="-1491" y="20017"/>
                    <a:pt x="-1491" y="10420"/>
                    <a:pt x="4472" y="4466"/>
                  </a:cubicBezTo>
                  <a:cubicBezTo>
                    <a:pt x="7453" y="1489"/>
                    <a:pt x="11347" y="0"/>
                    <a:pt x="15230" y="0"/>
                  </a:cubicBez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66" name="组合 65"/>
          <p:cNvGrpSpPr/>
          <p:nvPr/>
        </p:nvGrpSpPr>
        <p:grpSpPr>
          <a:xfrm>
            <a:off x="2535812" y="3647549"/>
            <a:ext cx="3648243" cy="685390"/>
            <a:chOff x="2189597" y="4369051"/>
            <a:chExt cx="3648243" cy="685390"/>
          </a:xfrm>
        </p:grpSpPr>
        <p:sp>
          <p:nvSpPr>
            <p:cNvPr id="67" name="矩形 66"/>
            <p:cNvSpPr/>
            <p:nvPr/>
          </p:nvSpPr>
          <p:spPr bwMode="auto">
            <a:xfrm>
              <a:off x="2189597" y="4801711"/>
              <a:ext cx="3648243" cy="252730"/>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68" name="PA-文本框 8"/>
            <p:cNvSpPr txBox="1"/>
            <p:nvPr/>
          </p:nvSpPr>
          <p:spPr>
            <a:xfrm>
              <a:off x="2189598" y="4369051"/>
              <a:ext cx="1534394" cy="461665"/>
            </a:xfrm>
            <a:prstGeom prst="rect">
              <a:avLst/>
            </a:prstGeom>
            <a:noFill/>
          </p:spPr>
          <p:txBody>
            <a:bodyPr wrap="none" rtlCol="0">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72" name="组合 71"/>
          <p:cNvGrpSpPr/>
          <p:nvPr/>
        </p:nvGrpSpPr>
        <p:grpSpPr>
          <a:xfrm>
            <a:off x="1571241" y="4883367"/>
            <a:ext cx="769330" cy="769329"/>
            <a:chOff x="6134193" y="2441475"/>
            <a:chExt cx="1504852" cy="1504850"/>
          </a:xfrm>
        </p:grpSpPr>
        <p:sp>
          <p:nvSpPr>
            <p:cNvPr id="76" name="椭圆 75"/>
            <p:cNvSpPr/>
            <p:nvPr/>
          </p:nvSpPr>
          <p:spPr>
            <a:xfrm>
              <a:off x="6134193" y="2441475"/>
              <a:ext cx="1504852" cy="1504850"/>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77" name="椭圆 37"/>
            <p:cNvSpPr/>
            <p:nvPr/>
          </p:nvSpPr>
          <p:spPr>
            <a:xfrm>
              <a:off x="6521368" y="2823376"/>
              <a:ext cx="730501" cy="741048"/>
            </a:xfrm>
            <a:custGeom>
              <a:avLst/>
              <a:gdLst>
                <a:gd name="T0" fmla="*/ 375 w 500"/>
                <a:gd name="T1" fmla="*/ 188 h 508"/>
                <a:gd name="T2" fmla="*/ 188 w 500"/>
                <a:gd name="T3" fmla="*/ 0 h 508"/>
                <a:gd name="T4" fmla="*/ 0 w 500"/>
                <a:gd name="T5" fmla="*/ 188 h 508"/>
                <a:gd name="T6" fmla="*/ 188 w 500"/>
                <a:gd name="T7" fmla="*/ 375 h 508"/>
                <a:gd name="T8" fmla="*/ 375 w 500"/>
                <a:gd name="T9" fmla="*/ 188 h 508"/>
                <a:gd name="T10" fmla="*/ 188 w 500"/>
                <a:gd name="T11" fmla="*/ 328 h 508"/>
                <a:gd name="T12" fmla="*/ 47 w 500"/>
                <a:gd name="T13" fmla="*/ 188 h 508"/>
                <a:gd name="T14" fmla="*/ 188 w 500"/>
                <a:gd name="T15" fmla="*/ 47 h 508"/>
                <a:gd name="T16" fmla="*/ 328 w 500"/>
                <a:gd name="T17" fmla="*/ 188 h 508"/>
                <a:gd name="T18" fmla="*/ 188 w 500"/>
                <a:gd name="T19" fmla="*/ 328 h 508"/>
                <a:gd name="T20" fmla="*/ 500 w 500"/>
                <a:gd name="T21" fmla="*/ 466 h 508"/>
                <a:gd name="T22" fmla="*/ 458 w 500"/>
                <a:gd name="T23" fmla="*/ 508 h 508"/>
                <a:gd name="T24" fmla="*/ 314 w 500"/>
                <a:gd name="T25" fmla="*/ 364 h 508"/>
                <a:gd name="T26" fmla="*/ 356 w 500"/>
                <a:gd name="T27" fmla="*/ 322 h 508"/>
                <a:gd name="T28" fmla="*/ 500 w 500"/>
                <a:gd name="T29" fmla="*/ 466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0" h="508">
                  <a:moveTo>
                    <a:pt x="375" y="188"/>
                  </a:moveTo>
                  <a:cubicBezTo>
                    <a:pt x="375" y="84"/>
                    <a:pt x="291" y="0"/>
                    <a:pt x="188" y="0"/>
                  </a:cubicBezTo>
                  <a:cubicBezTo>
                    <a:pt x="84" y="0"/>
                    <a:pt x="0" y="84"/>
                    <a:pt x="0" y="188"/>
                  </a:cubicBezTo>
                  <a:cubicBezTo>
                    <a:pt x="0" y="291"/>
                    <a:pt x="84" y="375"/>
                    <a:pt x="188" y="375"/>
                  </a:cubicBezTo>
                  <a:cubicBezTo>
                    <a:pt x="291" y="375"/>
                    <a:pt x="375" y="291"/>
                    <a:pt x="375" y="188"/>
                  </a:cubicBezTo>
                  <a:close/>
                  <a:moveTo>
                    <a:pt x="188" y="328"/>
                  </a:moveTo>
                  <a:cubicBezTo>
                    <a:pt x="110" y="328"/>
                    <a:pt x="47" y="265"/>
                    <a:pt x="47" y="188"/>
                  </a:cubicBezTo>
                  <a:cubicBezTo>
                    <a:pt x="47" y="110"/>
                    <a:pt x="110" y="47"/>
                    <a:pt x="188" y="47"/>
                  </a:cubicBezTo>
                  <a:cubicBezTo>
                    <a:pt x="265" y="47"/>
                    <a:pt x="328" y="110"/>
                    <a:pt x="328" y="188"/>
                  </a:cubicBezTo>
                  <a:cubicBezTo>
                    <a:pt x="328" y="265"/>
                    <a:pt x="265" y="328"/>
                    <a:pt x="188" y="328"/>
                  </a:cubicBezTo>
                  <a:close/>
                  <a:moveTo>
                    <a:pt x="500" y="466"/>
                  </a:moveTo>
                  <a:lnTo>
                    <a:pt x="458" y="508"/>
                  </a:lnTo>
                  <a:lnTo>
                    <a:pt x="314" y="364"/>
                  </a:lnTo>
                  <a:lnTo>
                    <a:pt x="356" y="322"/>
                  </a:lnTo>
                  <a:lnTo>
                    <a:pt x="500" y="466"/>
                  </a:ln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73" name="组合 72"/>
          <p:cNvGrpSpPr/>
          <p:nvPr/>
        </p:nvGrpSpPr>
        <p:grpSpPr>
          <a:xfrm>
            <a:off x="2535812" y="4843952"/>
            <a:ext cx="3648243" cy="685390"/>
            <a:chOff x="2189597" y="4369051"/>
            <a:chExt cx="3648243" cy="685390"/>
          </a:xfrm>
        </p:grpSpPr>
        <p:sp>
          <p:nvSpPr>
            <p:cNvPr id="74" name="矩形 73"/>
            <p:cNvSpPr/>
            <p:nvPr/>
          </p:nvSpPr>
          <p:spPr bwMode="auto">
            <a:xfrm>
              <a:off x="2189597" y="4801711"/>
              <a:ext cx="3648243" cy="252730"/>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75" name="PA-文本框 8"/>
            <p:cNvSpPr txBox="1"/>
            <p:nvPr/>
          </p:nvSpPr>
          <p:spPr>
            <a:xfrm>
              <a:off x="2189598" y="4369051"/>
              <a:ext cx="1534394" cy="461665"/>
            </a:xfrm>
            <a:prstGeom prst="rect">
              <a:avLst/>
            </a:prstGeom>
            <a:noFill/>
          </p:spPr>
          <p:txBody>
            <a:bodyPr wrap="none" rtlCol="0">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43" name="组合 42"/>
          <p:cNvGrpSpPr/>
          <p:nvPr/>
        </p:nvGrpSpPr>
        <p:grpSpPr>
          <a:xfrm>
            <a:off x="6851009" y="2340436"/>
            <a:ext cx="3479546" cy="3479546"/>
            <a:chOff x="6433218" y="2253790"/>
            <a:chExt cx="3047332" cy="3047332"/>
          </a:xfrm>
          <a:scene3d>
            <a:camera prst="perspectiveHeroicExtremeLeftFacing" fov="5400000">
              <a:rot lat="0" lon="2400000" rev="18600000"/>
            </a:camera>
            <a:lightRig rig="threePt" dir="t"/>
          </a:scene3d>
        </p:grpSpPr>
        <p:sp>
          <p:nvSpPr>
            <p:cNvPr id="42" name="椭圆 41"/>
            <p:cNvSpPr/>
            <p:nvPr/>
          </p:nvSpPr>
          <p:spPr>
            <a:xfrm>
              <a:off x="6433218" y="2253790"/>
              <a:ext cx="3047332" cy="3047332"/>
            </a:xfrm>
            <a:prstGeom prst="ellipse">
              <a:avLst/>
            </a:prstGeom>
            <a:blipFill dpi="0" rotWithShape="1">
              <a:blip r:embed="rId3"/>
              <a:srcRect/>
              <a:tile tx="0" ty="0" sx="100000" sy="100000" flip="none" algn="ctr"/>
            </a:blip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6744376" y="2564948"/>
              <a:ext cx="2425016" cy="2425016"/>
            </a:xfrm>
            <a:prstGeom prst="ellipse">
              <a:avLst/>
            </a:prstGeom>
            <a:solidFill>
              <a:schemeClr val="bg1"/>
            </a:solidFill>
            <a:ln>
              <a:noFill/>
            </a:ln>
            <a:effectLst>
              <a:outerShdw blurRad="673100" sx="102000" sy="102000" algn="ctr" rotWithShape="0">
                <a:prstClr val="black">
                  <a:alpha val="33000"/>
                </a:prstClr>
              </a:outerShdw>
            </a:effectLst>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0" name="椭圆 39"/>
            <p:cNvSpPr/>
            <p:nvPr/>
          </p:nvSpPr>
          <p:spPr>
            <a:xfrm>
              <a:off x="7086496" y="2907068"/>
              <a:ext cx="1740776" cy="1740776"/>
            </a:xfrm>
            <a:prstGeom prst="ellipse">
              <a:avLst/>
            </a:prstGeom>
            <a:blipFill dpi="0" rotWithShape="1">
              <a:blip r:embed="rId3"/>
              <a:srcRect/>
              <a:tile tx="0" ty="0" sx="100000" sy="100000" flip="none" algn="ctr"/>
            </a:blip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360567" y="3181139"/>
              <a:ext cx="1192634" cy="1192634"/>
            </a:xfrm>
            <a:prstGeom prst="ellipse">
              <a:avLst/>
            </a:prstGeom>
            <a:solidFill>
              <a:schemeClr val="bg1"/>
            </a:solidFill>
            <a:ln>
              <a:noFill/>
            </a:ln>
            <a:effectLst>
              <a:outerShdw blurRad="673100" sx="102000" sy="102000" algn="ctr" rotWithShape="0">
                <a:prstClr val="black">
                  <a:alpha val="33000"/>
                </a:prstClr>
              </a:outerShdw>
            </a:effectLst>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nvSpPr>
          <p:spPr>
            <a:xfrm>
              <a:off x="7722228" y="3542800"/>
              <a:ext cx="469312" cy="469312"/>
            </a:xfrm>
            <a:prstGeom prst="ellipse">
              <a:avLst/>
            </a:prstGeom>
            <a:blipFill dpi="0" rotWithShape="1">
              <a:blip r:embed="rId3"/>
              <a:srcRect/>
              <a:tile tx="0" ty="0" sx="100000" sy="100000" flip="none" algn="ctr"/>
            </a:blip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p:cNvGrpSpPr/>
          <p:nvPr/>
        </p:nvGrpSpPr>
        <p:grpSpPr>
          <a:xfrm>
            <a:off x="6368716" y="2558642"/>
            <a:ext cx="2233383" cy="898339"/>
            <a:chOff x="6368716" y="2558642"/>
            <a:chExt cx="2233383" cy="898339"/>
          </a:xfrm>
        </p:grpSpPr>
        <p:cxnSp>
          <p:nvCxnSpPr>
            <p:cNvPr id="45" name="直接连接符 44"/>
            <p:cNvCxnSpPr/>
            <p:nvPr/>
          </p:nvCxnSpPr>
          <p:spPr>
            <a:xfrm>
              <a:off x="6368716" y="2864461"/>
              <a:ext cx="1228228" cy="0"/>
            </a:xfrm>
            <a:prstGeom prst="line">
              <a:avLst/>
            </a:prstGeom>
            <a:ln>
              <a:solidFill>
                <a:schemeClr val="tx1">
                  <a:lumMod val="50000"/>
                  <a:lumOff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592686" y="2859954"/>
              <a:ext cx="1009413" cy="597027"/>
            </a:xfrm>
            <a:prstGeom prst="line">
              <a:avLst/>
            </a:prstGeom>
            <a:ln>
              <a:solidFill>
                <a:schemeClr val="tx1">
                  <a:lumMod val="50000"/>
                  <a:lumOff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52" name="PA-文本框 8"/>
            <p:cNvSpPr txBox="1"/>
            <p:nvPr>
              <p:custDataLst>
                <p:tags r:id="rId4"/>
              </p:custDataLst>
            </p:nvPr>
          </p:nvSpPr>
          <p:spPr>
            <a:xfrm>
              <a:off x="6392168" y="2558642"/>
              <a:ext cx="777777" cy="307777"/>
            </a:xfrm>
            <a:prstGeom prst="rect">
              <a:avLst/>
            </a:prstGeom>
            <a:noFill/>
          </p:spPr>
          <p:txBody>
            <a:bodyPr wrap="none" rtlCol="0">
              <a:spAutoFit/>
              <a:scene3d>
                <a:camera prst="orthographicFront"/>
                <a:lightRig rig="threePt" dir="t"/>
              </a:scene3d>
              <a:sp3d contourW="12700"/>
            </a:bodyPr>
            <a:lstStyle/>
            <a:p>
              <a:r>
                <a:rPr lang="en-US" altLang="zh-CN" sz="1400" dirty="0">
                  <a:solidFill>
                    <a:srgbClr val="014598"/>
                  </a:solidFill>
                  <a:latin typeface="Century Gothic" panose="020B0502020202020204" pitchFamily="34" charset="0"/>
                  <a:ea typeface="ＤＦ明朝体W5" panose="02010609010101010101" pitchFamily="49" charset="-128"/>
                </a:rPr>
                <a:t>Part 01</a:t>
              </a:r>
              <a:endParaRPr lang="zh-CN" altLang="en-US" sz="1400" dirty="0">
                <a:solidFill>
                  <a:srgbClr val="014598"/>
                </a:solidFill>
                <a:latin typeface="Century Gothic" panose="020B0502020202020204" pitchFamily="34" charset="0"/>
                <a:ea typeface="ＤＦ明朝体W5" panose="02010609010101010101" pitchFamily="49" charset="-128"/>
              </a:endParaRPr>
            </a:p>
          </p:txBody>
        </p:sp>
      </p:grpSp>
      <p:grpSp>
        <p:nvGrpSpPr>
          <p:cNvPr id="79" name="组合 78"/>
          <p:cNvGrpSpPr/>
          <p:nvPr/>
        </p:nvGrpSpPr>
        <p:grpSpPr>
          <a:xfrm>
            <a:off x="6368716" y="3769204"/>
            <a:ext cx="2222066" cy="308765"/>
            <a:chOff x="6368716" y="3769204"/>
            <a:chExt cx="2222066" cy="308765"/>
          </a:xfrm>
        </p:grpSpPr>
        <p:cxnSp>
          <p:nvCxnSpPr>
            <p:cNvPr id="46" name="直接连接符 45"/>
            <p:cNvCxnSpPr/>
            <p:nvPr/>
          </p:nvCxnSpPr>
          <p:spPr>
            <a:xfrm>
              <a:off x="6368716" y="4077969"/>
              <a:ext cx="2222066" cy="0"/>
            </a:xfrm>
            <a:prstGeom prst="line">
              <a:avLst/>
            </a:prstGeom>
            <a:ln>
              <a:solidFill>
                <a:schemeClr val="tx1">
                  <a:lumMod val="50000"/>
                  <a:lumOff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53" name="PA-文本框 8"/>
            <p:cNvSpPr txBox="1"/>
            <p:nvPr>
              <p:custDataLst>
                <p:tags r:id="rId5"/>
              </p:custDataLst>
            </p:nvPr>
          </p:nvSpPr>
          <p:spPr>
            <a:xfrm>
              <a:off x="6392168" y="3769204"/>
              <a:ext cx="777777" cy="307777"/>
            </a:xfrm>
            <a:prstGeom prst="rect">
              <a:avLst/>
            </a:prstGeom>
            <a:noFill/>
          </p:spPr>
          <p:txBody>
            <a:bodyPr wrap="none" rtlCol="0">
              <a:spAutoFit/>
              <a:scene3d>
                <a:camera prst="orthographicFront"/>
                <a:lightRig rig="threePt" dir="t"/>
              </a:scene3d>
              <a:sp3d contourW="12700"/>
            </a:bodyPr>
            <a:lstStyle/>
            <a:p>
              <a:r>
                <a:rPr lang="en-US" altLang="zh-CN" sz="1400" dirty="0">
                  <a:solidFill>
                    <a:srgbClr val="014598"/>
                  </a:solidFill>
                  <a:latin typeface="Century Gothic" panose="020B0502020202020204" pitchFamily="34" charset="0"/>
                  <a:ea typeface="ＤＦ明朝体W5" panose="02010609010101010101" pitchFamily="49" charset="-128"/>
                </a:rPr>
                <a:t>Part 02</a:t>
              </a:r>
              <a:endParaRPr lang="zh-CN" altLang="en-US" sz="1400" dirty="0">
                <a:solidFill>
                  <a:srgbClr val="014598"/>
                </a:solidFill>
                <a:latin typeface="Century Gothic" panose="020B0502020202020204" pitchFamily="34" charset="0"/>
                <a:ea typeface="ＤＦ明朝体W5" panose="02010609010101010101" pitchFamily="49" charset="-128"/>
              </a:endParaRPr>
            </a:p>
          </p:txBody>
        </p:sp>
      </p:grpSp>
      <p:grpSp>
        <p:nvGrpSpPr>
          <p:cNvPr id="80" name="组合 79"/>
          <p:cNvGrpSpPr/>
          <p:nvPr/>
        </p:nvGrpSpPr>
        <p:grpSpPr>
          <a:xfrm>
            <a:off x="6368716" y="4979614"/>
            <a:ext cx="1228228" cy="311863"/>
            <a:chOff x="6368716" y="4979614"/>
            <a:chExt cx="1228228" cy="311863"/>
          </a:xfrm>
        </p:grpSpPr>
        <p:cxnSp>
          <p:nvCxnSpPr>
            <p:cNvPr id="47" name="直接连接符 46"/>
            <p:cNvCxnSpPr/>
            <p:nvPr/>
          </p:nvCxnSpPr>
          <p:spPr>
            <a:xfrm>
              <a:off x="6368716" y="5291477"/>
              <a:ext cx="1228228" cy="0"/>
            </a:xfrm>
            <a:prstGeom prst="line">
              <a:avLst/>
            </a:prstGeom>
            <a:ln>
              <a:solidFill>
                <a:schemeClr val="tx1">
                  <a:lumMod val="50000"/>
                  <a:lumOff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54" name="PA-文本框 8"/>
            <p:cNvSpPr txBox="1"/>
            <p:nvPr>
              <p:custDataLst>
                <p:tags r:id="rId6"/>
              </p:custDataLst>
            </p:nvPr>
          </p:nvSpPr>
          <p:spPr>
            <a:xfrm>
              <a:off x="6392168" y="4979614"/>
              <a:ext cx="777777" cy="307777"/>
            </a:xfrm>
            <a:prstGeom prst="rect">
              <a:avLst/>
            </a:prstGeom>
            <a:noFill/>
          </p:spPr>
          <p:txBody>
            <a:bodyPr wrap="none" rtlCol="0">
              <a:spAutoFit/>
              <a:scene3d>
                <a:camera prst="orthographicFront"/>
                <a:lightRig rig="threePt" dir="t"/>
              </a:scene3d>
              <a:sp3d contourW="12700"/>
            </a:bodyPr>
            <a:lstStyle/>
            <a:p>
              <a:r>
                <a:rPr lang="en-US" altLang="zh-CN" sz="1400" dirty="0">
                  <a:solidFill>
                    <a:srgbClr val="014598"/>
                  </a:solidFill>
                  <a:latin typeface="Century Gothic" panose="020B0502020202020204" pitchFamily="34" charset="0"/>
                  <a:ea typeface="ＤＦ明朝体W5" panose="02010609010101010101" pitchFamily="49" charset="-128"/>
                </a:rPr>
                <a:t>Part 03</a:t>
              </a:r>
              <a:endParaRPr lang="zh-CN" altLang="en-US" sz="1400" dirty="0">
                <a:solidFill>
                  <a:srgbClr val="014598"/>
                </a:solidFill>
                <a:latin typeface="Century Gothic" panose="020B0502020202020204" pitchFamily="34" charset="0"/>
                <a:ea typeface="ＤＦ明朝体W5" panose="02010609010101010101" pitchFamily="49" charset="-128"/>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wipe(right)">
                                      <p:cBhvr>
                                        <p:cTn id="14" dur="500"/>
                                        <p:tgtEl>
                                          <p:spTgt spid="78"/>
                                        </p:tgtEl>
                                      </p:cBhvr>
                                    </p:animEffect>
                                  </p:childTnLst>
                                </p:cTn>
                              </p:par>
                              <p:par>
                                <p:cTn id="15" presetID="22" presetClass="entr" presetSubtype="2"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wipe(right)">
                                      <p:cBhvr>
                                        <p:cTn id="17" dur="500"/>
                                        <p:tgtEl>
                                          <p:spTgt spid="79"/>
                                        </p:tgtEl>
                                      </p:cBhvr>
                                    </p:animEffect>
                                  </p:childTnLst>
                                </p:cTn>
                              </p:par>
                              <p:par>
                                <p:cTn id="18" presetID="22" presetClass="entr" presetSubtype="2" fill="hold" nodeType="with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wipe(right)">
                                      <p:cBhvr>
                                        <p:cTn id="20" dur="500"/>
                                        <p:tgtEl>
                                          <p:spTgt spid="80"/>
                                        </p:tgtEl>
                                      </p:cBhvr>
                                    </p:animEffect>
                                  </p:childTnLst>
                                </p:cTn>
                              </p:par>
                            </p:childTnLst>
                          </p:cTn>
                        </p:par>
                        <p:par>
                          <p:cTn id="21" fill="hold">
                            <p:stCondLst>
                              <p:cond delay="1500"/>
                            </p:stCondLst>
                            <p:childTnLst>
                              <p:par>
                                <p:cTn id="22" presetID="2" presetClass="entr" presetSubtype="4"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 calcmode="lin" valueType="num">
                                      <p:cBhvr additive="base">
                                        <p:cTn id="24" dur="500" fill="hold"/>
                                        <p:tgtEl>
                                          <p:spTgt spid="58"/>
                                        </p:tgtEl>
                                        <p:attrNameLst>
                                          <p:attrName>ppt_x</p:attrName>
                                        </p:attrNameLst>
                                      </p:cBhvr>
                                      <p:tavLst>
                                        <p:tav tm="0">
                                          <p:val>
                                            <p:strVal val="#ppt_x"/>
                                          </p:val>
                                        </p:tav>
                                        <p:tav tm="100000">
                                          <p:val>
                                            <p:strVal val="#ppt_x"/>
                                          </p:val>
                                        </p:tav>
                                      </p:tavLst>
                                    </p:anim>
                                    <p:anim calcmode="lin" valueType="num">
                                      <p:cBhvr additive="base">
                                        <p:cTn id="25" dur="500" fill="hold"/>
                                        <p:tgtEl>
                                          <p:spTgt spid="5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additive="base">
                                        <p:cTn id="28" dur="500" fill="hold"/>
                                        <p:tgtEl>
                                          <p:spTgt spid="65"/>
                                        </p:tgtEl>
                                        <p:attrNameLst>
                                          <p:attrName>ppt_x</p:attrName>
                                        </p:attrNameLst>
                                      </p:cBhvr>
                                      <p:tavLst>
                                        <p:tav tm="0">
                                          <p:val>
                                            <p:strVal val="#ppt_x"/>
                                          </p:val>
                                        </p:tav>
                                        <p:tav tm="100000">
                                          <p:val>
                                            <p:strVal val="#ppt_x"/>
                                          </p:val>
                                        </p:tav>
                                      </p:tavLst>
                                    </p:anim>
                                    <p:anim calcmode="lin" valueType="num">
                                      <p:cBhvr additive="base">
                                        <p:cTn id="29" dur="500" fill="hold"/>
                                        <p:tgtEl>
                                          <p:spTgt spid="6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2"/>
                                        </p:tgtEl>
                                        <p:attrNameLst>
                                          <p:attrName>style.visibility</p:attrName>
                                        </p:attrNameLst>
                                      </p:cBhvr>
                                      <p:to>
                                        <p:strVal val="visible"/>
                                      </p:to>
                                    </p:set>
                                    <p:anim calcmode="lin" valueType="num">
                                      <p:cBhvr additive="base">
                                        <p:cTn id="32" dur="500" fill="hold"/>
                                        <p:tgtEl>
                                          <p:spTgt spid="72"/>
                                        </p:tgtEl>
                                        <p:attrNameLst>
                                          <p:attrName>ppt_x</p:attrName>
                                        </p:attrNameLst>
                                      </p:cBhvr>
                                      <p:tavLst>
                                        <p:tav tm="0">
                                          <p:val>
                                            <p:strVal val="#ppt_x"/>
                                          </p:val>
                                        </p:tav>
                                        <p:tav tm="100000">
                                          <p:val>
                                            <p:strVal val="#ppt_x"/>
                                          </p:val>
                                        </p:tav>
                                      </p:tavLst>
                                    </p:anim>
                                    <p:anim calcmode="lin" valueType="num">
                                      <p:cBhvr additive="base">
                                        <p:cTn id="33" dur="500" fill="hold"/>
                                        <p:tgtEl>
                                          <p:spTgt spid="72"/>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750"/>
                                        <p:tgtEl>
                                          <p:spTgt spid="59"/>
                                        </p:tgtEl>
                                      </p:cBhvr>
                                    </p:animEffect>
                                  </p:childTnLst>
                                </p:cTn>
                              </p:par>
                              <p:par>
                                <p:cTn id="38" presetID="63" presetClass="path" presetSubtype="0" fill="hold" nodeType="withEffect">
                                  <p:stCondLst>
                                    <p:cond delay="0"/>
                                  </p:stCondLst>
                                  <p:childTnLst>
                                    <p:animMotion origin="layout" path="M -0.09466 -1.11111E-6 L 2.70833E-6 -1.11111E-6 " pathEditMode="relative" rAng="0" ptsTypes="AA">
                                      <p:cBhvr>
                                        <p:cTn id="39" dur="750" fill="hold"/>
                                        <p:tgtEl>
                                          <p:spTgt spid="59"/>
                                        </p:tgtEl>
                                        <p:attrNameLst>
                                          <p:attrName>ppt_x</p:attrName>
                                          <p:attrName>ppt_y</p:attrName>
                                        </p:attrNameLst>
                                      </p:cBhvr>
                                      <p:rCtr x="4727" y="0"/>
                                    </p:animMotion>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750"/>
                                        <p:tgtEl>
                                          <p:spTgt spid="66"/>
                                        </p:tgtEl>
                                      </p:cBhvr>
                                    </p:animEffect>
                                  </p:childTnLst>
                                </p:cTn>
                              </p:par>
                              <p:par>
                                <p:cTn id="44" presetID="63" presetClass="path" presetSubtype="0" fill="hold" nodeType="withEffect">
                                  <p:stCondLst>
                                    <p:cond delay="0"/>
                                  </p:stCondLst>
                                  <p:childTnLst>
                                    <p:animMotion origin="layout" path="M -0.09466 -1.11111E-6 L 2.70833E-6 -1.11111E-6 " pathEditMode="relative" rAng="0" ptsTypes="AA">
                                      <p:cBhvr>
                                        <p:cTn id="45" dur="750" fill="hold"/>
                                        <p:tgtEl>
                                          <p:spTgt spid="66"/>
                                        </p:tgtEl>
                                        <p:attrNameLst>
                                          <p:attrName>ppt_x</p:attrName>
                                          <p:attrName>ppt_y</p:attrName>
                                        </p:attrNameLst>
                                      </p:cBhvr>
                                      <p:rCtr x="4727" y="0"/>
                                    </p:animMotion>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750"/>
                                        <p:tgtEl>
                                          <p:spTgt spid="73"/>
                                        </p:tgtEl>
                                      </p:cBhvr>
                                    </p:animEffect>
                                  </p:childTnLst>
                                </p:cTn>
                              </p:par>
                              <p:par>
                                <p:cTn id="50" presetID="63" presetClass="path" presetSubtype="0" fill="hold" nodeType="withEffect">
                                  <p:stCondLst>
                                    <p:cond delay="0"/>
                                  </p:stCondLst>
                                  <p:childTnLst>
                                    <p:animMotion origin="layout" path="M -0.09466 -1.11111E-6 L 2.70833E-6 -1.11111E-6 " pathEditMode="relative" rAng="0" ptsTypes="AA">
                                      <p:cBhvr>
                                        <p:cTn id="51" dur="750" fill="hold"/>
                                        <p:tgtEl>
                                          <p:spTgt spid="73"/>
                                        </p:tgtEl>
                                        <p:attrNameLst>
                                          <p:attrName>ppt_x</p:attrName>
                                          <p:attrName>ppt_y</p:attrName>
                                        </p:attrNameLst>
                                      </p:cBhvr>
                                      <p:rCtr x="472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2"/>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zh-CN" altLang="en-US" sz="800" i="1" dirty="0">
                  <a:solidFill>
                    <a:schemeClr val="bg1">
                      <a:lumMod val="50000"/>
                    </a:schemeClr>
                  </a:solidFill>
                  <a:latin typeface="Century Gothic" panose="020B0502020202020204" pitchFamily="34" charset="0"/>
                  <a:ea typeface="+mj-ea"/>
                </a:rPr>
                <a:t>Please add content here</a:t>
              </a:r>
              <a:endParaRPr lang="zh-CN" altLang="en-US" sz="800" i="1" dirty="0">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sp>
        <p:nvSpPr>
          <p:cNvPr id="42" name="PA-椭圆 60"/>
          <p:cNvSpPr/>
          <p:nvPr/>
        </p:nvSpPr>
        <p:spPr>
          <a:xfrm>
            <a:off x="2461505" y="2115300"/>
            <a:ext cx="530886" cy="530082"/>
          </a:xfrm>
          <a:custGeom>
            <a:avLst/>
            <a:gdLst>
              <a:gd name="connsiteX0" fmla="*/ 302086 w 607639"/>
              <a:gd name="connsiteY0" fmla="*/ 162018 h 606722"/>
              <a:gd name="connsiteX1" fmla="*/ 359395 w 607639"/>
              <a:gd name="connsiteY1" fmla="*/ 162018 h 606722"/>
              <a:gd name="connsiteX2" fmla="*/ 359395 w 607639"/>
              <a:gd name="connsiteY2" fmla="*/ 247868 h 606722"/>
              <a:gd name="connsiteX3" fmla="*/ 445268 w 607639"/>
              <a:gd name="connsiteY3" fmla="*/ 247868 h 606722"/>
              <a:gd name="connsiteX4" fmla="*/ 445268 w 607639"/>
              <a:gd name="connsiteY4" fmla="*/ 305012 h 606722"/>
              <a:gd name="connsiteX5" fmla="*/ 359395 w 607639"/>
              <a:gd name="connsiteY5" fmla="*/ 305012 h 606722"/>
              <a:gd name="connsiteX6" fmla="*/ 359395 w 607639"/>
              <a:gd name="connsiteY6" fmla="*/ 390862 h 606722"/>
              <a:gd name="connsiteX7" fmla="*/ 302086 w 607639"/>
              <a:gd name="connsiteY7" fmla="*/ 390862 h 606722"/>
              <a:gd name="connsiteX8" fmla="*/ 302086 w 607639"/>
              <a:gd name="connsiteY8" fmla="*/ 305012 h 606722"/>
              <a:gd name="connsiteX9" fmla="*/ 216213 w 607639"/>
              <a:gd name="connsiteY9" fmla="*/ 305012 h 606722"/>
              <a:gd name="connsiteX10" fmla="*/ 216213 w 607639"/>
              <a:gd name="connsiteY10" fmla="*/ 247868 h 606722"/>
              <a:gd name="connsiteX11" fmla="*/ 302086 w 607639"/>
              <a:gd name="connsiteY11" fmla="*/ 247868 h 606722"/>
              <a:gd name="connsiteX12" fmla="*/ 330744 w 607639"/>
              <a:gd name="connsiteY12" fmla="*/ 57233 h 606722"/>
              <a:gd name="connsiteX13" fmla="*/ 111168 w 607639"/>
              <a:gd name="connsiteY13" fmla="*/ 276389 h 606722"/>
              <a:gd name="connsiteX14" fmla="*/ 330744 w 607639"/>
              <a:gd name="connsiteY14" fmla="*/ 495634 h 606722"/>
              <a:gd name="connsiteX15" fmla="*/ 550320 w 607639"/>
              <a:gd name="connsiteY15" fmla="*/ 276389 h 606722"/>
              <a:gd name="connsiteX16" fmla="*/ 330744 w 607639"/>
              <a:gd name="connsiteY16" fmla="*/ 57233 h 606722"/>
              <a:gd name="connsiteX17" fmla="*/ 330744 w 607639"/>
              <a:gd name="connsiteY17" fmla="*/ 0 h 606722"/>
              <a:gd name="connsiteX18" fmla="*/ 607639 w 607639"/>
              <a:gd name="connsiteY18" fmla="*/ 276389 h 606722"/>
              <a:gd name="connsiteX19" fmla="*/ 330744 w 607639"/>
              <a:gd name="connsiteY19" fmla="*/ 552866 h 606722"/>
              <a:gd name="connsiteX20" fmla="*/ 156382 w 607639"/>
              <a:gd name="connsiteY20" fmla="*/ 490923 h 606722"/>
              <a:gd name="connsiteX21" fmla="*/ 40497 w 607639"/>
              <a:gd name="connsiteY21" fmla="*/ 606722 h 606722"/>
              <a:gd name="connsiteX22" fmla="*/ 0 w 607639"/>
              <a:gd name="connsiteY22" fmla="*/ 566286 h 606722"/>
              <a:gd name="connsiteX23" fmla="*/ 115885 w 607639"/>
              <a:gd name="connsiteY23" fmla="*/ 450487 h 606722"/>
              <a:gd name="connsiteX24" fmla="*/ 53937 w 607639"/>
              <a:gd name="connsiteY24" fmla="*/ 276389 h 606722"/>
              <a:gd name="connsiteX25" fmla="*/ 330744 w 607639"/>
              <a:gd name="connsiteY2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7639" h="606722">
                <a:moveTo>
                  <a:pt x="302086" y="162018"/>
                </a:moveTo>
                <a:lnTo>
                  <a:pt x="359395" y="162018"/>
                </a:lnTo>
                <a:lnTo>
                  <a:pt x="359395" y="247868"/>
                </a:lnTo>
                <a:lnTo>
                  <a:pt x="445268" y="247868"/>
                </a:lnTo>
                <a:lnTo>
                  <a:pt x="445268" y="305012"/>
                </a:lnTo>
                <a:lnTo>
                  <a:pt x="359395" y="305012"/>
                </a:lnTo>
                <a:lnTo>
                  <a:pt x="359395" y="390862"/>
                </a:lnTo>
                <a:lnTo>
                  <a:pt x="302086" y="390862"/>
                </a:lnTo>
                <a:lnTo>
                  <a:pt x="302086" y="305012"/>
                </a:lnTo>
                <a:lnTo>
                  <a:pt x="216213" y="305012"/>
                </a:lnTo>
                <a:lnTo>
                  <a:pt x="216213" y="247868"/>
                </a:lnTo>
                <a:lnTo>
                  <a:pt x="302086" y="247868"/>
                </a:lnTo>
                <a:close/>
                <a:moveTo>
                  <a:pt x="330744" y="57233"/>
                </a:moveTo>
                <a:cubicBezTo>
                  <a:pt x="209696" y="57233"/>
                  <a:pt x="111168" y="155524"/>
                  <a:pt x="111168" y="276389"/>
                </a:cubicBezTo>
                <a:cubicBezTo>
                  <a:pt x="111168" y="397342"/>
                  <a:pt x="209696" y="495634"/>
                  <a:pt x="330744" y="495634"/>
                </a:cubicBezTo>
                <a:cubicBezTo>
                  <a:pt x="451791" y="495634"/>
                  <a:pt x="550320" y="397342"/>
                  <a:pt x="550320" y="276389"/>
                </a:cubicBezTo>
                <a:cubicBezTo>
                  <a:pt x="550320" y="155524"/>
                  <a:pt x="451791" y="57233"/>
                  <a:pt x="330744" y="57233"/>
                </a:cubicBezTo>
                <a:close/>
                <a:moveTo>
                  <a:pt x="330744" y="0"/>
                </a:moveTo>
                <a:cubicBezTo>
                  <a:pt x="483388" y="0"/>
                  <a:pt x="607639" y="123975"/>
                  <a:pt x="607639" y="276389"/>
                </a:cubicBezTo>
                <a:cubicBezTo>
                  <a:pt x="607639" y="428891"/>
                  <a:pt x="483388" y="552866"/>
                  <a:pt x="330744" y="552866"/>
                </a:cubicBezTo>
                <a:cubicBezTo>
                  <a:pt x="264702" y="552866"/>
                  <a:pt x="204000" y="529671"/>
                  <a:pt x="156382" y="490923"/>
                </a:cubicBezTo>
                <a:lnTo>
                  <a:pt x="40497" y="606722"/>
                </a:lnTo>
                <a:lnTo>
                  <a:pt x="0" y="566286"/>
                </a:lnTo>
                <a:lnTo>
                  <a:pt x="115885" y="450487"/>
                </a:lnTo>
                <a:cubicBezTo>
                  <a:pt x="77168" y="402941"/>
                  <a:pt x="53937" y="342331"/>
                  <a:pt x="53937" y="276389"/>
                </a:cubicBezTo>
                <a:cubicBezTo>
                  <a:pt x="53937" y="123975"/>
                  <a:pt x="178099" y="0"/>
                  <a:pt x="330744" y="0"/>
                </a:cubicBezTo>
                <a:close/>
              </a:path>
            </a:pathLst>
          </a:cu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3" name="PA-椭圆 60"/>
          <p:cNvSpPr/>
          <p:nvPr/>
        </p:nvSpPr>
        <p:spPr>
          <a:xfrm>
            <a:off x="5832832" y="2141579"/>
            <a:ext cx="530886" cy="477524"/>
          </a:xfrm>
          <a:custGeom>
            <a:avLst/>
            <a:gdLst>
              <a:gd name="connsiteX0" fmla="*/ 266188 w 606580"/>
              <a:gd name="connsiteY0" fmla="*/ 225315 h 545612"/>
              <a:gd name="connsiteX1" fmla="*/ 340370 w 606580"/>
              <a:gd name="connsiteY1" fmla="*/ 225315 h 545612"/>
              <a:gd name="connsiteX2" fmla="*/ 393755 w 606580"/>
              <a:gd name="connsiteY2" fmla="*/ 274839 h 545612"/>
              <a:gd name="connsiteX3" fmla="*/ 393755 w 606580"/>
              <a:gd name="connsiteY3" fmla="*/ 320931 h 545612"/>
              <a:gd name="connsiteX4" fmla="*/ 212896 w 606580"/>
              <a:gd name="connsiteY4" fmla="*/ 320931 h 545612"/>
              <a:gd name="connsiteX5" fmla="*/ 212896 w 606580"/>
              <a:gd name="connsiteY5" fmla="*/ 274839 h 545612"/>
              <a:gd name="connsiteX6" fmla="*/ 266188 w 606580"/>
              <a:gd name="connsiteY6" fmla="*/ 225315 h 545612"/>
              <a:gd name="connsiteX7" fmla="*/ 303290 w 606580"/>
              <a:gd name="connsiteY7" fmla="*/ 101191 h 545612"/>
              <a:gd name="connsiteX8" fmla="*/ 355720 w 606580"/>
              <a:gd name="connsiteY8" fmla="*/ 153304 h 545612"/>
              <a:gd name="connsiteX9" fmla="*/ 303290 w 606580"/>
              <a:gd name="connsiteY9" fmla="*/ 205417 h 545612"/>
              <a:gd name="connsiteX10" fmla="*/ 250860 w 606580"/>
              <a:gd name="connsiteY10" fmla="*/ 153304 h 545612"/>
              <a:gd name="connsiteX11" fmla="*/ 303290 w 606580"/>
              <a:gd name="connsiteY11" fmla="*/ 101191 h 545612"/>
              <a:gd name="connsiteX12" fmla="*/ 37882 w 606580"/>
              <a:gd name="connsiteY12" fmla="*/ 37820 h 545612"/>
              <a:gd name="connsiteX13" fmla="*/ 37882 w 606580"/>
              <a:gd name="connsiteY13" fmla="*/ 384784 h 545612"/>
              <a:gd name="connsiteX14" fmla="*/ 174184 w 606580"/>
              <a:gd name="connsiteY14" fmla="*/ 384784 h 545612"/>
              <a:gd name="connsiteX15" fmla="*/ 174184 w 606580"/>
              <a:gd name="connsiteY15" fmla="*/ 465986 h 545612"/>
              <a:gd name="connsiteX16" fmla="*/ 274089 w 606580"/>
              <a:gd name="connsiteY16" fmla="*/ 384784 h 545612"/>
              <a:gd name="connsiteX17" fmla="*/ 568698 w 606580"/>
              <a:gd name="connsiteY17" fmla="*/ 384784 h 545612"/>
              <a:gd name="connsiteX18" fmla="*/ 568698 w 606580"/>
              <a:gd name="connsiteY18" fmla="*/ 37820 h 545612"/>
              <a:gd name="connsiteX19" fmla="*/ 0 w 606580"/>
              <a:gd name="connsiteY19" fmla="*/ 0 h 545612"/>
              <a:gd name="connsiteX20" fmla="*/ 606580 w 606580"/>
              <a:gd name="connsiteY20" fmla="*/ 0 h 545612"/>
              <a:gd name="connsiteX21" fmla="*/ 606580 w 606580"/>
              <a:gd name="connsiteY21" fmla="*/ 422604 h 545612"/>
              <a:gd name="connsiteX22" fmla="*/ 287645 w 606580"/>
              <a:gd name="connsiteY22" fmla="*/ 422604 h 545612"/>
              <a:gd name="connsiteX23" fmla="*/ 136302 w 606580"/>
              <a:gd name="connsiteY23" fmla="*/ 545612 h 545612"/>
              <a:gd name="connsiteX24" fmla="*/ 136302 w 606580"/>
              <a:gd name="connsiteY24" fmla="*/ 422604 h 545612"/>
              <a:gd name="connsiteX25" fmla="*/ 0 w 606580"/>
              <a:gd name="connsiteY25" fmla="*/ 422604 h 54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6580" h="545612">
                <a:moveTo>
                  <a:pt x="266188" y="225315"/>
                </a:moveTo>
                <a:lnTo>
                  <a:pt x="340370" y="225315"/>
                </a:lnTo>
                <a:cubicBezTo>
                  <a:pt x="340370" y="225315"/>
                  <a:pt x="393755" y="226242"/>
                  <a:pt x="393755" y="274839"/>
                </a:cubicBezTo>
                <a:lnTo>
                  <a:pt x="393755" y="320931"/>
                </a:lnTo>
                <a:lnTo>
                  <a:pt x="212896" y="320931"/>
                </a:lnTo>
                <a:lnTo>
                  <a:pt x="212896" y="274839"/>
                </a:lnTo>
                <a:cubicBezTo>
                  <a:pt x="212896" y="225964"/>
                  <a:pt x="266188" y="225315"/>
                  <a:pt x="266188" y="225315"/>
                </a:cubicBezTo>
                <a:close/>
                <a:moveTo>
                  <a:pt x="303290" y="101191"/>
                </a:moveTo>
                <a:cubicBezTo>
                  <a:pt x="332246" y="101191"/>
                  <a:pt x="355720" y="124523"/>
                  <a:pt x="355720" y="153304"/>
                </a:cubicBezTo>
                <a:cubicBezTo>
                  <a:pt x="355720" y="182085"/>
                  <a:pt x="332246" y="205417"/>
                  <a:pt x="303290" y="205417"/>
                </a:cubicBezTo>
                <a:cubicBezTo>
                  <a:pt x="274334" y="205417"/>
                  <a:pt x="250860" y="182085"/>
                  <a:pt x="250860" y="153304"/>
                </a:cubicBezTo>
                <a:cubicBezTo>
                  <a:pt x="250860" y="124523"/>
                  <a:pt x="274334" y="101191"/>
                  <a:pt x="303290" y="101191"/>
                </a:cubicBezTo>
                <a:close/>
                <a:moveTo>
                  <a:pt x="37882" y="37820"/>
                </a:moveTo>
                <a:lnTo>
                  <a:pt x="37882" y="384784"/>
                </a:lnTo>
                <a:lnTo>
                  <a:pt x="174184" y="384784"/>
                </a:lnTo>
                <a:lnTo>
                  <a:pt x="174184" y="465986"/>
                </a:lnTo>
                <a:lnTo>
                  <a:pt x="274089" y="384784"/>
                </a:lnTo>
                <a:lnTo>
                  <a:pt x="568698" y="384784"/>
                </a:lnTo>
                <a:lnTo>
                  <a:pt x="568698" y="37820"/>
                </a:lnTo>
                <a:close/>
                <a:moveTo>
                  <a:pt x="0" y="0"/>
                </a:moveTo>
                <a:lnTo>
                  <a:pt x="606580" y="0"/>
                </a:lnTo>
                <a:lnTo>
                  <a:pt x="606580" y="422604"/>
                </a:lnTo>
                <a:lnTo>
                  <a:pt x="287645" y="422604"/>
                </a:lnTo>
                <a:lnTo>
                  <a:pt x="136302" y="545612"/>
                </a:lnTo>
                <a:lnTo>
                  <a:pt x="136302" y="422604"/>
                </a:lnTo>
                <a:lnTo>
                  <a:pt x="0" y="422604"/>
                </a:lnTo>
                <a:close/>
              </a:path>
            </a:pathLst>
          </a:cu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4" name="PA-椭圆 60"/>
          <p:cNvSpPr/>
          <p:nvPr/>
        </p:nvSpPr>
        <p:spPr>
          <a:xfrm>
            <a:off x="9288315" y="2114899"/>
            <a:ext cx="362576" cy="530884"/>
          </a:xfrm>
          <a:custGeom>
            <a:avLst/>
            <a:gdLst>
              <a:gd name="connsiteX0" fmla="*/ 207039 w 413937"/>
              <a:gd name="connsiteY0" fmla="*/ 408856 h 606087"/>
              <a:gd name="connsiteX1" fmla="*/ 229479 w 413937"/>
              <a:gd name="connsiteY1" fmla="*/ 431262 h 606087"/>
              <a:gd name="connsiteX2" fmla="*/ 229479 w 413937"/>
              <a:gd name="connsiteY2" fmla="*/ 497732 h 606087"/>
              <a:gd name="connsiteX3" fmla="*/ 207039 w 413937"/>
              <a:gd name="connsiteY3" fmla="*/ 520138 h 606087"/>
              <a:gd name="connsiteX4" fmla="*/ 184599 w 413937"/>
              <a:gd name="connsiteY4" fmla="*/ 497732 h 606087"/>
              <a:gd name="connsiteX5" fmla="*/ 184599 w 413937"/>
              <a:gd name="connsiteY5" fmla="*/ 431262 h 606087"/>
              <a:gd name="connsiteX6" fmla="*/ 207039 w 413937"/>
              <a:gd name="connsiteY6" fmla="*/ 408856 h 606087"/>
              <a:gd name="connsiteX7" fmla="*/ 66402 w 413937"/>
              <a:gd name="connsiteY7" fmla="*/ 277549 h 606087"/>
              <a:gd name="connsiteX8" fmla="*/ 44891 w 413937"/>
              <a:gd name="connsiteY8" fmla="*/ 299028 h 606087"/>
              <a:gd name="connsiteX9" fmla="*/ 44891 w 413937"/>
              <a:gd name="connsiteY9" fmla="*/ 561261 h 606087"/>
              <a:gd name="connsiteX10" fmla="*/ 369046 w 413937"/>
              <a:gd name="connsiteY10" fmla="*/ 561261 h 606087"/>
              <a:gd name="connsiteX11" fmla="*/ 369046 w 413937"/>
              <a:gd name="connsiteY11" fmla="*/ 299028 h 606087"/>
              <a:gd name="connsiteX12" fmla="*/ 347535 w 413937"/>
              <a:gd name="connsiteY12" fmla="*/ 277549 h 606087"/>
              <a:gd name="connsiteX13" fmla="*/ 207062 w 413937"/>
              <a:gd name="connsiteY13" fmla="*/ 0 h 606087"/>
              <a:gd name="connsiteX14" fmla="*/ 339118 w 413937"/>
              <a:gd name="connsiteY14" fmla="*/ 132050 h 606087"/>
              <a:gd name="connsiteX15" fmla="*/ 316672 w 413937"/>
              <a:gd name="connsiteY15" fmla="*/ 154463 h 606087"/>
              <a:gd name="connsiteX16" fmla="*/ 294226 w 413937"/>
              <a:gd name="connsiteY16" fmla="*/ 132050 h 606087"/>
              <a:gd name="connsiteX17" fmla="*/ 207062 w 413937"/>
              <a:gd name="connsiteY17" fmla="*/ 44826 h 606087"/>
              <a:gd name="connsiteX18" fmla="*/ 119711 w 413937"/>
              <a:gd name="connsiteY18" fmla="*/ 132050 h 606087"/>
              <a:gd name="connsiteX19" fmla="*/ 119711 w 413937"/>
              <a:gd name="connsiteY19" fmla="*/ 232722 h 606087"/>
              <a:gd name="connsiteX20" fmla="*/ 347535 w 413937"/>
              <a:gd name="connsiteY20" fmla="*/ 232722 h 606087"/>
              <a:gd name="connsiteX21" fmla="*/ 413937 w 413937"/>
              <a:gd name="connsiteY21" fmla="*/ 299028 h 606087"/>
              <a:gd name="connsiteX22" fmla="*/ 413937 w 413937"/>
              <a:gd name="connsiteY22" fmla="*/ 583674 h 606087"/>
              <a:gd name="connsiteX23" fmla="*/ 391491 w 413937"/>
              <a:gd name="connsiteY23" fmla="*/ 606087 h 606087"/>
              <a:gd name="connsiteX24" fmla="*/ 22446 w 413937"/>
              <a:gd name="connsiteY24" fmla="*/ 606087 h 606087"/>
              <a:gd name="connsiteX25" fmla="*/ 0 w 413937"/>
              <a:gd name="connsiteY25" fmla="*/ 583674 h 606087"/>
              <a:gd name="connsiteX26" fmla="*/ 0 w 413937"/>
              <a:gd name="connsiteY26" fmla="*/ 299028 h 606087"/>
              <a:gd name="connsiteX27" fmla="*/ 66402 w 413937"/>
              <a:gd name="connsiteY27" fmla="*/ 232722 h 606087"/>
              <a:gd name="connsiteX28" fmla="*/ 74819 w 413937"/>
              <a:gd name="connsiteY28" fmla="*/ 232722 h 606087"/>
              <a:gd name="connsiteX29" fmla="*/ 74819 w 413937"/>
              <a:gd name="connsiteY29" fmla="*/ 132050 h 606087"/>
              <a:gd name="connsiteX30" fmla="*/ 207062 w 413937"/>
              <a:gd name="connsiteY30" fmla="*/ 0 h 6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3937" h="606087">
                <a:moveTo>
                  <a:pt x="207039" y="408856"/>
                </a:moveTo>
                <a:cubicBezTo>
                  <a:pt x="219381" y="408856"/>
                  <a:pt x="229479" y="418939"/>
                  <a:pt x="229479" y="431262"/>
                </a:cubicBezTo>
                <a:lnTo>
                  <a:pt x="229479" y="497732"/>
                </a:lnTo>
                <a:cubicBezTo>
                  <a:pt x="229479" y="510055"/>
                  <a:pt x="219381" y="520138"/>
                  <a:pt x="207039" y="520138"/>
                </a:cubicBezTo>
                <a:cubicBezTo>
                  <a:pt x="194510" y="520138"/>
                  <a:pt x="184599" y="510055"/>
                  <a:pt x="184599" y="497732"/>
                </a:cubicBezTo>
                <a:lnTo>
                  <a:pt x="184599" y="431262"/>
                </a:lnTo>
                <a:cubicBezTo>
                  <a:pt x="184599" y="418939"/>
                  <a:pt x="194510" y="408856"/>
                  <a:pt x="207039" y="408856"/>
                </a:cubicBezTo>
                <a:close/>
                <a:moveTo>
                  <a:pt x="66402" y="277549"/>
                </a:moveTo>
                <a:cubicBezTo>
                  <a:pt x="54618" y="277549"/>
                  <a:pt x="44891" y="287074"/>
                  <a:pt x="44891" y="299028"/>
                </a:cubicBezTo>
                <a:lnTo>
                  <a:pt x="44891" y="561261"/>
                </a:lnTo>
                <a:lnTo>
                  <a:pt x="369046" y="561261"/>
                </a:lnTo>
                <a:lnTo>
                  <a:pt x="369046" y="299028"/>
                </a:lnTo>
                <a:cubicBezTo>
                  <a:pt x="369046" y="287074"/>
                  <a:pt x="359319" y="277549"/>
                  <a:pt x="347535" y="277549"/>
                </a:cubicBezTo>
                <a:close/>
                <a:moveTo>
                  <a:pt x="207062" y="0"/>
                </a:moveTo>
                <a:cubicBezTo>
                  <a:pt x="279824" y="0"/>
                  <a:pt x="339118" y="59208"/>
                  <a:pt x="339118" y="132050"/>
                </a:cubicBezTo>
                <a:cubicBezTo>
                  <a:pt x="339118" y="144378"/>
                  <a:pt x="329017" y="154463"/>
                  <a:pt x="316672" y="154463"/>
                </a:cubicBezTo>
                <a:cubicBezTo>
                  <a:pt x="304327" y="154463"/>
                  <a:pt x="294226" y="144378"/>
                  <a:pt x="294226" y="132050"/>
                </a:cubicBezTo>
                <a:cubicBezTo>
                  <a:pt x="294226" y="83862"/>
                  <a:pt x="255133" y="44826"/>
                  <a:pt x="207062" y="44826"/>
                </a:cubicBezTo>
                <a:cubicBezTo>
                  <a:pt x="158804" y="44826"/>
                  <a:pt x="119711" y="83862"/>
                  <a:pt x="119711" y="132050"/>
                </a:cubicBezTo>
                <a:lnTo>
                  <a:pt x="119711" y="232722"/>
                </a:lnTo>
                <a:lnTo>
                  <a:pt x="347535" y="232722"/>
                </a:lnTo>
                <a:cubicBezTo>
                  <a:pt x="384197" y="232722"/>
                  <a:pt x="413937" y="262420"/>
                  <a:pt x="413937" y="299028"/>
                </a:cubicBezTo>
                <a:lnTo>
                  <a:pt x="413937" y="583674"/>
                </a:lnTo>
                <a:cubicBezTo>
                  <a:pt x="413937" y="596001"/>
                  <a:pt x="403837" y="606087"/>
                  <a:pt x="391491" y="606087"/>
                </a:cubicBezTo>
                <a:lnTo>
                  <a:pt x="22446" y="606087"/>
                </a:lnTo>
                <a:cubicBezTo>
                  <a:pt x="10100" y="606087"/>
                  <a:pt x="0" y="596001"/>
                  <a:pt x="0" y="583674"/>
                </a:cubicBezTo>
                <a:lnTo>
                  <a:pt x="0" y="299028"/>
                </a:lnTo>
                <a:cubicBezTo>
                  <a:pt x="0" y="262420"/>
                  <a:pt x="29740" y="232722"/>
                  <a:pt x="66402" y="232722"/>
                </a:cubicBezTo>
                <a:lnTo>
                  <a:pt x="74819" y="232722"/>
                </a:lnTo>
                <a:lnTo>
                  <a:pt x="74819" y="132050"/>
                </a:lnTo>
                <a:cubicBezTo>
                  <a:pt x="74819" y="59208"/>
                  <a:pt x="134113" y="0"/>
                  <a:pt x="207062" y="0"/>
                </a:cubicBezTo>
                <a:close/>
              </a:path>
            </a:pathLst>
          </a:cu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5" name="PA-椭圆 60"/>
          <p:cNvSpPr/>
          <p:nvPr/>
        </p:nvSpPr>
        <p:spPr>
          <a:xfrm>
            <a:off x="2461505" y="4272864"/>
            <a:ext cx="530886" cy="523486"/>
          </a:xfrm>
          <a:custGeom>
            <a:avLst/>
            <a:gdLst>
              <a:gd name="connsiteX0" fmla="*/ 84102 w 605058"/>
              <a:gd name="connsiteY0" fmla="*/ 462071 h 596625"/>
              <a:gd name="connsiteX1" fmla="*/ 136115 w 605058"/>
              <a:gd name="connsiteY1" fmla="*/ 462071 h 596625"/>
              <a:gd name="connsiteX2" fmla="*/ 155668 w 605058"/>
              <a:gd name="connsiteY2" fmla="*/ 481600 h 596625"/>
              <a:gd name="connsiteX3" fmla="*/ 136115 w 605058"/>
              <a:gd name="connsiteY3" fmla="*/ 501129 h 596625"/>
              <a:gd name="connsiteX4" fmla="*/ 129858 w 605058"/>
              <a:gd name="connsiteY4" fmla="*/ 501129 h 596625"/>
              <a:gd name="connsiteX5" fmla="*/ 244246 w 605058"/>
              <a:gd name="connsiteY5" fmla="*/ 553662 h 596625"/>
              <a:gd name="connsiteX6" fmla="*/ 477326 w 605058"/>
              <a:gd name="connsiteY6" fmla="*/ 469102 h 596625"/>
              <a:gd name="connsiteX7" fmla="*/ 504896 w 605058"/>
              <a:gd name="connsiteY7" fmla="*/ 466563 h 596625"/>
              <a:gd name="connsiteX8" fmla="*/ 507243 w 605058"/>
              <a:gd name="connsiteY8" fmla="*/ 494099 h 596625"/>
              <a:gd name="connsiteX9" fmla="*/ 286873 w 605058"/>
              <a:gd name="connsiteY9" fmla="*/ 596625 h 596625"/>
              <a:gd name="connsiteX10" fmla="*/ 237403 w 605058"/>
              <a:gd name="connsiteY10" fmla="*/ 592133 h 596625"/>
              <a:gd name="connsiteX11" fmla="*/ 101700 w 605058"/>
              <a:gd name="connsiteY11" fmla="*/ 528665 h 596625"/>
              <a:gd name="connsiteX12" fmla="*/ 101700 w 605058"/>
              <a:gd name="connsiteY12" fmla="*/ 535500 h 596625"/>
              <a:gd name="connsiteX13" fmla="*/ 82147 w 605058"/>
              <a:gd name="connsiteY13" fmla="*/ 555029 h 596625"/>
              <a:gd name="connsiteX14" fmla="*/ 62593 w 605058"/>
              <a:gd name="connsiteY14" fmla="*/ 535500 h 596625"/>
              <a:gd name="connsiteX15" fmla="*/ 62593 w 605058"/>
              <a:gd name="connsiteY15" fmla="*/ 481600 h 596625"/>
              <a:gd name="connsiteX16" fmla="*/ 62593 w 605058"/>
              <a:gd name="connsiteY16" fmla="*/ 481405 h 596625"/>
              <a:gd name="connsiteX17" fmla="*/ 62789 w 605058"/>
              <a:gd name="connsiteY17" fmla="*/ 479647 h 596625"/>
              <a:gd name="connsiteX18" fmla="*/ 69632 w 605058"/>
              <a:gd name="connsiteY18" fmla="*/ 466563 h 596625"/>
              <a:gd name="connsiteX19" fmla="*/ 84102 w 605058"/>
              <a:gd name="connsiteY19" fmla="*/ 462071 h 596625"/>
              <a:gd name="connsiteX20" fmla="*/ 337122 w 605058"/>
              <a:gd name="connsiteY20" fmla="*/ 27227 h 596625"/>
              <a:gd name="connsiteX21" fmla="*/ 522516 w 605058"/>
              <a:gd name="connsiteY21" fmla="*/ 145178 h 596625"/>
              <a:gd name="connsiteX22" fmla="*/ 570037 w 605058"/>
              <a:gd name="connsiteY22" fmla="*/ 359600 h 596625"/>
              <a:gd name="connsiteX23" fmla="*/ 569255 w 605058"/>
              <a:gd name="connsiteY23" fmla="*/ 363701 h 596625"/>
              <a:gd name="connsiteX24" fmla="*/ 575709 w 605058"/>
              <a:gd name="connsiteY24" fmla="*/ 359991 h 596625"/>
              <a:gd name="connsiteX25" fmla="*/ 602501 w 605058"/>
              <a:gd name="connsiteY25" fmla="*/ 367216 h 596625"/>
              <a:gd name="connsiteX26" fmla="*/ 595265 w 605058"/>
              <a:gd name="connsiteY26" fmla="*/ 393775 h 596625"/>
              <a:gd name="connsiteX27" fmla="*/ 548526 w 605058"/>
              <a:gd name="connsiteY27" fmla="*/ 420724 h 596625"/>
              <a:gd name="connsiteX28" fmla="*/ 538747 w 605058"/>
              <a:gd name="connsiteY28" fmla="*/ 423458 h 596625"/>
              <a:gd name="connsiteX29" fmla="*/ 533663 w 605058"/>
              <a:gd name="connsiteY29" fmla="*/ 422677 h 596625"/>
              <a:gd name="connsiteX30" fmla="*/ 521929 w 605058"/>
              <a:gd name="connsiteY30" fmla="*/ 413694 h 596625"/>
              <a:gd name="connsiteX31" fmla="*/ 494941 w 605058"/>
              <a:gd name="connsiteY31" fmla="*/ 367021 h 596625"/>
              <a:gd name="connsiteX32" fmla="*/ 502177 w 605058"/>
              <a:gd name="connsiteY32" fmla="*/ 340267 h 596625"/>
              <a:gd name="connsiteX33" fmla="*/ 528774 w 605058"/>
              <a:gd name="connsiteY33" fmla="*/ 347492 h 596625"/>
              <a:gd name="connsiteX34" fmla="*/ 531707 w 605058"/>
              <a:gd name="connsiteY34" fmla="*/ 352375 h 596625"/>
              <a:gd name="connsiteX35" fmla="*/ 490443 w 605058"/>
              <a:gd name="connsiteY35" fmla="*/ 167636 h 596625"/>
              <a:gd name="connsiteX36" fmla="*/ 330278 w 605058"/>
              <a:gd name="connsiteY36" fmla="*/ 65698 h 596625"/>
              <a:gd name="connsiteX37" fmla="*/ 314437 w 605058"/>
              <a:gd name="connsiteY37" fmla="*/ 43240 h 596625"/>
              <a:gd name="connsiteX38" fmla="*/ 337122 w 605058"/>
              <a:gd name="connsiteY38" fmla="*/ 27227 h 596625"/>
              <a:gd name="connsiteX39" fmla="*/ 191663 w 605058"/>
              <a:gd name="connsiteY39" fmla="*/ 687 h 596625"/>
              <a:gd name="connsiteX40" fmla="*/ 206526 w 605058"/>
              <a:gd name="connsiteY40" fmla="*/ 2639 h 596625"/>
              <a:gd name="connsiteX41" fmla="*/ 253073 w 605058"/>
              <a:gd name="connsiteY41" fmla="*/ 29586 h 596625"/>
              <a:gd name="connsiteX42" fmla="*/ 262265 w 605058"/>
              <a:gd name="connsiteY42" fmla="*/ 41498 h 596625"/>
              <a:gd name="connsiteX43" fmla="*/ 260309 w 605058"/>
              <a:gd name="connsiteY43" fmla="*/ 56338 h 596625"/>
              <a:gd name="connsiteX44" fmla="*/ 233320 w 605058"/>
              <a:gd name="connsiteY44" fmla="*/ 102811 h 596625"/>
              <a:gd name="connsiteX45" fmla="*/ 216305 w 605058"/>
              <a:gd name="connsiteY45" fmla="*/ 112575 h 596625"/>
              <a:gd name="connsiteX46" fmla="*/ 206722 w 605058"/>
              <a:gd name="connsiteY46" fmla="*/ 110036 h 596625"/>
              <a:gd name="connsiteX47" fmla="*/ 199486 w 605058"/>
              <a:gd name="connsiteY47" fmla="*/ 83285 h 596625"/>
              <a:gd name="connsiteX48" fmla="*/ 203397 w 605058"/>
              <a:gd name="connsiteY48" fmla="*/ 76645 h 596625"/>
              <a:gd name="connsiteX49" fmla="*/ 42830 w 605058"/>
              <a:gd name="connsiteY49" fmla="*/ 266835 h 596625"/>
              <a:gd name="connsiteX50" fmla="*/ 53978 w 605058"/>
              <a:gd name="connsiteY50" fmla="*/ 394539 h 596625"/>
              <a:gd name="connsiteX51" fmla="*/ 42439 w 605058"/>
              <a:gd name="connsiteY51" fmla="*/ 419533 h 596625"/>
              <a:gd name="connsiteX52" fmla="*/ 35594 w 605058"/>
              <a:gd name="connsiteY52" fmla="*/ 420705 h 596625"/>
              <a:gd name="connsiteX53" fmla="*/ 17210 w 605058"/>
              <a:gd name="connsiteY53" fmla="*/ 407817 h 596625"/>
              <a:gd name="connsiteX54" fmla="*/ 4302 w 605058"/>
              <a:gd name="connsiteY54" fmla="*/ 260001 h 596625"/>
              <a:gd name="connsiteX55" fmla="*/ 191858 w 605058"/>
              <a:gd name="connsiteY55" fmla="*/ 39350 h 596625"/>
              <a:gd name="connsiteX56" fmla="*/ 186969 w 605058"/>
              <a:gd name="connsiteY56" fmla="*/ 36421 h 596625"/>
              <a:gd name="connsiteX57" fmla="*/ 179733 w 605058"/>
              <a:gd name="connsiteY57" fmla="*/ 9864 h 596625"/>
              <a:gd name="connsiteX58" fmla="*/ 191663 w 605058"/>
              <a:gd name="connsiteY58" fmla="*/ 687 h 59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05058" h="596625">
                <a:moveTo>
                  <a:pt x="84102" y="462071"/>
                </a:moveTo>
                <a:lnTo>
                  <a:pt x="136115" y="462071"/>
                </a:lnTo>
                <a:cubicBezTo>
                  <a:pt x="146869" y="462071"/>
                  <a:pt x="155668" y="470859"/>
                  <a:pt x="155668" y="481600"/>
                </a:cubicBezTo>
                <a:cubicBezTo>
                  <a:pt x="155668" y="492341"/>
                  <a:pt x="146869" y="501129"/>
                  <a:pt x="136115" y="501129"/>
                </a:cubicBezTo>
                <a:lnTo>
                  <a:pt x="129858" y="501129"/>
                </a:lnTo>
                <a:cubicBezTo>
                  <a:pt x="162512" y="528079"/>
                  <a:pt x="202010" y="546241"/>
                  <a:pt x="244246" y="553662"/>
                </a:cubicBezTo>
                <a:cubicBezTo>
                  <a:pt x="331064" y="569089"/>
                  <a:pt x="420425" y="536672"/>
                  <a:pt x="477326" y="469102"/>
                </a:cubicBezTo>
                <a:cubicBezTo>
                  <a:pt x="484365" y="460704"/>
                  <a:pt x="496684" y="459728"/>
                  <a:pt x="504896" y="466563"/>
                </a:cubicBezTo>
                <a:cubicBezTo>
                  <a:pt x="513109" y="473593"/>
                  <a:pt x="514282" y="485897"/>
                  <a:pt x="507243" y="494099"/>
                </a:cubicBezTo>
                <a:cubicBezTo>
                  <a:pt x="452297" y="559520"/>
                  <a:pt x="370954" y="596625"/>
                  <a:pt x="286873" y="596625"/>
                </a:cubicBezTo>
                <a:cubicBezTo>
                  <a:pt x="270448" y="596625"/>
                  <a:pt x="253828" y="595063"/>
                  <a:pt x="237403" y="592133"/>
                </a:cubicBezTo>
                <a:cubicBezTo>
                  <a:pt x="187150" y="583345"/>
                  <a:pt x="140221" y="561278"/>
                  <a:pt x="101700" y="528665"/>
                </a:cubicBezTo>
                <a:lnTo>
                  <a:pt x="101700" y="535500"/>
                </a:lnTo>
                <a:cubicBezTo>
                  <a:pt x="101700" y="546241"/>
                  <a:pt x="92901" y="555029"/>
                  <a:pt x="82147" y="555029"/>
                </a:cubicBezTo>
                <a:cubicBezTo>
                  <a:pt x="71392" y="555029"/>
                  <a:pt x="62593" y="546241"/>
                  <a:pt x="62593" y="535500"/>
                </a:cubicBezTo>
                <a:lnTo>
                  <a:pt x="62593" y="481600"/>
                </a:lnTo>
                <a:cubicBezTo>
                  <a:pt x="62593" y="481600"/>
                  <a:pt x="62593" y="481405"/>
                  <a:pt x="62593" y="481405"/>
                </a:cubicBezTo>
                <a:cubicBezTo>
                  <a:pt x="62593" y="480819"/>
                  <a:pt x="62593" y="480233"/>
                  <a:pt x="62789" y="479647"/>
                </a:cubicBezTo>
                <a:cubicBezTo>
                  <a:pt x="63180" y="474765"/>
                  <a:pt x="65526" y="470078"/>
                  <a:pt x="69632" y="466563"/>
                </a:cubicBezTo>
                <a:cubicBezTo>
                  <a:pt x="73739" y="463048"/>
                  <a:pt x="79018" y="461681"/>
                  <a:pt x="84102" y="462071"/>
                </a:cubicBezTo>
                <a:close/>
                <a:moveTo>
                  <a:pt x="337122" y="27227"/>
                </a:moveTo>
                <a:cubicBezTo>
                  <a:pt x="412610" y="40506"/>
                  <a:pt x="478514" y="82492"/>
                  <a:pt x="522516" y="145178"/>
                </a:cubicBezTo>
                <a:cubicBezTo>
                  <a:pt x="566517" y="208060"/>
                  <a:pt x="583531" y="284220"/>
                  <a:pt x="570037" y="359600"/>
                </a:cubicBezTo>
                <a:cubicBezTo>
                  <a:pt x="569842" y="360967"/>
                  <a:pt x="569646" y="362334"/>
                  <a:pt x="569255" y="363701"/>
                </a:cubicBezTo>
                <a:lnTo>
                  <a:pt x="575709" y="359991"/>
                </a:lnTo>
                <a:cubicBezTo>
                  <a:pt x="585096" y="354718"/>
                  <a:pt x="597025" y="357843"/>
                  <a:pt x="602501" y="367216"/>
                </a:cubicBezTo>
                <a:cubicBezTo>
                  <a:pt x="607781" y="376590"/>
                  <a:pt x="604652" y="388502"/>
                  <a:pt x="595265" y="393775"/>
                </a:cubicBezTo>
                <a:lnTo>
                  <a:pt x="548526" y="420724"/>
                </a:lnTo>
                <a:cubicBezTo>
                  <a:pt x="545592" y="422482"/>
                  <a:pt x="542268" y="423458"/>
                  <a:pt x="538747" y="423458"/>
                </a:cubicBezTo>
                <a:cubicBezTo>
                  <a:pt x="537183" y="423458"/>
                  <a:pt x="535423" y="423067"/>
                  <a:pt x="533663" y="422677"/>
                </a:cubicBezTo>
                <a:cubicBezTo>
                  <a:pt x="528774" y="421310"/>
                  <a:pt x="524471" y="418185"/>
                  <a:pt x="521929" y="413694"/>
                </a:cubicBezTo>
                <a:lnTo>
                  <a:pt x="494941" y="367021"/>
                </a:lnTo>
                <a:cubicBezTo>
                  <a:pt x="489466" y="357647"/>
                  <a:pt x="492790" y="345735"/>
                  <a:pt x="502177" y="340267"/>
                </a:cubicBezTo>
                <a:cubicBezTo>
                  <a:pt x="511369" y="334994"/>
                  <a:pt x="523494" y="338119"/>
                  <a:pt x="528774" y="347492"/>
                </a:cubicBezTo>
                <a:lnTo>
                  <a:pt x="531707" y="352375"/>
                </a:lnTo>
                <a:cubicBezTo>
                  <a:pt x="543050" y="287345"/>
                  <a:pt x="528383" y="221730"/>
                  <a:pt x="490443" y="167636"/>
                </a:cubicBezTo>
                <a:cubicBezTo>
                  <a:pt x="452504" y="113347"/>
                  <a:pt x="395596" y="77219"/>
                  <a:pt x="330278" y="65698"/>
                </a:cubicBezTo>
                <a:cubicBezTo>
                  <a:pt x="319717" y="63940"/>
                  <a:pt x="312677" y="53785"/>
                  <a:pt x="314437" y="43240"/>
                </a:cubicBezTo>
                <a:cubicBezTo>
                  <a:pt x="316393" y="32499"/>
                  <a:pt x="326562" y="25469"/>
                  <a:pt x="337122" y="27227"/>
                </a:cubicBezTo>
                <a:close/>
                <a:moveTo>
                  <a:pt x="191663" y="687"/>
                </a:moveTo>
                <a:cubicBezTo>
                  <a:pt x="196503" y="-631"/>
                  <a:pt x="201833" y="-94"/>
                  <a:pt x="206526" y="2639"/>
                </a:cubicBezTo>
                <a:lnTo>
                  <a:pt x="253073" y="29586"/>
                </a:lnTo>
                <a:cubicBezTo>
                  <a:pt x="257571" y="32125"/>
                  <a:pt x="260896" y="36421"/>
                  <a:pt x="262265" y="41498"/>
                </a:cubicBezTo>
                <a:cubicBezTo>
                  <a:pt x="263634" y="46379"/>
                  <a:pt x="262852" y="51847"/>
                  <a:pt x="260309" y="56338"/>
                </a:cubicBezTo>
                <a:lnTo>
                  <a:pt x="233320" y="102811"/>
                </a:lnTo>
                <a:cubicBezTo>
                  <a:pt x="229800" y="109060"/>
                  <a:pt x="223150" y="112575"/>
                  <a:pt x="216305" y="112575"/>
                </a:cubicBezTo>
                <a:cubicBezTo>
                  <a:pt x="213176" y="112575"/>
                  <a:pt x="209655" y="111793"/>
                  <a:pt x="206722" y="110036"/>
                </a:cubicBezTo>
                <a:cubicBezTo>
                  <a:pt x="197334" y="104569"/>
                  <a:pt x="194010" y="92657"/>
                  <a:pt x="199486" y="83285"/>
                </a:cubicBezTo>
                <a:lnTo>
                  <a:pt x="203397" y="76645"/>
                </a:lnTo>
                <a:cubicBezTo>
                  <a:pt x="120865" y="106326"/>
                  <a:pt x="58476" y="178575"/>
                  <a:pt x="42830" y="266835"/>
                </a:cubicBezTo>
                <a:cubicBezTo>
                  <a:pt x="35399" y="309598"/>
                  <a:pt x="39115" y="353729"/>
                  <a:pt x="53978" y="394539"/>
                </a:cubicBezTo>
                <a:cubicBezTo>
                  <a:pt x="57694" y="404693"/>
                  <a:pt x="52609" y="415823"/>
                  <a:pt x="42439" y="419533"/>
                </a:cubicBezTo>
                <a:cubicBezTo>
                  <a:pt x="40092" y="420314"/>
                  <a:pt x="37941" y="420705"/>
                  <a:pt x="35594" y="420705"/>
                </a:cubicBezTo>
                <a:cubicBezTo>
                  <a:pt x="27771" y="420705"/>
                  <a:pt x="20144" y="415823"/>
                  <a:pt x="17210" y="407817"/>
                </a:cubicBezTo>
                <a:cubicBezTo>
                  <a:pt x="0" y="360758"/>
                  <a:pt x="-4303" y="309598"/>
                  <a:pt x="4302" y="260001"/>
                </a:cubicBezTo>
                <a:cubicBezTo>
                  <a:pt x="22491" y="157291"/>
                  <a:pt x="95440" y="73326"/>
                  <a:pt x="191858" y="39350"/>
                </a:cubicBezTo>
                <a:lnTo>
                  <a:pt x="186969" y="36421"/>
                </a:lnTo>
                <a:cubicBezTo>
                  <a:pt x="177581" y="31148"/>
                  <a:pt x="174256" y="19042"/>
                  <a:pt x="179733" y="9864"/>
                </a:cubicBezTo>
                <a:cubicBezTo>
                  <a:pt x="182471" y="5178"/>
                  <a:pt x="186823" y="2005"/>
                  <a:pt x="191663" y="687"/>
                </a:cubicBezTo>
                <a:close/>
              </a:path>
            </a:pathLst>
          </a:cu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6" name="PA-椭圆 60"/>
          <p:cNvSpPr/>
          <p:nvPr/>
        </p:nvSpPr>
        <p:spPr>
          <a:xfrm>
            <a:off x="5841426" y="4269165"/>
            <a:ext cx="513696" cy="530884"/>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7" name="PA-椭圆 60"/>
          <p:cNvSpPr/>
          <p:nvPr/>
        </p:nvSpPr>
        <p:spPr>
          <a:xfrm>
            <a:off x="9204160" y="4277156"/>
            <a:ext cx="530886" cy="514902"/>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 name="组合 1"/>
          <p:cNvGrpSpPr/>
          <p:nvPr/>
        </p:nvGrpSpPr>
        <p:grpSpPr>
          <a:xfrm>
            <a:off x="1426615" y="2858092"/>
            <a:ext cx="2600664" cy="685389"/>
            <a:chOff x="6456576" y="3444496"/>
            <a:chExt cx="3849783" cy="685389"/>
          </a:xfrm>
        </p:grpSpPr>
        <p:sp>
          <p:nvSpPr>
            <p:cNvPr id="25" name="矩形 24"/>
            <p:cNvSpPr/>
            <p:nvPr/>
          </p:nvSpPr>
          <p:spPr bwMode="auto">
            <a:xfrm>
              <a:off x="6456576" y="3877155"/>
              <a:ext cx="3849783"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26" name="PA-文本框 8"/>
            <p:cNvSpPr txBox="1"/>
            <p:nvPr>
              <p:custDataLst>
                <p:tags r:id="rId3"/>
              </p:custDataLst>
            </p:nvPr>
          </p:nvSpPr>
          <p:spPr>
            <a:xfrm>
              <a:off x="7614270" y="3444496"/>
              <a:ext cx="1534394" cy="461665"/>
            </a:xfrm>
            <a:prstGeom prst="rect">
              <a:avLst/>
            </a:prstGeom>
            <a:noFill/>
          </p:spPr>
          <p:txBody>
            <a:bodyPr wrap="none" rtlCol="0">
              <a:spAutoFit/>
              <a:scene3d>
                <a:camera prst="orthographicFront"/>
                <a:lightRig rig="threePt" dir="t"/>
              </a:scene3d>
              <a:sp3d contourW="12700"/>
            </a:bodyPr>
            <a:lstStyle/>
            <a:p>
              <a:pPr algn="ct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27" name="组合 26"/>
          <p:cNvGrpSpPr/>
          <p:nvPr/>
        </p:nvGrpSpPr>
        <p:grpSpPr>
          <a:xfrm>
            <a:off x="1426615" y="4989329"/>
            <a:ext cx="2600664" cy="685389"/>
            <a:chOff x="6456576" y="3444496"/>
            <a:chExt cx="3849783" cy="685389"/>
          </a:xfrm>
        </p:grpSpPr>
        <p:sp>
          <p:nvSpPr>
            <p:cNvPr id="28" name="矩形 27"/>
            <p:cNvSpPr/>
            <p:nvPr/>
          </p:nvSpPr>
          <p:spPr bwMode="auto">
            <a:xfrm>
              <a:off x="6456576" y="3877155"/>
              <a:ext cx="3849783"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29" name="PA-文本框 8"/>
            <p:cNvSpPr txBox="1"/>
            <p:nvPr>
              <p:custDataLst>
                <p:tags r:id="rId4"/>
              </p:custDataLst>
            </p:nvPr>
          </p:nvSpPr>
          <p:spPr>
            <a:xfrm>
              <a:off x="7614270" y="3444496"/>
              <a:ext cx="1534394" cy="461665"/>
            </a:xfrm>
            <a:prstGeom prst="rect">
              <a:avLst/>
            </a:prstGeom>
            <a:noFill/>
          </p:spPr>
          <p:txBody>
            <a:bodyPr wrap="none" rtlCol="0">
              <a:spAutoFit/>
              <a:scene3d>
                <a:camera prst="orthographicFront"/>
                <a:lightRig rig="threePt" dir="t"/>
              </a:scene3d>
              <a:sp3d contourW="12700"/>
            </a:bodyPr>
            <a:lstStyle/>
            <a:p>
              <a:pPr algn="ct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30" name="组合 29"/>
          <p:cNvGrpSpPr/>
          <p:nvPr/>
        </p:nvGrpSpPr>
        <p:grpSpPr>
          <a:xfrm>
            <a:off x="4795668" y="2858092"/>
            <a:ext cx="2600664" cy="685389"/>
            <a:chOff x="6456576" y="3444496"/>
            <a:chExt cx="3849783" cy="685389"/>
          </a:xfrm>
        </p:grpSpPr>
        <p:sp>
          <p:nvSpPr>
            <p:cNvPr id="31" name="矩形 30"/>
            <p:cNvSpPr/>
            <p:nvPr/>
          </p:nvSpPr>
          <p:spPr bwMode="auto">
            <a:xfrm>
              <a:off x="6456576" y="3877155"/>
              <a:ext cx="3849783" cy="252730"/>
            </a:xfrm>
            <a:prstGeom prst="rect">
              <a:avLst/>
            </a:prstGeom>
          </p:spPr>
          <p:txBody>
            <a:bodyPr wrap="square">
              <a:spAutoFit/>
              <a:scene3d>
                <a:camera prst="orthographicFront"/>
                <a:lightRig rig="threePt" dir="t"/>
              </a:scene3d>
              <a:sp3d contourW="12700"/>
            </a:bodyPr>
            <a:lstStyle/>
            <a:p>
              <a:pPr algn="ct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32" name="PA-文本框 8"/>
            <p:cNvSpPr txBox="1"/>
            <p:nvPr>
              <p:custDataLst>
                <p:tags r:id="rId5"/>
              </p:custDataLst>
            </p:nvPr>
          </p:nvSpPr>
          <p:spPr>
            <a:xfrm>
              <a:off x="7614270" y="3444496"/>
              <a:ext cx="1534394" cy="461665"/>
            </a:xfrm>
            <a:prstGeom prst="rect">
              <a:avLst/>
            </a:prstGeom>
            <a:noFill/>
          </p:spPr>
          <p:txBody>
            <a:bodyPr wrap="none" rtlCol="0">
              <a:spAutoFit/>
              <a:scene3d>
                <a:camera prst="orthographicFront"/>
                <a:lightRig rig="threePt" dir="t"/>
              </a:scene3d>
              <a:sp3d contourW="12700"/>
            </a:bodyPr>
            <a:lstStyle/>
            <a:p>
              <a:pPr algn="ct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33" name="组合 32"/>
          <p:cNvGrpSpPr/>
          <p:nvPr/>
        </p:nvGrpSpPr>
        <p:grpSpPr>
          <a:xfrm>
            <a:off x="4795668" y="4989329"/>
            <a:ext cx="2600664" cy="685389"/>
            <a:chOff x="6456576" y="3444496"/>
            <a:chExt cx="3849783" cy="685389"/>
          </a:xfrm>
        </p:grpSpPr>
        <p:sp>
          <p:nvSpPr>
            <p:cNvPr id="34" name="矩形 33"/>
            <p:cNvSpPr/>
            <p:nvPr/>
          </p:nvSpPr>
          <p:spPr bwMode="auto">
            <a:xfrm>
              <a:off x="6456576" y="3877155"/>
              <a:ext cx="3849783"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35" name="PA-文本框 8"/>
            <p:cNvSpPr txBox="1"/>
            <p:nvPr>
              <p:custDataLst>
                <p:tags r:id="rId6"/>
              </p:custDataLst>
            </p:nvPr>
          </p:nvSpPr>
          <p:spPr>
            <a:xfrm>
              <a:off x="7614270" y="3444496"/>
              <a:ext cx="1534394" cy="461665"/>
            </a:xfrm>
            <a:prstGeom prst="rect">
              <a:avLst/>
            </a:prstGeom>
            <a:noFill/>
          </p:spPr>
          <p:txBody>
            <a:bodyPr wrap="none" rtlCol="0">
              <a:spAutoFit/>
              <a:scene3d>
                <a:camera prst="orthographicFront"/>
                <a:lightRig rig="threePt" dir="t"/>
              </a:scene3d>
              <a:sp3d contourW="12700"/>
            </a:bodyPr>
            <a:lstStyle/>
            <a:p>
              <a:pPr algn="ct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36" name="组合 35"/>
          <p:cNvGrpSpPr/>
          <p:nvPr/>
        </p:nvGrpSpPr>
        <p:grpSpPr>
          <a:xfrm>
            <a:off x="8187065" y="2858092"/>
            <a:ext cx="2600664" cy="685389"/>
            <a:chOff x="6456576" y="3444496"/>
            <a:chExt cx="3849783" cy="685389"/>
          </a:xfrm>
        </p:grpSpPr>
        <p:sp>
          <p:nvSpPr>
            <p:cNvPr id="37" name="矩形 36"/>
            <p:cNvSpPr/>
            <p:nvPr/>
          </p:nvSpPr>
          <p:spPr bwMode="auto">
            <a:xfrm>
              <a:off x="6456576" y="3877155"/>
              <a:ext cx="3849783" cy="252730"/>
            </a:xfrm>
            <a:prstGeom prst="rect">
              <a:avLst/>
            </a:prstGeom>
          </p:spPr>
          <p:txBody>
            <a:bodyPr wrap="square">
              <a:spAutoFit/>
              <a:scene3d>
                <a:camera prst="orthographicFront"/>
                <a:lightRig rig="threePt" dir="t"/>
              </a:scene3d>
              <a:sp3d contourW="12700"/>
            </a:bodyPr>
            <a:lstStyle/>
            <a:p>
              <a:pPr algn="ct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38" name="PA-文本框 8"/>
            <p:cNvSpPr txBox="1"/>
            <p:nvPr>
              <p:custDataLst>
                <p:tags r:id="rId7"/>
              </p:custDataLst>
            </p:nvPr>
          </p:nvSpPr>
          <p:spPr>
            <a:xfrm>
              <a:off x="7614270" y="3444496"/>
              <a:ext cx="1534394" cy="461665"/>
            </a:xfrm>
            <a:prstGeom prst="rect">
              <a:avLst/>
            </a:prstGeom>
            <a:noFill/>
          </p:spPr>
          <p:txBody>
            <a:bodyPr wrap="none" rtlCol="0">
              <a:spAutoFit/>
              <a:scene3d>
                <a:camera prst="orthographicFront"/>
                <a:lightRig rig="threePt" dir="t"/>
              </a:scene3d>
              <a:sp3d contourW="12700"/>
            </a:bodyPr>
            <a:lstStyle/>
            <a:p>
              <a:pPr algn="ct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39" name="组合 38"/>
          <p:cNvGrpSpPr/>
          <p:nvPr/>
        </p:nvGrpSpPr>
        <p:grpSpPr>
          <a:xfrm>
            <a:off x="8187065" y="4989329"/>
            <a:ext cx="2600664" cy="685389"/>
            <a:chOff x="6456576" y="3444496"/>
            <a:chExt cx="3849783" cy="685389"/>
          </a:xfrm>
        </p:grpSpPr>
        <p:sp>
          <p:nvSpPr>
            <p:cNvPr id="40" name="矩形 39"/>
            <p:cNvSpPr/>
            <p:nvPr/>
          </p:nvSpPr>
          <p:spPr bwMode="auto">
            <a:xfrm>
              <a:off x="6456576" y="3877155"/>
              <a:ext cx="3849783" cy="252730"/>
            </a:xfrm>
            <a:prstGeom prst="rect">
              <a:avLst/>
            </a:prstGeom>
          </p:spPr>
          <p:txBody>
            <a:bodyPr wrap="square">
              <a:spAutoFit/>
              <a:scene3d>
                <a:camera prst="orthographicFront"/>
                <a:lightRig rig="threePt" dir="t"/>
              </a:scene3d>
              <a:sp3d contourW="12700"/>
            </a:bodyPr>
            <a:lstStyle/>
            <a:p>
              <a:pPr algn="ct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41" name="PA-文本框 8"/>
            <p:cNvSpPr txBox="1"/>
            <p:nvPr>
              <p:custDataLst>
                <p:tags r:id="rId8"/>
              </p:custDataLst>
            </p:nvPr>
          </p:nvSpPr>
          <p:spPr>
            <a:xfrm>
              <a:off x="7614270" y="3444496"/>
              <a:ext cx="1534394" cy="461665"/>
            </a:xfrm>
            <a:prstGeom prst="rect">
              <a:avLst/>
            </a:prstGeom>
            <a:noFill/>
          </p:spPr>
          <p:txBody>
            <a:bodyPr wrap="none" rtlCol="0">
              <a:spAutoFit/>
              <a:scene3d>
                <a:camera prst="orthographicFront"/>
                <a:lightRig rig="threePt" dir="t"/>
              </a:scene3d>
              <a:sp3d contourW="12700"/>
            </a:bodyPr>
            <a:lstStyle/>
            <a:p>
              <a:pPr algn="ct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ppt_w</p:attrName>
                                        </p:attrNameLst>
                                      </p:cBhvr>
                                      <p:tavLst>
                                        <p:tav tm="0">
                                          <p:val>
                                            <p:fltVal val="0"/>
                                          </p:val>
                                        </p:tav>
                                        <p:tav tm="100000">
                                          <p:val>
                                            <p:strVal val="#ppt_w"/>
                                          </p:val>
                                        </p:tav>
                                      </p:tavLst>
                                    </p:anim>
                                    <p:anim calcmode="lin" valueType="num">
                                      <p:cBhvr>
                                        <p:cTn id="28" dur="500" fill="hold"/>
                                        <p:tgtEl>
                                          <p:spTgt spid="46"/>
                                        </p:tgtEl>
                                        <p:attrNameLst>
                                          <p:attrName>ppt_h</p:attrName>
                                        </p:attrNameLst>
                                      </p:cBhvr>
                                      <p:tavLst>
                                        <p:tav tm="0">
                                          <p:val>
                                            <p:fltVal val="0"/>
                                          </p:val>
                                        </p:tav>
                                        <p:tav tm="100000">
                                          <p:val>
                                            <p:strVal val="#ppt_h"/>
                                          </p:val>
                                        </p:tav>
                                      </p:tavLst>
                                    </p:anim>
                                    <p:animEffect transition="in" filter="fade">
                                      <p:cBhvr>
                                        <p:cTn id="29" dur="500"/>
                                        <p:tgtEl>
                                          <p:spTgt spid="4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animEffect transition="in" filter="fade">
                                      <p:cBhvr>
                                        <p:cTn id="34" dur="500"/>
                                        <p:tgtEl>
                                          <p:spTgt spid="47"/>
                                        </p:tgtEl>
                                      </p:cBhvr>
                                    </p:animEffect>
                                  </p:childTnLst>
                                </p:cTn>
                              </p:par>
                            </p:childTnLst>
                          </p:cTn>
                        </p:par>
                        <p:par>
                          <p:cTn id="35" fill="hold">
                            <p:stCondLst>
                              <p:cond delay="500"/>
                            </p:stCondLst>
                            <p:childTnLst>
                              <p:par>
                                <p:cTn id="36" presetID="12" presetClass="entr" presetSubtype="1"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p:tgtEl>
                                          <p:spTgt spid="2"/>
                                        </p:tgtEl>
                                        <p:attrNameLst>
                                          <p:attrName>ppt_y</p:attrName>
                                        </p:attrNameLst>
                                      </p:cBhvr>
                                      <p:tavLst>
                                        <p:tav tm="0">
                                          <p:val>
                                            <p:strVal val="#ppt_y-#ppt_h*1.125000"/>
                                          </p:val>
                                        </p:tav>
                                        <p:tav tm="100000">
                                          <p:val>
                                            <p:strVal val="#ppt_y"/>
                                          </p:val>
                                        </p:tav>
                                      </p:tavLst>
                                    </p:anim>
                                    <p:animEffect transition="in" filter="wipe(down)">
                                      <p:cBhvr>
                                        <p:cTn id="39" dur="500"/>
                                        <p:tgtEl>
                                          <p:spTgt spid="2"/>
                                        </p:tgtEl>
                                      </p:cBhvr>
                                    </p:animEffect>
                                  </p:childTnLst>
                                </p:cTn>
                              </p:par>
                            </p:childTnLst>
                          </p:cTn>
                        </p:par>
                        <p:par>
                          <p:cTn id="40" fill="hold">
                            <p:stCondLst>
                              <p:cond delay="1000"/>
                            </p:stCondLst>
                            <p:childTnLst>
                              <p:par>
                                <p:cTn id="41" presetID="12" presetClass="entr" presetSubtype="1"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p:tgtEl>
                                          <p:spTgt spid="30"/>
                                        </p:tgtEl>
                                        <p:attrNameLst>
                                          <p:attrName>ppt_y</p:attrName>
                                        </p:attrNameLst>
                                      </p:cBhvr>
                                      <p:tavLst>
                                        <p:tav tm="0">
                                          <p:val>
                                            <p:strVal val="#ppt_y-#ppt_h*1.125000"/>
                                          </p:val>
                                        </p:tav>
                                        <p:tav tm="100000">
                                          <p:val>
                                            <p:strVal val="#ppt_y"/>
                                          </p:val>
                                        </p:tav>
                                      </p:tavLst>
                                    </p:anim>
                                    <p:animEffect transition="in" filter="wipe(down)">
                                      <p:cBhvr>
                                        <p:cTn id="44" dur="500"/>
                                        <p:tgtEl>
                                          <p:spTgt spid="30"/>
                                        </p:tgtEl>
                                      </p:cBhvr>
                                    </p:animEffect>
                                  </p:childTnLst>
                                </p:cTn>
                              </p:par>
                            </p:childTnLst>
                          </p:cTn>
                        </p:par>
                        <p:par>
                          <p:cTn id="45" fill="hold">
                            <p:stCondLst>
                              <p:cond delay="1500"/>
                            </p:stCondLst>
                            <p:childTnLst>
                              <p:par>
                                <p:cTn id="46" presetID="12" presetClass="entr" presetSubtype="1"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p:tgtEl>
                                          <p:spTgt spid="36"/>
                                        </p:tgtEl>
                                        <p:attrNameLst>
                                          <p:attrName>ppt_y</p:attrName>
                                        </p:attrNameLst>
                                      </p:cBhvr>
                                      <p:tavLst>
                                        <p:tav tm="0">
                                          <p:val>
                                            <p:strVal val="#ppt_y-#ppt_h*1.125000"/>
                                          </p:val>
                                        </p:tav>
                                        <p:tav tm="100000">
                                          <p:val>
                                            <p:strVal val="#ppt_y"/>
                                          </p:val>
                                        </p:tav>
                                      </p:tavLst>
                                    </p:anim>
                                    <p:animEffect transition="in" filter="wipe(down)">
                                      <p:cBhvr>
                                        <p:cTn id="49" dur="500"/>
                                        <p:tgtEl>
                                          <p:spTgt spid="36"/>
                                        </p:tgtEl>
                                      </p:cBhvr>
                                    </p:animEffect>
                                  </p:childTnLst>
                                </p:cTn>
                              </p:par>
                            </p:childTnLst>
                          </p:cTn>
                        </p:par>
                        <p:par>
                          <p:cTn id="50" fill="hold">
                            <p:stCondLst>
                              <p:cond delay="2000"/>
                            </p:stCondLst>
                            <p:childTnLst>
                              <p:par>
                                <p:cTn id="51" presetID="12" presetClass="entr" presetSubtype="1"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p:tgtEl>
                                          <p:spTgt spid="27"/>
                                        </p:tgtEl>
                                        <p:attrNameLst>
                                          <p:attrName>ppt_y</p:attrName>
                                        </p:attrNameLst>
                                      </p:cBhvr>
                                      <p:tavLst>
                                        <p:tav tm="0">
                                          <p:val>
                                            <p:strVal val="#ppt_y-#ppt_h*1.125000"/>
                                          </p:val>
                                        </p:tav>
                                        <p:tav tm="100000">
                                          <p:val>
                                            <p:strVal val="#ppt_y"/>
                                          </p:val>
                                        </p:tav>
                                      </p:tavLst>
                                    </p:anim>
                                    <p:animEffect transition="in" filter="wipe(down)">
                                      <p:cBhvr>
                                        <p:cTn id="54" dur="500"/>
                                        <p:tgtEl>
                                          <p:spTgt spid="27"/>
                                        </p:tgtEl>
                                      </p:cBhvr>
                                    </p:animEffect>
                                  </p:childTnLst>
                                </p:cTn>
                              </p:par>
                            </p:childTnLst>
                          </p:cTn>
                        </p:par>
                        <p:par>
                          <p:cTn id="55" fill="hold">
                            <p:stCondLst>
                              <p:cond delay="2500"/>
                            </p:stCondLst>
                            <p:childTnLst>
                              <p:par>
                                <p:cTn id="56" presetID="12" presetClass="entr" presetSubtype="1" fill="hold" nodeType="after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additive="base">
                                        <p:cTn id="58" dur="500"/>
                                        <p:tgtEl>
                                          <p:spTgt spid="33"/>
                                        </p:tgtEl>
                                        <p:attrNameLst>
                                          <p:attrName>ppt_y</p:attrName>
                                        </p:attrNameLst>
                                      </p:cBhvr>
                                      <p:tavLst>
                                        <p:tav tm="0">
                                          <p:val>
                                            <p:strVal val="#ppt_y-#ppt_h*1.125000"/>
                                          </p:val>
                                        </p:tav>
                                        <p:tav tm="100000">
                                          <p:val>
                                            <p:strVal val="#ppt_y"/>
                                          </p:val>
                                        </p:tav>
                                      </p:tavLst>
                                    </p:anim>
                                    <p:animEffect transition="in" filter="wipe(down)">
                                      <p:cBhvr>
                                        <p:cTn id="59" dur="500"/>
                                        <p:tgtEl>
                                          <p:spTgt spid="33"/>
                                        </p:tgtEl>
                                      </p:cBhvr>
                                    </p:animEffect>
                                  </p:childTnLst>
                                </p:cTn>
                              </p:par>
                            </p:childTnLst>
                          </p:cTn>
                        </p:par>
                        <p:par>
                          <p:cTn id="60" fill="hold">
                            <p:stCondLst>
                              <p:cond delay="3000"/>
                            </p:stCondLst>
                            <p:childTnLst>
                              <p:par>
                                <p:cTn id="61" presetID="12" presetClass="entr" presetSubtype="1" fill="hold" nodeType="after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p:tgtEl>
                                          <p:spTgt spid="39"/>
                                        </p:tgtEl>
                                        <p:attrNameLst>
                                          <p:attrName>ppt_y</p:attrName>
                                        </p:attrNameLst>
                                      </p:cBhvr>
                                      <p:tavLst>
                                        <p:tav tm="0">
                                          <p:val>
                                            <p:strVal val="#ppt_y-#ppt_h*1.125000"/>
                                          </p:val>
                                        </p:tav>
                                        <p:tav tm="100000">
                                          <p:val>
                                            <p:strVal val="#ppt_y"/>
                                          </p:val>
                                        </p:tav>
                                      </p:tavLst>
                                    </p:anim>
                                    <p:animEffect transition="in" filter="wipe(down)">
                                      <p:cBhvr>
                                        <p:cTn id="6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2"/>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zh-CN" altLang="en-US" sz="800" i="1" dirty="0">
                  <a:solidFill>
                    <a:schemeClr val="bg1">
                      <a:lumMod val="50000"/>
                    </a:schemeClr>
                  </a:solidFill>
                  <a:latin typeface="Century Gothic" panose="020B0502020202020204" pitchFamily="34" charset="0"/>
                  <a:ea typeface="+mj-ea"/>
                </a:rPr>
                <a:t>Please add content here</a:t>
              </a:r>
              <a:endParaRPr lang="zh-CN" altLang="en-US" sz="800" i="1" dirty="0">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grpSp>
        <p:nvGrpSpPr>
          <p:cNvPr id="42" name="组合 41"/>
          <p:cNvGrpSpPr/>
          <p:nvPr/>
        </p:nvGrpSpPr>
        <p:grpSpPr>
          <a:xfrm>
            <a:off x="1301792" y="2360362"/>
            <a:ext cx="5206028" cy="3676955"/>
            <a:chOff x="1301792" y="2360362"/>
            <a:chExt cx="5473240" cy="3676955"/>
          </a:xfrm>
        </p:grpSpPr>
        <p:grpSp>
          <p:nvGrpSpPr>
            <p:cNvPr id="29" name="组合 28"/>
            <p:cNvGrpSpPr/>
            <p:nvPr/>
          </p:nvGrpSpPr>
          <p:grpSpPr>
            <a:xfrm>
              <a:off x="1301792" y="2360362"/>
              <a:ext cx="5473240" cy="3244828"/>
              <a:chOff x="1460750" y="2331047"/>
              <a:chExt cx="5611551" cy="3244828"/>
            </a:xfrm>
          </p:grpSpPr>
          <p:grpSp>
            <p:nvGrpSpPr>
              <p:cNvPr id="5" name="组合 4"/>
              <p:cNvGrpSpPr/>
              <p:nvPr/>
            </p:nvGrpSpPr>
            <p:grpSpPr>
              <a:xfrm>
                <a:off x="1460750" y="2907309"/>
                <a:ext cx="1519177" cy="2668566"/>
                <a:chOff x="1162050" y="3429000"/>
                <a:chExt cx="2113714" cy="2668566"/>
              </a:xfrm>
            </p:grpSpPr>
            <p:sp>
              <p:nvSpPr>
                <p:cNvPr id="2" name="矩形 1"/>
                <p:cNvSpPr/>
                <p:nvPr/>
              </p:nvSpPr>
              <p:spPr>
                <a:xfrm>
                  <a:off x="1162050" y="3429000"/>
                  <a:ext cx="704849" cy="26685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866482" y="4391024"/>
                  <a:ext cx="704849" cy="1706541"/>
                </a:xfrm>
                <a:prstGeom prst="rect">
                  <a:avLst/>
                </a:pr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570915" y="4762500"/>
                  <a:ext cx="704849" cy="1335065"/>
                </a:xfrm>
                <a:prstGeom prst="rect">
                  <a:avLst/>
                </a:prstGeom>
                <a:solidFill>
                  <a:srgbClr val="0D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3506937" y="2331047"/>
                <a:ext cx="1519177" cy="3244828"/>
                <a:chOff x="1162050" y="2852738"/>
                <a:chExt cx="2113714" cy="3244828"/>
              </a:xfrm>
            </p:grpSpPr>
            <p:sp>
              <p:nvSpPr>
                <p:cNvPr id="22" name="矩形 21"/>
                <p:cNvSpPr/>
                <p:nvPr/>
              </p:nvSpPr>
              <p:spPr>
                <a:xfrm>
                  <a:off x="1162050" y="3950692"/>
                  <a:ext cx="704849" cy="21468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866482" y="2852738"/>
                  <a:ext cx="704849" cy="3244827"/>
                </a:xfrm>
                <a:prstGeom prst="rect">
                  <a:avLst/>
                </a:pr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2570915" y="4203032"/>
                  <a:ext cx="704849" cy="1894533"/>
                </a:xfrm>
                <a:prstGeom prst="rect">
                  <a:avLst/>
                </a:prstGeom>
                <a:solidFill>
                  <a:srgbClr val="0D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5553124" y="3194647"/>
                <a:ext cx="1519177" cy="2381228"/>
                <a:chOff x="1162050" y="3716338"/>
                <a:chExt cx="2113714" cy="2381228"/>
              </a:xfrm>
            </p:grpSpPr>
            <p:sp>
              <p:nvSpPr>
                <p:cNvPr id="26" name="矩形 25"/>
                <p:cNvSpPr/>
                <p:nvPr/>
              </p:nvSpPr>
              <p:spPr>
                <a:xfrm>
                  <a:off x="1162050" y="3716338"/>
                  <a:ext cx="704849" cy="23812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866482" y="4631239"/>
                  <a:ext cx="704850" cy="1466326"/>
                </a:xfrm>
                <a:prstGeom prst="rect">
                  <a:avLst/>
                </a:prstGeom>
                <a:solidFill>
                  <a:srgbClr val="01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570915" y="4117566"/>
                  <a:ext cx="704849" cy="1980000"/>
                </a:xfrm>
                <a:prstGeom prst="rect">
                  <a:avLst/>
                </a:prstGeom>
                <a:solidFill>
                  <a:srgbClr val="0D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0" name="PA-文本框 8"/>
            <p:cNvSpPr txBox="1"/>
            <p:nvPr>
              <p:custDataLst>
                <p:tags r:id="rId3"/>
              </p:custDataLst>
            </p:nvPr>
          </p:nvSpPr>
          <p:spPr>
            <a:xfrm>
              <a:off x="1517514" y="5667985"/>
              <a:ext cx="1050289" cy="369332"/>
            </a:xfrm>
            <a:prstGeom prst="rect">
              <a:avLst/>
            </a:prstGeom>
            <a:noFill/>
          </p:spPr>
          <p:txBody>
            <a:bodyPr wrap="none" rtlCol="0">
              <a:spAutoFit/>
              <a:scene3d>
                <a:camera prst="orthographicFront"/>
                <a:lightRig rig="threePt" dir="t"/>
              </a:scene3d>
              <a:sp3d contourW="12700"/>
            </a:bodyPr>
            <a:lstStyle/>
            <a:p>
              <a:pPr algn="ctr"/>
              <a:r>
                <a:rPr lang="en-US" altLang="zh-CN" dirty="0">
                  <a:latin typeface="Century Gothic" panose="020B0502020202020204" pitchFamily="34" charset="0"/>
                  <a:ea typeface="ＤＦ明朝体W5" panose="02010609010101010101" pitchFamily="49" charset="-128"/>
                </a:rPr>
                <a:t>PART 01</a:t>
              </a:r>
              <a:endParaRPr lang="zh-CN" altLang="en-US" dirty="0">
                <a:latin typeface="Century Gothic" panose="020B0502020202020204" pitchFamily="34" charset="0"/>
                <a:ea typeface="ＤＦ明朝体W5" panose="02010609010101010101" pitchFamily="49" charset="-128"/>
              </a:endParaRPr>
            </a:p>
          </p:txBody>
        </p:sp>
        <p:sp>
          <p:nvSpPr>
            <p:cNvPr id="31" name="PA-文本框 8"/>
            <p:cNvSpPr txBox="1"/>
            <p:nvPr>
              <p:custDataLst>
                <p:tags r:id="rId4"/>
              </p:custDataLst>
            </p:nvPr>
          </p:nvSpPr>
          <p:spPr>
            <a:xfrm>
              <a:off x="3513268" y="5667985"/>
              <a:ext cx="1050289" cy="369332"/>
            </a:xfrm>
            <a:prstGeom prst="rect">
              <a:avLst/>
            </a:prstGeom>
            <a:noFill/>
          </p:spPr>
          <p:txBody>
            <a:bodyPr wrap="none" rtlCol="0">
              <a:spAutoFit/>
              <a:scene3d>
                <a:camera prst="orthographicFront"/>
                <a:lightRig rig="threePt" dir="t"/>
              </a:scene3d>
              <a:sp3d contourW="12700"/>
            </a:bodyPr>
            <a:lstStyle/>
            <a:p>
              <a:pPr algn="ctr"/>
              <a:r>
                <a:rPr lang="en-US" altLang="zh-CN" dirty="0">
                  <a:latin typeface="Century Gothic" panose="020B0502020202020204" pitchFamily="34" charset="0"/>
                  <a:ea typeface="ＤＦ明朝体W5" panose="02010609010101010101" pitchFamily="49" charset="-128"/>
                </a:rPr>
                <a:t>PART 02</a:t>
              </a:r>
              <a:endParaRPr lang="zh-CN" altLang="en-US" dirty="0">
                <a:latin typeface="Century Gothic" panose="020B0502020202020204" pitchFamily="34" charset="0"/>
                <a:ea typeface="ＤＦ明朝体W5" panose="02010609010101010101" pitchFamily="49" charset="-128"/>
              </a:endParaRPr>
            </a:p>
          </p:txBody>
        </p:sp>
        <p:sp>
          <p:nvSpPr>
            <p:cNvPr id="32" name="PA-文本框 8"/>
            <p:cNvSpPr txBox="1"/>
            <p:nvPr>
              <p:custDataLst>
                <p:tags r:id="rId5"/>
              </p:custDataLst>
            </p:nvPr>
          </p:nvSpPr>
          <p:spPr>
            <a:xfrm>
              <a:off x="5509022" y="5667985"/>
              <a:ext cx="1050289" cy="369332"/>
            </a:xfrm>
            <a:prstGeom prst="rect">
              <a:avLst/>
            </a:prstGeom>
            <a:noFill/>
          </p:spPr>
          <p:txBody>
            <a:bodyPr wrap="none" rtlCol="0">
              <a:spAutoFit/>
              <a:scene3d>
                <a:camera prst="orthographicFront"/>
                <a:lightRig rig="threePt" dir="t"/>
              </a:scene3d>
              <a:sp3d contourW="12700"/>
            </a:bodyPr>
            <a:lstStyle/>
            <a:p>
              <a:pPr algn="ctr"/>
              <a:r>
                <a:rPr lang="en-US" altLang="zh-CN" dirty="0">
                  <a:latin typeface="Century Gothic" panose="020B0502020202020204" pitchFamily="34" charset="0"/>
                  <a:ea typeface="ＤＦ明朝体W5" panose="02010609010101010101" pitchFamily="49" charset="-128"/>
                </a:rPr>
                <a:t>PART 03</a:t>
              </a:r>
              <a:endParaRPr lang="zh-CN" altLang="en-US" dirty="0">
                <a:latin typeface="Century Gothic" panose="020B0502020202020204" pitchFamily="34" charset="0"/>
                <a:ea typeface="ＤＦ明朝体W5" panose="02010609010101010101" pitchFamily="49" charset="-128"/>
              </a:endParaRPr>
            </a:p>
          </p:txBody>
        </p:sp>
      </p:grpSp>
      <p:grpSp>
        <p:nvGrpSpPr>
          <p:cNvPr id="33" name="组合 32"/>
          <p:cNvGrpSpPr/>
          <p:nvPr/>
        </p:nvGrpSpPr>
        <p:grpSpPr>
          <a:xfrm>
            <a:off x="7177797" y="2385815"/>
            <a:ext cx="3648243" cy="685390"/>
            <a:chOff x="2189597" y="4369051"/>
            <a:chExt cx="3648243" cy="685390"/>
          </a:xfrm>
        </p:grpSpPr>
        <p:sp>
          <p:nvSpPr>
            <p:cNvPr id="34" name="矩形 33"/>
            <p:cNvSpPr/>
            <p:nvPr/>
          </p:nvSpPr>
          <p:spPr bwMode="auto">
            <a:xfrm>
              <a:off x="2189597" y="4801711"/>
              <a:ext cx="3648243" cy="252730"/>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35" name="PA-文本框 8"/>
            <p:cNvSpPr txBox="1"/>
            <p:nvPr>
              <p:custDataLst>
                <p:tags r:id="rId6"/>
              </p:custDataLst>
            </p:nvPr>
          </p:nvSpPr>
          <p:spPr>
            <a:xfrm>
              <a:off x="2189598" y="4369051"/>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36" name="组合 35"/>
          <p:cNvGrpSpPr/>
          <p:nvPr/>
        </p:nvGrpSpPr>
        <p:grpSpPr>
          <a:xfrm>
            <a:off x="7177797" y="3679112"/>
            <a:ext cx="3648243" cy="685390"/>
            <a:chOff x="2189597" y="4369051"/>
            <a:chExt cx="3648243" cy="685390"/>
          </a:xfrm>
        </p:grpSpPr>
        <p:sp>
          <p:nvSpPr>
            <p:cNvPr id="37" name="矩形 36"/>
            <p:cNvSpPr/>
            <p:nvPr/>
          </p:nvSpPr>
          <p:spPr bwMode="auto">
            <a:xfrm>
              <a:off x="2189597" y="4801711"/>
              <a:ext cx="3648243" cy="252730"/>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38" name="PA-文本框 8"/>
            <p:cNvSpPr txBox="1"/>
            <p:nvPr>
              <p:custDataLst>
                <p:tags r:id="rId7"/>
              </p:custDataLst>
            </p:nvPr>
          </p:nvSpPr>
          <p:spPr>
            <a:xfrm>
              <a:off x="2189598" y="4369051"/>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39" name="组合 38"/>
          <p:cNvGrpSpPr/>
          <p:nvPr/>
        </p:nvGrpSpPr>
        <p:grpSpPr>
          <a:xfrm>
            <a:off x="7177797" y="4972409"/>
            <a:ext cx="3648243" cy="685390"/>
            <a:chOff x="2189597" y="4369051"/>
            <a:chExt cx="3648243" cy="685390"/>
          </a:xfrm>
        </p:grpSpPr>
        <p:sp>
          <p:nvSpPr>
            <p:cNvPr id="40" name="矩形 39"/>
            <p:cNvSpPr/>
            <p:nvPr/>
          </p:nvSpPr>
          <p:spPr bwMode="auto">
            <a:xfrm>
              <a:off x="2189597" y="4801711"/>
              <a:ext cx="3648243" cy="252730"/>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41" name="PA-文本框 8"/>
            <p:cNvSpPr txBox="1"/>
            <p:nvPr>
              <p:custDataLst>
                <p:tags r:id="rId8"/>
              </p:custDataLst>
            </p:nvPr>
          </p:nvSpPr>
          <p:spPr>
            <a:xfrm>
              <a:off x="2189598" y="4369051"/>
              <a:ext cx="1534394"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ppt_w*1.125000"/>
                                          </p:val>
                                        </p:tav>
                                        <p:tav tm="100000">
                                          <p:val>
                                            <p:strVal val="#ppt_x"/>
                                          </p:val>
                                        </p:tav>
                                      </p:tavLst>
                                    </p:anim>
                                    <p:animEffect transition="in" filter="wipe(right)">
                                      <p:cBhvr>
                                        <p:cTn id="12" dur="500"/>
                                        <p:tgtEl>
                                          <p:spTgt spid="33"/>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p:tgtEl>
                                          <p:spTgt spid="36"/>
                                        </p:tgtEl>
                                        <p:attrNameLst>
                                          <p:attrName>ppt_x</p:attrName>
                                        </p:attrNameLst>
                                      </p:cBhvr>
                                      <p:tavLst>
                                        <p:tav tm="0">
                                          <p:val>
                                            <p:strVal val="#ppt_x-#ppt_w*1.125000"/>
                                          </p:val>
                                        </p:tav>
                                        <p:tav tm="100000">
                                          <p:val>
                                            <p:strVal val="#ppt_x"/>
                                          </p:val>
                                        </p:tav>
                                      </p:tavLst>
                                    </p:anim>
                                    <p:animEffect transition="in" filter="wipe(right)">
                                      <p:cBhvr>
                                        <p:cTn id="17" dur="500"/>
                                        <p:tgtEl>
                                          <p:spTgt spid="36"/>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p:tgtEl>
                                          <p:spTgt spid="39"/>
                                        </p:tgtEl>
                                        <p:attrNameLst>
                                          <p:attrName>ppt_x</p:attrName>
                                        </p:attrNameLst>
                                      </p:cBhvr>
                                      <p:tavLst>
                                        <p:tav tm="0">
                                          <p:val>
                                            <p:strVal val="#ppt_x-#ppt_w*1.125000"/>
                                          </p:val>
                                        </p:tav>
                                        <p:tav tm="100000">
                                          <p:val>
                                            <p:strVal val="#ppt_x"/>
                                          </p:val>
                                        </p:tav>
                                      </p:tavLst>
                                    </p:anim>
                                    <p:animEffect transition="in" filter="wipe(right)">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组合 8"/>
          <p:cNvGrpSpPr/>
          <p:nvPr/>
        </p:nvGrpSpPr>
        <p:grpSpPr>
          <a:xfrm>
            <a:off x="3086100" y="419100"/>
            <a:ext cx="6019800" cy="6019800"/>
            <a:chOff x="3324225" y="657225"/>
            <a:chExt cx="5543550" cy="554355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225" y="657225"/>
              <a:ext cx="5543550" cy="5543550"/>
            </a:xfrm>
            <a:prstGeom prst="rect">
              <a:avLst/>
            </a:prstGeom>
          </p:spPr>
        </p:pic>
        <p:sp>
          <p:nvSpPr>
            <p:cNvPr id="8" name="椭圆 7"/>
            <p:cNvSpPr/>
            <p:nvPr/>
          </p:nvSpPr>
          <p:spPr>
            <a:xfrm>
              <a:off x="3962400" y="1295400"/>
              <a:ext cx="4267200" cy="426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4289265" y="2926776"/>
            <a:ext cx="3613490" cy="830997"/>
          </a:xfrm>
          <a:prstGeom prst="rect">
            <a:avLst/>
          </a:prstGeom>
          <a:noFill/>
        </p:spPr>
        <p:txBody>
          <a:bodyPr wrap="none" rtlCol="0">
            <a:spAutoFit/>
            <a:scene3d>
              <a:camera prst="orthographicFront"/>
              <a:lightRig rig="threePt" dir="t"/>
            </a:scene3d>
            <a:sp3d contourW="12700"/>
          </a:bodyPr>
          <a:lstStyle/>
          <a:p>
            <a:pPr algn="ctr"/>
            <a:r>
              <a:rPr lang="en-US" altLang="zh-CN" sz="4800" i="1" dirty="0">
                <a:latin typeface="Century Gothic" panose="020B0502020202020204" pitchFamily="34" charset="0"/>
                <a:ea typeface="ＤＦ明朝体W5" panose="02010609010101010101" pitchFamily="49" charset="-128"/>
              </a:rPr>
              <a:t>THANK YOU</a:t>
            </a:r>
            <a:endParaRPr lang="zh-CN" altLang="en-US" sz="4800" i="1" dirty="0">
              <a:latin typeface="Century Gothic" panose="020B0502020202020204" pitchFamily="34" charset="0"/>
              <a:ea typeface="ＤＦ明朝体W5" panose="02010609010101010101" pitchFamily="49" charset="-128"/>
            </a:endParaRPr>
          </a:p>
        </p:txBody>
      </p:sp>
      <p:sp>
        <p:nvSpPr>
          <p:cNvPr id="11" name="文本框 10"/>
          <p:cNvSpPr txBox="1"/>
          <p:nvPr/>
        </p:nvSpPr>
        <p:spPr>
          <a:xfrm>
            <a:off x="4794207" y="1768883"/>
            <a:ext cx="2603598" cy="1323439"/>
          </a:xfrm>
          <a:prstGeom prst="rect">
            <a:avLst/>
          </a:prstGeom>
          <a:noFill/>
        </p:spPr>
        <p:txBody>
          <a:bodyPr wrap="none" rtlCol="0">
            <a:spAutoFit/>
            <a:scene3d>
              <a:camera prst="orthographicFront"/>
              <a:lightRig rig="threePt" dir="t"/>
            </a:scene3d>
            <a:sp3d contourW="12700"/>
          </a:bodyPr>
          <a:lstStyle/>
          <a:p>
            <a:pPr algn="ctr"/>
            <a:r>
              <a:rPr lang="en-US" altLang="zh-CN" sz="8000" b="1" i="1" smtClean="0">
                <a:blipFill dpi="0" rotWithShape="1">
                  <a:blip r:embed="rId3"/>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202X</a:t>
            </a:r>
            <a:endParaRPr lang="zh-CN" altLang="en-US" sz="8000" b="1" i="1" dirty="0">
              <a:blipFill dpi="0" rotWithShape="1">
                <a:blip r:embed="rId3"/>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endParaRPr>
          </a:p>
        </p:txBody>
      </p:sp>
      <p:sp>
        <p:nvSpPr>
          <p:cNvPr id="14" name="矩形 13"/>
          <p:cNvSpPr/>
          <p:nvPr/>
        </p:nvSpPr>
        <p:spPr bwMode="auto">
          <a:xfrm>
            <a:off x="4267200" y="3795539"/>
            <a:ext cx="3676650"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grpSp>
        <p:nvGrpSpPr>
          <p:cNvPr id="63" name="组合 62"/>
          <p:cNvGrpSpPr/>
          <p:nvPr/>
        </p:nvGrpSpPr>
        <p:grpSpPr>
          <a:xfrm>
            <a:off x="5375910" y="4604919"/>
            <a:ext cx="1459230" cy="348615"/>
            <a:chOff x="5375910" y="4604919"/>
            <a:chExt cx="1459230" cy="348615"/>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rcRect l="44094" t="67147" r="43938" b="27770"/>
            <a:stretch>
              <a:fillRect/>
            </a:stretch>
          </p:blipFill>
          <p:spPr>
            <a:xfrm>
              <a:off x="5375910" y="4604919"/>
              <a:ext cx="1459230" cy="348615"/>
            </a:xfrm>
            <a:custGeom>
              <a:avLst/>
              <a:gdLst>
                <a:gd name="connsiteX0" fmla="*/ 0 w 1459230"/>
                <a:gd name="connsiteY0" fmla="*/ 0 h 348615"/>
                <a:gd name="connsiteX1" fmla="*/ 1459230 w 1459230"/>
                <a:gd name="connsiteY1" fmla="*/ 0 h 348615"/>
                <a:gd name="connsiteX2" fmla="*/ 1459230 w 1459230"/>
                <a:gd name="connsiteY2" fmla="*/ 348615 h 348615"/>
                <a:gd name="connsiteX3" fmla="*/ 0 w 1459230"/>
                <a:gd name="connsiteY3" fmla="*/ 348615 h 348615"/>
              </a:gdLst>
              <a:ahLst/>
              <a:cxnLst>
                <a:cxn ang="0">
                  <a:pos x="connsiteX0" y="connsiteY0"/>
                </a:cxn>
                <a:cxn ang="0">
                  <a:pos x="connsiteX1" y="connsiteY1"/>
                </a:cxn>
                <a:cxn ang="0">
                  <a:pos x="connsiteX2" y="connsiteY2"/>
                </a:cxn>
                <a:cxn ang="0">
                  <a:pos x="connsiteX3" y="connsiteY3"/>
                </a:cxn>
              </a:cxnLst>
              <a:rect l="l" t="t" r="r" b="b"/>
              <a:pathLst>
                <a:path w="1459230" h="348615">
                  <a:moveTo>
                    <a:pt x="0" y="0"/>
                  </a:moveTo>
                  <a:lnTo>
                    <a:pt x="1459230" y="0"/>
                  </a:lnTo>
                  <a:lnTo>
                    <a:pt x="1459230" y="348615"/>
                  </a:lnTo>
                  <a:lnTo>
                    <a:pt x="0" y="348615"/>
                  </a:lnTo>
                  <a:close/>
                </a:path>
              </a:pathLst>
            </a:custGeom>
            <a:ln>
              <a:noFill/>
              <a:miter lim="800000"/>
              <a:headEnd/>
              <a:tailEnd/>
            </a:ln>
            <a:effectLst>
              <a:outerShdw blurRad="457200" sx="102000" sy="102000" algn="ctr" rotWithShape="0">
                <a:prstClr val="black">
                  <a:alpha val="37000"/>
                </a:prstClr>
              </a:outerShdw>
            </a:effectLst>
          </p:spPr>
        </p:pic>
        <p:sp>
          <p:nvSpPr>
            <p:cNvPr id="31" name="文本框 30"/>
            <p:cNvSpPr txBox="1"/>
            <p:nvPr/>
          </p:nvSpPr>
          <p:spPr>
            <a:xfrm>
              <a:off x="5708723" y="4606920"/>
              <a:ext cx="774571" cy="338554"/>
            </a:xfrm>
            <a:prstGeom prst="rect">
              <a:avLst/>
            </a:prstGeom>
            <a:noFill/>
          </p:spPr>
          <p:txBody>
            <a:bodyPr wrap="none" rtlCol="0">
              <a:spAutoFit/>
              <a:scene3d>
                <a:camera prst="orthographicFront"/>
                <a:lightRig rig="threePt" dir="t"/>
              </a:scene3d>
              <a:sp3d contourW="12700"/>
            </a:bodyPr>
            <a:lstStyle/>
            <a:p>
              <a:pPr algn="ctr"/>
              <a:r>
                <a:rPr lang="en-US" altLang="zh-CN" sz="1600" i="1" smtClean="0">
                  <a:solidFill>
                    <a:schemeClr val="bg1"/>
                  </a:solidFill>
                  <a:latin typeface="Century Gothic" panose="020B0502020202020204" pitchFamily="34" charset="0"/>
                  <a:ea typeface="ＤＦ明朝体W5" panose="02010609010101010101" pitchFamily="49" charset="-128"/>
                </a:rPr>
                <a:t>BY:xxx</a:t>
              </a:r>
              <a:endParaRPr lang="zh-CN" altLang="en-US" sz="1600" i="1" dirty="0">
                <a:solidFill>
                  <a:schemeClr val="bg1"/>
                </a:solidFill>
                <a:latin typeface="Century Gothic" panose="020B0502020202020204" pitchFamily="34" charset="0"/>
                <a:ea typeface="ＤＦ明朝体W5" panose="02010609010101010101" pitchFamily="49" charset="-128"/>
              </a:endParaRPr>
            </a:p>
          </p:txBody>
        </p:sp>
      </p:grpSp>
      <p:grpSp>
        <p:nvGrpSpPr>
          <p:cNvPr id="65" name="组合 64"/>
          <p:cNvGrpSpPr/>
          <p:nvPr/>
        </p:nvGrpSpPr>
        <p:grpSpPr>
          <a:xfrm>
            <a:off x="11153775" y="449361"/>
            <a:ext cx="447718" cy="6095923"/>
            <a:chOff x="11153775" y="449361"/>
            <a:chExt cx="447718" cy="6095923"/>
          </a:xfrm>
        </p:grpSpPr>
        <p:cxnSp>
          <p:nvCxnSpPr>
            <p:cNvPr id="39" name="直接连接符 38"/>
            <p:cNvCxnSpPr/>
            <p:nvPr/>
          </p:nvCxnSpPr>
          <p:spPr>
            <a:xfrm>
              <a:off x="11366891" y="927309"/>
              <a:ext cx="0" cy="198000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1366891" y="3950692"/>
              <a:ext cx="0" cy="1980000"/>
            </a:xfrm>
            <a:prstGeom prst="line">
              <a:avLst/>
            </a:prstGeom>
            <a:ln>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11204674" y="3256036"/>
              <a:ext cx="345924" cy="345924"/>
              <a:chOff x="9735016" y="-1838372"/>
              <a:chExt cx="647625" cy="647625"/>
            </a:xfrm>
          </p:grpSpPr>
          <p:sp>
            <p:nvSpPr>
              <p:cNvPr id="43" name="椭圆 42"/>
              <p:cNvSpPr/>
              <p:nvPr/>
            </p:nvSpPr>
            <p:spPr>
              <a:xfrm>
                <a:off x="9735016" y="-1838372"/>
                <a:ext cx="647625" cy="647625"/>
              </a:xfrm>
              <a:prstGeom prst="ellipse">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9906910" y="-1666478"/>
                <a:ext cx="303837" cy="303837"/>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11161465" y="449361"/>
              <a:ext cx="389132" cy="183633"/>
              <a:chOff x="6248400" y="-1638300"/>
              <a:chExt cx="586740" cy="285750"/>
            </a:xfrm>
          </p:grpSpPr>
          <p:cxnSp>
            <p:nvCxnSpPr>
              <p:cNvPr id="49" name="直接连接符 48"/>
              <p:cNvCxnSpPr/>
              <p:nvPr/>
            </p:nvCxnSpPr>
            <p:spPr>
              <a:xfrm>
                <a:off x="6400800" y="-1638300"/>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6248400" y="-1495425"/>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6400800" y="-1352550"/>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sp>
          <p:nvSpPr>
            <p:cNvPr id="57" name="椭圆 56"/>
            <p:cNvSpPr/>
            <p:nvPr/>
          </p:nvSpPr>
          <p:spPr>
            <a:xfrm>
              <a:off x="11153775" y="6097566"/>
              <a:ext cx="447718" cy="447718"/>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grpSp>
      <p:grpSp>
        <p:nvGrpSpPr>
          <p:cNvPr id="64" name="组合 63"/>
          <p:cNvGrpSpPr/>
          <p:nvPr/>
        </p:nvGrpSpPr>
        <p:grpSpPr>
          <a:xfrm>
            <a:off x="624831" y="310345"/>
            <a:ext cx="1150535" cy="6286279"/>
            <a:chOff x="624831" y="310345"/>
            <a:chExt cx="1150535" cy="6286279"/>
          </a:xfrm>
        </p:grpSpPr>
        <p:cxnSp>
          <p:nvCxnSpPr>
            <p:cNvPr id="33" name="直接连接符 32"/>
            <p:cNvCxnSpPr/>
            <p:nvPr/>
          </p:nvCxnSpPr>
          <p:spPr>
            <a:xfrm>
              <a:off x="855018" y="927309"/>
              <a:ext cx="0" cy="1980000"/>
            </a:xfrm>
            <a:prstGeom prst="line">
              <a:avLst/>
            </a:prstGeom>
            <a:ln>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855018" y="3950692"/>
              <a:ext cx="0" cy="198000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rot="5400000">
              <a:off x="458778" y="3198167"/>
              <a:ext cx="792480" cy="460375"/>
            </a:xfrm>
            <a:prstGeom prst="rect">
              <a:avLst/>
            </a:prstGeom>
            <a:noFill/>
          </p:spPr>
          <p:txBody>
            <a:bodyPr wrap="none" rtlCol="0">
              <a:spAutoFit/>
              <a:scene3d>
                <a:camera prst="orthographicFront"/>
                <a:lightRig rig="threePt" dir="t"/>
              </a:scene3d>
              <a:sp3d contourW="12700"/>
            </a:bodyPr>
            <a:lstStyle/>
            <a:p>
              <a:pPr algn="ctr"/>
              <a:r>
                <a:rPr lang="en-US" altLang="zh-CN" sz="2400" dirty="0">
                  <a:solidFill>
                    <a:schemeClr val="bg1"/>
                  </a:solid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20XX</a:t>
              </a:r>
              <a:endParaRPr lang="zh-CN" altLang="en-US" sz="2400" dirty="0">
                <a:solidFill>
                  <a:schemeClr val="bg1"/>
                </a:solid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endParaRPr>
            </a:p>
          </p:txBody>
        </p:sp>
        <p:sp>
          <p:nvSpPr>
            <p:cNvPr id="59" name="文本框 58"/>
            <p:cNvSpPr txBox="1"/>
            <p:nvPr/>
          </p:nvSpPr>
          <p:spPr>
            <a:xfrm>
              <a:off x="660168" y="6011849"/>
              <a:ext cx="917239" cy="584775"/>
            </a:xfrm>
            <a:prstGeom prst="rect">
              <a:avLst/>
            </a:prstGeom>
            <a:noFill/>
          </p:spPr>
          <p:txBody>
            <a:bodyPr wrap="none" rtlCol="0">
              <a:spAutoFit/>
              <a:scene3d>
                <a:camera prst="orthographicFront"/>
                <a:lightRig rig="threePt" dir="t"/>
              </a:scene3d>
              <a:sp3d contourW="12700"/>
            </a:bodyPr>
            <a:lstStyle/>
            <a:p>
              <a:r>
                <a:rPr lang="en-US" altLang="zh-CN" sz="1600" i="1" dirty="0">
                  <a:solidFill>
                    <a:schemeClr val="bg1">
                      <a:lumMod val="95000"/>
                    </a:schemeClr>
                  </a:solidFill>
                  <a:latin typeface="Century Gothic" panose="020B0502020202020204" pitchFamily="34" charset="0"/>
                  <a:ea typeface="ＤＦ明朝体W5" panose="02010609010101010101" pitchFamily="49" charset="-128"/>
                </a:rPr>
                <a:t>POWER</a:t>
              </a:r>
              <a:endParaRPr lang="en-US" altLang="zh-CN" sz="1600" i="1" dirty="0">
                <a:solidFill>
                  <a:schemeClr val="bg1">
                    <a:lumMod val="95000"/>
                  </a:schemeClr>
                </a:solidFill>
                <a:latin typeface="Century Gothic" panose="020B0502020202020204" pitchFamily="34" charset="0"/>
                <a:ea typeface="ＤＦ明朝体W5" panose="02010609010101010101" pitchFamily="49" charset="-128"/>
              </a:endParaRPr>
            </a:p>
            <a:p>
              <a:r>
                <a:rPr lang="en-US" altLang="zh-CN" sz="1600" i="1" dirty="0">
                  <a:solidFill>
                    <a:schemeClr val="bg1">
                      <a:lumMod val="95000"/>
                    </a:schemeClr>
                  </a:solidFill>
                  <a:latin typeface="Century Gothic" panose="020B0502020202020204" pitchFamily="34" charset="0"/>
                  <a:ea typeface="ＤＦ明朝体W5" panose="02010609010101010101" pitchFamily="49" charset="-128"/>
                </a:rPr>
                <a:t>POINT</a:t>
              </a:r>
              <a:endParaRPr lang="zh-CN" altLang="en-US" sz="1600" i="1" dirty="0">
                <a:solidFill>
                  <a:schemeClr val="bg1">
                    <a:lumMod val="95000"/>
                  </a:schemeClr>
                </a:solidFill>
                <a:latin typeface="Century Gothic" panose="020B0502020202020204" pitchFamily="34" charset="0"/>
                <a:ea typeface="ＤＦ明朝体W5" panose="02010609010101010101" pitchFamily="49" charset="-128"/>
              </a:endParaRPr>
            </a:p>
          </p:txBody>
        </p:sp>
        <p:sp>
          <p:nvSpPr>
            <p:cNvPr id="62" name="文本框 61"/>
            <p:cNvSpPr txBox="1"/>
            <p:nvPr/>
          </p:nvSpPr>
          <p:spPr>
            <a:xfrm>
              <a:off x="644928" y="310345"/>
              <a:ext cx="1130438" cy="461665"/>
            </a:xfrm>
            <a:prstGeom prst="rect">
              <a:avLst/>
            </a:prstGeom>
            <a:noFill/>
          </p:spPr>
          <p:txBody>
            <a:bodyPr wrap="none" rtlCol="0">
              <a:spAutoFit/>
              <a:scene3d>
                <a:camera prst="orthographicFront"/>
                <a:lightRig rig="threePt" dir="t"/>
              </a:scene3d>
              <a:sp3d contourW="12700"/>
            </a:bodyPr>
            <a:lstStyle/>
            <a:p>
              <a:r>
                <a:rPr lang="en-US" altLang="zh-CN" sz="2400" b="1" dirty="0">
                  <a:solidFill>
                    <a:schemeClr val="bg1"/>
                  </a:solidFill>
                  <a:latin typeface="Century Gothic" panose="020B0502020202020204" pitchFamily="34" charset="0"/>
                  <a:ea typeface="ＤＦ明朝体W5" panose="02010609010101010101" pitchFamily="49" charset="-128"/>
                </a:rPr>
                <a:t>LOGO</a:t>
              </a:r>
              <a:endParaRPr lang="zh-CN" altLang="en-US" sz="2400" b="1" dirty="0">
                <a:solidFill>
                  <a:schemeClr val="bg1"/>
                </a:solidFill>
                <a:latin typeface="Century Gothic" panose="020B0502020202020204" pitchFamily="34" charset="0"/>
                <a:ea typeface="ＤＦ明朝体W5" panose="02010609010101010101" pitchFamily="49" charset="-128"/>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500"/>
                                        <p:tgtEl>
                                          <p:spTgt spid="64"/>
                                        </p:tgtEl>
                                      </p:cBhvr>
                                    </p:animEffect>
                                  </p:childTnLst>
                                </p:cTn>
                              </p:par>
                              <p:par>
                                <p:cTn id="8" presetID="22" presetClass="entr" presetSubtype="4"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ipe(down)">
                                      <p:cBhvr>
                                        <p:cTn id="10" dur="500"/>
                                        <p:tgtEl>
                                          <p:spTgt spid="6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6" presetClass="emph" presetSubtype="0" autoRev="1" fill="hold" nodeType="withEffect">
                                  <p:stCondLst>
                                    <p:cond delay="0"/>
                                  </p:stCondLst>
                                  <p:childTnLst>
                                    <p:animScale>
                                      <p:cBhvr>
                                        <p:cTn id="18" dur="500" fill="hold"/>
                                        <p:tgtEl>
                                          <p:spTgt spid="9"/>
                                        </p:tgtEl>
                                      </p:cBhvr>
                                      <p:by x="120000" y="120000"/>
                                    </p:animScale>
                                  </p:childTnLst>
                                </p:cTn>
                              </p:par>
                            </p:childTnLst>
                          </p:cTn>
                        </p:par>
                        <p:par>
                          <p:cTn id="19" fill="hold">
                            <p:stCondLst>
                              <p:cond delay="1000"/>
                            </p:stCondLst>
                            <p:childTnLst>
                              <p:par>
                                <p:cTn id="20" presetID="1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ppt_y</p:attrName>
                                        </p:attrNameLst>
                                      </p:cBhvr>
                                      <p:tavLst>
                                        <p:tav tm="0">
                                          <p:val>
                                            <p:strVal val="#ppt_y+#ppt_h*1.125000"/>
                                          </p:val>
                                        </p:tav>
                                        <p:tav tm="100000">
                                          <p:val>
                                            <p:strVal val="#ppt_y"/>
                                          </p:val>
                                        </p:tav>
                                      </p:tavLst>
                                    </p:anim>
                                    <p:animEffect transition="in" filter="wipe(up)">
                                      <p:cBhvr>
                                        <p:cTn id="23" dur="500"/>
                                        <p:tgtEl>
                                          <p:spTgt spid="11"/>
                                        </p:tgtEl>
                                      </p:cBhvr>
                                    </p:animEffect>
                                  </p:childTnLst>
                                </p:cTn>
                              </p:par>
                              <p:par>
                                <p:cTn id="24" presetID="12"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p:tgtEl>
                                          <p:spTgt spid="10"/>
                                        </p:tgtEl>
                                        <p:attrNameLst>
                                          <p:attrName>ppt_y</p:attrName>
                                        </p:attrNameLst>
                                      </p:cBhvr>
                                      <p:tavLst>
                                        <p:tav tm="0">
                                          <p:val>
                                            <p:strVal val="#ppt_y-#ppt_h*1.125000"/>
                                          </p:val>
                                        </p:tav>
                                        <p:tav tm="100000">
                                          <p:val>
                                            <p:strVal val="#ppt_y"/>
                                          </p:val>
                                        </p:tav>
                                      </p:tavLst>
                                    </p:anim>
                                    <p:animEffect transition="in" filter="wipe(down)">
                                      <p:cBhvr>
                                        <p:cTn id="27" dur="500"/>
                                        <p:tgtEl>
                                          <p:spTgt spid="10"/>
                                        </p:tgtEl>
                                      </p:cBhvr>
                                    </p:animEffec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p:cTn id="35" dur="500" fill="hold"/>
                                        <p:tgtEl>
                                          <p:spTgt spid="63"/>
                                        </p:tgtEl>
                                        <p:attrNameLst>
                                          <p:attrName>ppt_w</p:attrName>
                                        </p:attrNameLst>
                                      </p:cBhvr>
                                      <p:tavLst>
                                        <p:tav tm="0">
                                          <p:val>
                                            <p:fltVal val="0"/>
                                          </p:val>
                                        </p:tav>
                                        <p:tav tm="100000">
                                          <p:val>
                                            <p:strVal val="#ppt_w"/>
                                          </p:val>
                                        </p:tav>
                                      </p:tavLst>
                                    </p:anim>
                                    <p:anim calcmode="lin" valueType="num">
                                      <p:cBhvr>
                                        <p:cTn id="36" dur="500" fill="hold"/>
                                        <p:tgtEl>
                                          <p:spTgt spid="63"/>
                                        </p:tgtEl>
                                        <p:attrNameLst>
                                          <p:attrName>ppt_h</p:attrName>
                                        </p:attrNameLst>
                                      </p:cBhvr>
                                      <p:tavLst>
                                        <p:tav tm="0">
                                          <p:val>
                                            <p:fltVal val="0"/>
                                          </p:val>
                                        </p:tav>
                                        <p:tav tm="100000">
                                          <p:val>
                                            <p:strVal val="#ppt_h"/>
                                          </p:val>
                                        </p:tav>
                                      </p:tavLst>
                                    </p:anim>
                                    <p:animEffect transition="in" filter="fade">
                                      <p:cBhvr>
                                        <p:cTn id="37" dur="500"/>
                                        <p:tgtEl>
                                          <p:spTgt spid="63"/>
                                        </p:tgtEl>
                                      </p:cBhvr>
                                    </p:animEffect>
                                  </p:childTnLst>
                                </p:cTn>
                              </p:par>
                              <p:par>
                                <p:cTn id="38" presetID="6" presetClass="emph" presetSubtype="0" autoRev="1" fill="hold" nodeType="withEffect">
                                  <p:stCondLst>
                                    <p:cond delay="0"/>
                                  </p:stCondLst>
                                  <p:childTnLst>
                                    <p:animScale>
                                      <p:cBhvr>
                                        <p:cTn id="39" dur="500" fill="hold"/>
                                        <p:tgtEl>
                                          <p:spTgt spid="6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PA-组合 8"/>
          <p:cNvGrpSpPr/>
          <p:nvPr>
            <p:custDataLst>
              <p:tags r:id="rId2"/>
            </p:custDataLst>
          </p:nvPr>
        </p:nvGrpSpPr>
        <p:grpSpPr>
          <a:xfrm>
            <a:off x="3086100" y="419100"/>
            <a:ext cx="6019800" cy="6019800"/>
            <a:chOff x="3324225" y="657225"/>
            <a:chExt cx="5543550" cy="5543550"/>
          </a:xfrm>
        </p:grpSpPr>
        <p:pic>
          <p:nvPicPr>
            <p:cNvPr id="7" name="PA-图片 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3324225" y="657225"/>
              <a:ext cx="5543550" cy="5543550"/>
            </a:xfrm>
            <a:prstGeom prst="rect">
              <a:avLst/>
            </a:prstGeom>
          </p:spPr>
        </p:pic>
        <p:sp>
          <p:nvSpPr>
            <p:cNvPr id="8" name="PA-椭圆 7"/>
            <p:cNvSpPr/>
            <p:nvPr>
              <p:custDataLst>
                <p:tags r:id="rId5"/>
              </p:custDataLst>
            </p:nvPr>
          </p:nvSpPr>
          <p:spPr>
            <a:xfrm>
              <a:off x="3962400" y="1295400"/>
              <a:ext cx="4267200" cy="426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PA-文本框 9"/>
          <p:cNvSpPr txBox="1"/>
          <p:nvPr>
            <p:custDataLst>
              <p:tags r:id="rId6"/>
            </p:custDataLst>
          </p:nvPr>
        </p:nvSpPr>
        <p:spPr>
          <a:xfrm>
            <a:off x="4149806" y="2868258"/>
            <a:ext cx="3892412" cy="1107996"/>
          </a:xfrm>
          <a:prstGeom prst="rect">
            <a:avLst/>
          </a:prstGeom>
          <a:noFill/>
        </p:spPr>
        <p:txBody>
          <a:bodyPr wrap="none" rtlCol="0">
            <a:spAutoFit/>
            <a:scene3d>
              <a:camera prst="orthographicFront"/>
              <a:lightRig rig="threePt" dir="t"/>
            </a:scene3d>
            <a:sp3d contourW="12700"/>
          </a:bodyPr>
          <a:lstStyle/>
          <a:p>
            <a:pPr algn="ctr"/>
            <a:r>
              <a:rPr lang="en-US" altLang="zh-CN" sz="6600" i="1" dirty="0">
                <a:latin typeface="Century Gothic" panose="020B0502020202020204" pitchFamily="34" charset="0"/>
                <a:ea typeface="ＤＦ明朝体W5" panose="02010609010101010101" pitchFamily="49" charset="-128"/>
              </a:rPr>
              <a:t>Text here</a:t>
            </a:r>
            <a:endParaRPr lang="zh-CN" altLang="en-US" sz="6600" i="1" dirty="0">
              <a:latin typeface="Century Gothic" panose="020B0502020202020204" pitchFamily="34" charset="0"/>
              <a:ea typeface="ＤＦ明朝体W5" panose="02010609010101010101" pitchFamily="49" charset="-128"/>
            </a:endParaRPr>
          </a:p>
        </p:txBody>
      </p:sp>
      <p:sp>
        <p:nvSpPr>
          <p:cNvPr id="11" name="文本框 10"/>
          <p:cNvSpPr txBox="1"/>
          <p:nvPr/>
        </p:nvSpPr>
        <p:spPr>
          <a:xfrm>
            <a:off x="4814245" y="1888956"/>
            <a:ext cx="2563522" cy="1107996"/>
          </a:xfrm>
          <a:prstGeom prst="rect">
            <a:avLst/>
          </a:prstGeom>
          <a:noFill/>
        </p:spPr>
        <p:txBody>
          <a:bodyPr wrap="none" rtlCol="0">
            <a:spAutoFit/>
            <a:scene3d>
              <a:camera prst="orthographicFront"/>
              <a:lightRig rig="threePt" dir="t"/>
            </a:scene3d>
            <a:sp3d contourW="12700"/>
          </a:bodyPr>
          <a:lstStyle/>
          <a:p>
            <a:pPr algn="ctr"/>
            <a:r>
              <a:rPr lang="en-US" altLang="zh-CN" sz="6000" b="1" i="1" dirty="0">
                <a:blipFill dpi="0" rotWithShape="1">
                  <a:blip r:embed="rId7"/>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NO.</a:t>
            </a:r>
            <a:r>
              <a:rPr lang="en-US" altLang="zh-CN" sz="6600" b="1" i="1" dirty="0">
                <a:blipFill dpi="0" rotWithShape="1">
                  <a:blip r:embed="rId7"/>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01</a:t>
            </a:r>
            <a:endParaRPr lang="zh-CN" altLang="en-US" sz="6000" b="1" i="1" dirty="0">
              <a:blipFill dpi="0" rotWithShape="1">
                <a:blip r:embed="rId7"/>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endParaRPr>
          </a:p>
        </p:txBody>
      </p:sp>
      <p:sp>
        <p:nvSpPr>
          <p:cNvPr id="14" name="矩形 13"/>
          <p:cNvSpPr/>
          <p:nvPr/>
        </p:nvSpPr>
        <p:spPr bwMode="auto">
          <a:xfrm>
            <a:off x="4267200" y="4190438"/>
            <a:ext cx="3676650"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cxnSp>
        <p:nvCxnSpPr>
          <p:cNvPr id="3" name="直接连接符 2"/>
          <p:cNvCxnSpPr/>
          <p:nvPr/>
        </p:nvCxnSpPr>
        <p:spPr>
          <a:xfrm>
            <a:off x="5888326" y="4046277"/>
            <a:ext cx="415349" cy="0"/>
          </a:xfrm>
          <a:prstGeom prst="line">
            <a:avLst/>
          </a:prstGeom>
          <a:ln w="38100">
            <a:solidFill>
              <a:srgbClr val="014598"/>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55018" y="927309"/>
            <a:ext cx="0" cy="1980000"/>
          </a:xfrm>
          <a:prstGeom prst="line">
            <a:avLst/>
          </a:prstGeom>
          <a:ln>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55018" y="3950692"/>
            <a:ext cx="0" cy="198000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rot="5400000">
            <a:off x="458778" y="3198167"/>
            <a:ext cx="792480" cy="460375"/>
          </a:xfrm>
          <a:prstGeom prst="rect">
            <a:avLst/>
          </a:prstGeom>
          <a:noFill/>
        </p:spPr>
        <p:txBody>
          <a:bodyPr wrap="none" rtlCol="0">
            <a:spAutoFit/>
            <a:scene3d>
              <a:camera prst="orthographicFront"/>
              <a:lightRig rig="threePt" dir="t"/>
            </a:scene3d>
            <a:sp3d contourW="12700"/>
          </a:bodyPr>
          <a:lstStyle/>
          <a:p>
            <a:pPr algn="ctr"/>
            <a:r>
              <a:rPr lang="en-US" altLang="zh-CN" sz="2400" dirty="0">
                <a:solidFill>
                  <a:schemeClr val="bg1"/>
                </a:solid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20XX</a:t>
            </a:r>
            <a:endParaRPr lang="zh-CN" altLang="en-US" sz="2400" dirty="0">
              <a:solidFill>
                <a:schemeClr val="bg1"/>
              </a:solid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endParaRPr>
          </a:p>
        </p:txBody>
      </p:sp>
      <p:cxnSp>
        <p:nvCxnSpPr>
          <p:cNvPr id="37" name="直接连接符 36"/>
          <p:cNvCxnSpPr/>
          <p:nvPr/>
        </p:nvCxnSpPr>
        <p:spPr>
          <a:xfrm>
            <a:off x="11366891" y="927309"/>
            <a:ext cx="0" cy="198000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1366891" y="3950692"/>
            <a:ext cx="0" cy="1980000"/>
          </a:xfrm>
          <a:prstGeom prst="line">
            <a:avLst/>
          </a:prstGeom>
          <a:ln>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11204674" y="3256036"/>
            <a:ext cx="345924" cy="345924"/>
            <a:chOff x="9735016" y="-1838372"/>
            <a:chExt cx="647625" cy="647625"/>
          </a:xfrm>
        </p:grpSpPr>
        <p:sp>
          <p:nvSpPr>
            <p:cNvPr id="42" name="椭圆 41"/>
            <p:cNvSpPr/>
            <p:nvPr/>
          </p:nvSpPr>
          <p:spPr>
            <a:xfrm>
              <a:off x="9735016" y="-1838372"/>
              <a:ext cx="647625" cy="647625"/>
            </a:xfrm>
            <a:prstGeom prst="ellipse">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9906910" y="-1666478"/>
              <a:ext cx="303837" cy="303837"/>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11161465" y="449361"/>
            <a:ext cx="389132" cy="183633"/>
            <a:chOff x="6248400" y="-1638300"/>
            <a:chExt cx="586740" cy="285750"/>
          </a:xfrm>
        </p:grpSpPr>
        <p:cxnSp>
          <p:nvCxnSpPr>
            <p:cNvPr id="48" name="直接连接符 47"/>
            <p:cNvCxnSpPr/>
            <p:nvPr/>
          </p:nvCxnSpPr>
          <p:spPr>
            <a:xfrm>
              <a:off x="6400800" y="-1638300"/>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248400" y="-1495425"/>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400800" y="-1352550"/>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sp>
        <p:nvSpPr>
          <p:cNvPr id="55" name="椭圆 54"/>
          <p:cNvSpPr/>
          <p:nvPr/>
        </p:nvSpPr>
        <p:spPr>
          <a:xfrm>
            <a:off x="11153775" y="6097566"/>
            <a:ext cx="447718" cy="447718"/>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sp>
        <p:nvSpPr>
          <p:cNvPr id="56" name="文本框 55"/>
          <p:cNvSpPr txBox="1"/>
          <p:nvPr/>
        </p:nvSpPr>
        <p:spPr>
          <a:xfrm>
            <a:off x="660168" y="6011849"/>
            <a:ext cx="917239" cy="584775"/>
          </a:xfrm>
          <a:prstGeom prst="rect">
            <a:avLst/>
          </a:prstGeom>
          <a:noFill/>
        </p:spPr>
        <p:txBody>
          <a:bodyPr wrap="none" rtlCol="0">
            <a:spAutoFit/>
            <a:scene3d>
              <a:camera prst="orthographicFront"/>
              <a:lightRig rig="threePt" dir="t"/>
            </a:scene3d>
            <a:sp3d contourW="12700"/>
          </a:bodyPr>
          <a:lstStyle/>
          <a:p>
            <a:r>
              <a:rPr lang="en-US" altLang="zh-CN" sz="1600" i="1" dirty="0">
                <a:solidFill>
                  <a:schemeClr val="bg1">
                    <a:lumMod val="95000"/>
                  </a:schemeClr>
                </a:solidFill>
                <a:latin typeface="Century Gothic" panose="020B0502020202020204" pitchFamily="34" charset="0"/>
                <a:ea typeface="ＤＦ明朝体W5" panose="02010609010101010101" pitchFamily="49" charset="-128"/>
              </a:rPr>
              <a:t>POWER</a:t>
            </a:r>
            <a:endParaRPr lang="en-US" altLang="zh-CN" sz="1600" i="1" dirty="0">
              <a:solidFill>
                <a:schemeClr val="bg1">
                  <a:lumMod val="95000"/>
                </a:schemeClr>
              </a:solidFill>
              <a:latin typeface="Century Gothic" panose="020B0502020202020204" pitchFamily="34" charset="0"/>
              <a:ea typeface="ＤＦ明朝体W5" panose="02010609010101010101" pitchFamily="49" charset="-128"/>
            </a:endParaRPr>
          </a:p>
          <a:p>
            <a:r>
              <a:rPr lang="en-US" altLang="zh-CN" sz="1600" i="1" dirty="0">
                <a:solidFill>
                  <a:schemeClr val="bg1">
                    <a:lumMod val="95000"/>
                  </a:schemeClr>
                </a:solidFill>
                <a:latin typeface="Century Gothic" panose="020B0502020202020204" pitchFamily="34" charset="0"/>
                <a:ea typeface="ＤＦ明朝体W5" panose="02010609010101010101" pitchFamily="49" charset="-128"/>
              </a:rPr>
              <a:t>POINT</a:t>
            </a:r>
            <a:endParaRPr lang="zh-CN" altLang="en-US" sz="1600" i="1" dirty="0">
              <a:solidFill>
                <a:schemeClr val="bg1">
                  <a:lumMod val="95000"/>
                </a:schemeClr>
              </a:solidFill>
              <a:latin typeface="Century Gothic" panose="020B0502020202020204" pitchFamily="34" charset="0"/>
              <a:ea typeface="ＤＦ明朝体W5" panose="02010609010101010101" pitchFamily="49" charset="-128"/>
            </a:endParaRPr>
          </a:p>
        </p:txBody>
      </p:sp>
      <p:sp>
        <p:nvSpPr>
          <p:cNvPr id="58" name="文本框 57"/>
          <p:cNvSpPr txBox="1"/>
          <p:nvPr/>
        </p:nvSpPr>
        <p:spPr>
          <a:xfrm>
            <a:off x="644928" y="310345"/>
            <a:ext cx="1130438" cy="461665"/>
          </a:xfrm>
          <a:prstGeom prst="rect">
            <a:avLst/>
          </a:prstGeom>
          <a:noFill/>
        </p:spPr>
        <p:txBody>
          <a:bodyPr wrap="none" rtlCol="0">
            <a:spAutoFit/>
            <a:scene3d>
              <a:camera prst="orthographicFront"/>
              <a:lightRig rig="threePt" dir="t"/>
            </a:scene3d>
            <a:sp3d contourW="12700"/>
          </a:bodyPr>
          <a:lstStyle/>
          <a:p>
            <a:r>
              <a:rPr lang="en-US" altLang="zh-CN" sz="2400" b="1" dirty="0">
                <a:solidFill>
                  <a:schemeClr val="bg1"/>
                </a:solidFill>
                <a:latin typeface="Century Gothic" panose="020B0502020202020204" pitchFamily="34" charset="0"/>
                <a:ea typeface="ＤＦ明朝体W5" panose="02010609010101010101" pitchFamily="49" charset="-128"/>
              </a:rPr>
              <a:t>LOGO</a:t>
            </a:r>
            <a:endParaRPr lang="zh-CN" altLang="en-US" sz="2400" b="1" dirty="0">
              <a:solidFill>
                <a:schemeClr val="bg1"/>
              </a:solidFill>
              <a:latin typeface="Century Gothic" panose="020B0502020202020204" pitchFamily="34" charset="0"/>
              <a:ea typeface="ＤＦ明朝体W5" panose="02010609010101010101" pitchFamily="49" charset="-128"/>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6" presetClass="emph" presetSubtype="0" autoRev="1" fill="hold" nodeType="withEffect">
                                  <p:stCondLst>
                                    <p:cond delay="0"/>
                                  </p:stCondLst>
                                  <p:childTnLst>
                                    <p:animScale>
                                      <p:cBhvr>
                                        <p:cTn id="11" dur="500" fill="hold"/>
                                        <p:tgtEl>
                                          <p:spTgt spid="9"/>
                                        </p:tgtEl>
                                      </p:cBhvr>
                                      <p:by x="120000" y="120000"/>
                                    </p:animScale>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2"/>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zh-CN" altLang="en-US" sz="800" i="1" dirty="0">
                  <a:solidFill>
                    <a:schemeClr val="bg1">
                      <a:lumMod val="50000"/>
                    </a:schemeClr>
                  </a:solidFill>
                  <a:latin typeface="Century Gothic" panose="020B0502020202020204" pitchFamily="34" charset="0"/>
                  <a:ea typeface="+mj-ea"/>
                </a:rPr>
                <a:t>Please add content here</a:t>
              </a:r>
              <a:endParaRPr lang="zh-CN" altLang="en-US" sz="800" i="1" dirty="0">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grpSp>
        <p:nvGrpSpPr>
          <p:cNvPr id="38" name="组合 37"/>
          <p:cNvGrpSpPr/>
          <p:nvPr/>
        </p:nvGrpSpPr>
        <p:grpSpPr>
          <a:xfrm>
            <a:off x="4369869" y="2235202"/>
            <a:ext cx="1917401" cy="1917399"/>
            <a:chOff x="4369869" y="2235202"/>
            <a:chExt cx="1917401" cy="1917399"/>
          </a:xfrm>
        </p:grpSpPr>
        <p:pic>
          <p:nvPicPr>
            <p:cNvPr id="33" name="图片 32"/>
            <p:cNvPicPr>
              <a:picLocks noChangeAspect="1"/>
            </p:cNvPicPr>
            <p:nvPr/>
          </p:nvPicPr>
          <p:blipFill>
            <a:blip r:embed="rId3">
              <a:extLst>
                <a:ext uri="{28A0092B-C50C-407E-A947-70E740481C1C}">
                  <a14:useLocalDpi xmlns:a14="http://schemas.microsoft.com/office/drawing/2010/main" val="0"/>
                </a:ext>
              </a:extLst>
            </a:blip>
            <a:srcRect l="12871" t="22827" r="70045" b="46802"/>
            <a:stretch>
              <a:fillRect/>
            </a:stretch>
          </p:blipFill>
          <p:spPr>
            <a:xfrm>
              <a:off x="4369869" y="2235202"/>
              <a:ext cx="1917401" cy="1917399"/>
            </a:xfrm>
            <a:custGeom>
              <a:avLst/>
              <a:gdLst>
                <a:gd name="connsiteX0" fmla="*/ 1041407 w 2082814"/>
                <a:gd name="connsiteY0" fmla="*/ 0 h 2082814"/>
                <a:gd name="connsiteX1" fmla="*/ 2082814 w 2082814"/>
                <a:gd name="connsiteY1" fmla="*/ 1041407 h 2082814"/>
                <a:gd name="connsiteX2" fmla="*/ 1041407 w 2082814"/>
                <a:gd name="connsiteY2" fmla="*/ 2082814 h 2082814"/>
                <a:gd name="connsiteX3" fmla="*/ 0 w 2082814"/>
                <a:gd name="connsiteY3" fmla="*/ 1041407 h 2082814"/>
                <a:gd name="connsiteX4" fmla="*/ 1041407 w 2082814"/>
                <a:gd name="connsiteY4" fmla="*/ 0 h 2082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814" h="2082814">
                  <a:moveTo>
                    <a:pt x="1041407" y="0"/>
                  </a:moveTo>
                  <a:cubicBezTo>
                    <a:pt x="1616560" y="0"/>
                    <a:pt x="2082814" y="466254"/>
                    <a:pt x="2082814" y="1041407"/>
                  </a:cubicBezTo>
                  <a:cubicBezTo>
                    <a:pt x="2082814" y="1616560"/>
                    <a:pt x="1616560" y="2082814"/>
                    <a:pt x="1041407" y="2082814"/>
                  </a:cubicBezTo>
                  <a:cubicBezTo>
                    <a:pt x="466254" y="2082814"/>
                    <a:pt x="0" y="1616560"/>
                    <a:pt x="0" y="1041407"/>
                  </a:cubicBezTo>
                  <a:cubicBezTo>
                    <a:pt x="0" y="466254"/>
                    <a:pt x="466254" y="0"/>
                    <a:pt x="1041407" y="0"/>
                  </a:cubicBezTo>
                  <a:close/>
                </a:path>
              </a:pathLst>
            </a:custGeom>
            <a:effectLst>
              <a:outerShdw blurRad="673100" sx="102000" sy="102000" algn="ctr" rotWithShape="0">
                <a:prstClr val="black">
                  <a:alpha val="33000"/>
                </a:prstClr>
              </a:outerShdw>
            </a:effectLst>
          </p:spPr>
        </p:pic>
        <p:sp>
          <p:nvSpPr>
            <p:cNvPr id="36" name="椭圆 23"/>
            <p:cNvSpPr/>
            <p:nvPr/>
          </p:nvSpPr>
          <p:spPr>
            <a:xfrm>
              <a:off x="4958045" y="2851726"/>
              <a:ext cx="741047" cy="684347"/>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sp>
        <p:nvSpPr>
          <p:cNvPr id="25" name="PA-文本框 8"/>
          <p:cNvSpPr txBox="1"/>
          <p:nvPr>
            <p:custDataLst>
              <p:tags r:id="rId4"/>
            </p:custDataLst>
          </p:nvPr>
        </p:nvSpPr>
        <p:spPr>
          <a:xfrm>
            <a:off x="5339018" y="4432122"/>
            <a:ext cx="1534394" cy="461665"/>
          </a:xfrm>
          <a:prstGeom prst="rect">
            <a:avLst/>
          </a:prstGeom>
          <a:noFill/>
        </p:spPr>
        <p:txBody>
          <a:bodyPr wrap="none" rtlCol="0">
            <a:spAutoFit/>
            <a:scene3d>
              <a:camera prst="orthographicFront"/>
              <a:lightRig rig="threePt" dir="t"/>
            </a:scene3d>
            <a:sp3d contourW="12700"/>
          </a:bodyPr>
          <a:lstStyle/>
          <a:p>
            <a:pPr algn="ct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sp>
        <p:nvSpPr>
          <p:cNvPr id="26" name="矩形 25"/>
          <p:cNvSpPr/>
          <p:nvPr/>
        </p:nvSpPr>
        <p:spPr bwMode="auto">
          <a:xfrm>
            <a:off x="2080080" y="4940692"/>
            <a:ext cx="8050890" cy="268605"/>
          </a:xfrm>
          <a:prstGeom prst="rect">
            <a:avLst/>
          </a:prstGeom>
        </p:spPr>
        <p:txBody>
          <a:bodyPr wrap="square">
            <a:spAutoFit/>
            <a:scene3d>
              <a:camera prst="orthographicFront"/>
              <a:lightRig rig="threePt" dir="t"/>
            </a:scene3d>
            <a:sp3d contourW="12700"/>
          </a:bodyPr>
          <a:lstStyle/>
          <a:p>
            <a:pPr algn="ctr">
              <a:lnSpc>
                <a:spcPct val="110000"/>
              </a:lnSpc>
              <a:defRPr/>
            </a:pPr>
            <a:r>
              <a:rPr lang="en-US" altLang="zh-CN" sz="1050">
                <a:solidFill>
                  <a:schemeClr val="tx1">
                    <a:lumMod val="65000"/>
                    <a:lumOff val="35000"/>
                  </a:schemeClr>
                </a:solidFill>
                <a:latin typeface="Century Gothic" panose="020B0502020202020204" pitchFamily="34" charset="0"/>
                <a:ea typeface="+mj-ea"/>
              </a:rPr>
              <a:t>Please add content here</a:t>
            </a:r>
            <a:endParaRPr lang="en-US" altLang="zh-CN" sz="1050">
              <a:solidFill>
                <a:schemeClr val="tx1">
                  <a:lumMod val="65000"/>
                  <a:lumOff val="35000"/>
                </a:schemeClr>
              </a:solidFill>
              <a:latin typeface="Century Gothic" panose="020B0502020202020204" pitchFamily="34" charset="0"/>
              <a:ea typeface="+mj-ea"/>
            </a:endParaRPr>
          </a:p>
        </p:txBody>
      </p:sp>
      <p:grpSp>
        <p:nvGrpSpPr>
          <p:cNvPr id="37" name="组合 36"/>
          <p:cNvGrpSpPr/>
          <p:nvPr/>
        </p:nvGrpSpPr>
        <p:grpSpPr>
          <a:xfrm>
            <a:off x="5927919" y="2235201"/>
            <a:ext cx="1917400" cy="1917398"/>
            <a:chOff x="5927919" y="2235201"/>
            <a:chExt cx="1917400" cy="1917398"/>
          </a:xfrm>
        </p:grpSpPr>
        <p:sp>
          <p:nvSpPr>
            <p:cNvPr id="34" name="椭圆 33"/>
            <p:cNvSpPr/>
            <p:nvPr/>
          </p:nvSpPr>
          <p:spPr>
            <a:xfrm>
              <a:off x="5927919" y="2235201"/>
              <a:ext cx="1917400" cy="1917398"/>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5" name="椭圆 29"/>
            <p:cNvSpPr/>
            <p:nvPr/>
          </p:nvSpPr>
          <p:spPr>
            <a:xfrm>
              <a:off x="6528092" y="2823376"/>
              <a:ext cx="717052" cy="741047"/>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750"/>
                                        <p:tgtEl>
                                          <p:spTgt spid="38"/>
                                        </p:tgtEl>
                                      </p:cBhvr>
                                    </p:animEffect>
                                  </p:childTnLst>
                                </p:cTn>
                              </p:par>
                              <p:par>
                                <p:cTn id="8" presetID="63" presetClass="path" presetSubtype="0" fill="hold" nodeType="withEffect">
                                  <p:stCondLst>
                                    <p:cond delay="0"/>
                                  </p:stCondLst>
                                  <p:childTnLst>
                                    <p:animMotion origin="layout" path="M -0.13281 -7.40741E-7 L 8.33333E-7 -7.40741E-7 " pathEditMode="relative" rAng="0" ptsTypes="AA">
                                      <p:cBhvr>
                                        <p:cTn id="9" dur="750" fill="hold"/>
                                        <p:tgtEl>
                                          <p:spTgt spid="38"/>
                                        </p:tgtEl>
                                        <p:attrNameLst>
                                          <p:attrName>ppt_x</p:attrName>
                                          <p:attrName>ppt_y</p:attrName>
                                        </p:attrNameLst>
                                      </p:cBhvr>
                                      <p:rCtr x="6641" y="0"/>
                                    </p:animMotion>
                                  </p:childTnLst>
                                </p:cTn>
                              </p:par>
                              <p:par>
                                <p:cTn id="10" presetID="10"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750"/>
                                        <p:tgtEl>
                                          <p:spTgt spid="37"/>
                                        </p:tgtEl>
                                      </p:cBhvr>
                                    </p:animEffect>
                                  </p:childTnLst>
                                </p:cTn>
                              </p:par>
                              <p:par>
                                <p:cTn id="13" presetID="63" presetClass="path" presetSubtype="0" fill="hold" nodeType="withEffect">
                                  <p:stCondLst>
                                    <p:cond delay="0"/>
                                  </p:stCondLst>
                                  <p:childTnLst>
                                    <p:animMotion origin="layout" path="M 0.12787 -7.40741E-7 L -3.75E-6 -7.40741E-7 " pathEditMode="relative" rAng="0" ptsTypes="AA">
                                      <p:cBhvr>
                                        <p:cTn id="14" dur="750" fill="hold"/>
                                        <p:tgtEl>
                                          <p:spTgt spid="37"/>
                                        </p:tgtEl>
                                        <p:attrNameLst>
                                          <p:attrName>ppt_x</p:attrName>
                                          <p:attrName>ppt_y</p:attrName>
                                        </p:attrNameLst>
                                      </p:cBhvr>
                                      <p:rCtr x="-6393" y="0"/>
                                    </p:animMotion>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2"/>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zh-CN" altLang="en-US" sz="800" i="1" dirty="0">
                  <a:solidFill>
                    <a:schemeClr val="bg1">
                      <a:lumMod val="50000"/>
                    </a:schemeClr>
                  </a:solidFill>
                  <a:latin typeface="Century Gothic" panose="020B0502020202020204" pitchFamily="34" charset="0"/>
                  <a:ea typeface="+mj-ea"/>
                </a:rPr>
                <a:t>Please add content here</a:t>
              </a:r>
              <a:endParaRPr lang="zh-CN" altLang="en-US" sz="800" i="1" dirty="0">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sp>
        <p:nvSpPr>
          <p:cNvPr id="2" name="六边形 1"/>
          <p:cNvSpPr/>
          <p:nvPr/>
        </p:nvSpPr>
        <p:spPr>
          <a:xfrm rot="5400000">
            <a:off x="1784858" y="2611393"/>
            <a:ext cx="1876948" cy="1618058"/>
          </a:xfrm>
          <a:prstGeom prst="hexagon">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27" name="六边形 26"/>
          <p:cNvSpPr/>
          <p:nvPr/>
        </p:nvSpPr>
        <p:spPr>
          <a:xfrm rot="5400000">
            <a:off x="4042979" y="2611393"/>
            <a:ext cx="1876948" cy="1618058"/>
          </a:xfrm>
          <a:prstGeom prst="hexagon">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28" name="六边形 27"/>
          <p:cNvSpPr/>
          <p:nvPr/>
        </p:nvSpPr>
        <p:spPr>
          <a:xfrm rot="5400000">
            <a:off x="6301100" y="2611393"/>
            <a:ext cx="1876948" cy="1618058"/>
          </a:xfrm>
          <a:prstGeom prst="hexagon">
            <a:avLst/>
          </a:prstGeom>
          <a:blipFill dpi="0" rotWithShape="0">
            <a:blip r:embed="rId3"/>
            <a:srcRect/>
            <a:tile tx="0" ty="0" sx="100000" sy="100000" flip="none" algn="ctr"/>
          </a:blip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29" name="六边形 28"/>
          <p:cNvSpPr/>
          <p:nvPr/>
        </p:nvSpPr>
        <p:spPr>
          <a:xfrm rot="5400000">
            <a:off x="8559221" y="2611393"/>
            <a:ext cx="1876948" cy="1618058"/>
          </a:xfrm>
          <a:prstGeom prst="hexagon">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8" name="椭圆 29"/>
          <p:cNvSpPr/>
          <p:nvPr/>
        </p:nvSpPr>
        <p:spPr>
          <a:xfrm>
            <a:off x="2352808" y="3077050"/>
            <a:ext cx="741048" cy="686744"/>
          </a:xfrm>
          <a:custGeom>
            <a:avLst/>
            <a:gdLst>
              <a:gd name="T0" fmla="*/ 5404 w 6827"/>
              <a:gd name="T1" fmla="*/ 0 h 6336"/>
              <a:gd name="T2" fmla="*/ 1422 w 6827"/>
              <a:gd name="T3" fmla="*/ 0 h 6336"/>
              <a:gd name="T4" fmla="*/ 0 w 6827"/>
              <a:gd name="T5" fmla="*/ 1422 h 6336"/>
              <a:gd name="T6" fmla="*/ 0 w 6827"/>
              <a:gd name="T7" fmla="*/ 3698 h 6336"/>
              <a:gd name="T8" fmla="*/ 1422 w 6827"/>
              <a:gd name="T9" fmla="*/ 5120 h 6336"/>
              <a:gd name="T10" fmla="*/ 2276 w 6827"/>
              <a:gd name="T11" fmla="*/ 5120 h 6336"/>
              <a:gd name="T12" fmla="*/ 2560 w 6827"/>
              <a:gd name="T13" fmla="*/ 4836 h 6336"/>
              <a:gd name="T14" fmla="*/ 2276 w 6827"/>
              <a:gd name="T15" fmla="*/ 4551 h 6336"/>
              <a:gd name="T16" fmla="*/ 1422 w 6827"/>
              <a:gd name="T17" fmla="*/ 4551 h 6336"/>
              <a:gd name="T18" fmla="*/ 569 w 6827"/>
              <a:gd name="T19" fmla="*/ 3698 h 6336"/>
              <a:gd name="T20" fmla="*/ 569 w 6827"/>
              <a:gd name="T21" fmla="*/ 1422 h 6336"/>
              <a:gd name="T22" fmla="*/ 1422 w 6827"/>
              <a:gd name="T23" fmla="*/ 569 h 6336"/>
              <a:gd name="T24" fmla="*/ 5404 w 6827"/>
              <a:gd name="T25" fmla="*/ 569 h 6336"/>
              <a:gd name="T26" fmla="*/ 6258 w 6827"/>
              <a:gd name="T27" fmla="*/ 1422 h 6336"/>
              <a:gd name="T28" fmla="*/ 6258 w 6827"/>
              <a:gd name="T29" fmla="*/ 3698 h 6336"/>
              <a:gd name="T30" fmla="*/ 5404 w 6827"/>
              <a:gd name="T31" fmla="*/ 4551 h 6336"/>
              <a:gd name="T32" fmla="*/ 5404 w 6827"/>
              <a:gd name="T33" fmla="*/ 3698 h 6336"/>
              <a:gd name="T34" fmla="*/ 4962 w 6827"/>
              <a:gd name="T35" fmla="*/ 3461 h 6336"/>
              <a:gd name="T36" fmla="*/ 3256 w 6827"/>
              <a:gd name="T37" fmla="*/ 4599 h 6336"/>
              <a:gd name="T38" fmla="*/ 3256 w 6827"/>
              <a:gd name="T39" fmla="*/ 5072 h 6336"/>
              <a:gd name="T40" fmla="*/ 4962 w 6827"/>
              <a:gd name="T41" fmla="*/ 6210 h 6336"/>
              <a:gd name="T42" fmla="*/ 5404 w 6827"/>
              <a:gd name="T43" fmla="*/ 5974 h 6336"/>
              <a:gd name="T44" fmla="*/ 5404 w 6827"/>
              <a:gd name="T45" fmla="*/ 5120 h 6336"/>
              <a:gd name="T46" fmla="*/ 6827 w 6827"/>
              <a:gd name="T47" fmla="*/ 3698 h 6336"/>
              <a:gd name="T48" fmla="*/ 6827 w 6827"/>
              <a:gd name="T49" fmla="*/ 1422 h 6336"/>
              <a:gd name="T50" fmla="*/ 5404 w 6827"/>
              <a:gd name="T51" fmla="*/ 0 h 6336"/>
              <a:gd name="T52" fmla="*/ 4836 w 6827"/>
              <a:gd name="T53" fmla="*/ 5442 h 6336"/>
              <a:gd name="T54" fmla="*/ 3926 w 6827"/>
              <a:gd name="T55" fmla="*/ 4836 h 6336"/>
              <a:gd name="T56" fmla="*/ 4836 w 6827"/>
              <a:gd name="T57" fmla="*/ 4229 h 6336"/>
              <a:gd name="T58" fmla="*/ 4836 w 6827"/>
              <a:gd name="T59" fmla="*/ 5442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27" h="6336">
                <a:moveTo>
                  <a:pt x="5404" y="0"/>
                </a:moveTo>
                <a:lnTo>
                  <a:pt x="1422" y="0"/>
                </a:lnTo>
                <a:cubicBezTo>
                  <a:pt x="637" y="0"/>
                  <a:pt x="0" y="637"/>
                  <a:pt x="0" y="1422"/>
                </a:cubicBezTo>
                <a:lnTo>
                  <a:pt x="0" y="3698"/>
                </a:lnTo>
                <a:cubicBezTo>
                  <a:pt x="0" y="4483"/>
                  <a:pt x="637" y="5120"/>
                  <a:pt x="1422" y="5120"/>
                </a:cubicBezTo>
                <a:lnTo>
                  <a:pt x="2276" y="5120"/>
                </a:lnTo>
                <a:cubicBezTo>
                  <a:pt x="2433" y="5120"/>
                  <a:pt x="2560" y="4993"/>
                  <a:pt x="2560" y="4836"/>
                </a:cubicBezTo>
                <a:cubicBezTo>
                  <a:pt x="2560" y="4679"/>
                  <a:pt x="2433" y="4551"/>
                  <a:pt x="2276" y="4551"/>
                </a:cubicBezTo>
                <a:lnTo>
                  <a:pt x="1422" y="4551"/>
                </a:lnTo>
                <a:cubicBezTo>
                  <a:pt x="951" y="4551"/>
                  <a:pt x="569" y="4169"/>
                  <a:pt x="569" y="3698"/>
                </a:cubicBezTo>
                <a:lnTo>
                  <a:pt x="569" y="1422"/>
                </a:lnTo>
                <a:cubicBezTo>
                  <a:pt x="569" y="951"/>
                  <a:pt x="951" y="569"/>
                  <a:pt x="1422" y="569"/>
                </a:cubicBezTo>
                <a:lnTo>
                  <a:pt x="5404" y="569"/>
                </a:lnTo>
                <a:cubicBezTo>
                  <a:pt x="5876" y="569"/>
                  <a:pt x="6258" y="951"/>
                  <a:pt x="6258" y="1422"/>
                </a:cubicBezTo>
                <a:lnTo>
                  <a:pt x="6258" y="3698"/>
                </a:lnTo>
                <a:cubicBezTo>
                  <a:pt x="6258" y="4169"/>
                  <a:pt x="5876" y="4551"/>
                  <a:pt x="5404" y="4551"/>
                </a:cubicBezTo>
                <a:lnTo>
                  <a:pt x="5404" y="3698"/>
                </a:lnTo>
                <a:cubicBezTo>
                  <a:pt x="5404" y="3471"/>
                  <a:pt x="5151" y="3335"/>
                  <a:pt x="4962" y="3461"/>
                </a:cubicBezTo>
                <a:lnTo>
                  <a:pt x="3256" y="4599"/>
                </a:lnTo>
                <a:cubicBezTo>
                  <a:pt x="3087" y="4712"/>
                  <a:pt x="3087" y="4960"/>
                  <a:pt x="3256" y="5072"/>
                </a:cubicBezTo>
                <a:lnTo>
                  <a:pt x="4962" y="6210"/>
                </a:lnTo>
                <a:cubicBezTo>
                  <a:pt x="5151" y="6336"/>
                  <a:pt x="5404" y="6201"/>
                  <a:pt x="5404" y="5974"/>
                </a:cubicBezTo>
                <a:lnTo>
                  <a:pt x="5404" y="5120"/>
                </a:lnTo>
                <a:cubicBezTo>
                  <a:pt x="6190" y="5120"/>
                  <a:pt x="6827" y="4483"/>
                  <a:pt x="6827" y="3698"/>
                </a:cubicBezTo>
                <a:lnTo>
                  <a:pt x="6827" y="1422"/>
                </a:lnTo>
                <a:cubicBezTo>
                  <a:pt x="6827" y="637"/>
                  <a:pt x="6190" y="0"/>
                  <a:pt x="5404" y="0"/>
                </a:cubicBezTo>
                <a:close/>
                <a:moveTo>
                  <a:pt x="4836" y="5442"/>
                </a:moveTo>
                <a:lnTo>
                  <a:pt x="3926" y="4836"/>
                </a:lnTo>
                <a:lnTo>
                  <a:pt x="4836" y="4229"/>
                </a:lnTo>
                <a:lnTo>
                  <a:pt x="4836" y="5442"/>
                </a:ln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9" name="椭圆 30"/>
          <p:cNvSpPr/>
          <p:nvPr/>
        </p:nvSpPr>
        <p:spPr>
          <a:xfrm>
            <a:off x="4616202" y="3049898"/>
            <a:ext cx="730501" cy="741048"/>
          </a:xfrm>
          <a:custGeom>
            <a:avLst/>
            <a:gdLst>
              <a:gd name="T0" fmla="*/ 375 w 500"/>
              <a:gd name="T1" fmla="*/ 188 h 508"/>
              <a:gd name="T2" fmla="*/ 188 w 500"/>
              <a:gd name="T3" fmla="*/ 0 h 508"/>
              <a:gd name="T4" fmla="*/ 0 w 500"/>
              <a:gd name="T5" fmla="*/ 188 h 508"/>
              <a:gd name="T6" fmla="*/ 188 w 500"/>
              <a:gd name="T7" fmla="*/ 375 h 508"/>
              <a:gd name="T8" fmla="*/ 375 w 500"/>
              <a:gd name="T9" fmla="*/ 188 h 508"/>
              <a:gd name="T10" fmla="*/ 188 w 500"/>
              <a:gd name="T11" fmla="*/ 328 h 508"/>
              <a:gd name="T12" fmla="*/ 47 w 500"/>
              <a:gd name="T13" fmla="*/ 188 h 508"/>
              <a:gd name="T14" fmla="*/ 188 w 500"/>
              <a:gd name="T15" fmla="*/ 47 h 508"/>
              <a:gd name="T16" fmla="*/ 328 w 500"/>
              <a:gd name="T17" fmla="*/ 188 h 508"/>
              <a:gd name="T18" fmla="*/ 188 w 500"/>
              <a:gd name="T19" fmla="*/ 328 h 508"/>
              <a:gd name="T20" fmla="*/ 500 w 500"/>
              <a:gd name="T21" fmla="*/ 466 h 508"/>
              <a:gd name="T22" fmla="*/ 458 w 500"/>
              <a:gd name="T23" fmla="*/ 508 h 508"/>
              <a:gd name="T24" fmla="*/ 314 w 500"/>
              <a:gd name="T25" fmla="*/ 364 h 508"/>
              <a:gd name="T26" fmla="*/ 356 w 500"/>
              <a:gd name="T27" fmla="*/ 322 h 508"/>
              <a:gd name="T28" fmla="*/ 500 w 500"/>
              <a:gd name="T29" fmla="*/ 466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0" h="508">
                <a:moveTo>
                  <a:pt x="375" y="188"/>
                </a:moveTo>
                <a:cubicBezTo>
                  <a:pt x="375" y="84"/>
                  <a:pt x="291" y="0"/>
                  <a:pt x="188" y="0"/>
                </a:cubicBezTo>
                <a:cubicBezTo>
                  <a:pt x="84" y="0"/>
                  <a:pt x="0" y="84"/>
                  <a:pt x="0" y="188"/>
                </a:cubicBezTo>
                <a:cubicBezTo>
                  <a:pt x="0" y="291"/>
                  <a:pt x="84" y="375"/>
                  <a:pt x="188" y="375"/>
                </a:cubicBezTo>
                <a:cubicBezTo>
                  <a:pt x="291" y="375"/>
                  <a:pt x="375" y="291"/>
                  <a:pt x="375" y="188"/>
                </a:cubicBezTo>
                <a:close/>
                <a:moveTo>
                  <a:pt x="188" y="328"/>
                </a:moveTo>
                <a:cubicBezTo>
                  <a:pt x="110" y="328"/>
                  <a:pt x="47" y="265"/>
                  <a:pt x="47" y="188"/>
                </a:cubicBezTo>
                <a:cubicBezTo>
                  <a:pt x="47" y="110"/>
                  <a:pt x="110" y="47"/>
                  <a:pt x="188" y="47"/>
                </a:cubicBezTo>
                <a:cubicBezTo>
                  <a:pt x="265" y="47"/>
                  <a:pt x="328" y="110"/>
                  <a:pt x="328" y="188"/>
                </a:cubicBezTo>
                <a:cubicBezTo>
                  <a:pt x="328" y="265"/>
                  <a:pt x="265" y="328"/>
                  <a:pt x="188" y="328"/>
                </a:cubicBezTo>
                <a:close/>
                <a:moveTo>
                  <a:pt x="500" y="466"/>
                </a:moveTo>
                <a:lnTo>
                  <a:pt x="458" y="508"/>
                </a:lnTo>
                <a:lnTo>
                  <a:pt x="314" y="364"/>
                </a:lnTo>
                <a:lnTo>
                  <a:pt x="356" y="322"/>
                </a:lnTo>
                <a:lnTo>
                  <a:pt x="500" y="466"/>
                </a:ln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0" name="椭圆 31"/>
          <p:cNvSpPr/>
          <p:nvPr/>
        </p:nvSpPr>
        <p:spPr>
          <a:xfrm>
            <a:off x="6869050" y="3061053"/>
            <a:ext cx="741048" cy="718738"/>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1" name="椭圆 32"/>
          <p:cNvSpPr/>
          <p:nvPr/>
        </p:nvSpPr>
        <p:spPr>
          <a:xfrm>
            <a:off x="9127171" y="3050459"/>
            <a:ext cx="741048" cy="739926"/>
          </a:xfrm>
          <a:custGeom>
            <a:avLst/>
            <a:gdLst>
              <a:gd name="connsiteX0" fmla="*/ 288111 w 575551"/>
              <a:gd name="connsiteY0" fmla="*/ 195956 h 574680"/>
              <a:gd name="connsiteX1" fmla="*/ 250987 w 575551"/>
              <a:gd name="connsiteY1" fmla="*/ 204012 h 574680"/>
              <a:gd name="connsiteX2" fmla="*/ 204180 w 575551"/>
              <a:gd name="connsiteY2" fmla="*/ 324853 h 574680"/>
              <a:gd name="connsiteX3" fmla="*/ 288111 w 575551"/>
              <a:gd name="connsiteY3" fmla="*/ 378828 h 574680"/>
              <a:gd name="connsiteX4" fmla="*/ 325234 w 575551"/>
              <a:gd name="connsiteY4" fmla="*/ 370772 h 574680"/>
              <a:gd name="connsiteX5" fmla="*/ 371234 w 575551"/>
              <a:gd name="connsiteY5" fmla="*/ 250737 h 574680"/>
              <a:gd name="connsiteX6" fmla="*/ 288111 w 575551"/>
              <a:gd name="connsiteY6" fmla="*/ 195956 h 574680"/>
              <a:gd name="connsiteX7" fmla="*/ 288111 w 575551"/>
              <a:gd name="connsiteY7" fmla="*/ 163732 h 574680"/>
              <a:gd name="connsiteX8" fmla="*/ 401094 w 575551"/>
              <a:gd name="connsiteY8" fmla="*/ 237042 h 574680"/>
              <a:gd name="connsiteX9" fmla="*/ 338146 w 575551"/>
              <a:gd name="connsiteY9" fmla="*/ 400579 h 574680"/>
              <a:gd name="connsiteX10" fmla="*/ 288111 w 575551"/>
              <a:gd name="connsiteY10" fmla="*/ 411052 h 574680"/>
              <a:gd name="connsiteX11" fmla="*/ 175127 w 575551"/>
              <a:gd name="connsiteY11" fmla="*/ 337742 h 574680"/>
              <a:gd name="connsiteX12" fmla="*/ 237268 w 575551"/>
              <a:gd name="connsiteY12" fmla="*/ 175011 h 574680"/>
              <a:gd name="connsiteX13" fmla="*/ 288111 w 575551"/>
              <a:gd name="connsiteY13" fmla="*/ 163732 h 574680"/>
              <a:gd name="connsiteX14" fmla="*/ 307478 w 575551"/>
              <a:gd name="connsiteY14" fmla="*/ 33198 h 574680"/>
              <a:gd name="connsiteX15" fmla="*/ 260674 w 575551"/>
              <a:gd name="connsiteY15" fmla="*/ 34004 h 574680"/>
              <a:gd name="connsiteX16" fmla="*/ 255025 w 575551"/>
              <a:gd name="connsiteY16" fmla="*/ 64624 h 574680"/>
              <a:gd name="connsiteX17" fmla="*/ 179171 w 575551"/>
              <a:gd name="connsiteY17" fmla="*/ 116999 h 574680"/>
              <a:gd name="connsiteX18" fmla="*/ 150120 w 575551"/>
              <a:gd name="connsiteY18" fmla="*/ 111359 h 574680"/>
              <a:gd name="connsiteX19" fmla="*/ 121876 w 575551"/>
              <a:gd name="connsiteY19" fmla="*/ 93631 h 574680"/>
              <a:gd name="connsiteX20" fmla="*/ 88791 w 575551"/>
              <a:gd name="connsiteY20" fmla="*/ 127474 h 574680"/>
              <a:gd name="connsiteX21" fmla="*/ 107351 w 575551"/>
              <a:gd name="connsiteY21" fmla="*/ 153259 h 574680"/>
              <a:gd name="connsiteX22" fmla="*/ 108965 w 575551"/>
              <a:gd name="connsiteY22" fmla="*/ 215304 h 574680"/>
              <a:gd name="connsiteX23" fmla="*/ 66196 w 575551"/>
              <a:gd name="connsiteY23" fmla="*/ 260427 h 574680"/>
              <a:gd name="connsiteX24" fmla="*/ 33110 w 575551"/>
              <a:gd name="connsiteY24" fmla="*/ 267679 h 574680"/>
              <a:gd name="connsiteX25" fmla="*/ 33917 w 575551"/>
              <a:gd name="connsiteY25" fmla="*/ 314414 h 574680"/>
              <a:gd name="connsiteX26" fmla="*/ 65389 w 575551"/>
              <a:gd name="connsiteY26" fmla="*/ 320055 h 574680"/>
              <a:gd name="connsiteX27" fmla="*/ 110579 w 575551"/>
              <a:gd name="connsiteY27" fmla="*/ 362761 h 574680"/>
              <a:gd name="connsiteX28" fmla="*/ 112193 w 575551"/>
              <a:gd name="connsiteY28" fmla="*/ 424806 h 574680"/>
              <a:gd name="connsiteX29" fmla="*/ 93633 w 575551"/>
              <a:gd name="connsiteY29" fmla="*/ 453008 h 574680"/>
              <a:gd name="connsiteX30" fmla="*/ 127525 w 575551"/>
              <a:gd name="connsiteY30" fmla="*/ 486045 h 574680"/>
              <a:gd name="connsiteX31" fmla="*/ 154155 w 575551"/>
              <a:gd name="connsiteY31" fmla="*/ 467512 h 574680"/>
              <a:gd name="connsiteX32" fmla="*/ 187240 w 575551"/>
              <a:gd name="connsiteY32" fmla="*/ 460260 h 574680"/>
              <a:gd name="connsiteX33" fmla="*/ 261481 w 575551"/>
              <a:gd name="connsiteY33" fmla="*/ 508606 h 574680"/>
              <a:gd name="connsiteX34" fmla="*/ 268743 w 575551"/>
              <a:gd name="connsiteY34" fmla="*/ 541643 h 574680"/>
              <a:gd name="connsiteX35" fmla="*/ 315547 w 575551"/>
              <a:gd name="connsiteY35" fmla="*/ 541643 h 574680"/>
              <a:gd name="connsiteX36" fmla="*/ 321196 w 575551"/>
              <a:gd name="connsiteY36" fmla="*/ 508606 h 574680"/>
              <a:gd name="connsiteX37" fmla="*/ 397050 w 575551"/>
              <a:gd name="connsiteY37" fmla="*/ 457037 h 574680"/>
              <a:gd name="connsiteX38" fmla="*/ 426101 w 575551"/>
              <a:gd name="connsiteY38" fmla="*/ 461871 h 574680"/>
              <a:gd name="connsiteX39" fmla="*/ 454345 w 575551"/>
              <a:gd name="connsiteY39" fmla="*/ 481210 h 574680"/>
              <a:gd name="connsiteX40" fmla="*/ 487430 w 575551"/>
              <a:gd name="connsiteY40" fmla="*/ 446562 h 574680"/>
              <a:gd name="connsiteX41" fmla="*/ 468870 w 575551"/>
              <a:gd name="connsiteY41" fmla="*/ 420777 h 574680"/>
              <a:gd name="connsiteX42" fmla="*/ 510025 w 575551"/>
              <a:gd name="connsiteY42" fmla="*/ 313609 h 574680"/>
              <a:gd name="connsiteX43" fmla="*/ 543111 w 575551"/>
              <a:gd name="connsiteY43" fmla="*/ 306357 h 574680"/>
              <a:gd name="connsiteX44" fmla="*/ 541497 w 575551"/>
              <a:gd name="connsiteY44" fmla="*/ 258816 h 574680"/>
              <a:gd name="connsiteX45" fmla="*/ 510832 w 575551"/>
              <a:gd name="connsiteY45" fmla="*/ 253981 h 574680"/>
              <a:gd name="connsiteX46" fmla="*/ 464028 w 575551"/>
              <a:gd name="connsiteY46" fmla="*/ 149230 h 574680"/>
              <a:gd name="connsiteX47" fmla="*/ 481781 w 575551"/>
              <a:gd name="connsiteY47" fmla="*/ 121028 h 574680"/>
              <a:gd name="connsiteX48" fmla="*/ 447889 w 575551"/>
              <a:gd name="connsiteY48" fmla="*/ 88797 h 574680"/>
              <a:gd name="connsiteX49" fmla="*/ 422066 w 575551"/>
              <a:gd name="connsiteY49" fmla="*/ 106524 h 574680"/>
              <a:gd name="connsiteX50" fmla="*/ 388981 w 575551"/>
              <a:gd name="connsiteY50" fmla="*/ 113776 h 574680"/>
              <a:gd name="connsiteX51" fmla="*/ 314740 w 575551"/>
              <a:gd name="connsiteY51" fmla="*/ 65429 h 574680"/>
              <a:gd name="connsiteX52" fmla="*/ 307478 w 575551"/>
              <a:gd name="connsiteY52" fmla="*/ 33198 h 574680"/>
              <a:gd name="connsiteX53" fmla="*/ 327652 w 575551"/>
              <a:gd name="connsiteY53" fmla="*/ 2579 h 574680"/>
              <a:gd name="connsiteX54" fmla="*/ 338142 w 575551"/>
              <a:gd name="connsiteY54" fmla="*/ 9831 h 574680"/>
              <a:gd name="connsiteX55" fmla="*/ 340563 w 575551"/>
              <a:gd name="connsiteY55" fmla="*/ 21917 h 574680"/>
              <a:gd name="connsiteX56" fmla="*/ 343791 w 575551"/>
              <a:gd name="connsiteY56" fmla="*/ 52537 h 574680"/>
              <a:gd name="connsiteX57" fmla="*/ 388981 w 575551"/>
              <a:gd name="connsiteY57" fmla="*/ 81545 h 574680"/>
              <a:gd name="connsiteX58" fmla="*/ 409155 w 575551"/>
              <a:gd name="connsiteY58" fmla="*/ 76710 h 574680"/>
              <a:gd name="connsiteX59" fmla="*/ 430943 w 575551"/>
              <a:gd name="connsiteY59" fmla="*/ 57372 h 574680"/>
              <a:gd name="connsiteX60" fmla="*/ 441433 w 575551"/>
              <a:gd name="connsiteY60" fmla="*/ 50120 h 574680"/>
              <a:gd name="connsiteX61" fmla="*/ 454345 w 575551"/>
              <a:gd name="connsiteY61" fmla="*/ 52537 h 574680"/>
              <a:gd name="connsiteX62" fmla="*/ 517288 w 575551"/>
              <a:gd name="connsiteY62" fmla="*/ 113776 h 574680"/>
              <a:gd name="connsiteX63" fmla="*/ 519709 w 575551"/>
              <a:gd name="connsiteY63" fmla="*/ 125863 h 574680"/>
              <a:gd name="connsiteX64" fmla="*/ 513253 w 575551"/>
              <a:gd name="connsiteY64" fmla="*/ 137143 h 574680"/>
              <a:gd name="connsiteX65" fmla="*/ 493886 w 575551"/>
              <a:gd name="connsiteY65" fmla="*/ 160511 h 574680"/>
              <a:gd name="connsiteX66" fmla="*/ 522130 w 575551"/>
              <a:gd name="connsiteY66" fmla="*/ 224167 h 574680"/>
              <a:gd name="connsiteX67" fmla="*/ 551987 w 575551"/>
              <a:gd name="connsiteY67" fmla="*/ 225779 h 574680"/>
              <a:gd name="connsiteX68" fmla="*/ 564092 w 575551"/>
              <a:gd name="connsiteY68" fmla="*/ 227391 h 574680"/>
              <a:gd name="connsiteX69" fmla="*/ 571354 w 575551"/>
              <a:gd name="connsiteY69" fmla="*/ 238671 h 574680"/>
              <a:gd name="connsiteX70" fmla="*/ 572968 w 575551"/>
              <a:gd name="connsiteY70" fmla="*/ 326501 h 574680"/>
              <a:gd name="connsiteX71" fmla="*/ 566513 w 575551"/>
              <a:gd name="connsiteY71" fmla="*/ 336976 h 574680"/>
              <a:gd name="connsiteX72" fmla="*/ 553601 w 575551"/>
              <a:gd name="connsiteY72" fmla="*/ 339393 h 574680"/>
              <a:gd name="connsiteX73" fmla="*/ 522937 w 575551"/>
              <a:gd name="connsiteY73" fmla="*/ 342617 h 574680"/>
              <a:gd name="connsiteX74" fmla="*/ 497921 w 575551"/>
              <a:gd name="connsiteY74" fmla="*/ 407884 h 574680"/>
              <a:gd name="connsiteX75" fmla="*/ 518095 w 575551"/>
              <a:gd name="connsiteY75" fmla="*/ 429640 h 574680"/>
              <a:gd name="connsiteX76" fmla="*/ 526164 w 575551"/>
              <a:gd name="connsiteY76" fmla="*/ 440116 h 574680"/>
              <a:gd name="connsiteX77" fmla="*/ 522937 w 575551"/>
              <a:gd name="connsiteY77" fmla="*/ 453008 h 574680"/>
              <a:gd name="connsiteX78" fmla="*/ 461607 w 575551"/>
              <a:gd name="connsiteY78" fmla="*/ 516664 h 574680"/>
              <a:gd name="connsiteX79" fmla="*/ 449503 w 575551"/>
              <a:gd name="connsiteY79" fmla="*/ 519082 h 574680"/>
              <a:gd name="connsiteX80" fmla="*/ 438205 w 575551"/>
              <a:gd name="connsiteY80" fmla="*/ 511830 h 574680"/>
              <a:gd name="connsiteX81" fmla="*/ 414804 w 575551"/>
              <a:gd name="connsiteY81" fmla="*/ 492491 h 574680"/>
              <a:gd name="connsiteX82" fmla="*/ 397050 w 575551"/>
              <a:gd name="connsiteY82" fmla="*/ 489268 h 574680"/>
              <a:gd name="connsiteX83" fmla="*/ 351054 w 575551"/>
              <a:gd name="connsiteY83" fmla="*/ 520693 h 574680"/>
              <a:gd name="connsiteX84" fmla="*/ 349440 w 575551"/>
              <a:gd name="connsiteY84" fmla="*/ 550507 h 574680"/>
              <a:gd name="connsiteX85" fmla="*/ 347826 w 575551"/>
              <a:gd name="connsiteY85" fmla="*/ 563399 h 574680"/>
              <a:gd name="connsiteX86" fmla="*/ 336528 w 575551"/>
              <a:gd name="connsiteY86" fmla="*/ 570651 h 574680"/>
              <a:gd name="connsiteX87" fmla="*/ 288110 w 575551"/>
              <a:gd name="connsiteY87" fmla="*/ 574680 h 574680"/>
              <a:gd name="connsiteX88" fmla="*/ 248569 w 575551"/>
              <a:gd name="connsiteY88" fmla="*/ 572263 h 574680"/>
              <a:gd name="connsiteX89" fmla="*/ 237272 w 575551"/>
              <a:gd name="connsiteY89" fmla="*/ 565011 h 574680"/>
              <a:gd name="connsiteX90" fmla="*/ 234851 w 575551"/>
              <a:gd name="connsiteY90" fmla="*/ 552924 h 574680"/>
              <a:gd name="connsiteX91" fmla="*/ 232430 w 575551"/>
              <a:gd name="connsiteY91" fmla="*/ 521499 h 574680"/>
              <a:gd name="connsiteX92" fmla="*/ 187240 w 575551"/>
              <a:gd name="connsiteY92" fmla="*/ 492491 h 574680"/>
              <a:gd name="connsiteX93" fmla="*/ 167066 w 575551"/>
              <a:gd name="connsiteY93" fmla="*/ 496520 h 574680"/>
              <a:gd name="connsiteX94" fmla="*/ 144471 w 575551"/>
              <a:gd name="connsiteY94" fmla="*/ 516664 h 574680"/>
              <a:gd name="connsiteX95" fmla="*/ 133981 w 575551"/>
              <a:gd name="connsiteY95" fmla="*/ 524722 h 574680"/>
              <a:gd name="connsiteX96" fmla="*/ 121069 w 575551"/>
              <a:gd name="connsiteY96" fmla="*/ 522305 h 574680"/>
              <a:gd name="connsiteX97" fmla="*/ 58126 w 575551"/>
              <a:gd name="connsiteY97" fmla="*/ 460260 h 574680"/>
              <a:gd name="connsiteX98" fmla="*/ 54898 w 575551"/>
              <a:gd name="connsiteY98" fmla="*/ 448173 h 574680"/>
              <a:gd name="connsiteX99" fmla="*/ 62161 w 575551"/>
              <a:gd name="connsiteY99" fmla="*/ 436892 h 574680"/>
              <a:gd name="connsiteX100" fmla="*/ 82335 w 575551"/>
              <a:gd name="connsiteY100" fmla="*/ 413525 h 574680"/>
              <a:gd name="connsiteX101" fmla="*/ 81528 w 575551"/>
              <a:gd name="connsiteY101" fmla="*/ 375653 h 574680"/>
              <a:gd name="connsiteX102" fmla="*/ 54091 w 575551"/>
              <a:gd name="connsiteY102" fmla="*/ 349869 h 574680"/>
              <a:gd name="connsiteX103" fmla="*/ 24234 w 575551"/>
              <a:gd name="connsiteY103" fmla="*/ 348257 h 574680"/>
              <a:gd name="connsiteX104" fmla="*/ 11322 w 575551"/>
              <a:gd name="connsiteY104" fmla="*/ 346645 h 574680"/>
              <a:gd name="connsiteX105" fmla="*/ 4060 w 575551"/>
              <a:gd name="connsiteY105" fmla="*/ 335365 h 574680"/>
              <a:gd name="connsiteX106" fmla="*/ 3253 w 575551"/>
              <a:gd name="connsiteY106" fmla="*/ 247535 h 574680"/>
              <a:gd name="connsiteX107" fmla="*/ 9708 w 575551"/>
              <a:gd name="connsiteY107" fmla="*/ 236254 h 574680"/>
              <a:gd name="connsiteX108" fmla="*/ 22620 w 575551"/>
              <a:gd name="connsiteY108" fmla="*/ 233837 h 574680"/>
              <a:gd name="connsiteX109" fmla="*/ 53284 w 575551"/>
              <a:gd name="connsiteY109" fmla="*/ 230614 h 574680"/>
              <a:gd name="connsiteX110" fmla="*/ 79107 w 575551"/>
              <a:gd name="connsiteY110" fmla="*/ 204023 h 574680"/>
              <a:gd name="connsiteX111" fmla="*/ 78300 w 575551"/>
              <a:gd name="connsiteY111" fmla="*/ 166152 h 574680"/>
              <a:gd name="connsiteX112" fmla="*/ 58126 w 575551"/>
              <a:gd name="connsiteY112" fmla="*/ 144395 h 574680"/>
              <a:gd name="connsiteX113" fmla="*/ 50864 w 575551"/>
              <a:gd name="connsiteY113" fmla="*/ 133920 h 574680"/>
              <a:gd name="connsiteX114" fmla="*/ 53284 w 575551"/>
              <a:gd name="connsiteY114" fmla="*/ 121028 h 574680"/>
              <a:gd name="connsiteX115" fmla="*/ 114614 w 575551"/>
              <a:gd name="connsiteY115" fmla="*/ 58177 h 574680"/>
              <a:gd name="connsiteX116" fmla="*/ 127525 w 575551"/>
              <a:gd name="connsiteY116" fmla="*/ 54954 h 574680"/>
              <a:gd name="connsiteX117" fmla="*/ 138015 w 575551"/>
              <a:gd name="connsiteY117" fmla="*/ 62206 h 574680"/>
              <a:gd name="connsiteX118" fmla="*/ 161417 w 575551"/>
              <a:gd name="connsiteY118" fmla="*/ 81545 h 574680"/>
              <a:gd name="connsiteX119" fmla="*/ 179171 w 575551"/>
              <a:gd name="connsiteY119" fmla="*/ 84768 h 574680"/>
              <a:gd name="connsiteX120" fmla="*/ 225167 w 575551"/>
              <a:gd name="connsiteY120" fmla="*/ 53343 h 574680"/>
              <a:gd name="connsiteX121" fmla="*/ 226781 w 575551"/>
              <a:gd name="connsiteY121" fmla="*/ 24335 h 574680"/>
              <a:gd name="connsiteX122" fmla="*/ 229202 w 575551"/>
              <a:gd name="connsiteY122" fmla="*/ 11442 h 574680"/>
              <a:gd name="connsiteX123" fmla="*/ 239693 w 575551"/>
              <a:gd name="connsiteY123" fmla="*/ 4190 h 574680"/>
              <a:gd name="connsiteX124" fmla="*/ 327652 w 575551"/>
              <a:gd name="connsiteY124" fmla="*/ 2579 h 5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575551" h="574680">
                <a:moveTo>
                  <a:pt x="288111" y="195956"/>
                </a:moveTo>
                <a:cubicBezTo>
                  <a:pt x="275198" y="195956"/>
                  <a:pt x="262286" y="199179"/>
                  <a:pt x="250987" y="204012"/>
                </a:cubicBezTo>
                <a:cubicBezTo>
                  <a:pt x="204987" y="224958"/>
                  <a:pt x="184004" y="278933"/>
                  <a:pt x="204180" y="324853"/>
                </a:cubicBezTo>
                <a:cubicBezTo>
                  <a:pt x="218706" y="357882"/>
                  <a:pt x="251794" y="378828"/>
                  <a:pt x="288111" y="378828"/>
                </a:cubicBezTo>
                <a:cubicBezTo>
                  <a:pt x="301023" y="378828"/>
                  <a:pt x="313128" y="376411"/>
                  <a:pt x="325234" y="370772"/>
                </a:cubicBezTo>
                <a:cubicBezTo>
                  <a:pt x="371234" y="350632"/>
                  <a:pt x="392217" y="296657"/>
                  <a:pt x="371234" y="250737"/>
                </a:cubicBezTo>
                <a:cubicBezTo>
                  <a:pt x="356708" y="217708"/>
                  <a:pt x="323620" y="195956"/>
                  <a:pt x="288111" y="195956"/>
                </a:cubicBezTo>
                <a:close/>
                <a:moveTo>
                  <a:pt x="288111" y="163732"/>
                </a:moveTo>
                <a:cubicBezTo>
                  <a:pt x="336532" y="163732"/>
                  <a:pt x="380919" y="192734"/>
                  <a:pt x="401094" y="237042"/>
                </a:cubicBezTo>
                <a:cubicBezTo>
                  <a:pt x="428533" y="299879"/>
                  <a:pt x="400287" y="372383"/>
                  <a:pt x="338146" y="400579"/>
                </a:cubicBezTo>
                <a:cubicBezTo>
                  <a:pt x="322006" y="407830"/>
                  <a:pt x="305058" y="411052"/>
                  <a:pt x="288111" y="411052"/>
                </a:cubicBezTo>
                <a:cubicBezTo>
                  <a:pt x="238882" y="411052"/>
                  <a:pt x="194496" y="382050"/>
                  <a:pt x="175127" y="337742"/>
                </a:cubicBezTo>
                <a:cubicBezTo>
                  <a:pt x="146881" y="275711"/>
                  <a:pt x="175127" y="202401"/>
                  <a:pt x="237268" y="175011"/>
                </a:cubicBezTo>
                <a:cubicBezTo>
                  <a:pt x="253408" y="167760"/>
                  <a:pt x="270356" y="163732"/>
                  <a:pt x="288111" y="163732"/>
                </a:cubicBezTo>
                <a:close/>
                <a:moveTo>
                  <a:pt x="307478" y="33198"/>
                </a:moveTo>
                <a:cubicBezTo>
                  <a:pt x="292145" y="31587"/>
                  <a:pt x="276006" y="32392"/>
                  <a:pt x="260674" y="34004"/>
                </a:cubicBezTo>
                <a:cubicBezTo>
                  <a:pt x="260674" y="44479"/>
                  <a:pt x="259060" y="54954"/>
                  <a:pt x="255025" y="64624"/>
                </a:cubicBezTo>
                <a:cubicBezTo>
                  <a:pt x="242921" y="96049"/>
                  <a:pt x="212256" y="116999"/>
                  <a:pt x="179171" y="116999"/>
                </a:cubicBezTo>
                <a:cubicBezTo>
                  <a:pt x="168680" y="116999"/>
                  <a:pt x="158997" y="115387"/>
                  <a:pt x="150120" y="111359"/>
                </a:cubicBezTo>
                <a:cubicBezTo>
                  <a:pt x="139629" y="107330"/>
                  <a:pt x="129946" y="101689"/>
                  <a:pt x="121876" y="93631"/>
                </a:cubicBezTo>
                <a:cubicBezTo>
                  <a:pt x="109772" y="103301"/>
                  <a:pt x="99281" y="114582"/>
                  <a:pt x="88791" y="127474"/>
                </a:cubicBezTo>
                <a:cubicBezTo>
                  <a:pt x="96860" y="134726"/>
                  <a:pt x="103316" y="143590"/>
                  <a:pt x="107351" y="153259"/>
                </a:cubicBezTo>
                <a:cubicBezTo>
                  <a:pt x="116228" y="172598"/>
                  <a:pt x="117034" y="195160"/>
                  <a:pt x="108965" y="215304"/>
                </a:cubicBezTo>
                <a:cubicBezTo>
                  <a:pt x="100895" y="235448"/>
                  <a:pt x="86370" y="251564"/>
                  <a:pt x="66196" y="260427"/>
                </a:cubicBezTo>
                <a:cubicBezTo>
                  <a:pt x="55705" y="265262"/>
                  <a:pt x="44408" y="267679"/>
                  <a:pt x="33110" y="267679"/>
                </a:cubicBezTo>
                <a:cubicBezTo>
                  <a:pt x="31496" y="282989"/>
                  <a:pt x="32303" y="299105"/>
                  <a:pt x="33917" y="314414"/>
                </a:cubicBezTo>
                <a:cubicBezTo>
                  <a:pt x="44408" y="313609"/>
                  <a:pt x="55705" y="316026"/>
                  <a:pt x="65389" y="320055"/>
                </a:cubicBezTo>
                <a:cubicBezTo>
                  <a:pt x="85563" y="327307"/>
                  <a:pt x="101702" y="342617"/>
                  <a:pt x="110579" y="362761"/>
                </a:cubicBezTo>
                <a:cubicBezTo>
                  <a:pt x="119455" y="382100"/>
                  <a:pt x="120262" y="404661"/>
                  <a:pt x="112193" y="424806"/>
                </a:cubicBezTo>
                <a:cubicBezTo>
                  <a:pt x="108158" y="435281"/>
                  <a:pt x="101702" y="444950"/>
                  <a:pt x="93633" y="453008"/>
                </a:cubicBezTo>
                <a:cubicBezTo>
                  <a:pt x="104123" y="465095"/>
                  <a:pt x="115421" y="476375"/>
                  <a:pt x="127525" y="486045"/>
                </a:cubicBezTo>
                <a:cubicBezTo>
                  <a:pt x="134788" y="477987"/>
                  <a:pt x="143664" y="471541"/>
                  <a:pt x="154155" y="467512"/>
                </a:cubicBezTo>
                <a:cubicBezTo>
                  <a:pt x="164645" y="462677"/>
                  <a:pt x="175943" y="460260"/>
                  <a:pt x="187240" y="460260"/>
                </a:cubicBezTo>
                <a:cubicBezTo>
                  <a:pt x="219519" y="460260"/>
                  <a:pt x="248569" y="478793"/>
                  <a:pt x="261481" y="508606"/>
                </a:cubicBezTo>
                <a:cubicBezTo>
                  <a:pt x="266323" y="519082"/>
                  <a:pt x="268743" y="530362"/>
                  <a:pt x="268743" y="541643"/>
                </a:cubicBezTo>
                <a:cubicBezTo>
                  <a:pt x="284076" y="543255"/>
                  <a:pt x="300215" y="543255"/>
                  <a:pt x="315547" y="541643"/>
                </a:cubicBezTo>
                <a:cubicBezTo>
                  <a:pt x="315547" y="530362"/>
                  <a:pt x="317161" y="519082"/>
                  <a:pt x="321196" y="508606"/>
                </a:cubicBezTo>
                <a:cubicBezTo>
                  <a:pt x="333300" y="477987"/>
                  <a:pt x="363965" y="457037"/>
                  <a:pt x="397050" y="457037"/>
                </a:cubicBezTo>
                <a:cubicBezTo>
                  <a:pt x="406734" y="457037"/>
                  <a:pt x="417224" y="458648"/>
                  <a:pt x="426101" y="461871"/>
                </a:cubicBezTo>
                <a:cubicBezTo>
                  <a:pt x="437399" y="466706"/>
                  <a:pt x="446275" y="472347"/>
                  <a:pt x="454345" y="481210"/>
                </a:cubicBezTo>
                <a:cubicBezTo>
                  <a:pt x="466449" y="470735"/>
                  <a:pt x="477747" y="459454"/>
                  <a:pt x="487430" y="446562"/>
                </a:cubicBezTo>
                <a:cubicBezTo>
                  <a:pt x="479361" y="439310"/>
                  <a:pt x="472905" y="430446"/>
                  <a:pt x="468870" y="420777"/>
                </a:cubicBezTo>
                <a:cubicBezTo>
                  <a:pt x="450310" y="379682"/>
                  <a:pt x="468870" y="331336"/>
                  <a:pt x="510025" y="313609"/>
                </a:cubicBezTo>
                <a:cubicBezTo>
                  <a:pt x="520516" y="308774"/>
                  <a:pt x="531006" y="306357"/>
                  <a:pt x="543111" y="306357"/>
                </a:cubicBezTo>
                <a:cubicBezTo>
                  <a:pt x="543918" y="290241"/>
                  <a:pt x="543918" y="274931"/>
                  <a:pt x="541497" y="258816"/>
                </a:cubicBezTo>
                <a:cubicBezTo>
                  <a:pt x="531006" y="259622"/>
                  <a:pt x="520516" y="258010"/>
                  <a:pt x="510832" y="253981"/>
                </a:cubicBezTo>
                <a:cubicBezTo>
                  <a:pt x="468870" y="237866"/>
                  <a:pt x="447889" y="190325"/>
                  <a:pt x="464028" y="149230"/>
                </a:cubicBezTo>
                <a:cubicBezTo>
                  <a:pt x="468063" y="138755"/>
                  <a:pt x="473712" y="129086"/>
                  <a:pt x="481781" y="121028"/>
                </a:cubicBezTo>
                <a:cubicBezTo>
                  <a:pt x="471291" y="108941"/>
                  <a:pt x="459993" y="98466"/>
                  <a:pt x="447889" y="88797"/>
                </a:cubicBezTo>
                <a:cubicBezTo>
                  <a:pt x="440626" y="96049"/>
                  <a:pt x="431750" y="102495"/>
                  <a:pt x="422066" y="106524"/>
                </a:cubicBezTo>
                <a:cubicBezTo>
                  <a:pt x="411576" y="111359"/>
                  <a:pt x="400278" y="113776"/>
                  <a:pt x="388981" y="113776"/>
                </a:cubicBezTo>
                <a:cubicBezTo>
                  <a:pt x="356702" y="113776"/>
                  <a:pt x="327652" y="94437"/>
                  <a:pt x="314740" y="65429"/>
                </a:cubicBezTo>
                <a:cubicBezTo>
                  <a:pt x="309898" y="54954"/>
                  <a:pt x="307478" y="44479"/>
                  <a:pt x="307478" y="33198"/>
                </a:cubicBezTo>
                <a:close/>
                <a:moveTo>
                  <a:pt x="327652" y="2579"/>
                </a:moveTo>
                <a:cubicBezTo>
                  <a:pt x="331686" y="3385"/>
                  <a:pt x="335721" y="5802"/>
                  <a:pt x="338142" y="9831"/>
                </a:cubicBezTo>
                <a:cubicBezTo>
                  <a:pt x="340563" y="13054"/>
                  <a:pt x="341370" y="17889"/>
                  <a:pt x="340563" y="21917"/>
                </a:cubicBezTo>
                <a:cubicBezTo>
                  <a:pt x="338949" y="32392"/>
                  <a:pt x="339756" y="42868"/>
                  <a:pt x="343791" y="52537"/>
                </a:cubicBezTo>
                <a:cubicBezTo>
                  <a:pt x="351861" y="70264"/>
                  <a:pt x="369614" y="81545"/>
                  <a:pt x="388981" y="81545"/>
                </a:cubicBezTo>
                <a:cubicBezTo>
                  <a:pt x="395436" y="81545"/>
                  <a:pt x="402699" y="79933"/>
                  <a:pt x="409155" y="76710"/>
                </a:cubicBezTo>
                <a:cubicBezTo>
                  <a:pt x="418031" y="72681"/>
                  <a:pt x="425294" y="66235"/>
                  <a:pt x="430943" y="57372"/>
                </a:cubicBezTo>
                <a:cubicBezTo>
                  <a:pt x="433364" y="54148"/>
                  <a:pt x="437399" y="50925"/>
                  <a:pt x="441433" y="50120"/>
                </a:cubicBezTo>
                <a:cubicBezTo>
                  <a:pt x="445468" y="49314"/>
                  <a:pt x="450310" y="50120"/>
                  <a:pt x="454345" y="52537"/>
                </a:cubicBezTo>
                <a:cubicBezTo>
                  <a:pt x="477747" y="69458"/>
                  <a:pt x="499535" y="90408"/>
                  <a:pt x="517288" y="113776"/>
                </a:cubicBezTo>
                <a:cubicBezTo>
                  <a:pt x="519709" y="116999"/>
                  <a:pt x="520516" y="121834"/>
                  <a:pt x="519709" y="125863"/>
                </a:cubicBezTo>
                <a:cubicBezTo>
                  <a:pt x="519709" y="130697"/>
                  <a:pt x="516481" y="134726"/>
                  <a:pt x="513253" y="137143"/>
                </a:cubicBezTo>
                <a:cubicBezTo>
                  <a:pt x="504376" y="142784"/>
                  <a:pt x="497114" y="150842"/>
                  <a:pt x="493886" y="160511"/>
                </a:cubicBezTo>
                <a:cubicBezTo>
                  <a:pt x="484202" y="185490"/>
                  <a:pt x="497114" y="214498"/>
                  <a:pt x="522130" y="224167"/>
                </a:cubicBezTo>
                <a:cubicBezTo>
                  <a:pt x="531813" y="227391"/>
                  <a:pt x="541497" y="228196"/>
                  <a:pt x="551987" y="225779"/>
                </a:cubicBezTo>
                <a:cubicBezTo>
                  <a:pt x="556022" y="224167"/>
                  <a:pt x="560864" y="224973"/>
                  <a:pt x="564092" y="227391"/>
                </a:cubicBezTo>
                <a:cubicBezTo>
                  <a:pt x="568126" y="229808"/>
                  <a:pt x="570547" y="233837"/>
                  <a:pt x="571354" y="238671"/>
                </a:cubicBezTo>
                <a:cubicBezTo>
                  <a:pt x="576196" y="267679"/>
                  <a:pt x="577003" y="296687"/>
                  <a:pt x="572968" y="326501"/>
                </a:cubicBezTo>
                <a:cubicBezTo>
                  <a:pt x="572161" y="330530"/>
                  <a:pt x="569740" y="334559"/>
                  <a:pt x="566513" y="336976"/>
                </a:cubicBezTo>
                <a:cubicBezTo>
                  <a:pt x="562478" y="339393"/>
                  <a:pt x="558443" y="341005"/>
                  <a:pt x="553601" y="339393"/>
                </a:cubicBezTo>
                <a:cubicBezTo>
                  <a:pt x="543111" y="337782"/>
                  <a:pt x="532620" y="338588"/>
                  <a:pt x="522937" y="342617"/>
                </a:cubicBezTo>
                <a:cubicBezTo>
                  <a:pt x="498728" y="353897"/>
                  <a:pt x="487430" y="382905"/>
                  <a:pt x="497921" y="407884"/>
                </a:cubicBezTo>
                <a:cubicBezTo>
                  <a:pt x="501956" y="416748"/>
                  <a:pt x="509218" y="424806"/>
                  <a:pt x="518095" y="429640"/>
                </a:cubicBezTo>
                <a:cubicBezTo>
                  <a:pt x="522130" y="432058"/>
                  <a:pt x="524550" y="436087"/>
                  <a:pt x="526164" y="440116"/>
                </a:cubicBezTo>
                <a:cubicBezTo>
                  <a:pt x="526971" y="444950"/>
                  <a:pt x="526164" y="448979"/>
                  <a:pt x="522937" y="453008"/>
                </a:cubicBezTo>
                <a:cubicBezTo>
                  <a:pt x="505990" y="477181"/>
                  <a:pt x="485816" y="498937"/>
                  <a:pt x="461607" y="516664"/>
                </a:cubicBezTo>
                <a:cubicBezTo>
                  <a:pt x="458380" y="519082"/>
                  <a:pt x="453538" y="520693"/>
                  <a:pt x="449503" y="519082"/>
                </a:cubicBezTo>
                <a:cubicBezTo>
                  <a:pt x="444661" y="518276"/>
                  <a:pt x="440626" y="515858"/>
                  <a:pt x="438205" y="511830"/>
                </a:cubicBezTo>
                <a:cubicBezTo>
                  <a:pt x="432557" y="502966"/>
                  <a:pt x="424487" y="495714"/>
                  <a:pt x="414804" y="492491"/>
                </a:cubicBezTo>
                <a:cubicBezTo>
                  <a:pt x="409155" y="490074"/>
                  <a:pt x="403506" y="489268"/>
                  <a:pt x="397050" y="489268"/>
                </a:cubicBezTo>
                <a:cubicBezTo>
                  <a:pt x="376876" y="489268"/>
                  <a:pt x="358316" y="501355"/>
                  <a:pt x="351054" y="520693"/>
                </a:cubicBezTo>
                <a:cubicBezTo>
                  <a:pt x="347826" y="530362"/>
                  <a:pt x="347019" y="540838"/>
                  <a:pt x="349440" y="550507"/>
                </a:cubicBezTo>
                <a:cubicBezTo>
                  <a:pt x="351054" y="555342"/>
                  <a:pt x="350247" y="559370"/>
                  <a:pt x="347826" y="563399"/>
                </a:cubicBezTo>
                <a:cubicBezTo>
                  <a:pt x="345405" y="567428"/>
                  <a:pt x="341370" y="569845"/>
                  <a:pt x="336528" y="570651"/>
                </a:cubicBezTo>
                <a:cubicBezTo>
                  <a:pt x="321196" y="573874"/>
                  <a:pt x="304250" y="574680"/>
                  <a:pt x="288110" y="574680"/>
                </a:cubicBezTo>
                <a:cubicBezTo>
                  <a:pt x="275199" y="574680"/>
                  <a:pt x="261481" y="573874"/>
                  <a:pt x="248569" y="572263"/>
                </a:cubicBezTo>
                <a:cubicBezTo>
                  <a:pt x="243728" y="571457"/>
                  <a:pt x="239693" y="569040"/>
                  <a:pt x="237272" y="565011"/>
                </a:cubicBezTo>
                <a:cubicBezTo>
                  <a:pt x="234851" y="561788"/>
                  <a:pt x="234044" y="556953"/>
                  <a:pt x="234851" y="552924"/>
                </a:cubicBezTo>
                <a:cubicBezTo>
                  <a:pt x="237272" y="542449"/>
                  <a:pt x="236465" y="531168"/>
                  <a:pt x="232430" y="521499"/>
                </a:cubicBezTo>
                <a:cubicBezTo>
                  <a:pt x="224360" y="503772"/>
                  <a:pt x="206607" y="492491"/>
                  <a:pt x="187240" y="492491"/>
                </a:cubicBezTo>
                <a:cubicBezTo>
                  <a:pt x="179978" y="492491"/>
                  <a:pt x="173522" y="494103"/>
                  <a:pt x="167066" y="496520"/>
                </a:cubicBezTo>
                <a:cubicBezTo>
                  <a:pt x="157383" y="500549"/>
                  <a:pt x="150120" y="507801"/>
                  <a:pt x="144471" y="516664"/>
                </a:cubicBezTo>
                <a:cubicBezTo>
                  <a:pt x="142050" y="520693"/>
                  <a:pt x="138822" y="523916"/>
                  <a:pt x="133981" y="524722"/>
                </a:cubicBezTo>
                <a:cubicBezTo>
                  <a:pt x="129946" y="525528"/>
                  <a:pt x="125104" y="524722"/>
                  <a:pt x="121069" y="522305"/>
                </a:cubicBezTo>
                <a:cubicBezTo>
                  <a:pt x="96860" y="504578"/>
                  <a:pt x="75879" y="484433"/>
                  <a:pt x="58126" y="460260"/>
                </a:cubicBezTo>
                <a:cubicBezTo>
                  <a:pt x="54898" y="457037"/>
                  <a:pt x="54091" y="452202"/>
                  <a:pt x="54898" y="448173"/>
                </a:cubicBezTo>
                <a:cubicBezTo>
                  <a:pt x="55705" y="443339"/>
                  <a:pt x="58126" y="439310"/>
                  <a:pt x="62161" y="436892"/>
                </a:cubicBezTo>
                <a:cubicBezTo>
                  <a:pt x="71845" y="431252"/>
                  <a:pt x="78300" y="423194"/>
                  <a:pt x="82335" y="413525"/>
                </a:cubicBezTo>
                <a:cubicBezTo>
                  <a:pt x="87177" y="400632"/>
                  <a:pt x="86370" y="387740"/>
                  <a:pt x="81528" y="375653"/>
                </a:cubicBezTo>
                <a:cubicBezTo>
                  <a:pt x="75879" y="363567"/>
                  <a:pt x="66196" y="354703"/>
                  <a:pt x="54091" y="349869"/>
                </a:cubicBezTo>
                <a:cubicBezTo>
                  <a:pt x="44408" y="345840"/>
                  <a:pt x="33917" y="345840"/>
                  <a:pt x="24234" y="348257"/>
                </a:cubicBezTo>
                <a:cubicBezTo>
                  <a:pt x="19392" y="349063"/>
                  <a:pt x="15357" y="349063"/>
                  <a:pt x="11322" y="346645"/>
                </a:cubicBezTo>
                <a:cubicBezTo>
                  <a:pt x="7288" y="343422"/>
                  <a:pt x="4867" y="340199"/>
                  <a:pt x="4060" y="335365"/>
                </a:cubicBezTo>
                <a:cubicBezTo>
                  <a:pt x="-782" y="306357"/>
                  <a:pt x="-1589" y="276543"/>
                  <a:pt x="3253" y="247535"/>
                </a:cubicBezTo>
                <a:cubicBezTo>
                  <a:pt x="3253" y="242700"/>
                  <a:pt x="5674" y="238671"/>
                  <a:pt x="9708" y="236254"/>
                </a:cubicBezTo>
                <a:cubicBezTo>
                  <a:pt x="13743" y="233837"/>
                  <a:pt x="17778" y="233031"/>
                  <a:pt x="22620" y="233837"/>
                </a:cubicBezTo>
                <a:cubicBezTo>
                  <a:pt x="33110" y="236254"/>
                  <a:pt x="43601" y="235448"/>
                  <a:pt x="53284" y="230614"/>
                </a:cubicBezTo>
                <a:cubicBezTo>
                  <a:pt x="65389" y="225779"/>
                  <a:pt x="74265" y="216110"/>
                  <a:pt x="79107" y="204023"/>
                </a:cubicBezTo>
                <a:cubicBezTo>
                  <a:pt x="83949" y="191131"/>
                  <a:pt x="83142" y="178238"/>
                  <a:pt x="78300" y="166152"/>
                </a:cubicBezTo>
                <a:cubicBezTo>
                  <a:pt x="73459" y="157288"/>
                  <a:pt x="67003" y="149230"/>
                  <a:pt x="58126" y="144395"/>
                </a:cubicBezTo>
                <a:cubicBezTo>
                  <a:pt x="54091" y="141978"/>
                  <a:pt x="51671" y="137949"/>
                  <a:pt x="50864" y="133920"/>
                </a:cubicBezTo>
                <a:cubicBezTo>
                  <a:pt x="50057" y="129086"/>
                  <a:pt x="50864" y="124251"/>
                  <a:pt x="53284" y="121028"/>
                </a:cubicBezTo>
                <a:cubicBezTo>
                  <a:pt x="70231" y="96855"/>
                  <a:pt x="91212" y="75904"/>
                  <a:pt x="114614" y="58177"/>
                </a:cubicBezTo>
                <a:cubicBezTo>
                  <a:pt x="118648" y="55760"/>
                  <a:pt x="122683" y="54148"/>
                  <a:pt x="127525" y="54954"/>
                </a:cubicBezTo>
                <a:cubicBezTo>
                  <a:pt x="131560" y="55760"/>
                  <a:pt x="135595" y="58177"/>
                  <a:pt x="138015" y="62206"/>
                </a:cubicBezTo>
                <a:cubicBezTo>
                  <a:pt x="143664" y="71070"/>
                  <a:pt x="151734" y="77516"/>
                  <a:pt x="161417" y="81545"/>
                </a:cubicBezTo>
                <a:cubicBezTo>
                  <a:pt x="167066" y="83962"/>
                  <a:pt x="172715" y="84768"/>
                  <a:pt x="179171" y="84768"/>
                </a:cubicBezTo>
                <a:cubicBezTo>
                  <a:pt x="199345" y="84768"/>
                  <a:pt x="217905" y="71876"/>
                  <a:pt x="225167" y="53343"/>
                </a:cubicBezTo>
                <a:cubicBezTo>
                  <a:pt x="228395" y="43673"/>
                  <a:pt x="229202" y="34004"/>
                  <a:pt x="226781" y="24335"/>
                </a:cubicBezTo>
                <a:cubicBezTo>
                  <a:pt x="225974" y="19500"/>
                  <a:pt x="226781" y="14665"/>
                  <a:pt x="229202" y="11442"/>
                </a:cubicBezTo>
                <a:cubicBezTo>
                  <a:pt x="231623" y="7413"/>
                  <a:pt x="235658" y="4996"/>
                  <a:pt x="239693" y="4190"/>
                </a:cubicBezTo>
                <a:cubicBezTo>
                  <a:pt x="268743" y="-644"/>
                  <a:pt x="297794" y="-1450"/>
                  <a:pt x="327652" y="2579"/>
                </a:cubicBez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4" name="矩形 33"/>
          <p:cNvSpPr/>
          <p:nvPr/>
        </p:nvSpPr>
        <p:spPr bwMode="auto">
          <a:xfrm>
            <a:off x="1746251" y="4779031"/>
            <a:ext cx="1949448"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35" name="矩形 34"/>
          <p:cNvSpPr/>
          <p:nvPr/>
        </p:nvSpPr>
        <p:spPr bwMode="auto">
          <a:xfrm>
            <a:off x="4006729" y="4779031"/>
            <a:ext cx="1949448"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36" name="矩形 35"/>
          <p:cNvSpPr/>
          <p:nvPr/>
        </p:nvSpPr>
        <p:spPr bwMode="auto">
          <a:xfrm>
            <a:off x="6267207" y="4779031"/>
            <a:ext cx="1949448"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37" name="矩形 36"/>
          <p:cNvSpPr/>
          <p:nvPr/>
        </p:nvSpPr>
        <p:spPr bwMode="auto">
          <a:xfrm>
            <a:off x="8527685" y="4779031"/>
            <a:ext cx="1949448"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3" presetClass="path" presetSubtype="0" fill="hold" grpId="1" nodeType="withEffect">
                                  <p:stCondLst>
                                    <p:cond delay="0"/>
                                  </p:stCondLst>
                                  <p:childTnLst>
                                    <p:animMotion origin="layout" path="M -0.09466 -1.11111E-6 L 2.70833E-6 -1.11111E-6 " pathEditMode="relative" rAng="0" ptsTypes="AA">
                                      <p:cBhvr>
                                        <p:cTn id="9" dur="750" fill="hold"/>
                                        <p:tgtEl>
                                          <p:spTgt spid="2"/>
                                        </p:tgtEl>
                                        <p:attrNameLst>
                                          <p:attrName>ppt_x</p:attrName>
                                          <p:attrName>ppt_y</p:attrName>
                                        </p:attrNameLst>
                                      </p:cBhvr>
                                      <p:rCtr x="4727" y="0"/>
                                    </p:animMotion>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750"/>
                                        <p:tgtEl>
                                          <p:spTgt spid="27"/>
                                        </p:tgtEl>
                                      </p:cBhvr>
                                    </p:animEffect>
                                  </p:childTnLst>
                                </p:cTn>
                              </p:par>
                              <p:par>
                                <p:cTn id="13" presetID="63" presetClass="path" presetSubtype="0" fill="hold" grpId="1" nodeType="withEffect">
                                  <p:stCondLst>
                                    <p:cond delay="0"/>
                                  </p:stCondLst>
                                  <p:childTnLst>
                                    <p:animMotion origin="layout" path="M 0.07982 -1.11111E-6 L 2.70833E-6 -1.11111E-6 " pathEditMode="relative" rAng="0" ptsTypes="AA">
                                      <p:cBhvr>
                                        <p:cTn id="14" dur="750" fill="hold"/>
                                        <p:tgtEl>
                                          <p:spTgt spid="27"/>
                                        </p:tgtEl>
                                        <p:attrNameLst>
                                          <p:attrName>ppt_x</p:attrName>
                                          <p:attrName>ppt_y</p:attrName>
                                        </p:attrNameLst>
                                      </p:cBhvr>
                                      <p:rCtr x="-3997" y="0"/>
                                    </p:animMotion>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750"/>
                                        <p:tgtEl>
                                          <p:spTgt spid="28"/>
                                        </p:tgtEl>
                                      </p:cBhvr>
                                    </p:animEffect>
                                  </p:childTnLst>
                                </p:cTn>
                              </p:par>
                              <p:par>
                                <p:cTn id="18" presetID="63" presetClass="path" presetSubtype="0" fill="hold" grpId="1" nodeType="withEffect">
                                  <p:stCondLst>
                                    <p:cond delay="0"/>
                                  </p:stCondLst>
                                  <p:childTnLst>
                                    <p:animMotion origin="layout" path="M -0.09466 -1.11111E-6 L 2.70833E-6 -1.11111E-6 " pathEditMode="relative" rAng="0" ptsTypes="AA">
                                      <p:cBhvr>
                                        <p:cTn id="19" dur="750" fill="hold"/>
                                        <p:tgtEl>
                                          <p:spTgt spid="28"/>
                                        </p:tgtEl>
                                        <p:attrNameLst>
                                          <p:attrName>ppt_x</p:attrName>
                                          <p:attrName>ppt_y</p:attrName>
                                        </p:attrNameLst>
                                      </p:cBhvr>
                                      <p:rCtr x="4727" y="0"/>
                                    </p:animMotion>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750"/>
                                        <p:tgtEl>
                                          <p:spTgt spid="29"/>
                                        </p:tgtEl>
                                      </p:cBhvr>
                                    </p:animEffect>
                                  </p:childTnLst>
                                </p:cTn>
                              </p:par>
                              <p:par>
                                <p:cTn id="23" presetID="63" presetClass="path" presetSubtype="0" fill="hold" grpId="1" nodeType="withEffect">
                                  <p:stCondLst>
                                    <p:cond delay="0"/>
                                  </p:stCondLst>
                                  <p:childTnLst>
                                    <p:animMotion origin="layout" path="M 0.07982 -1.11111E-6 L 2.70833E-6 -1.11111E-6 " pathEditMode="relative" rAng="0" ptsTypes="AA">
                                      <p:cBhvr>
                                        <p:cTn id="24" dur="750" fill="hold"/>
                                        <p:tgtEl>
                                          <p:spTgt spid="29"/>
                                        </p:tgtEl>
                                        <p:attrNameLst>
                                          <p:attrName>ppt_x</p:attrName>
                                          <p:attrName>ppt_y</p:attrName>
                                        </p:attrNameLst>
                                      </p:cBhvr>
                                      <p:rCtr x="-3997" y="0"/>
                                    </p:animMotion>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animEffect transition="in" filter="fade">
                                      <p:cBhvr>
                                        <p:cTn id="30" dur="500"/>
                                        <p:tgtEl>
                                          <p:spTgt spid="3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animEffect transition="in" filter="fade">
                                      <p:cBhvr>
                                        <p:cTn id="35" dur="500"/>
                                        <p:tgtEl>
                                          <p:spTgt spid="3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p:cTn id="38" dur="500" fill="hold"/>
                                        <p:tgtEl>
                                          <p:spTgt spid="40"/>
                                        </p:tgtEl>
                                        <p:attrNameLst>
                                          <p:attrName>ppt_w</p:attrName>
                                        </p:attrNameLst>
                                      </p:cBhvr>
                                      <p:tavLst>
                                        <p:tav tm="0">
                                          <p:val>
                                            <p:fltVal val="0"/>
                                          </p:val>
                                        </p:tav>
                                        <p:tav tm="100000">
                                          <p:val>
                                            <p:strVal val="#ppt_w"/>
                                          </p:val>
                                        </p:tav>
                                      </p:tavLst>
                                    </p:anim>
                                    <p:anim calcmode="lin" valueType="num">
                                      <p:cBhvr>
                                        <p:cTn id="39" dur="500" fill="hold"/>
                                        <p:tgtEl>
                                          <p:spTgt spid="40"/>
                                        </p:tgtEl>
                                        <p:attrNameLst>
                                          <p:attrName>ppt_h</p:attrName>
                                        </p:attrNameLst>
                                      </p:cBhvr>
                                      <p:tavLst>
                                        <p:tav tm="0">
                                          <p:val>
                                            <p:fltVal val="0"/>
                                          </p:val>
                                        </p:tav>
                                        <p:tav tm="100000">
                                          <p:val>
                                            <p:strVal val="#ppt_h"/>
                                          </p:val>
                                        </p:tav>
                                      </p:tavLst>
                                    </p:anim>
                                    <p:animEffect transition="in" filter="fade">
                                      <p:cBhvr>
                                        <p:cTn id="40" dur="500"/>
                                        <p:tgtEl>
                                          <p:spTgt spid="4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fltVal val="0"/>
                                          </p:val>
                                        </p:tav>
                                        <p:tav tm="100000">
                                          <p:val>
                                            <p:strVal val="#ppt_w"/>
                                          </p:val>
                                        </p:tav>
                                      </p:tavLst>
                                    </p:anim>
                                    <p:anim calcmode="lin" valueType="num">
                                      <p:cBhvr>
                                        <p:cTn id="44" dur="500" fill="hold"/>
                                        <p:tgtEl>
                                          <p:spTgt spid="41"/>
                                        </p:tgtEl>
                                        <p:attrNameLst>
                                          <p:attrName>ppt_h</p:attrName>
                                        </p:attrNameLst>
                                      </p:cBhvr>
                                      <p:tavLst>
                                        <p:tav tm="0">
                                          <p:val>
                                            <p:fltVal val="0"/>
                                          </p:val>
                                        </p:tav>
                                        <p:tav tm="100000">
                                          <p:val>
                                            <p:strVal val="#ppt_h"/>
                                          </p:val>
                                        </p:tav>
                                      </p:tavLst>
                                    </p:anim>
                                    <p:animEffect transition="in" filter="fade">
                                      <p:cBhvr>
                                        <p:cTn id="45" dur="500"/>
                                        <p:tgtEl>
                                          <p:spTgt spid="41"/>
                                        </p:tgtEl>
                                      </p:cBhvr>
                                    </p:animEffect>
                                  </p:childTnLst>
                                </p:cTn>
                              </p:par>
                            </p:childTnLst>
                          </p:cTn>
                        </p:par>
                        <p:par>
                          <p:cTn id="46" fill="hold">
                            <p:stCondLst>
                              <p:cond delay="1500"/>
                            </p:stCondLst>
                            <p:childTnLst>
                              <p:par>
                                <p:cTn id="47" presetID="12" presetClass="entr" presetSubtype="1"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p:tgtEl>
                                          <p:spTgt spid="34"/>
                                        </p:tgtEl>
                                        <p:attrNameLst>
                                          <p:attrName>ppt_y</p:attrName>
                                        </p:attrNameLst>
                                      </p:cBhvr>
                                      <p:tavLst>
                                        <p:tav tm="0">
                                          <p:val>
                                            <p:strVal val="#ppt_y-#ppt_h*1.125000"/>
                                          </p:val>
                                        </p:tav>
                                        <p:tav tm="100000">
                                          <p:val>
                                            <p:strVal val="#ppt_y"/>
                                          </p:val>
                                        </p:tav>
                                      </p:tavLst>
                                    </p:anim>
                                    <p:animEffect transition="in" filter="wipe(down)">
                                      <p:cBhvr>
                                        <p:cTn id="50" dur="500"/>
                                        <p:tgtEl>
                                          <p:spTgt spid="34"/>
                                        </p:tgtEl>
                                      </p:cBhvr>
                                    </p:animEffect>
                                  </p:childTnLst>
                                </p:cTn>
                              </p:par>
                            </p:childTnLst>
                          </p:cTn>
                        </p:par>
                        <p:par>
                          <p:cTn id="51" fill="hold">
                            <p:stCondLst>
                              <p:cond delay="2000"/>
                            </p:stCondLst>
                            <p:childTnLst>
                              <p:par>
                                <p:cTn id="52" presetID="12" presetClass="entr" presetSubtype="1"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additive="base">
                                        <p:cTn id="54" dur="500"/>
                                        <p:tgtEl>
                                          <p:spTgt spid="35"/>
                                        </p:tgtEl>
                                        <p:attrNameLst>
                                          <p:attrName>ppt_y</p:attrName>
                                        </p:attrNameLst>
                                      </p:cBhvr>
                                      <p:tavLst>
                                        <p:tav tm="0">
                                          <p:val>
                                            <p:strVal val="#ppt_y-#ppt_h*1.125000"/>
                                          </p:val>
                                        </p:tav>
                                        <p:tav tm="100000">
                                          <p:val>
                                            <p:strVal val="#ppt_y"/>
                                          </p:val>
                                        </p:tav>
                                      </p:tavLst>
                                    </p:anim>
                                    <p:animEffect transition="in" filter="wipe(down)">
                                      <p:cBhvr>
                                        <p:cTn id="55" dur="500"/>
                                        <p:tgtEl>
                                          <p:spTgt spid="35"/>
                                        </p:tgtEl>
                                      </p:cBhvr>
                                    </p:animEffect>
                                  </p:childTnLst>
                                </p:cTn>
                              </p:par>
                            </p:childTnLst>
                          </p:cTn>
                        </p:par>
                        <p:par>
                          <p:cTn id="56" fill="hold">
                            <p:stCondLst>
                              <p:cond delay="2500"/>
                            </p:stCondLst>
                            <p:childTnLst>
                              <p:par>
                                <p:cTn id="57" presetID="12" presetClass="entr" presetSubtype="1"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p:tgtEl>
                                          <p:spTgt spid="36"/>
                                        </p:tgtEl>
                                        <p:attrNameLst>
                                          <p:attrName>ppt_y</p:attrName>
                                        </p:attrNameLst>
                                      </p:cBhvr>
                                      <p:tavLst>
                                        <p:tav tm="0">
                                          <p:val>
                                            <p:strVal val="#ppt_y-#ppt_h*1.125000"/>
                                          </p:val>
                                        </p:tav>
                                        <p:tav tm="100000">
                                          <p:val>
                                            <p:strVal val="#ppt_y"/>
                                          </p:val>
                                        </p:tav>
                                      </p:tavLst>
                                    </p:anim>
                                    <p:animEffect transition="in" filter="wipe(down)">
                                      <p:cBhvr>
                                        <p:cTn id="60" dur="500"/>
                                        <p:tgtEl>
                                          <p:spTgt spid="36"/>
                                        </p:tgtEl>
                                      </p:cBhvr>
                                    </p:animEffect>
                                  </p:childTnLst>
                                </p:cTn>
                              </p:par>
                            </p:childTnLst>
                          </p:cTn>
                        </p:par>
                        <p:par>
                          <p:cTn id="61" fill="hold">
                            <p:stCondLst>
                              <p:cond delay="3000"/>
                            </p:stCondLst>
                            <p:childTnLst>
                              <p:par>
                                <p:cTn id="62" presetID="12" presetClass="entr" presetSubtype="1" fill="hold" grpId="0" nodeType="after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additive="base">
                                        <p:cTn id="64" dur="500"/>
                                        <p:tgtEl>
                                          <p:spTgt spid="37"/>
                                        </p:tgtEl>
                                        <p:attrNameLst>
                                          <p:attrName>ppt_y</p:attrName>
                                        </p:attrNameLst>
                                      </p:cBhvr>
                                      <p:tavLst>
                                        <p:tav tm="0">
                                          <p:val>
                                            <p:strVal val="#ppt_y-#ppt_h*1.125000"/>
                                          </p:val>
                                        </p:tav>
                                        <p:tav tm="100000">
                                          <p:val>
                                            <p:strVal val="#ppt_y"/>
                                          </p:val>
                                        </p:tav>
                                      </p:tavLst>
                                    </p:anim>
                                    <p:animEffect transition="in" filter="wipe(down)">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7" grpId="0" animBg="1"/>
      <p:bldP spid="27" grpId="1" animBg="1"/>
      <p:bldP spid="28" grpId="0" animBg="1"/>
      <p:bldP spid="28" grpId="1" animBg="1"/>
      <p:bldP spid="29" grpId="0" animBg="1"/>
      <p:bldP spid="29" grpId="1" animBg="1"/>
      <p:bldP spid="38" grpId="0" animBg="1"/>
      <p:bldP spid="39" grpId="0" animBg="1"/>
      <p:bldP spid="40" grpId="0" animBg="1"/>
      <p:bldP spid="41" grpId="0" animBg="1"/>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2"/>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873489"/>
            <a:chOff x="2028861" y="786356"/>
            <a:chExt cx="3676650" cy="873489"/>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338554"/>
            </a:xfrm>
            <a:prstGeom prst="rect">
              <a:avLst/>
            </a:prstGeom>
          </p:spPr>
          <p:txBody>
            <a:bodyPr wrap="square">
              <a:spAutoFit/>
              <a:scene3d>
                <a:camera prst="orthographicFront"/>
                <a:lightRig rig="threePt" dir="t"/>
              </a:scene3d>
              <a:sp3d contourW="12700"/>
            </a:bodyPr>
            <a:lstStyle/>
            <a:p>
              <a:pPr>
                <a:defRPr/>
              </a:pPr>
              <a:r>
                <a:rPr lang="en-US" altLang="zh-CN" sz="800" i="1" dirty="0">
                  <a:solidFill>
                    <a:schemeClr val="bg1">
                      <a:lumMod val="50000"/>
                    </a:schemeClr>
                  </a:solidFill>
                  <a:latin typeface="Century Gothic" panose="020B0502020202020204" pitchFamily="34" charset="0"/>
                  <a:ea typeface="+mj-ea"/>
                </a:rPr>
                <a:t>This template is exclusively designed by Fei </a:t>
              </a:r>
              <a:r>
                <a:rPr lang="en-US" altLang="zh-CN" sz="800" i="1" dirty="0" err="1">
                  <a:solidFill>
                    <a:schemeClr val="bg1">
                      <a:lumMod val="50000"/>
                    </a:schemeClr>
                  </a:solidFill>
                  <a:latin typeface="Century Gothic" panose="020B0502020202020204" pitchFamily="34" charset="0"/>
                  <a:ea typeface="+mj-ea"/>
                </a:rPr>
                <a:t>er</a:t>
              </a:r>
              <a:r>
                <a:rPr lang="en-US" altLang="zh-CN" sz="800" i="1" dirty="0">
                  <a:solidFill>
                    <a:schemeClr val="bg1">
                      <a:lumMod val="50000"/>
                    </a:schemeClr>
                  </a:solidFill>
                  <a:latin typeface="Century Gothic" panose="020B0502020202020204" pitchFamily="34" charset="0"/>
                  <a:ea typeface="+mj-ea"/>
                </a:rPr>
                <a:t> creative, and copyrights belong to Bao </a:t>
              </a:r>
              <a:r>
                <a:rPr lang="en-US" altLang="zh-CN" sz="800" i="1" dirty="0" err="1">
                  <a:solidFill>
                    <a:schemeClr val="bg1">
                      <a:lumMod val="50000"/>
                    </a:schemeClr>
                  </a:solidFill>
                  <a:latin typeface="Century Gothic" panose="020B0502020202020204" pitchFamily="34" charset="0"/>
                  <a:ea typeface="+mj-ea"/>
                </a:rPr>
                <a:t>tu</a:t>
              </a:r>
              <a:r>
                <a:rPr lang="en-US" altLang="zh-CN" sz="800" i="1" dirty="0">
                  <a:solidFill>
                    <a:schemeClr val="bg1">
                      <a:lumMod val="50000"/>
                    </a:schemeClr>
                  </a:solidFill>
                  <a:latin typeface="Century Gothic" panose="020B0502020202020204" pitchFamily="34" charset="0"/>
                  <a:ea typeface="+mj-ea"/>
                </a:rPr>
                <a:t> internet</a:t>
              </a:r>
              <a:endParaRPr lang="zh-CN" altLang="en-US" sz="800" i="1" dirty="0">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grpSp>
        <p:nvGrpSpPr>
          <p:cNvPr id="47" name="组合 46"/>
          <p:cNvGrpSpPr/>
          <p:nvPr/>
        </p:nvGrpSpPr>
        <p:grpSpPr>
          <a:xfrm>
            <a:off x="4862055" y="2129809"/>
            <a:ext cx="1051655" cy="1051655"/>
            <a:chOff x="2632332" y="2020692"/>
            <a:chExt cx="1585477" cy="1585477"/>
          </a:xfrm>
        </p:grpSpPr>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rcRect l="12902" t="24233" r="66503" b="39153"/>
            <a:stretch>
              <a:fillRect/>
            </a:stretch>
          </p:blipFill>
          <p:spPr>
            <a:xfrm>
              <a:off x="2632332" y="2020692"/>
              <a:ext cx="1585477" cy="1585477"/>
            </a:xfrm>
            <a:custGeom>
              <a:avLst/>
              <a:gdLst>
                <a:gd name="connsiteX0" fmla="*/ 1255482 w 2510964"/>
                <a:gd name="connsiteY0" fmla="*/ 0 h 2510964"/>
                <a:gd name="connsiteX1" fmla="*/ 2510964 w 2510964"/>
                <a:gd name="connsiteY1" fmla="*/ 1255482 h 2510964"/>
                <a:gd name="connsiteX2" fmla="*/ 1255482 w 2510964"/>
                <a:gd name="connsiteY2" fmla="*/ 2510964 h 2510964"/>
                <a:gd name="connsiteX3" fmla="*/ 0 w 2510964"/>
                <a:gd name="connsiteY3" fmla="*/ 1255482 h 2510964"/>
              </a:gdLst>
              <a:ahLst/>
              <a:cxnLst>
                <a:cxn ang="0">
                  <a:pos x="connsiteX0" y="connsiteY0"/>
                </a:cxn>
                <a:cxn ang="0">
                  <a:pos x="connsiteX1" y="connsiteY1"/>
                </a:cxn>
                <a:cxn ang="0">
                  <a:pos x="connsiteX2" y="connsiteY2"/>
                </a:cxn>
                <a:cxn ang="0">
                  <a:pos x="connsiteX3" y="connsiteY3"/>
                </a:cxn>
              </a:cxnLst>
              <a:rect l="l" t="t" r="r" b="b"/>
              <a:pathLst>
                <a:path w="2510964" h="2510964">
                  <a:moveTo>
                    <a:pt x="1255482" y="0"/>
                  </a:moveTo>
                  <a:lnTo>
                    <a:pt x="2510964" y="1255482"/>
                  </a:lnTo>
                  <a:lnTo>
                    <a:pt x="1255482" y="2510964"/>
                  </a:lnTo>
                  <a:lnTo>
                    <a:pt x="0" y="1255482"/>
                  </a:lnTo>
                  <a:close/>
                </a:path>
              </a:pathLst>
            </a:custGeom>
          </p:spPr>
        </p:pic>
        <p:sp>
          <p:nvSpPr>
            <p:cNvPr id="49" name="椭圆 21"/>
            <p:cNvSpPr/>
            <p:nvPr/>
          </p:nvSpPr>
          <p:spPr>
            <a:xfrm>
              <a:off x="3218540" y="2560913"/>
              <a:ext cx="413059" cy="496270"/>
            </a:xfrm>
            <a:custGeom>
              <a:avLst/>
              <a:gdLst>
                <a:gd name="connsiteX0" fmla="*/ 166861 w 505460"/>
                <a:gd name="connsiteY0" fmla="*/ 355015 h 607286"/>
                <a:gd name="connsiteX1" fmla="*/ 421301 w 505460"/>
                <a:gd name="connsiteY1" fmla="*/ 355015 h 607286"/>
                <a:gd name="connsiteX2" fmla="*/ 438634 w 505460"/>
                <a:gd name="connsiteY2" fmla="*/ 372303 h 607286"/>
                <a:gd name="connsiteX3" fmla="*/ 421301 w 505460"/>
                <a:gd name="connsiteY3" fmla="*/ 389592 h 607286"/>
                <a:gd name="connsiteX4" fmla="*/ 166861 w 505460"/>
                <a:gd name="connsiteY4" fmla="*/ 389592 h 607286"/>
                <a:gd name="connsiteX5" fmla="*/ 149528 w 505460"/>
                <a:gd name="connsiteY5" fmla="*/ 372303 h 607286"/>
                <a:gd name="connsiteX6" fmla="*/ 166861 w 505460"/>
                <a:gd name="connsiteY6" fmla="*/ 355015 h 607286"/>
                <a:gd name="connsiteX7" fmla="*/ 166861 w 505460"/>
                <a:gd name="connsiteY7" fmla="*/ 272524 h 607286"/>
                <a:gd name="connsiteX8" fmla="*/ 421301 w 505460"/>
                <a:gd name="connsiteY8" fmla="*/ 272524 h 607286"/>
                <a:gd name="connsiteX9" fmla="*/ 438634 w 505460"/>
                <a:gd name="connsiteY9" fmla="*/ 289813 h 607286"/>
                <a:gd name="connsiteX10" fmla="*/ 421301 w 505460"/>
                <a:gd name="connsiteY10" fmla="*/ 307101 h 607286"/>
                <a:gd name="connsiteX11" fmla="*/ 166861 w 505460"/>
                <a:gd name="connsiteY11" fmla="*/ 307101 h 607286"/>
                <a:gd name="connsiteX12" fmla="*/ 149528 w 505460"/>
                <a:gd name="connsiteY12" fmla="*/ 289813 h 607286"/>
                <a:gd name="connsiteX13" fmla="*/ 166861 w 505460"/>
                <a:gd name="connsiteY13" fmla="*/ 272524 h 607286"/>
                <a:gd name="connsiteX14" fmla="*/ 166861 w 505460"/>
                <a:gd name="connsiteY14" fmla="*/ 190033 h 607286"/>
                <a:gd name="connsiteX15" fmla="*/ 421301 w 505460"/>
                <a:gd name="connsiteY15" fmla="*/ 190033 h 607286"/>
                <a:gd name="connsiteX16" fmla="*/ 438634 w 505460"/>
                <a:gd name="connsiteY16" fmla="*/ 207439 h 607286"/>
                <a:gd name="connsiteX17" fmla="*/ 421301 w 505460"/>
                <a:gd name="connsiteY17" fmla="*/ 224751 h 607286"/>
                <a:gd name="connsiteX18" fmla="*/ 166861 w 505460"/>
                <a:gd name="connsiteY18" fmla="*/ 224751 h 607286"/>
                <a:gd name="connsiteX19" fmla="*/ 149528 w 505460"/>
                <a:gd name="connsiteY19" fmla="*/ 207439 h 607286"/>
                <a:gd name="connsiteX20" fmla="*/ 166861 w 505460"/>
                <a:gd name="connsiteY20" fmla="*/ 190033 h 607286"/>
                <a:gd name="connsiteX21" fmla="*/ 166861 w 505460"/>
                <a:gd name="connsiteY21" fmla="*/ 107612 h 607286"/>
                <a:gd name="connsiteX22" fmla="*/ 421301 w 505460"/>
                <a:gd name="connsiteY22" fmla="*/ 107612 h 607286"/>
                <a:gd name="connsiteX23" fmla="*/ 438634 w 505460"/>
                <a:gd name="connsiteY23" fmla="*/ 124901 h 607286"/>
                <a:gd name="connsiteX24" fmla="*/ 421301 w 505460"/>
                <a:gd name="connsiteY24" fmla="*/ 142189 h 607286"/>
                <a:gd name="connsiteX25" fmla="*/ 166861 w 505460"/>
                <a:gd name="connsiteY25" fmla="*/ 142189 h 607286"/>
                <a:gd name="connsiteX26" fmla="*/ 149528 w 505460"/>
                <a:gd name="connsiteY26" fmla="*/ 124901 h 607286"/>
                <a:gd name="connsiteX27" fmla="*/ 166861 w 505460"/>
                <a:gd name="connsiteY27" fmla="*/ 107612 h 607286"/>
                <a:gd name="connsiteX28" fmla="*/ 43330 w 505460"/>
                <a:gd name="connsiteY28" fmla="*/ 105635 h 607286"/>
                <a:gd name="connsiteX29" fmla="*/ 34664 w 505460"/>
                <a:gd name="connsiteY29" fmla="*/ 114289 h 607286"/>
                <a:gd name="connsiteX30" fmla="*/ 34664 w 505460"/>
                <a:gd name="connsiteY30" fmla="*/ 563922 h 607286"/>
                <a:gd name="connsiteX31" fmla="*/ 43330 w 505460"/>
                <a:gd name="connsiteY31" fmla="*/ 572576 h 607286"/>
                <a:gd name="connsiteX32" fmla="*/ 379237 w 505460"/>
                <a:gd name="connsiteY32" fmla="*/ 572576 h 607286"/>
                <a:gd name="connsiteX33" fmla="*/ 387903 w 505460"/>
                <a:gd name="connsiteY33" fmla="*/ 563922 h 607286"/>
                <a:gd name="connsiteX34" fmla="*/ 387903 w 505460"/>
                <a:gd name="connsiteY34" fmla="*/ 536267 h 607286"/>
                <a:gd name="connsiteX35" fmla="*/ 126223 w 505460"/>
                <a:gd name="connsiteY35" fmla="*/ 536267 h 607286"/>
                <a:gd name="connsiteX36" fmla="*/ 82799 w 505460"/>
                <a:gd name="connsiteY36" fmla="*/ 492997 h 607286"/>
                <a:gd name="connsiteX37" fmla="*/ 82799 w 505460"/>
                <a:gd name="connsiteY37" fmla="*/ 105635 h 607286"/>
                <a:gd name="connsiteX38" fmla="*/ 126223 w 505460"/>
                <a:gd name="connsiteY38" fmla="*/ 34616 h 607286"/>
                <a:gd name="connsiteX39" fmla="*/ 117557 w 505460"/>
                <a:gd name="connsiteY39" fmla="*/ 43270 h 607286"/>
                <a:gd name="connsiteX40" fmla="*/ 117557 w 505460"/>
                <a:gd name="connsiteY40" fmla="*/ 492997 h 607286"/>
                <a:gd name="connsiteX41" fmla="*/ 126223 w 505460"/>
                <a:gd name="connsiteY41" fmla="*/ 501651 h 607286"/>
                <a:gd name="connsiteX42" fmla="*/ 462130 w 505460"/>
                <a:gd name="connsiteY42" fmla="*/ 501651 h 607286"/>
                <a:gd name="connsiteX43" fmla="*/ 470796 w 505460"/>
                <a:gd name="connsiteY43" fmla="*/ 492997 h 607286"/>
                <a:gd name="connsiteX44" fmla="*/ 470796 w 505460"/>
                <a:gd name="connsiteY44" fmla="*/ 43270 h 607286"/>
                <a:gd name="connsiteX45" fmla="*/ 462130 w 505460"/>
                <a:gd name="connsiteY45" fmla="*/ 34616 h 607286"/>
                <a:gd name="connsiteX46" fmla="*/ 126223 w 505460"/>
                <a:gd name="connsiteY46" fmla="*/ 0 h 607286"/>
                <a:gd name="connsiteX47" fmla="*/ 462130 w 505460"/>
                <a:gd name="connsiteY47" fmla="*/ 0 h 607286"/>
                <a:gd name="connsiteX48" fmla="*/ 505460 w 505460"/>
                <a:gd name="connsiteY48" fmla="*/ 43270 h 607286"/>
                <a:gd name="connsiteX49" fmla="*/ 505460 w 505460"/>
                <a:gd name="connsiteY49" fmla="*/ 492997 h 607286"/>
                <a:gd name="connsiteX50" fmla="*/ 462130 w 505460"/>
                <a:gd name="connsiteY50" fmla="*/ 536267 h 607286"/>
                <a:gd name="connsiteX51" fmla="*/ 422661 w 505460"/>
                <a:gd name="connsiteY51" fmla="*/ 536267 h 607286"/>
                <a:gd name="connsiteX52" fmla="*/ 422661 w 505460"/>
                <a:gd name="connsiteY52" fmla="*/ 563922 h 607286"/>
                <a:gd name="connsiteX53" fmla="*/ 379237 w 505460"/>
                <a:gd name="connsiteY53" fmla="*/ 607286 h 607286"/>
                <a:gd name="connsiteX54" fmla="*/ 43330 w 505460"/>
                <a:gd name="connsiteY54" fmla="*/ 607286 h 607286"/>
                <a:gd name="connsiteX55" fmla="*/ 0 w 505460"/>
                <a:gd name="connsiteY55" fmla="*/ 563922 h 607286"/>
                <a:gd name="connsiteX56" fmla="*/ 0 w 505460"/>
                <a:gd name="connsiteY56" fmla="*/ 114289 h 607286"/>
                <a:gd name="connsiteX57" fmla="*/ 43330 w 505460"/>
                <a:gd name="connsiteY57" fmla="*/ 70925 h 607286"/>
                <a:gd name="connsiteX58" fmla="*/ 82799 w 505460"/>
                <a:gd name="connsiteY58" fmla="*/ 70925 h 607286"/>
                <a:gd name="connsiteX59" fmla="*/ 82799 w 505460"/>
                <a:gd name="connsiteY59" fmla="*/ 43270 h 607286"/>
                <a:gd name="connsiteX60" fmla="*/ 126223 w 505460"/>
                <a:gd name="connsiteY60" fmla="*/ 0 h 60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5460" h="607286">
                  <a:moveTo>
                    <a:pt x="166861" y="355015"/>
                  </a:moveTo>
                  <a:lnTo>
                    <a:pt x="421301" y="355015"/>
                  </a:lnTo>
                  <a:cubicBezTo>
                    <a:pt x="430910" y="355015"/>
                    <a:pt x="438634" y="362720"/>
                    <a:pt x="438634" y="372303"/>
                  </a:cubicBezTo>
                  <a:cubicBezTo>
                    <a:pt x="438634" y="381793"/>
                    <a:pt x="430910" y="389592"/>
                    <a:pt x="421301" y="389592"/>
                  </a:cubicBezTo>
                  <a:lnTo>
                    <a:pt x="166861" y="389592"/>
                  </a:lnTo>
                  <a:cubicBezTo>
                    <a:pt x="157253" y="389592"/>
                    <a:pt x="149528" y="381887"/>
                    <a:pt x="149528" y="372303"/>
                  </a:cubicBezTo>
                  <a:cubicBezTo>
                    <a:pt x="149528" y="362720"/>
                    <a:pt x="157253" y="355015"/>
                    <a:pt x="166861" y="355015"/>
                  </a:cubicBezTo>
                  <a:close/>
                  <a:moveTo>
                    <a:pt x="166861" y="272524"/>
                  </a:moveTo>
                  <a:lnTo>
                    <a:pt x="421301" y="272524"/>
                  </a:lnTo>
                  <a:cubicBezTo>
                    <a:pt x="430910" y="272524"/>
                    <a:pt x="438634" y="280229"/>
                    <a:pt x="438634" y="289813"/>
                  </a:cubicBezTo>
                  <a:cubicBezTo>
                    <a:pt x="438634" y="299396"/>
                    <a:pt x="430910" y="307101"/>
                    <a:pt x="421301" y="307101"/>
                  </a:cubicBezTo>
                  <a:lnTo>
                    <a:pt x="166861" y="307101"/>
                  </a:lnTo>
                  <a:cubicBezTo>
                    <a:pt x="157253" y="307101"/>
                    <a:pt x="149528" y="299396"/>
                    <a:pt x="149528" y="289813"/>
                  </a:cubicBezTo>
                  <a:cubicBezTo>
                    <a:pt x="149528" y="280229"/>
                    <a:pt x="157253" y="272524"/>
                    <a:pt x="166861" y="272524"/>
                  </a:cubicBezTo>
                  <a:close/>
                  <a:moveTo>
                    <a:pt x="166861" y="190033"/>
                  </a:moveTo>
                  <a:lnTo>
                    <a:pt x="421301" y="190033"/>
                  </a:lnTo>
                  <a:cubicBezTo>
                    <a:pt x="430910" y="190033"/>
                    <a:pt x="438634" y="197842"/>
                    <a:pt x="438634" y="207439"/>
                  </a:cubicBezTo>
                  <a:cubicBezTo>
                    <a:pt x="438634" y="216942"/>
                    <a:pt x="430910" y="224751"/>
                    <a:pt x="421301" y="224751"/>
                  </a:cubicBezTo>
                  <a:lnTo>
                    <a:pt x="166861" y="224751"/>
                  </a:lnTo>
                  <a:cubicBezTo>
                    <a:pt x="157253" y="224751"/>
                    <a:pt x="149528" y="216942"/>
                    <a:pt x="149528" y="207439"/>
                  </a:cubicBezTo>
                  <a:cubicBezTo>
                    <a:pt x="149528" y="197842"/>
                    <a:pt x="157253" y="190033"/>
                    <a:pt x="166861" y="190033"/>
                  </a:cubicBezTo>
                  <a:close/>
                  <a:moveTo>
                    <a:pt x="166861" y="107612"/>
                  </a:moveTo>
                  <a:lnTo>
                    <a:pt x="421301" y="107612"/>
                  </a:lnTo>
                  <a:cubicBezTo>
                    <a:pt x="430910" y="107612"/>
                    <a:pt x="438634" y="115317"/>
                    <a:pt x="438634" y="124901"/>
                  </a:cubicBezTo>
                  <a:cubicBezTo>
                    <a:pt x="438634" y="134484"/>
                    <a:pt x="430910" y="142189"/>
                    <a:pt x="421301" y="142189"/>
                  </a:cubicBezTo>
                  <a:lnTo>
                    <a:pt x="166861" y="142189"/>
                  </a:lnTo>
                  <a:cubicBezTo>
                    <a:pt x="157253" y="142189"/>
                    <a:pt x="149528" y="134484"/>
                    <a:pt x="149528" y="124901"/>
                  </a:cubicBezTo>
                  <a:cubicBezTo>
                    <a:pt x="149528" y="115317"/>
                    <a:pt x="157253" y="107612"/>
                    <a:pt x="166861" y="107612"/>
                  </a:cubicBezTo>
                  <a:close/>
                  <a:moveTo>
                    <a:pt x="43330" y="105635"/>
                  </a:moveTo>
                  <a:cubicBezTo>
                    <a:pt x="38526" y="105635"/>
                    <a:pt x="34664" y="109492"/>
                    <a:pt x="34664" y="114289"/>
                  </a:cubicBezTo>
                  <a:lnTo>
                    <a:pt x="34664" y="563922"/>
                  </a:lnTo>
                  <a:cubicBezTo>
                    <a:pt x="34664" y="568719"/>
                    <a:pt x="38526" y="572576"/>
                    <a:pt x="43330" y="572576"/>
                  </a:cubicBezTo>
                  <a:lnTo>
                    <a:pt x="379237" y="572576"/>
                  </a:lnTo>
                  <a:cubicBezTo>
                    <a:pt x="384041" y="572576"/>
                    <a:pt x="387903" y="568719"/>
                    <a:pt x="387903" y="563922"/>
                  </a:cubicBezTo>
                  <a:lnTo>
                    <a:pt x="387903" y="536267"/>
                  </a:lnTo>
                  <a:lnTo>
                    <a:pt x="126223" y="536267"/>
                  </a:lnTo>
                  <a:cubicBezTo>
                    <a:pt x="102297" y="536267"/>
                    <a:pt x="82799" y="516889"/>
                    <a:pt x="82799" y="492997"/>
                  </a:cubicBezTo>
                  <a:lnTo>
                    <a:pt x="82799" y="105635"/>
                  </a:lnTo>
                  <a:close/>
                  <a:moveTo>
                    <a:pt x="126223" y="34616"/>
                  </a:moveTo>
                  <a:cubicBezTo>
                    <a:pt x="121419" y="34616"/>
                    <a:pt x="117557" y="38567"/>
                    <a:pt x="117557" y="43270"/>
                  </a:cubicBezTo>
                  <a:lnTo>
                    <a:pt x="117557" y="492997"/>
                  </a:lnTo>
                  <a:cubicBezTo>
                    <a:pt x="117557" y="497794"/>
                    <a:pt x="121419" y="501651"/>
                    <a:pt x="126223" y="501651"/>
                  </a:cubicBezTo>
                  <a:lnTo>
                    <a:pt x="462130" y="501651"/>
                  </a:lnTo>
                  <a:cubicBezTo>
                    <a:pt x="466840" y="501651"/>
                    <a:pt x="470796" y="497794"/>
                    <a:pt x="470796" y="492997"/>
                  </a:cubicBezTo>
                  <a:lnTo>
                    <a:pt x="470796" y="43270"/>
                  </a:lnTo>
                  <a:cubicBezTo>
                    <a:pt x="470796" y="38567"/>
                    <a:pt x="466840" y="34616"/>
                    <a:pt x="462130" y="34616"/>
                  </a:cubicBezTo>
                  <a:close/>
                  <a:moveTo>
                    <a:pt x="126223" y="0"/>
                  </a:moveTo>
                  <a:lnTo>
                    <a:pt x="462130" y="0"/>
                  </a:lnTo>
                  <a:cubicBezTo>
                    <a:pt x="485961" y="0"/>
                    <a:pt x="505460" y="19472"/>
                    <a:pt x="505460" y="43270"/>
                  </a:cubicBezTo>
                  <a:lnTo>
                    <a:pt x="505460" y="492997"/>
                  </a:lnTo>
                  <a:cubicBezTo>
                    <a:pt x="505460" y="516889"/>
                    <a:pt x="485961" y="536267"/>
                    <a:pt x="462130" y="536267"/>
                  </a:cubicBezTo>
                  <a:lnTo>
                    <a:pt x="422661" y="536267"/>
                  </a:lnTo>
                  <a:lnTo>
                    <a:pt x="422661" y="563922"/>
                  </a:lnTo>
                  <a:cubicBezTo>
                    <a:pt x="422661" y="587815"/>
                    <a:pt x="403163" y="607286"/>
                    <a:pt x="379237" y="607286"/>
                  </a:cubicBezTo>
                  <a:lnTo>
                    <a:pt x="43330" y="607286"/>
                  </a:lnTo>
                  <a:cubicBezTo>
                    <a:pt x="19404" y="607286"/>
                    <a:pt x="0" y="587815"/>
                    <a:pt x="0" y="563922"/>
                  </a:cubicBezTo>
                  <a:lnTo>
                    <a:pt x="0" y="114289"/>
                  </a:lnTo>
                  <a:cubicBezTo>
                    <a:pt x="0" y="90397"/>
                    <a:pt x="19404" y="70925"/>
                    <a:pt x="43330" y="70925"/>
                  </a:cubicBezTo>
                  <a:lnTo>
                    <a:pt x="82799" y="70925"/>
                  </a:lnTo>
                  <a:lnTo>
                    <a:pt x="82799" y="43270"/>
                  </a:lnTo>
                  <a:cubicBezTo>
                    <a:pt x="82799" y="19472"/>
                    <a:pt x="102297" y="0"/>
                    <a:pt x="126223" y="0"/>
                  </a:cubicBez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50" name="组合 49"/>
          <p:cNvGrpSpPr/>
          <p:nvPr/>
        </p:nvGrpSpPr>
        <p:grpSpPr>
          <a:xfrm>
            <a:off x="5552472" y="3424864"/>
            <a:ext cx="1051655" cy="1051655"/>
            <a:chOff x="4412952" y="2020692"/>
            <a:chExt cx="1585477" cy="1585477"/>
          </a:xfrm>
        </p:grpSpPr>
        <p:pic>
          <p:nvPicPr>
            <p:cNvPr id="51" name="图片 50"/>
            <p:cNvPicPr>
              <a:picLocks noChangeAspect="1"/>
            </p:cNvPicPr>
            <p:nvPr/>
          </p:nvPicPr>
          <p:blipFill>
            <a:blip r:embed="rId3" cstate="print">
              <a:extLst>
                <a:ext uri="{28A0092B-C50C-407E-A947-70E740481C1C}">
                  <a14:useLocalDpi xmlns:a14="http://schemas.microsoft.com/office/drawing/2010/main" val="0"/>
                </a:ext>
              </a:extLst>
            </a:blip>
            <a:srcRect l="33786" t="24233" r="45619" b="39153"/>
            <a:stretch>
              <a:fillRect/>
            </a:stretch>
          </p:blipFill>
          <p:spPr>
            <a:xfrm>
              <a:off x="4412952" y="2020692"/>
              <a:ext cx="1585477" cy="1585477"/>
            </a:xfrm>
            <a:custGeom>
              <a:avLst/>
              <a:gdLst>
                <a:gd name="connsiteX0" fmla="*/ 1255482 w 2510964"/>
                <a:gd name="connsiteY0" fmla="*/ 0 h 2510964"/>
                <a:gd name="connsiteX1" fmla="*/ 2510964 w 2510964"/>
                <a:gd name="connsiteY1" fmla="*/ 1255482 h 2510964"/>
                <a:gd name="connsiteX2" fmla="*/ 1255482 w 2510964"/>
                <a:gd name="connsiteY2" fmla="*/ 2510964 h 2510964"/>
                <a:gd name="connsiteX3" fmla="*/ 0 w 2510964"/>
                <a:gd name="connsiteY3" fmla="*/ 1255482 h 2510964"/>
              </a:gdLst>
              <a:ahLst/>
              <a:cxnLst>
                <a:cxn ang="0">
                  <a:pos x="connsiteX0" y="connsiteY0"/>
                </a:cxn>
                <a:cxn ang="0">
                  <a:pos x="connsiteX1" y="connsiteY1"/>
                </a:cxn>
                <a:cxn ang="0">
                  <a:pos x="connsiteX2" y="connsiteY2"/>
                </a:cxn>
                <a:cxn ang="0">
                  <a:pos x="connsiteX3" y="connsiteY3"/>
                </a:cxn>
              </a:cxnLst>
              <a:rect l="l" t="t" r="r" b="b"/>
              <a:pathLst>
                <a:path w="2510964" h="2510964">
                  <a:moveTo>
                    <a:pt x="1255482" y="0"/>
                  </a:moveTo>
                  <a:lnTo>
                    <a:pt x="2510964" y="1255482"/>
                  </a:lnTo>
                  <a:lnTo>
                    <a:pt x="1255482" y="2510964"/>
                  </a:lnTo>
                  <a:lnTo>
                    <a:pt x="0" y="1255482"/>
                  </a:lnTo>
                  <a:close/>
                </a:path>
              </a:pathLst>
            </a:custGeom>
          </p:spPr>
        </p:pic>
        <p:sp>
          <p:nvSpPr>
            <p:cNvPr id="52" name="椭圆 22"/>
            <p:cNvSpPr/>
            <p:nvPr/>
          </p:nvSpPr>
          <p:spPr>
            <a:xfrm>
              <a:off x="4965176" y="2560913"/>
              <a:ext cx="483968" cy="496271"/>
            </a:xfrm>
            <a:custGeom>
              <a:avLst/>
              <a:gdLst>
                <a:gd name="connsiteX0" fmla="*/ 289142 w 593263"/>
                <a:gd name="connsiteY0" fmla="*/ 515850 h 608344"/>
                <a:gd name="connsiteX1" fmla="*/ 227765 w 593263"/>
                <a:gd name="connsiteY1" fmla="*/ 563478 h 608344"/>
                <a:gd name="connsiteX2" fmla="*/ 365576 w 593263"/>
                <a:gd name="connsiteY2" fmla="*/ 563478 h 608344"/>
                <a:gd name="connsiteX3" fmla="*/ 304122 w 593263"/>
                <a:gd name="connsiteY3" fmla="*/ 515850 h 608344"/>
                <a:gd name="connsiteX4" fmla="*/ 289175 w 593263"/>
                <a:gd name="connsiteY4" fmla="*/ 515431 h 608344"/>
                <a:gd name="connsiteX5" fmla="*/ 304155 w 593263"/>
                <a:gd name="connsiteY5" fmla="*/ 515431 h 608344"/>
                <a:gd name="connsiteX6" fmla="*/ 366070 w 593263"/>
                <a:gd name="connsiteY6" fmla="*/ 564057 h 608344"/>
                <a:gd name="connsiteX7" fmla="*/ 227259 w 593263"/>
                <a:gd name="connsiteY7" fmla="*/ 564057 h 608344"/>
                <a:gd name="connsiteX8" fmla="*/ 289175 w 593263"/>
                <a:gd name="connsiteY8" fmla="*/ 515431 h 608344"/>
                <a:gd name="connsiteX9" fmla="*/ 289142 w 593263"/>
                <a:gd name="connsiteY9" fmla="*/ 514853 h 608344"/>
                <a:gd name="connsiteX10" fmla="*/ 226767 w 593263"/>
                <a:gd name="connsiteY10" fmla="*/ 564014 h 608344"/>
                <a:gd name="connsiteX11" fmla="*/ 226767 w 593263"/>
                <a:gd name="connsiteY11" fmla="*/ 564475 h 608344"/>
                <a:gd name="connsiteX12" fmla="*/ 366574 w 593263"/>
                <a:gd name="connsiteY12" fmla="*/ 564475 h 608344"/>
                <a:gd name="connsiteX13" fmla="*/ 366574 w 593263"/>
                <a:gd name="connsiteY13" fmla="*/ 564014 h 608344"/>
                <a:gd name="connsiteX14" fmla="*/ 304122 w 593263"/>
                <a:gd name="connsiteY14" fmla="*/ 514853 h 608344"/>
                <a:gd name="connsiteX15" fmla="*/ 530681 w 593263"/>
                <a:gd name="connsiteY15" fmla="*/ 143537 h 608344"/>
                <a:gd name="connsiteX16" fmla="*/ 530416 w 593263"/>
                <a:gd name="connsiteY16" fmla="*/ 144771 h 608344"/>
                <a:gd name="connsiteX17" fmla="*/ 530089 w 593263"/>
                <a:gd name="connsiteY17" fmla="*/ 145272 h 608344"/>
                <a:gd name="connsiteX18" fmla="*/ 62599 w 593263"/>
                <a:gd name="connsiteY18" fmla="*/ 143295 h 608344"/>
                <a:gd name="connsiteX19" fmla="*/ 63310 w 593263"/>
                <a:gd name="connsiteY19" fmla="*/ 145377 h 608344"/>
                <a:gd name="connsiteX20" fmla="*/ 62916 w 593263"/>
                <a:gd name="connsiteY20" fmla="*/ 144771 h 608344"/>
                <a:gd name="connsiteX21" fmla="*/ 151870 w 593263"/>
                <a:gd name="connsiteY21" fmla="*/ 44867 h 608344"/>
                <a:gd name="connsiteX22" fmla="*/ 151870 w 593263"/>
                <a:gd name="connsiteY22" fmla="*/ 247725 h 608344"/>
                <a:gd name="connsiteX23" fmla="*/ 151870 w 593263"/>
                <a:gd name="connsiteY23" fmla="*/ 248568 h 608344"/>
                <a:gd name="connsiteX24" fmla="*/ 163623 w 593263"/>
                <a:gd name="connsiteY24" fmla="*/ 303712 h 608344"/>
                <a:gd name="connsiteX25" fmla="*/ 290756 w 593263"/>
                <a:gd name="connsiteY25" fmla="*/ 386466 h 608344"/>
                <a:gd name="connsiteX26" fmla="*/ 302509 w 593263"/>
                <a:gd name="connsiteY26" fmla="*/ 386466 h 608344"/>
                <a:gd name="connsiteX27" fmla="*/ 429718 w 593263"/>
                <a:gd name="connsiteY27" fmla="*/ 303712 h 608344"/>
                <a:gd name="connsiteX28" fmla="*/ 441471 w 593263"/>
                <a:gd name="connsiteY28" fmla="*/ 248568 h 608344"/>
                <a:gd name="connsiteX29" fmla="*/ 441471 w 593263"/>
                <a:gd name="connsiteY29" fmla="*/ 247725 h 608344"/>
                <a:gd name="connsiteX30" fmla="*/ 441471 w 593263"/>
                <a:gd name="connsiteY30" fmla="*/ 44867 h 608344"/>
                <a:gd name="connsiteX31" fmla="*/ 485907 w 593263"/>
                <a:gd name="connsiteY31" fmla="*/ 44359 h 608344"/>
                <a:gd name="connsiteX32" fmla="*/ 533074 w 593263"/>
                <a:gd name="connsiteY32" fmla="*/ 44359 h 608344"/>
                <a:gd name="connsiteX33" fmla="*/ 548899 w 593263"/>
                <a:gd name="connsiteY33" fmla="*/ 60926 h 608344"/>
                <a:gd name="connsiteX34" fmla="*/ 547924 w 593263"/>
                <a:gd name="connsiteY34" fmla="*/ 67809 h 608344"/>
                <a:gd name="connsiteX35" fmla="*/ 533150 w 593263"/>
                <a:gd name="connsiteY35" fmla="*/ 136289 h 608344"/>
                <a:gd name="connsiteX36" fmla="*/ 530681 w 593263"/>
                <a:gd name="connsiteY36" fmla="*/ 143537 h 608344"/>
                <a:gd name="connsiteX37" fmla="*/ 548401 w 593263"/>
                <a:gd name="connsiteY37" fmla="*/ 60896 h 608344"/>
                <a:gd name="connsiteX38" fmla="*/ 544176 w 593263"/>
                <a:gd name="connsiteY38" fmla="*/ 49622 h 608344"/>
                <a:gd name="connsiteX39" fmla="*/ 533037 w 593263"/>
                <a:gd name="connsiteY39" fmla="*/ 44867 h 608344"/>
                <a:gd name="connsiteX40" fmla="*/ 486332 w 593263"/>
                <a:gd name="connsiteY40" fmla="*/ 44867 h 608344"/>
                <a:gd name="connsiteX41" fmla="*/ 486332 w 593263"/>
                <a:gd name="connsiteY41" fmla="*/ 212368 h 608344"/>
                <a:gd name="connsiteX42" fmla="*/ 530089 w 593263"/>
                <a:gd name="connsiteY42" fmla="*/ 145272 h 608344"/>
                <a:gd name="connsiteX43" fmla="*/ 528649 w 593263"/>
                <a:gd name="connsiteY43" fmla="*/ 149497 h 608344"/>
                <a:gd name="connsiteX44" fmla="*/ 502008 w 593263"/>
                <a:gd name="connsiteY44" fmla="*/ 190019 h 608344"/>
                <a:gd name="connsiteX45" fmla="*/ 485907 w 593263"/>
                <a:gd name="connsiteY45" fmla="*/ 213629 h 608344"/>
                <a:gd name="connsiteX46" fmla="*/ 151362 w 593263"/>
                <a:gd name="connsiteY46" fmla="*/ 44359 h 608344"/>
                <a:gd name="connsiteX47" fmla="*/ 220576 w 593263"/>
                <a:gd name="connsiteY47" fmla="*/ 44359 h 608344"/>
                <a:gd name="connsiteX48" fmla="*/ 264900 w 593263"/>
                <a:gd name="connsiteY48" fmla="*/ 44359 h 608344"/>
                <a:gd name="connsiteX49" fmla="*/ 328429 w 593263"/>
                <a:gd name="connsiteY49" fmla="*/ 44359 h 608344"/>
                <a:gd name="connsiteX50" fmla="*/ 372830 w 593263"/>
                <a:gd name="connsiteY50" fmla="*/ 44359 h 608344"/>
                <a:gd name="connsiteX51" fmla="*/ 442044 w 593263"/>
                <a:gd name="connsiteY51" fmla="*/ 44359 h 608344"/>
                <a:gd name="connsiteX52" fmla="*/ 442044 w 593263"/>
                <a:gd name="connsiteY52" fmla="*/ 247759 h 608344"/>
                <a:gd name="connsiteX53" fmla="*/ 441967 w 593263"/>
                <a:gd name="connsiteY53" fmla="*/ 248603 h 608344"/>
                <a:gd name="connsiteX54" fmla="*/ 430214 w 593263"/>
                <a:gd name="connsiteY54" fmla="*/ 303978 h 608344"/>
                <a:gd name="connsiteX55" fmla="*/ 302541 w 593263"/>
                <a:gd name="connsiteY55" fmla="*/ 386964 h 608344"/>
                <a:gd name="connsiteX56" fmla="*/ 290788 w 593263"/>
                <a:gd name="connsiteY56" fmla="*/ 386964 h 608344"/>
                <a:gd name="connsiteX57" fmla="*/ 163192 w 593263"/>
                <a:gd name="connsiteY57" fmla="*/ 303978 h 608344"/>
                <a:gd name="connsiteX58" fmla="*/ 151362 w 593263"/>
                <a:gd name="connsiteY58" fmla="*/ 248603 h 608344"/>
                <a:gd name="connsiteX59" fmla="*/ 151362 w 593263"/>
                <a:gd name="connsiteY59" fmla="*/ 247759 h 608344"/>
                <a:gd name="connsiteX60" fmla="*/ 60332 w 593263"/>
                <a:gd name="connsiteY60" fmla="*/ 44359 h 608344"/>
                <a:gd name="connsiteX61" fmla="*/ 107499 w 593263"/>
                <a:gd name="connsiteY61" fmla="*/ 44359 h 608344"/>
                <a:gd name="connsiteX62" fmla="*/ 107499 w 593263"/>
                <a:gd name="connsiteY62" fmla="*/ 213629 h 608344"/>
                <a:gd name="connsiteX63" fmla="*/ 89716 w 593263"/>
                <a:gd name="connsiteY63" fmla="*/ 187576 h 608344"/>
                <a:gd name="connsiteX64" fmla="*/ 64773 w 593263"/>
                <a:gd name="connsiteY64" fmla="*/ 149662 h 608344"/>
                <a:gd name="connsiteX65" fmla="*/ 63310 w 593263"/>
                <a:gd name="connsiteY65" fmla="*/ 145377 h 608344"/>
                <a:gd name="connsiteX66" fmla="*/ 106932 w 593263"/>
                <a:gd name="connsiteY66" fmla="*/ 212368 h 608344"/>
                <a:gd name="connsiteX67" fmla="*/ 106932 w 593263"/>
                <a:gd name="connsiteY67" fmla="*/ 44867 h 608344"/>
                <a:gd name="connsiteX68" fmla="*/ 60304 w 593263"/>
                <a:gd name="connsiteY68" fmla="*/ 44867 h 608344"/>
                <a:gd name="connsiteX69" fmla="*/ 49089 w 593263"/>
                <a:gd name="connsiteY69" fmla="*/ 49622 h 608344"/>
                <a:gd name="connsiteX70" fmla="*/ 44940 w 593263"/>
                <a:gd name="connsiteY70" fmla="*/ 60896 h 608344"/>
                <a:gd name="connsiteX71" fmla="*/ 62599 w 593263"/>
                <a:gd name="connsiteY71" fmla="*/ 143295 h 608344"/>
                <a:gd name="connsiteX72" fmla="*/ 60093 w 593263"/>
                <a:gd name="connsiteY72" fmla="*/ 135955 h 608344"/>
                <a:gd name="connsiteX73" fmla="*/ 45391 w 593263"/>
                <a:gd name="connsiteY73" fmla="*/ 67700 h 608344"/>
                <a:gd name="connsiteX74" fmla="*/ 44431 w 593263"/>
                <a:gd name="connsiteY74" fmla="*/ 60926 h 608344"/>
                <a:gd name="connsiteX75" fmla="*/ 60332 w 593263"/>
                <a:gd name="connsiteY75" fmla="*/ 44359 h 608344"/>
                <a:gd name="connsiteX76" fmla="*/ 485334 w 593263"/>
                <a:gd name="connsiteY76" fmla="*/ 43793 h 608344"/>
                <a:gd name="connsiteX77" fmla="*/ 485334 w 593263"/>
                <a:gd name="connsiteY77" fmla="*/ 214899 h 608344"/>
                <a:gd name="connsiteX78" fmla="*/ 486256 w 593263"/>
                <a:gd name="connsiteY78" fmla="*/ 213979 h 608344"/>
                <a:gd name="connsiteX79" fmla="*/ 502008 w 593263"/>
                <a:gd name="connsiteY79" fmla="*/ 190019 h 608344"/>
                <a:gd name="connsiteX80" fmla="*/ 527658 w 593263"/>
                <a:gd name="connsiteY80" fmla="*/ 152406 h 608344"/>
                <a:gd name="connsiteX81" fmla="*/ 528649 w 593263"/>
                <a:gd name="connsiteY81" fmla="*/ 149497 h 608344"/>
                <a:gd name="connsiteX82" fmla="*/ 531107 w 593263"/>
                <a:gd name="connsiteY82" fmla="*/ 145759 h 608344"/>
                <a:gd name="connsiteX83" fmla="*/ 533150 w 593263"/>
                <a:gd name="connsiteY83" fmla="*/ 136289 h 608344"/>
                <a:gd name="connsiteX84" fmla="*/ 541843 w 593263"/>
                <a:gd name="connsiteY84" fmla="*/ 110778 h 608344"/>
                <a:gd name="connsiteX85" fmla="*/ 547924 w 593263"/>
                <a:gd name="connsiteY85" fmla="*/ 67809 h 608344"/>
                <a:gd name="connsiteX86" fmla="*/ 549399 w 593263"/>
                <a:gd name="connsiteY86" fmla="*/ 60973 h 608344"/>
                <a:gd name="connsiteX87" fmla="*/ 544944 w 593263"/>
                <a:gd name="connsiteY87" fmla="*/ 48931 h 608344"/>
                <a:gd name="connsiteX88" fmla="*/ 533037 w 593263"/>
                <a:gd name="connsiteY88" fmla="*/ 43793 h 608344"/>
                <a:gd name="connsiteX89" fmla="*/ 150795 w 593263"/>
                <a:gd name="connsiteY89" fmla="*/ 43793 h 608344"/>
                <a:gd name="connsiteX90" fmla="*/ 150795 w 593263"/>
                <a:gd name="connsiteY90" fmla="*/ 247725 h 608344"/>
                <a:gd name="connsiteX91" fmla="*/ 150871 w 593263"/>
                <a:gd name="connsiteY91" fmla="*/ 248568 h 608344"/>
                <a:gd name="connsiteX92" fmla="*/ 162701 w 593263"/>
                <a:gd name="connsiteY92" fmla="*/ 304095 h 608344"/>
                <a:gd name="connsiteX93" fmla="*/ 290756 w 593263"/>
                <a:gd name="connsiteY93" fmla="*/ 387463 h 608344"/>
                <a:gd name="connsiteX94" fmla="*/ 302509 w 593263"/>
                <a:gd name="connsiteY94" fmla="*/ 387463 h 608344"/>
                <a:gd name="connsiteX95" fmla="*/ 430640 w 593263"/>
                <a:gd name="connsiteY95" fmla="*/ 304095 h 608344"/>
                <a:gd name="connsiteX96" fmla="*/ 442470 w 593263"/>
                <a:gd name="connsiteY96" fmla="*/ 248568 h 608344"/>
                <a:gd name="connsiteX97" fmla="*/ 442470 w 593263"/>
                <a:gd name="connsiteY97" fmla="*/ 43793 h 608344"/>
                <a:gd name="connsiteX98" fmla="*/ 60304 w 593263"/>
                <a:gd name="connsiteY98" fmla="*/ 43793 h 608344"/>
                <a:gd name="connsiteX99" fmla="*/ 48397 w 593263"/>
                <a:gd name="connsiteY99" fmla="*/ 48931 h 608344"/>
                <a:gd name="connsiteX100" fmla="*/ 43942 w 593263"/>
                <a:gd name="connsiteY100" fmla="*/ 60973 h 608344"/>
                <a:gd name="connsiteX101" fmla="*/ 45391 w 593263"/>
                <a:gd name="connsiteY101" fmla="*/ 67700 h 608344"/>
                <a:gd name="connsiteX102" fmla="*/ 51498 w 593263"/>
                <a:gd name="connsiteY102" fmla="*/ 110778 h 608344"/>
                <a:gd name="connsiteX103" fmla="*/ 60093 w 593263"/>
                <a:gd name="connsiteY103" fmla="*/ 135955 h 608344"/>
                <a:gd name="connsiteX104" fmla="*/ 62205 w 593263"/>
                <a:gd name="connsiteY104" fmla="*/ 145759 h 608344"/>
                <a:gd name="connsiteX105" fmla="*/ 64773 w 593263"/>
                <a:gd name="connsiteY105" fmla="*/ 149662 h 608344"/>
                <a:gd name="connsiteX106" fmla="*/ 65710 w 593263"/>
                <a:gd name="connsiteY106" fmla="*/ 152406 h 608344"/>
                <a:gd name="connsiteX107" fmla="*/ 89716 w 593263"/>
                <a:gd name="connsiteY107" fmla="*/ 187576 h 608344"/>
                <a:gd name="connsiteX108" fmla="*/ 107086 w 593263"/>
                <a:gd name="connsiteY108" fmla="*/ 213979 h 608344"/>
                <a:gd name="connsiteX109" fmla="*/ 108007 w 593263"/>
                <a:gd name="connsiteY109" fmla="*/ 214899 h 608344"/>
                <a:gd name="connsiteX110" fmla="*/ 108007 w 593263"/>
                <a:gd name="connsiteY110" fmla="*/ 43793 h 608344"/>
                <a:gd name="connsiteX111" fmla="*/ 60304 w 593263"/>
                <a:gd name="connsiteY111" fmla="*/ 997 h 608344"/>
                <a:gd name="connsiteX112" fmla="*/ 533037 w 593263"/>
                <a:gd name="connsiteY112" fmla="*/ 997 h 608344"/>
                <a:gd name="connsiteX113" fmla="*/ 575978 w 593263"/>
                <a:gd name="connsiteY113" fmla="*/ 19481 h 608344"/>
                <a:gd name="connsiteX114" fmla="*/ 592187 w 593263"/>
                <a:gd name="connsiteY114" fmla="*/ 63197 h 608344"/>
                <a:gd name="connsiteX115" fmla="*/ 559539 w 593263"/>
                <a:gd name="connsiteY115" fmla="*/ 185678 h 608344"/>
                <a:gd name="connsiteX116" fmla="*/ 496933 w 593263"/>
                <a:gd name="connsiteY116" fmla="*/ 262297 h 608344"/>
                <a:gd name="connsiteX117" fmla="*/ 483797 w 593263"/>
                <a:gd name="connsiteY117" fmla="*/ 272650 h 608344"/>
                <a:gd name="connsiteX118" fmla="*/ 483644 w 593263"/>
                <a:gd name="connsiteY118" fmla="*/ 272727 h 608344"/>
                <a:gd name="connsiteX119" fmla="*/ 483567 w 593263"/>
                <a:gd name="connsiteY119" fmla="*/ 272957 h 608344"/>
                <a:gd name="connsiteX120" fmla="*/ 470969 w 593263"/>
                <a:gd name="connsiteY120" fmla="*/ 318821 h 608344"/>
                <a:gd name="connsiteX121" fmla="*/ 431792 w 593263"/>
                <a:gd name="connsiteY121" fmla="*/ 376802 h 608344"/>
                <a:gd name="connsiteX122" fmla="*/ 373718 w 593263"/>
                <a:gd name="connsiteY122" fmla="*/ 415917 h 608344"/>
                <a:gd name="connsiteX123" fmla="*/ 318563 w 593263"/>
                <a:gd name="connsiteY123" fmla="*/ 429568 h 608344"/>
                <a:gd name="connsiteX124" fmla="*/ 318103 w 593263"/>
                <a:gd name="connsiteY124" fmla="*/ 429568 h 608344"/>
                <a:gd name="connsiteX125" fmla="*/ 318103 w 593263"/>
                <a:gd name="connsiteY125" fmla="*/ 473438 h 608344"/>
                <a:gd name="connsiteX126" fmla="*/ 318487 w 593263"/>
                <a:gd name="connsiteY126" fmla="*/ 473438 h 608344"/>
                <a:gd name="connsiteX127" fmla="*/ 370722 w 593263"/>
                <a:gd name="connsiteY127" fmla="*/ 494069 h 608344"/>
                <a:gd name="connsiteX128" fmla="*/ 409438 w 593263"/>
                <a:gd name="connsiteY128" fmla="*/ 564014 h 608344"/>
                <a:gd name="connsiteX129" fmla="*/ 409438 w 593263"/>
                <a:gd name="connsiteY129" fmla="*/ 607270 h 608344"/>
                <a:gd name="connsiteX130" fmla="*/ 183903 w 593263"/>
                <a:gd name="connsiteY130" fmla="*/ 607270 h 608344"/>
                <a:gd name="connsiteX131" fmla="*/ 183903 w 593263"/>
                <a:gd name="connsiteY131" fmla="*/ 564014 h 608344"/>
                <a:gd name="connsiteX132" fmla="*/ 222542 w 593263"/>
                <a:gd name="connsiteY132" fmla="*/ 494069 h 608344"/>
                <a:gd name="connsiteX133" fmla="*/ 274778 w 593263"/>
                <a:gd name="connsiteY133" fmla="*/ 473438 h 608344"/>
                <a:gd name="connsiteX134" fmla="*/ 275239 w 593263"/>
                <a:gd name="connsiteY134" fmla="*/ 473438 h 608344"/>
                <a:gd name="connsiteX135" fmla="*/ 275239 w 593263"/>
                <a:gd name="connsiteY135" fmla="*/ 429568 h 608344"/>
                <a:gd name="connsiteX136" fmla="*/ 274778 w 593263"/>
                <a:gd name="connsiteY136" fmla="*/ 429568 h 608344"/>
                <a:gd name="connsiteX137" fmla="*/ 219623 w 593263"/>
                <a:gd name="connsiteY137" fmla="*/ 415917 h 608344"/>
                <a:gd name="connsiteX138" fmla="*/ 161549 w 593263"/>
                <a:gd name="connsiteY138" fmla="*/ 376802 h 608344"/>
                <a:gd name="connsiteX139" fmla="*/ 122372 w 593263"/>
                <a:gd name="connsiteY139" fmla="*/ 318821 h 608344"/>
                <a:gd name="connsiteX140" fmla="*/ 109697 w 593263"/>
                <a:gd name="connsiteY140" fmla="*/ 272957 h 608344"/>
                <a:gd name="connsiteX141" fmla="*/ 109697 w 593263"/>
                <a:gd name="connsiteY141" fmla="*/ 272727 h 608344"/>
                <a:gd name="connsiteX142" fmla="*/ 109544 w 593263"/>
                <a:gd name="connsiteY142" fmla="*/ 272650 h 608344"/>
                <a:gd name="connsiteX143" fmla="*/ 96331 w 593263"/>
                <a:gd name="connsiteY143" fmla="*/ 262297 h 608344"/>
                <a:gd name="connsiteX144" fmla="*/ 33802 w 593263"/>
                <a:gd name="connsiteY144" fmla="*/ 185678 h 608344"/>
                <a:gd name="connsiteX145" fmla="*/ 1155 w 593263"/>
                <a:gd name="connsiteY145" fmla="*/ 63197 h 608344"/>
                <a:gd name="connsiteX146" fmla="*/ 17286 w 593263"/>
                <a:gd name="connsiteY146" fmla="*/ 19481 h 608344"/>
                <a:gd name="connsiteX147" fmla="*/ 60304 w 593263"/>
                <a:gd name="connsiteY147" fmla="*/ 997 h 608344"/>
                <a:gd name="connsiteX148" fmla="*/ 60332 w 593263"/>
                <a:gd name="connsiteY148" fmla="*/ 565 h 608344"/>
                <a:gd name="connsiteX149" fmla="*/ 16930 w 593263"/>
                <a:gd name="connsiteY149" fmla="*/ 19126 h 608344"/>
                <a:gd name="connsiteX150" fmla="*/ 644 w 593263"/>
                <a:gd name="connsiteY150" fmla="*/ 63226 h 608344"/>
                <a:gd name="connsiteX151" fmla="*/ 33369 w 593263"/>
                <a:gd name="connsiteY151" fmla="*/ 185941 h 608344"/>
                <a:gd name="connsiteX152" fmla="*/ 96053 w 593263"/>
                <a:gd name="connsiteY152" fmla="*/ 262715 h 608344"/>
                <a:gd name="connsiteX153" fmla="*/ 109266 w 593263"/>
                <a:gd name="connsiteY153" fmla="*/ 273069 h 608344"/>
                <a:gd name="connsiteX154" fmla="*/ 121941 w 593263"/>
                <a:gd name="connsiteY154" fmla="*/ 319011 h 608344"/>
                <a:gd name="connsiteX155" fmla="*/ 161195 w 593263"/>
                <a:gd name="connsiteY155" fmla="*/ 377224 h 608344"/>
                <a:gd name="connsiteX156" fmla="*/ 219424 w 593263"/>
                <a:gd name="connsiteY156" fmla="*/ 416416 h 608344"/>
                <a:gd name="connsiteX157" fmla="*/ 274733 w 593263"/>
                <a:gd name="connsiteY157" fmla="*/ 430068 h 608344"/>
                <a:gd name="connsiteX158" fmla="*/ 274733 w 593263"/>
                <a:gd name="connsiteY158" fmla="*/ 473018 h 608344"/>
                <a:gd name="connsiteX159" fmla="*/ 222343 w 593263"/>
                <a:gd name="connsiteY159" fmla="*/ 493649 h 608344"/>
                <a:gd name="connsiteX160" fmla="*/ 183396 w 593263"/>
                <a:gd name="connsiteY160" fmla="*/ 564057 h 608344"/>
                <a:gd name="connsiteX161" fmla="*/ 183396 w 593263"/>
                <a:gd name="connsiteY161" fmla="*/ 607851 h 608344"/>
                <a:gd name="connsiteX162" fmla="*/ 227259 w 593263"/>
                <a:gd name="connsiteY162" fmla="*/ 607851 h 608344"/>
                <a:gd name="connsiteX163" fmla="*/ 366070 w 593263"/>
                <a:gd name="connsiteY163" fmla="*/ 607851 h 608344"/>
                <a:gd name="connsiteX164" fmla="*/ 409934 w 593263"/>
                <a:gd name="connsiteY164" fmla="*/ 607851 h 608344"/>
                <a:gd name="connsiteX165" fmla="*/ 409934 w 593263"/>
                <a:gd name="connsiteY165" fmla="*/ 564057 h 608344"/>
                <a:gd name="connsiteX166" fmla="*/ 371064 w 593263"/>
                <a:gd name="connsiteY166" fmla="*/ 493649 h 608344"/>
                <a:gd name="connsiteX167" fmla="*/ 318596 w 593263"/>
                <a:gd name="connsiteY167" fmla="*/ 473018 h 608344"/>
                <a:gd name="connsiteX168" fmla="*/ 318596 w 593263"/>
                <a:gd name="connsiteY168" fmla="*/ 430068 h 608344"/>
                <a:gd name="connsiteX169" fmla="*/ 373906 w 593263"/>
                <a:gd name="connsiteY169" fmla="*/ 416416 h 608344"/>
                <a:gd name="connsiteX170" fmla="*/ 432211 w 593263"/>
                <a:gd name="connsiteY170" fmla="*/ 377224 h 608344"/>
                <a:gd name="connsiteX171" fmla="*/ 471466 w 593263"/>
                <a:gd name="connsiteY171" fmla="*/ 319011 h 608344"/>
                <a:gd name="connsiteX172" fmla="*/ 484141 w 593263"/>
                <a:gd name="connsiteY172" fmla="*/ 273069 h 608344"/>
                <a:gd name="connsiteX173" fmla="*/ 497353 w 593263"/>
                <a:gd name="connsiteY173" fmla="*/ 262715 h 608344"/>
                <a:gd name="connsiteX174" fmla="*/ 560037 w 593263"/>
                <a:gd name="connsiteY174" fmla="*/ 185941 h 608344"/>
                <a:gd name="connsiteX175" fmla="*/ 592762 w 593263"/>
                <a:gd name="connsiteY175" fmla="*/ 63226 h 608344"/>
                <a:gd name="connsiteX176" fmla="*/ 576400 w 593263"/>
                <a:gd name="connsiteY176" fmla="*/ 19126 h 608344"/>
                <a:gd name="connsiteX177" fmla="*/ 533074 w 593263"/>
                <a:gd name="connsiteY177" fmla="*/ 565 h 608344"/>
                <a:gd name="connsiteX178" fmla="*/ 485907 w 593263"/>
                <a:gd name="connsiteY178" fmla="*/ 565 h 608344"/>
                <a:gd name="connsiteX179" fmla="*/ 442044 w 593263"/>
                <a:gd name="connsiteY179" fmla="*/ 565 h 608344"/>
                <a:gd name="connsiteX180" fmla="*/ 372830 w 593263"/>
                <a:gd name="connsiteY180" fmla="*/ 565 h 608344"/>
                <a:gd name="connsiteX181" fmla="*/ 335036 w 593263"/>
                <a:gd name="connsiteY181" fmla="*/ 565 h 608344"/>
                <a:gd name="connsiteX182" fmla="*/ 258294 w 593263"/>
                <a:gd name="connsiteY182" fmla="*/ 565 h 608344"/>
                <a:gd name="connsiteX183" fmla="*/ 220576 w 593263"/>
                <a:gd name="connsiteY183" fmla="*/ 565 h 608344"/>
                <a:gd name="connsiteX184" fmla="*/ 151362 w 593263"/>
                <a:gd name="connsiteY184" fmla="*/ 565 h 608344"/>
                <a:gd name="connsiteX185" fmla="*/ 107499 w 593263"/>
                <a:gd name="connsiteY185" fmla="*/ 565 h 608344"/>
                <a:gd name="connsiteX186" fmla="*/ 60304 w 593263"/>
                <a:gd name="connsiteY186" fmla="*/ 0 h 608344"/>
                <a:gd name="connsiteX187" fmla="*/ 533037 w 593263"/>
                <a:gd name="connsiteY187" fmla="*/ 0 h 608344"/>
                <a:gd name="connsiteX188" fmla="*/ 576746 w 593263"/>
                <a:gd name="connsiteY188" fmla="*/ 18790 h 608344"/>
                <a:gd name="connsiteX189" fmla="*/ 593185 w 593263"/>
                <a:gd name="connsiteY189" fmla="*/ 63273 h 608344"/>
                <a:gd name="connsiteX190" fmla="*/ 560384 w 593263"/>
                <a:gd name="connsiteY190" fmla="*/ 186139 h 608344"/>
                <a:gd name="connsiteX191" fmla="*/ 497624 w 593263"/>
                <a:gd name="connsiteY191" fmla="*/ 263064 h 608344"/>
                <a:gd name="connsiteX192" fmla="*/ 484566 w 593263"/>
                <a:gd name="connsiteY192" fmla="*/ 273341 h 608344"/>
                <a:gd name="connsiteX193" fmla="*/ 471891 w 593263"/>
                <a:gd name="connsiteY193" fmla="*/ 319204 h 608344"/>
                <a:gd name="connsiteX194" fmla="*/ 432560 w 593263"/>
                <a:gd name="connsiteY194" fmla="*/ 377492 h 608344"/>
                <a:gd name="connsiteX195" fmla="*/ 374102 w 593263"/>
                <a:gd name="connsiteY195" fmla="*/ 416837 h 608344"/>
                <a:gd name="connsiteX196" fmla="*/ 319101 w 593263"/>
                <a:gd name="connsiteY196" fmla="*/ 430565 h 608344"/>
                <a:gd name="connsiteX197" fmla="*/ 319101 w 593263"/>
                <a:gd name="connsiteY197" fmla="*/ 472517 h 608344"/>
                <a:gd name="connsiteX198" fmla="*/ 371337 w 593263"/>
                <a:gd name="connsiteY198" fmla="*/ 493225 h 608344"/>
                <a:gd name="connsiteX199" fmla="*/ 410437 w 593263"/>
                <a:gd name="connsiteY199" fmla="*/ 564014 h 608344"/>
                <a:gd name="connsiteX200" fmla="*/ 410437 w 593263"/>
                <a:gd name="connsiteY200" fmla="*/ 608344 h 608344"/>
                <a:gd name="connsiteX201" fmla="*/ 182904 w 593263"/>
                <a:gd name="connsiteY201" fmla="*/ 608344 h 608344"/>
                <a:gd name="connsiteX202" fmla="*/ 182904 w 593263"/>
                <a:gd name="connsiteY202" fmla="*/ 564014 h 608344"/>
                <a:gd name="connsiteX203" fmla="*/ 222004 w 593263"/>
                <a:gd name="connsiteY203" fmla="*/ 493225 h 608344"/>
                <a:gd name="connsiteX204" fmla="*/ 274240 w 593263"/>
                <a:gd name="connsiteY204" fmla="*/ 472517 h 608344"/>
                <a:gd name="connsiteX205" fmla="*/ 274240 w 593263"/>
                <a:gd name="connsiteY205" fmla="*/ 430565 h 608344"/>
                <a:gd name="connsiteX206" fmla="*/ 219239 w 593263"/>
                <a:gd name="connsiteY206" fmla="*/ 416837 h 608344"/>
                <a:gd name="connsiteX207" fmla="*/ 160781 w 593263"/>
                <a:gd name="connsiteY207" fmla="*/ 377492 h 608344"/>
                <a:gd name="connsiteX208" fmla="*/ 121450 w 593263"/>
                <a:gd name="connsiteY208" fmla="*/ 319204 h 608344"/>
                <a:gd name="connsiteX209" fmla="*/ 108699 w 593263"/>
                <a:gd name="connsiteY209" fmla="*/ 273341 h 608344"/>
                <a:gd name="connsiteX210" fmla="*/ 95717 w 593263"/>
                <a:gd name="connsiteY210" fmla="*/ 263064 h 608344"/>
                <a:gd name="connsiteX211" fmla="*/ 32880 w 593263"/>
                <a:gd name="connsiteY211" fmla="*/ 186139 h 608344"/>
                <a:gd name="connsiteX212" fmla="*/ 79 w 593263"/>
                <a:gd name="connsiteY212" fmla="*/ 63273 h 608344"/>
                <a:gd name="connsiteX213" fmla="*/ 16595 w 593263"/>
                <a:gd name="connsiteY213" fmla="*/ 18790 h 608344"/>
                <a:gd name="connsiteX214" fmla="*/ 60304 w 593263"/>
                <a:gd name="connsiteY214" fmla="*/ 0 h 6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93263" h="608344">
                  <a:moveTo>
                    <a:pt x="289142" y="515850"/>
                  </a:moveTo>
                  <a:cubicBezTo>
                    <a:pt x="254421" y="518458"/>
                    <a:pt x="228150" y="538935"/>
                    <a:pt x="227765" y="563478"/>
                  </a:cubicBezTo>
                  <a:lnTo>
                    <a:pt x="365576" y="563478"/>
                  </a:lnTo>
                  <a:cubicBezTo>
                    <a:pt x="365192" y="538935"/>
                    <a:pt x="338920" y="518458"/>
                    <a:pt x="304122" y="515850"/>
                  </a:cubicBezTo>
                  <a:close/>
                  <a:moveTo>
                    <a:pt x="289175" y="515431"/>
                  </a:moveTo>
                  <a:lnTo>
                    <a:pt x="304155" y="515431"/>
                  </a:lnTo>
                  <a:cubicBezTo>
                    <a:pt x="338953" y="518039"/>
                    <a:pt x="366070" y="538824"/>
                    <a:pt x="366070" y="564057"/>
                  </a:cubicBezTo>
                  <a:lnTo>
                    <a:pt x="227259" y="564057"/>
                  </a:lnTo>
                  <a:cubicBezTo>
                    <a:pt x="227259" y="538824"/>
                    <a:pt x="254376" y="518039"/>
                    <a:pt x="289175" y="515431"/>
                  </a:cubicBezTo>
                  <a:close/>
                  <a:moveTo>
                    <a:pt x="289142" y="514853"/>
                  </a:moveTo>
                  <a:cubicBezTo>
                    <a:pt x="253576" y="517537"/>
                    <a:pt x="226767" y="538705"/>
                    <a:pt x="226767" y="564014"/>
                  </a:cubicBezTo>
                  <a:lnTo>
                    <a:pt x="226767" y="564475"/>
                  </a:lnTo>
                  <a:lnTo>
                    <a:pt x="366574" y="564475"/>
                  </a:lnTo>
                  <a:lnTo>
                    <a:pt x="366574" y="564014"/>
                  </a:lnTo>
                  <a:cubicBezTo>
                    <a:pt x="366574" y="538705"/>
                    <a:pt x="339765" y="517537"/>
                    <a:pt x="304122" y="514853"/>
                  </a:cubicBezTo>
                  <a:close/>
                  <a:moveTo>
                    <a:pt x="530681" y="143537"/>
                  </a:moveTo>
                  <a:lnTo>
                    <a:pt x="530416" y="144771"/>
                  </a:lnTo>
                  <a:lnTo>
                    <a:pt x="530089" y="145272"/>
                  </a:lnTo>
                  <a:close/>
                  <a:moveTo>
                    <a:pt x="62599" y="143295"/>
                  </a:moveTo>
                  <a:lnTo>
                    <a:pt x="63310" y="145377"/>
                  </a:lnTo>
                  <a:lnTo>
                    <a:pt x="62916" y="144771"/>
                  </a:lnTo>
                  <a:close/>
                  <a:moveTo>
                    <a:pt x="151870" y="44867"/>
                  </a:moveTo>
                  <a:lnTo>
                    <a:pt x="151870" y="247725"/>
                  </a:lnTo>
                  <a:lnTo>
                    <a:pt x="151870" y="248568"/>
                  </a:lnTo>
                  <a:cubicBezTo>
                    <a:pt x="151947" y="267742"/>
                    <a:pt x="155941" y="286302"/>
                    <a:pt x="163623" y="303712"/>
                  </a:cubicBezTo>
                  <a:cubicBezTo>
                    <a:pt x="185900" y="353947"/>
                    <a:pt x="235754" y="386466"/>
                    <a:pt x="290756" y="386466"/>
                  </a:cubicBezTo>
                  <a:lnTo>
                    <a:pt x="302509" y="386466"/>
                  </a:lnTo>
                  <a:cubicBezTo>
                    <a:pt x="357510" y="386466"/>
                    <a:pt x="407441" y="353947"/>
                    <a:pt x="429718" y="303712"/>
                  </a:cubicBezTo>
                  <a:cubicBezTo>
                    <a:pt x="437400" y="286302"/>
                    <a:pt x="441317" y="267742"/>
                    <a:pt x="441471" y="248568"/>
                  </a:cubicBezTo>
                  <a:lnTo>
                    <a:pt x="441471" y="247725"/>
                  </a:lnTo>
                  <a:lnTo>
                    <a:pt x="441471" y="44867"/>
                  </a:lnTo>
                  <a:close/>
                  <a:moveTo>
                    <a:pt x="485907" y="44359"/>
                  </a:moveTo>
                  <a:lnTo>
                    <a:pt x="533074" y="44359"/>
                  </a:lnTo>
                  <a:cubicBezTo>
                    <a:pt x="542139" y="44359"/>
                    <a:pt x="549360" y="51952"/>
                    <a:pt x="548899" y="60926"/>
                  </a:cubicBezTo>
                  <a:lnTo>
                    <a:pt x="547924" y="67809"/>
                  </a:lnTo>
                  <a:lnTo>
                    <a:pt x="533150" y="136289"/>
                  </a:lnTo>
                  <a:lnTo>
                    <a:pt x="530681" y="143537"/>
                  </a:lnTo>
                  <a:lnTo>
                    <a:pt x="548401" y="60896"/>
                  </a:lnTo>
                  <a:cubicBezTo>
                    <a:pt x="548554" y="56678"/>
                    <a:pt x="547095" y="52689"/>
                    <a:pt x="544176" y="49622"/>
                  </a:cubicBezTo>
                  <a:cubicBezTo>
                    <a:pt x="541257" y="46554"/>
                    <a:pt x="537262" y="44867"/>
                    <a:pt x="533037" y="44867"/>
                  </a:cubicBezTo>
                  <a:lnTo>
                    <a:pt x="486332" y="44867"/>
                  </a:lnTo>
                  <a:lnTo>
                    <a:pt x="486332" y="212368"/>
                  </a:lnTo>
                  <a:lnTo>
                    <a:pt x="530089" y="145272"/>
                  </a:lnTo>
                  <a:lnTo>
                    <a:pt x="528649" y="149497"/>
                  </a:lnTo>
                  <a:lnTo>
                    <a:pt x="502008" y="190019"/>
                  </a:lnTo>
                  <a:lnTo>
                    <a:pt x="485907" y="213629"/>
                  </a:lnTo>
                  <a:close/>
                  <a:moveTo>
                    <a:pt x="151362" y="44359"/>
                  </a:moveTo>
                  <a:lnTo>
                    <a:pt x="220576" y="44359"/>
                  </a:lnTo>
                  <a:lnTo>
                    <a:pt x="264900" y="44359"/>
                  </a:lnTo>
                  <a:lnTo>
                    <a:pt x="328429" y="44359"/>
                  </a:lnTo>
                  <a:lnTo>
                    <a:pt x="372830" y="44359"/>
                  </a:lnTo>
                  <a:lnTo>
                    <a:pt x="442044" y="44359"/>
                  </a:lnTo>
                  <a:lnTo>
                    <a:pt x="442044" y="247759"/>
                  </a:lnTo>
                  <a:cubicBezTo>
                    <a:pt x="442044" y="248066"/>
                    <a:pt x="441967" y="248373"/>
                    <a:pt x="441967" y="248603"/>
                  </a:cubicBezTo>
                  <a:cubicBezTo>
                    <a:pt x="441890" y="268314"/>
                    <a:pt x="437665" y="287028"/>
                    <a:pt x="430214" y="303978"/>
                  </a:cubicBezTo>
                  <a:cubicBezTo>
                    <a:pt x="408551" y="352834"/>
                    <a:pt x="359541" y="386964"/>
                    <a:pt x="302541" y="386964"/>
                  </a:cubicBezTo>
                  <a:lnTo>
                    <a:pt x="290788" y="386964"/>
                  </a:lnTo>
                  <a:cubicBezTo>
                    <a:pt x="233789" y="386964"/>
                    <a:pt x="184855" y="352834"/>
                    <a:pt x="163192" y="303978"/>
                  </a:cubicBezTo>
                  <a:cubicBezTo>
                    <a:pt x="155741" y="287028"/>
                    <a:pt x="151516" y="268314"/>
                    <a:pt x="151362" y="248603"/>
                  </a:cubicBezTo>
                  <a:cubicBezTo>
                    <a:pt x="151362" y="248373"/>
                    <a:pt x="151362" y="248066"/>
                    <a:pt x="151362" y="247759"/>
                  </a:cubicBezTo>
                  <a:close/>
                  <a:moveTo>
                    <a:pt x="60332" y="44359"/>
                  </a:moveTo>
                  <a:lnTo>
                    <a:pt x="107499" y="44359"/>
                  </a:lnTo>
                  <a:lnTo>
                    <a:pt x="107499" y="213629"/>
                  </a:lnTo>
                  <a:lnTo>
                    <a:pt x="89716" y="187576"/>
                  </a:lnTo>
                  <a:lnTo>
                    <a:pt x="64773" y="149662"/>
                  </a:lnTo>
                  <a:lnTo>
                    <a:pt x="63310" y="145377"/>
                  </a:lnTo>
                  <a:lnTo>
                    <a:pt x="106932" y="212368"/>
                  </a:lnTo>
                  <a:lnTo>
                    <a:pt x="106932" y="44867"/>
                  </a:lnTo>
                  <a:lnTo>
                    <a:pt x="60304" y="44867"/>
                  </a:lnTo>
                  <a:cubicBezTo>
                    <a:pt x="56002" y="44867"/>
                    <a:pt x="52084" y="46554"/>
                    <a:pt x="49089" y="49622"/>
                  </a:cubicBezTo>
                  <a:cubicBezTo>
                    <a:pt x="46246" y="52689"/>
                    <a:pt x="44710" y="56678"/>
                    <a:pt x="44940" y="60896"/>
                  </a:cubicBezTo>
                  <a:lnTo>
                    <a:pt x="62599" y="143295"/>
                  </a:lnTo>
                  <a:lnTo>
                    <a:pt x="60093" y="135955"/>
                  </a:lnTo>
                  <a:lnTo>
                    <a:pt x="45391" y="67700"/>
                  </a:lnTo>
                  <a:lnTo>
                    <a:pt x="44431" y="60926"/>
                  </a:lnTo>
                  <a:cubicBezTo>
                    <a:pt x="43970" y="51952"/>
                    <a:pt x="51268" y="44359"/>
                    <a:pt x="60332" y="44359"/>
                  </a:cubicBezTo>
                  <a:close/>
                  <a:moveTo>
                    <a:pt x="485334" y="43793"/>
                  </a:moveTo>
                  <a:lnTo>
                    <a:pt x="485334" y="214899"/>
                  </a:lnTo>
                  <a:lnTo>
                    <a:pt x="486256" y="213979"/>
                  </a:lnTo>
                  <a:lnTo>
                    <a:pt x="502008" y="190019"/>
                  </a:lnTo>
                  <a:lnTo>
                    <a:pt x="527658" y="152406"/>
                  </a:lnTo>
                  <a:lnTo>
                    <a:pt x="528649" y="149497"/>
                  </a:lnTo>
                  <a:lnTo>
                    <a:pt x="531107" y="145759"/>
                  </a:lnTo>
                  <a:lnTo>
                    <a:pt x="533150" y="136289"/>
                  </a:lnTo>
                  <a:lnTo>
                    <a:pt x="541843" y="110778"/>
                  </a:lnTo>
                  <a:lnTo>
                    <a:pt x="547924" y="67809"/>
                  </a:lnTo>
                  <a:lnTo>
                    <a:pt x="549399" y="60973"/>
                  </a:lnTo>
                  <a:cubicBezTo>
                    <a:pt x="549630" y="56448"/>
                    <a:pt x="548017" y="52229"/>
                    <a:pt x="544944" y="48931"/>
                  </a:cubicBezTo>
                  <a:cubicBezTo>
                    <a:pt x="541794" y="45634"/>
                    <a:pt x="537569" y="43793"/>
                    <a:pt x="533037" y="43793"/>
                  </a:cubicBezTo>
                  <a:close/>
                  <a:moveTo>
                    <a:pt x="150795" y="43793"/>
                  </a:moveTo>
                  <a:lnTo>
                    <a:pt x="150795" y="247725"/>
                  </a:lnTo>
                  <a:lnTo>
                    <a:pt x="150871" y="248568"/>
                  </a:lnTo>
                  <a:cubicBezTo>
                    <a:pt x="150948" y="267895"/>
                    <a:pt x="154943" y="286609"/>
                    <a:pt x="162701" y="304095"/>
                  </a:cubicBezTo>
                  <a:cubicBezTo>
                    <a:pt x="185055" y="354714"/>
                    <a:pt x="235370" y="387463"/>
                    <a:pt x="290756" y="387463"/>
                  </a:cubicBezTo>
                  <a:lnTo>
                    <a:pt x="302509" y="387463"/>
                  </a:lnTo>
                  <a:cubicBezTo>
                    <a:pt x="357971" y="387463"/>
                    <a:pt x="408209" y="354714"/>
                    <a:pt x="430640" y="304095"/>
                  </a:cubicBezTo>
                  <a:cubicBezTo>
                    <a:pt x="438398" y="286609"/>
                    <a:pt x="442393" y="267895"/>
                    <a:pt x="442470" y="248568"/>
                  </a:cubicBezTo>
                  <a:lnTo>
                    <a:pt x="442470" y="43793"/>
                  </a:lnTo>
                  <a:close/>
                  <a:moveTo>
                    <a:pt x="60304" y="43793"/>
                  </a:moveTo>
                  <a:cubicBezTo>
                    <a:pt x="55772" y="43793"/>
                    <a:pt x="51547" y="45634"/>
                    <a:pt x="48397" y="48931"/>
                  </a:cubicBezTo>
                  <a:cubicBezTo>
                    <a:pt x="45248" y="52229"/>
                    <a:pt x="43711" y="56448"/>
                    <a:pt x="43942" y="60973"/>
                  </a:cubicBezTo>
                  <a:lnTo>
                    <a:pt x="45391" y="67700"/>
                  </a:lnTo>
                  <a:lnTo>
                    <a:pt x="51498" y="110778"/>
                  </a:lnTo>
                  <a:lnTo>
                    <a:pt x="60093" y="135955"/>
                  </a:lnTo>
                  <a:lnTo>
                    <a:pt x="62205" y="145759"/>
                  </a:lnTo>
                  <a:lnTo>
                    <a:pt x="64773" y="149662"/>
                  </a:lnTo>
                  <a:lnTo>
                    <a:pt x="65710" y="152406"/>
                  </a:lnTo>
                  <a:lnTo>
                    <a:pt x="89716" y="187576"/>
                  </a:lnTo>
                  <a:lnTo>
                    <a:pt x="107086" y="213979"/>
                  </a:lnTo>
                  <a:lnTo>
                    <a:pt x="108007" y="214899"/>
                  </a:lnTo>
                  <a:lnTo>
                    <a:pt x="108007" y="43793"/>
                  </a:lnTo>
                  <a:close/>
                  <a:moveTo>
                    <a:pt x="60304" y="997"/>
                  </a:moveTo>
                  <a:lnTo>
                    <a:pt x="533037" y="997"/>
                  </a:lnTo>
                  <a:cubicBezTo>
                    <a:pt x="549169" y="997"/>
                    <a:pt x="564840" y="7746"/>
                    <a:pt x="575978" y="19481"/>
                  </a:cubicBezTo>
                  <a:cubicBezTo>
                    <a:pt x="587117" y="31138"/>
                    <a:pt x="593032" y="47091"/>
                    <a:pt x="592187" y="63197"/>
                  </a:cubicBezTo>
                  <a:cubicBezTo>
                    <a:pt x="589805" y="108370"/>
                    <a:pt x="578820" y="149555"/>
                    <a:pt x="559539" y="185678"/>
                  </a:cubicBezTo>
                  <a:cubicBezTo>
                    <a:pt x="543868" y="214976"/>
                    <a:pt x="522821" y="240745"/>
                    <a:pt x="496933" y="262297"/>
                  </a:cubicBezTo>
                  <a:cubicBezTo>
                    <a:pt x="492708" y="265825"/>
                    <a:pt x="488330" y="269353"/>
                    <a:pt x="483797" y="272650"/>
                  </a:cubicBezTo>
                  <a:lnTo>
                    <a:pt x="483644" y="272727"/>
                  </a:lnTo>
                  <a:lnTo>
                    <a:pt x="483567" y="272957"/>
                  </a:lnTo>
                  <a:cubicBezTo>
                    <a:pt x="481416" y="288680"/>
                    <a:pt x="477191" y="304172"/>
                    <a:pt x="470969" y="318821"/>
                  </a:cubicBezTo>
                  <a:cubicBezTo>
                    <a:pt x="461751" y="340525"/>
                    <a:pt x="448538" y="360083"/>
                    <a:pt x="431792" y="376802"/>
                  </a:cubicBezTo>
                  <a:cubicBezTo>
                    <a:pt x="415046" y="393522"/>
                    <a:pt x="395458" y="406713"/>
                    <a:pt x="373718" y="415917"/>
                  </a:cubicBezTo>
                  <a:cubicBezTo>
                    <a:pt x="356127" y="423279"/>
                    <a:pt x="337614" y="427881"/>
                    <a:pt x="318563" y="429568"/>
                  </a:cubicBezTo>
                  <a:lnTo>
                    <a:pt x="318103" y="429568"/>
                  </a:lnTo>
                  <a:lnTo>
                    <a:pt x="318103" y="473438"/>
                  </a:lnTo>
                  <a:lnTo>
                    <a:pt x="318487" y="473438"/>
                  </a:lnTo>
                  <a:cubicBezTo>
                    <a:pt x="337921" y="476506"/>
                    <a:pt x="355973" y="483638"/>
                    <a:pt x="370722" y="494069"/>
                  </a:cubicBezTo>
                  <a:cubicBezTo>
                    <a:pt x="395304" y="511325"/>
                    <a:pt x="409438" y="536864"/>
                    <a:pt x="409438" y="564014"/>
                  </a:cubicBezTo>
                  <a:lnTo>
                    <a:pt x="409438" y="607270"/>
                  </a:lnTo>
                  <a:lnTo>
                    <a:pt x="183903" y="607270"/>
                  </a:lnTo>
                  <a:lnTo>
                    <a:pt x="183903" y="564014"/>
                  </a:lnTo>
                  <a:cubicBezTo>
                    <a:pt x="183903" y="536864"/>
                    <a:pt x="197960" y="511325"/>
                    <a:pt x="222542" y="494069"/>
                  </a:cubicBezTo>
                  <a:cubicBezTo>
                    <a:pt x="237291" y="483638"/>
                    <a:pt x="255343" y="476506"/>
                    <a:pt x="274778" y="473438"/>
                  </a:cubicBezTo>
                  <a:lnTo>
                    <a:pt x="275239" y="473438"/>
                  </a:lnTo>
                  <a:lnTo>
                    <a:pt x="275239" y="429568"/>
                  </a:lnTo>
                  <a:lnTo>
                    <a:pt x="274778" y="429568"/>
                  </a:lnTo>
                  <a:cubicBezTo>
                    <a:pt x="255727" y="427881"/>
                    <a:pt x="237214" y="423279"/>
                    <a:pt x="219623" y="415917"/>
                  </a:cubicBezTo>
                  <a:cubicBezTo>
                    <a:pt x="197807" y="406713"/>
                    <a:pt x="178295" y="393522"/>
                    <a:pt x="161549" y="376802"/>
                  </a:cubicBezTo>
                  <a:cubicBezTo>
                    <a:pt x="144726" y="360083"/>
                    <a:pt x="131590" y="340525"/>
                    <a:pt x="122372" y="318821"/>
                  </a:cubicBezTo>
                  <a:cubicBezTo>
                    <a:pt x="116150" y="304095"/>
                    <a:pt x="111925" y="288680"/>
                    <a:pt x="109697" y="272957"/>
                  </a:cubicBezTo>
                  <a:lnTo>
                    <a:pt x="109697" y="272727"/>
                  </a:lnTo>
                  <a:lnTo>
                    <a:pt x="109544" y="272650"/>
                  </a:lnTo>
                  <a:cubicBezTo>
                    <a:pt x="105011" y="269353"/>
                    <a:pt x="100556" y="265825"/>
                    <a:pt x="96331" y="262297"/>
                  </a:cubicBezTo>
                  <a:cubicBezTo>
                    <a:pt x="70521" y="240745"/>
                    <a:pt x="49473" y="214976"/>
                    <a:pt x="33802" y="185678"/>
                  </a:cubicBezTo>
                  <a:cubicBezTo>
                    <a:pt x="14444" y="149555"/>
                    <a:pt x="3459" y="108370"/>
                    <a:pt x="1155" y="63197"/>
                  </a:cubicBezTo>
                  <a:cubicBezTo>
                    <a:pt x="310" y="47091"/>
                    <a:pt x="6148" y="31138"/>
                    <a:pt x="17286" y="19481"/>
                  </a:cubicBezTo>
                  <a:cubicBezTo>
                    <a:pt x="28425" y="7746"/>
                    <a:pt x="44095" y="997"/>
                    <a:pt x="60304" y="997"/>
                  </a:cubicBezTo>
                  <a:close/>
                  <a:moveTo>
                    <a:pt x="60332" y="565"/>
                  </a:moveTo>
                  <a:cubicBezTo>
                    <a:pt x="43970" y="565"/>
                    <a:pt x="28222" y="7314"/>
                    <a:pt x="16930" y="19126"/>
                  </a:cubicBezTo>
                  <a:cubicBezTo>
                    <a:pt x="5714" y="30937"/>
                    <a:pt x="-201" y="47043"/>
                    <a:pt x="644" y="63226"/>
                  </a:cubicBezTo>
                  <a:cubicBezTo>
                    <a:pt x="3026" y="108478"/>
                    <a:pt x="14011" y="149741"/>
                    <a:pt x="33369" y="185941"/>
                  </a:cubicBezTo>
                  <a:cubicBezTo>
                    <a:pt x="49117" y="215316"/>
                    <a:pt x="70165" y="241163"/>
                    <a:pt x="96053" y="262715"/>
                  </a:cubicBezTo>
                  <a:cubicBezTo>
                    <a:pt x="100508" y="266397"/>
                    <a:pt x="104887" y="269848"/>
                    <a:pt x="109266" y="273069"/>
                  </a:cubicBezTo>
                  <a:cubicBezTo>
                    <a:pt x="111417" y="288869"/>
                    <a:pt x="115642" y="304208"/>
                    <a:pt x="121941" y="319011"/>
                  </a:cubicBezTo>
                  <a:cubicBezTo>
                    <a:pt x="131159" y="340792"/>
                    <a:pt x="144372" y="360427"/>
                    <a:pt x="161195" y="377224"/>
                  </a:cubicBezTo>
                  <a:cubicBezTo>
                    <a:pt x="178018" y="394020"/>
                    <a:pt x="197607" y="407212"/>
                    <a:pt x="219424" y="416416"/>
                  </a:cubicBezTo>
                  <a:cubicBezTo>
                    <a:pt x="237169" y="423855"/>
                    <a:pt x="255682" y="428457"/>
                    <a:pt x="274733" y="430068"/>
                  </a:cubicBezTo>
                  <a:lnTo>
                    <a:pt x="274733" y="473018"/>
                  </a:lnTo>
                  <a:cubicBezTo>
                    <a:pt x="255375" y="476086"/>
                    <a:pt x="237246" y="483142"/>
                    <a:pt x="222343" y="493649"/>
                  </a:cubicBezTo>
                  <a:cubicBezTo>
                    <a:pt x="197607" y="511060"/>
                    <a:pt x="183396" y="536753"/>
                    <a:pt x="183396" y="564057"/>
                  </a:cubicBezTo>
                  <a:lnTo>
                    <a:pt x="183396" y="607851"/>
                  </a:lnTo>
                  <a:lnTo>
                    <a:pt x="227259" y="607851"/>
                  </a:lnTo>
                  <a:lnTo>
                    <a:pt x="366070" y="607851"/>
                  </a:lnTo>
                  <a:lnTo>
                    <a:pt x="409934" y="607851"/>
                  </a:lnTo>
                  <a:lnTo>
                    <a:pt x="409934" y="564057"/>
                  </a:lnTo>
                  <a:cubicBezTo>
                    <a:pt x="409934" y="536753"/>
                    <a:pt x="395799" y="511060"/>
                    <a:pt x="371064" y="493649"/>
                  </a:cubicBezTo>
                  <a:cubicBezTo>
                    <a:pt x="356161" y="483142"/>
                    <a:pt x="338032" y="476086"/>
                    <a:pt x="318596" y="473018"/>
                  </a:cubicBezTo>
                  <a:lnTo>
                    <a:pt x="318596" y="430068"/>
                  </a:lnTo>
                  <a:cubicBezTo>
                    <a:pt x="337724" y="428457"/>
                    <a:pt x="356238" y="423855"/>
                    <a:pt x="373906" y="416416"/>
                  </a:cubicBezTo>
                  <a:cubicBezTo>
                    <a:pt x="395799" y="407212"/>
                    <a:pt x="415388" y="394020"/>
                    <a:pt x="432211" y="377224"/>
                  </a:cubicBezTo>
                  <a:cubicBezTo>
                    <a:pt x="449034" y="360427"/>
                    <a:pt x="462247" y="340792"/>
                    <a:pt x="471466" y="319011"/>
                  </a:cubicBezTo>
                  <a:cubicBezTo>
                    <a:pt x="477765" y="304208"/>
                    <a:pt x="481990" y="288869"/>
                    <a:pt x="484141" y="273069"/>
                  </a:cubicBezTo>
                  <a:cubicBezTo>
                    <a:pt x="488519" y="269848"/>
                    <a:pt x="492898" y="266397"/>
                    <a:pt x="497353" y="262715"/>
                  </a:cubicBezTo>
                  <a:cubicBezTo>
                    <a:pt x="523241" y="241163"/>
                    <a:pt x="544290" y="215316"/>
                    <a:pt x="560037" y="185941"/>
                  </a:cubicBezTo>
                  <a:cubicBezTo>
                    <a:pt x="579396" y="149741"/>
                    <a:pt x="590381" y="108478"/>
                    <a:pt x="592762" y="63226"/>
                  </a:cubicBezTo>
                  <a:cubicBezTo>
                    <a:pt x="593607" y="47043"/>
                    <a:pt x="587615" y="30937"/>
                    <a:pt x="576400" y="19126"/>
                  </a:cubicBezTo>
                  <a:cubicBezTo>
                    <a:pt x="565184" y="7314"/>
                    <a:pt x="549360" y="565"/>
                    <a:pt x="533074" y="565"/>
                  </a:cubicBezTo>
                  <a:lnTo>
                    <a:pt x="485907" y="565"/>
                  </a:lnTo>
                  <a:lnTo>
                    <a:pt x="442044" y="565"/>
                  </a:lnTo>
                  <a:lnTo>
                    <a:pt x="372830" y="565"/>
                  </a:lnTo>
                  <a:lnTo>
                    <a:pt x="335036" y="565"/>
                  </a:lnTo>
                  <a:lnTo>
                    <a:pt x="258294" y="565"/>
                  </a:lnTo>
                  <a:lnTo>
                    <a:pt x="220576" y="565"/>
                  </a:lnTo>
                  <a:lnTo>
                    <a:pt x="151362" y="565"/>
                  </a:lnTo>
                  <a:lnTo>
                    <a:pt x="107499" y="565"/>
                  </a:lnTo>
                  <a:close/>
                  <a:moveTo>
                    <a:pt x="60304" y="0"/>
                  </a:moveTo>
                  <a:lnTo>
                    <a:pt x="533037" y="0"/>
                  </a:lnTo>
                  <a:cubicBezTo>
                    <a:pt x="549476" y="0"/>
                    <a:pt x="565454" y="6826"/>
                    <a:pt x="576746" y="18790"/>
                  </a:cubicBezTo>
                  <a:cubicBezTo>
                    <a:pt x="588038" y="30678"/>
                    <a:pt x="594030" y="46861"/>
                    <a:pt x="593185" y="63273"/>
                  </a:cubicBezTo>
                  <a:cubicBezTo>
                    <a:pt x="590881" y="108523"/>
                    <a:pt x="579819" y="149939"/>
                    <a:pt x="560384" y="186139"/>
                  </a:cubicBezTo>
                  <a:cubicBezTo>
                    <a:pt x="544637" y="215589"/>
                    <a:pt x="523512" y="241436"/>
                    <a:pt x="497624" y="263064"/>
                  </a:cubicBezTo>
                  <a:cubicBezTo>
                    <a:pt x="493400" y="266592"/>
                    <a:pt x="489021" y="270043"/>
                    <a:pt x="484566" y="273341"/>
                  </a:cubicBezTo>
                  <a:cubicBezTo>
                    <a:pt x="482415" y="289063"/>
                    <a:pt x="478113" y="304556"/>
                    <a:pt x="471891" y="319204"/>
                  </a:cubicBezTo>
                  <a:cubicBezTo>
                    <a:pt x="462673" y="341062"/>
                    <a:pt x="449383" y="360696"/>
                    <a:pt x="432560" y="377492"/>
                  </a:cubicBezTo>
                  <a:cubicBezTo>
                    <a:pt x="415660" y="394365"/>
                    <a:pt x="395995" y="407557"/>
                    <a:pt x="374102" y="416837"/>
                  </a:cubicBezTo>
                  <a:cubicBezTo>
                    <a:pt x="356588" y="424200"/>
                    <a:pt x="338075" y="428801"/>
                    <a:pt x="319101" y="430565"/>
                  </a:cubicBezTo>
                  <a:lnTo>
                    <a:pt x="319101" y="472517"/>
                  </a:lnTo>
                  <a:cubicBezTo>
                    <a:pt x="338536" y="475662"/>
                    <a:pt x="356588" y="482795"/>
                    <a:pt x="371337" y="493225"/>
                  </a:cubicBezTo>
                  <a:cubicBezTo>
                    <a:pt x="396226" y="510711"/>
                    <a:pt x="410437" y="536558"/>
                    <a:pt x="410437" y="564014"/>
                  </a:cubicBezTo>
                  <a:lnTo>
                    <a:pt x="410437" y="608344"/>
                  </a:lnTo>
                  <a:lnTo>
                    <a:pt x="182904" y="608344"/>
                  </a:lnTo>
                  <a:lnTo>
                    <a:pt x="182904" y="564014"/>
                  </a:lnTo>
                  <a:cubicBezTo>
                    <a:pt x="182904" y="536558"/>
                    <a:pt x="197115" y="510711"/>
                    <a:pt x="222004" y="493225"/>
                  </a:cubicBezTo>
                  <a:cubicBezTo>
                    <a:pt x="236753" y="482795"/>
                    <a:pt x="254805" y="475662"/>
                    <a:pt x="274240" y="472517"/>
                  </a:cubicBezTo>
                  <a:lnTo>
                    <a:pt x="274240" y="430565"/>
                  </a:lnTo>
                  <a:cubicBezTo>
                    <a:pt x="255266" y="428801"/>
                    <a:pt x="236753" y="424200"/>
                    <a:pt x="219239" y="416837"/>
                  </a:cubicBezTo>
                  <a:cubicBezTo>
                    <a:pt x="197346" y="407557"/>
                    <a:pt x="177681" y="394365"/>
                    <a:pt x="160781" y="377492"/>
                  </a:cubicBezTo>
                  <a:cubicBezTo>
                    <a:pt x="143958" y="360696"/>
                    <a:pt x="130668" y="341062"/>
                    <a:pt x="121450" y="319204"/>
                  </a:cubicBezTo>
                  <a:cubicBezTo>
                    <a:pt x="115228" y="304479"/>
                    <a:pt x="110926" y="289063"/>
                    <a:pt x="108699" y="273341"/>
                  </a:cubicBezTo>
                  <a:cubicBezTo>
                    <a:pt x="104243" y="270043"/>
                    <a:pt x="99865" y="266592"/>
                    <a:pt x="95717" y="263064"/>
                  </a:cubicBezTo>
                  <a:cubicBezTo>
                    <a:pt x="69752" y="241436"/>
                    <a:pt x="48628" y="215589"/>
                    <a:pt x="32880" y="186139"/>
                  </a:cubicBezTo>
                  <a:cubicBezTo>
                    <a:pt x="13522" y="149939"/>
                    <a:pt x="2460" y="108523"/>
                    <a:pt x="79" y="63273"/>
                  </a:cubicBezTo>
                  <a:cubicBezTo>
                    <a:pt x="-766" y="46861"/>
                    <a:pt x="5226" y="30678"/>
                    <a:pt x="16595" y="18790"/>
                  </a:cubicBezTo>
                  <a:cubicBezTo>
                    <a:pt x="27887" y="6826"/>
                    <a:pt x="43865" y="0"/>
                    <a:pt x="60304" y="0"/>
                  </a:cubicBez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53" name="组合 52"/>
          <p:cNvGrpSpPr/>
          <p:nvPr/>
        </p:nvGrpSpPr>
        <p:grpSpPr>
          <a:xfrm>
            <a:off x="4868271" y="4719919"/>
            <a:ext cx="1051655" cy="1051655"/>
            <a:chOff x="6193573" y="2020692"/>
            <a:chExt cx="1585477" cy="1585477"/>
          </a:xfrm>
        </p:grpSpPr>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rcRect l="54670" t="24233" r="24735" b="39153"/>
            <a:stretch>
              <a:fillRect/>
            </a:stretch>
          </p:blipFill>
          <p:spPr>
            <a:xfrm>
              <a:off x="6193573" y="2020692"/>
              <a:ext cx="1585477" cy="1585477"/>
            </a:xfrm>
            <a:custGeom>
              <a:avLst/>
              <a:gdLst>
                <a:gd name="connsiteX0" fmla="*/ 1255482 w 2510964"/>
                <a:gd name="connsiteY0" fmla="*/ 0 h 2510964"/>
                <a:gd name="connsiteX1" fmla="*/ 2510964 w 2510964"/>
                <a:gd name="connsiteY1" fmla="*/ 1255482 h 2510964"/>
                <a:gd name="connsiteX2" fmla="*/ 1255482 w 2510964"/>
                <a:gd name="connsiteY2" fmla="*/ 2510964 h 2510964"/>
                <a:gd name="connsiteX3" fmla="*/ 0 w 2510964"/>
                <a:gd name="connsiteY3" fmla="*/ 1255482 h 2510964"/>
              </a:gdLst>
              <a:ahLst/>
              <a:cxnLst>
                <a:cxn ang="0">
                  <a:pos x="connsiteX0" y="connsiteY0"/>
                </a:cxn>
                <a:cxn ang="0">
                  <a:pos x="connsiteX1" y="connsiteY1"/>
                </a:cxn>
                <a:cxn ang="0">
                  <a:pos x="connsiteX2" y="connsiteY2"/>
                </a:cxn>
                <a:cxn ang="0">
                  <a:pos x="connsiteX3" y="connsiteY3"/>
                </a:cxn>
              </a:cxnLst>
              <a:rect l="l" t="t" r="r" b="b"/>
              <a:pathLst>
                <a:path w="2510964" h="2510964">
                  <a:moveTo>
                    <a:pt x="1255482" y="0"/>
                  </a:moveTo>
                  <a:lnTo>
                    <a:pt x="2510964" y="1255482"/>
                  </a:lnTo>
                  <a:lnTo>
                    <a:pt x="1255482" y="2510964"/>
                  </a:lnTo>
                  <a:lnTo>
                    <a:pt x="0" y="1255482"/>
                  </a:lnTo>
                  <a:close/>
                </a:path>
              </a:pathLst>
            </a:custGeom>
          </p:spPr>
        </p:pic>
        <p:sp>
          <p:nvSpPr>
            <p:cNvPr id="55" name="椭圆 23"/>
            <p:cNvSpPr/>
            <p:nvPr/>
          </p:nvSpPr>
          <p:spPr>
            <a:xfrm>
              <a:off x="6739646" y="2561307"/>
              <a:ext cx="496271" cy="495483"/>
            </a:xfrm>
            <a:custGeom>
              <a:avLst/>
              <a:gdLst>
                <a:gd name="connsiteX0" fmla="*/ 138699 w 603657"/>
                <a:gd name="connsiteY0" fmla="*/ 230325 h 602699"/>
                <a:gd name="connsiteX1" fmla="*/ 369371 w 603657"/>
                <a:gd name="connsiteY1" fmla="*/ 230325 h 602699"/>
                <a:gd name="connsiteX2" fmla="*/ 392837 w 603657"/>
                <a:gd name="connsiteY2" fmla="*/ 253753 h 602699"/>
                <a:gd name="connsiteX3" fmla="*/ 369371 w 603657"/>
                <a:gd name="connsiteY3" fmla="*/ 277180 h 602699"/>
                <a:gd name="connsiteX4" fmla="*/ 138699 w 603657"/>
                <a:gd name="connsiteY4" fmla="*/ 277180 h 602699"/>
                <a:gd name="connsiteX5" fmla="*/ 115233 w 603657"/>
                <a:gd name="connsiteY5" fmla="*/ 253753 h 602699"/>
                <a:gd name="connsiteX6" fmla="*/ 138699 w 603657"/>
                <a:gd name="connsiteY6" fmla="*/ 230325 h 602699"/>
                <a:gd name="connsiteX7" fmla="*/ 254159 w 603657"/>
                <a:gd name="connsiteY7" fmla="*/ 46866 h 602699"/>
                <a:gd name="connsiteX8" fmla="*/ 46936 w 603657"/>
                <a:gd name="connsiteY8" fmla="*/ 253780 h 602699"/>
                <a:gd name="connsiteX9" fmla="*/ 254159 w 603657"/>
                <a:gd name="connsiteY9" fmla="*/ 460460 h 602699"/>
                <a:gd name="connsiteX10" fmla="*/ 461147 w 603657"/>
                <a:gd name="connsiteY10" fmla="*/ 253780 h 602699"/>
                <a:gd name="connsiteX11" fmla="*/ 254159 w 603657"/>
                <a:gd name="connsiteY11" fmla="*/ 46866 h 602699"/>
                <a:gd name="connsiteX12" fmla="*/ 254159 w 603657"/>
                <a:gd name="connsiteY12" fmla="*/ 0 h 602699"/>
                <a:gd name="connsiteX13" fmla="*/ 508083 w 603657"/>
                <a:gd name="connsiteY13" fmla="*/ 253780 h 602699"/>
                <a:gd name="connsiteX14" fmla="*/ 449413 w 603657"/>
                <a:gd name="connsiteY14" fmla="*/ 415703 h 602699"/>
                <a:gd name="connsiteX15" fmla="*/ 596793 w 603657"/>
                <a:gd name="connsiteY15" fmla="*/ 562629 h 602699"/>
                <a:gd name="connsiteX16" fmla="*/ 596793 w 603657"/>
                <a:gd name="connsiteY16" fmla="*/ 595904 h 602699"/>
                <a:gd name="connsiteX17" fmla="*/ 580130 w 603657"/>
                <a:gd name="connsiteY17" fmla="*/ 602699 h 602699"/>
                <a:gd name="connsiteX18" fmla="*/ 563468 w 603657"/>
                <a:gd name="connsiteY18" fmla="*/ 595904 h 602699"/>
                <a:gd name="connsiteX19" fmla="*/ 416323 w 603657"/>
                <a:gd name="connsiteY19" fmla="*/ 448744 h 602699"/>
                <a:gd name="connsiteX20" fmla="*/ 254159 w 603657"/>
                <a:gd name="connsiteY20" fmla="*/ 507326 h 602699"/>
                <a:gd name="connsiteX21" fmla="*/ 0 w 603657"/>
                <a:gd name="connsiteY21" fmla="*/ 253780 h 602699"/>
                <a:gd name="connsiteX22" fmla="*/ 254159 w 603657"/>
                <a:gd name="connsiteY22" fmla="*/ 0 h 60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3657" h="602699">
                  <a:moveTo>
                    <a:pt x="138699" y="230325"/>
                  </a:moveTo>
                  <a:lnTo>
                    <a:pt x="369371" y="230325"/>
                  </a:lnTo>
                  <a:cubicBezTo>
                    <a:pt x="382277" y="230325"/>
                    <a:pt x="392837" y="240633"/>
                    <a:pt x="392837" y="253753"/>
                  </a:cubicBezTo>
                  <a:cubicBezTo>
                    <a:pt x="392837" y="266638"/>
                    <a:pt x="382277" y="277180"/>
                    <a:pt x="369371" y="277180"/>
                  </a:cubicBezTo>
                  <a:lnTo>
                    <a:pt x="138699" y="277180"/>
                  </a:lnTo>
                  <a:cubicBezTo>
                    <a:pt x="125793" y="277180"/>
                    <a:pt x="115233" y="266638"/>
                    <a:pt x="115233" y="253753"/>
                  </a:cubicBezTo>
                  <a:cubicBezTo>
                    <a:pt x="115233" y="240633"/>
                    <a:pt x="125793" y="230325"/>
                    <a:pt x="138699" y="230325"/>
                  </a:cubicBezTo>
                  <a:close/>
                  <a:moveTo>
                    <a:pt x="254159" y="46866"/>
                  </a:moveTo>
                  <a:cubicBezTo>
                    <a:pt x="139870" y="46866"/>
                    <a:pt x="46936" y="139661"/>
                    <a:pt x="46936" y="253780"/>
                  </a:cubicBezTo>
                  <a:cubicBezTo>
                    <a:pt x="46936" y="367665"/>
                    <a:pt x="139870" y="460460"/>
                    <a:pt x="254159" y="460460"/>
                  </a:cubicBezTo>
                  <a:cubicBezTo>
                    <a:pt x="368214" y="460460"/>
                    <a:pt x="461147" y="367665"/>
                    <a:pt x="461147" y="253780"/>
                  </a:cubicBezTo>
                  <a:cubicBezTo>
                    <a:pt x="461147" y="139661"/>
                    <a:pt x="368214" y="46866"/>
                    <a:pt x="254159" y="46866"/>
                  </a:cubicBezTo>
                  <a:close/>
                  <a:moveTo>
                    <a:pt x="254159" y="0"/>
                  </a:moveTo>
                  <a:cubicBezTo>
                    <a:pt x="394029" y="0"/>
                    <a:pt x="508083" y="113885"/>
                    <a:pt x="508083" y="253780"/>
                  </a:cubicBezTo>
                  <a:cubicBezTo>
                    <a:pt x="508083" y="315175"/>
                    <a:pt x="486023" y="371649"/>
                    <a:pt x="449413" y="415703"/>
                  </a:cubicBezTo>
                  <a:lnTo>
                    <a:pt x="596793" y="562629"/>
                  </a:lnTo>
                  <a:cubicBezTo>
                    <a:pt x="605945" y="571767"/>
                    <a:pt x="605945" y="586765"/>
                    <a:pt x="596793" y="595904"/>
                  </a:cubicBezTo>
                  <a:cubicBezTo>
                    <a:pt x="592099" y="600356"/>
                    <a:pt x="586232" y="602699"/>
                    <a:pt x="580130" y="602699"/>
                  </a:cubicBezTo>
                  <a:cubicBezTo>
                    <a:pt x="574029" y="602699"/>
                    <a:pt x="568162" y="600356"/>
                    <a:pt x="563468" y="595904"/>
                  </a:cubicBezTo>
                  <a:lnTo>
                    <a:pt x="416323" y="448744"/>
                  </a:lnTo>
                  <a:cubicBezTo>
                    <a:pt x="372203" y="485299"/>
                    <a:pt x="315645" y="507326"/>
                    <a:pt x="254159" y="507326"/>
                  </a:cubicBezTo>
                  <a:cubicBezTo>
                    <a:pt x="114055" y="507326"/>
                    <a:pt x="0" y="393442"/>
                    <a:pt x="0" y="253780"/>
                  </a:cubicBezTo>
                  <a:cubicBezTo>
                    <a:pt x="0" y="113885"/>
                    <a:pt x="114055" y="0"/>
                    <a:pt x="254159" y="0"/>
                  </a:cubicBez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57" name="组合 56"/>
          <p:cNvGrpSpPr/>
          <p:nvPr/>
        </p:nvGrpSpPr>
        <p:grpSpPr>
          <a:xfrm>
            <a:off x="1732281" y="2488141"/>
            <a:ext cx="2929251" cy="2929251"/>
            <a:chOff x="1732281" y="2488141"/>
            <a:chExt cx="2929251" cy="2929251"/>
          </a:xfrm>
        </p:grpSpPr>
        <p:sp>
          <p:nvSpPr>
            <p:cNvPr id="46" name="菱形 45"/>
            <p:cNvSpPr/>
            <p:nvPr/>
          </p:nvSpPr>
          <p:spPr>
            <a:xfrm>
              <a:off x="1732281" y="2488141"/>
              <a:ext cx="2929251" cy="2929251"/>
            </a:xfrm>
            <a:prstGeom prst="diamond">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31"/>
            <p:cNvSpPr/>
            <p:nvPr/>
          </p:nvSpPr>
          <p:spPr>
            <a:xfrm>
              <a:off x="2809246" y="3484813"/>
              <a:ext cx="789444" cy="915590"/>
            </a:xfrm>
            <a:custGeom>
              <a:avLst/>
              <a:gdLst>
                <a:gd name="connsiteX0" fmla="*/ 232301 w 523313"/>
                <a:gd name="connsiteY0" fmla="*/ 453100 h 606933"/>
                <a:gd name="connsiteX1" fmla="*/ 443362 w 523313"/>
                <a:gd name="connsiteY1" fmla="*/ 453100 h 606933"/>
                <a:gd name="connsiteX2" fmla="*/ 443362 w 523313"/>
                <a:gd name="connsiteY2" fmla="*/ 496498 h 606933"/>
                <a:gd name="connsiteX3" fmla="*/ 232301 w 523313"/>
                <a:gd name="connsiteY3" fmla="*/ 496498 h 606933"/>
                <a:gd name="connsiteX4" fmla="*/ 166906 w 523313"/>
                <a:gd name="connsiteY4" fmla="*/ 405116 h 606933"/>
                <a:gd name="connsiteX5" fmla="*/ 197654 w 523313"/>
                <a:gd name="connsiteY5" fmla="*/ 435818 h 606933"/>
                <a:gd name="connsiteX6" fmla="*/ 118601 w 523313"/>
                <a:gd name="connsiteY6" fmla="*/ 514704 h 606933"/>
                <a:gd name="connsiteX7" fmla="*/ 70777 w 523313"/>
                <a:gd name="connsiteY7" fmla="*/ 466951 h 606933"/>
                <a:gd name="connsiteX8" fmla="*/ 101525 w 523313"/>
                <a:gd name="connsiteY8" fmla="*/ 436249 h 606933"/>
                <a:gd name="connsiteX9" fmla="*/ 118601 w 523313"/>
                <a:gd name="connsiteY9" fmla="*/ 453300 h 606933"/>
                <a:gd name="connsiteX10" fmla="*/ 232301 w 523313"/>
                <a:gd name="connsiteY10" fmla="*/ 344783 h 606933"/>
                <a:gd name="connsiteX11" fmla="*/ 443362 w 523313"/>
                <a:gd name="connsiteY11" fmla="*/ 344783 h 606933"/>
                <a:gd name="connsiteX12" fmla="*/ 443362 w 523313"/>
                <a:gd name="connsiteY12" fmla="*/ 388251 h 606933"/>
                <a:gd name="connsiteX13" fmla="*/ 232301 w 523313"/>
                <a:gd name="connsiteY13" fmla="*/ 388251 h 606933"/>
                <a:gd name="connsiteX14" fmla="*/ 166906 w 523313"/>
                <a:gd name="connsiteY14" fmla="*/ 296939 h 606933"/>
                <a:gd name="connsiteX15" fmla="*/ 197654 w 523313"/>
                <a:gd name="connsiteY15" fmla="*/ 327627 h 606933"/>
                <a:gd name="connsiteX16" fmla="*/ 118601 w 523313"/>
                <a:gd name="connsiteY16" fmla="*/ 406527 h 606933"/>
                <a:gd name="connsiteX17" fmla="*/ 70777 w 523313"/>
                <a:gd name="connsiteY17" fmla="*/ 358795 h 606933"/>
                <a:gd name="connsiteX18" fmla="*/ 101525 w 523313"/>
                <a:gd name="connsiteY18" fmla="*/ 328106 h 606933"/>
                <a:gd name="connsiteX19" fmla="*/ 118601 w 523313"/>
                <a:gd name="connsiteY19" fmla="*/ 345150 h 606933"/>
                <a:gd name="connsiteX20" fmla="*/ 232301 w 523313"/>
                <a:gd name="connsiteY20" fmla="*/ 236606 h 606933"/>
                <a:gd name="connsiteX21" fmla="*/ 443362 w 523313"/>
                <a:gd name="connsiteY21" fmla="*/ 236606 h 606933"/>
                <a:gd name="connsiteX22" fmla="*/ 443362 w 523313"/>
                <a:gd name="connsiteY22" fmla="*/ 280004 h 606933"/>
                <a:gd name="connsiteX23" fmla="*/ 232301 w 523313"/>
                <a:gd name="connsiteY23" fmla="*/ 280004 h 606933"/>
                <a:gd name="connsiteX24" fmla="*/ 166906 w 523313"/>
                <a:gd name="connsiteY24" fmla="*/ 188762 h 606933"/>
                <a:gd name="connsiteX25" fmla="*/ 197654 w 523313"/>
                <a:gd name="connsiteY25" fmla="*/ 219470 h 606933"/>
                <a:gd name="connsiteX26" fmla="*/ 118601 w 523313"/>
                <a:gd name="connsiteY26" fmla="*/ 298421 h 606933"/>
                <a:gd name="connsiteX27" fmla="*/ 70777 w 523313"/>
                <a:gd name="connsiteY27" fmla="*/ 250610 h 606933"/>
                <a:gd name="connsiteX28" fmla="*/ 101525 w 523313"/>
                <a:gd name="connsiteY28" fmla="*/ 219902 h 606933"/>
                <a:gd name="connsiteX29" fmla="*/ 118601 w 523313"/>
                <a:gd name="connsiteY29" fmla="*/ 236956 h 606933"/>
                <a:gd name="connsiteX30" fmla="*/ 393684 w 523313"/>
                <a:gd name="connsiteY30" fmla="*/ 74154 h 606933"/>
                <a:gd name="connsiteX31" fmla="*/ 393684 w 523313"/>
                <a:gd name="connsiteY31" fmla="*/ 129434 h 606933"/>
                <a:gd name="connsiteX32" fmla="*/ 449096 w 523313"/>
                <a:gd name="connsiteY32" fmla="*/ 129434 h 606933"/>
                <a:gd name="connsiteX33" fmla="*/ 43513 w 523313"/>
                <a:gd name="connsiteY33" fmla="*/ 43448 h 606933"/>
                <a:gd name="connsiteX34" fmla="*/ 43513 w 523313"/>
                <a:gd name="connsiteY34" fmla="*/ 563533 h 606933"/>
                <a:gd name="connsiteX35" fmla="*/ 479848 w 523313"/>
                <a:gd name="connsiteY35" fmla="*/ 563533 h 606933"/>
                <a:gd name="connsiteX36" fmla="*/ 479848 w 523313"/>
                <a:gd name="connsiteY36" fmla="*/ 172883 h 606933"/>
                <a:gd name="connsiteX37" fmla="*/ 350219 w 523313"/>
                <a:gd name="connsiteY37" fmla="*/ 172883 h 606933"/>
                <a:gd name="connsiteX38" fmla="*/ 350219 w 523313"/>
                <a:gd name="connsiteY38" fmla="*/ 43448 h 606933"/>
                <a:gd name="connsiteX39" fmla="*/ 0 w 523313"/>
                <a:gd name="connsiteY39" fmla="*/ 0 h 606933"/>
                <a:gd name="connsiteX40" fmla="*/ 380971 w 523313"/>
                <a:gd name="connsiteY40" fmla="*/ 0 h 606933"/>
                <a:gd name="connsiteX41" fmla="*/ 523313 w 523313"/>
                <a:gd name="connsiteY41" fmla="*/ 142177 h 606933"/>
                <a:gd name="connsiteX42" fmla="*/ 523313 w 523313"/>
                <a:gd name="connsiteY42" fmla="*/ 606933 h 606933"/>
                <a:gd name="connsiteX43" fmla="*/ 0 w 523313"/>
                <a:gd name="connsiteY43" fmla="*/ 606933 h 60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3313" h="606933">
                  <a:moveTo>
                    <a:pt x="232301" y="453100"/>
                  </a:moveTo>
                  <a:lnTo>
                    <a:pt x="443362" y="453100"/>
                  </a:lnTo>
                  <a:lnTo>
                    <a:pt x="443362" y="496498"/>
                  </a:lnTo>
                  <a:lnTo>
                    <a:pt x="232301" y="496498"/>
                  </a:lnTo>
                  <a:close/>
                  <a:moveTo>
                    <a:pt x="166906" y="405116"/>
                  </a:moveTo>
                  <a:lnTo>
                    <a:pt x="197654" y="435818"/>
                  </a:lnTo>
                  <a:lnTo>
                    <a:pt x="118601" y="514704"/>
                  </a:lnTo>
                  <a:lnTo>
                    <a:pt x="70777" y="466951"/>
                  </a:lnTo>
                  <a:lnTo>
                    <a:pt x="101525" y="436249"/>
                  </a:lnTo>
                  <a:lnTo>
                    <a:pt x="118601" y="453300"/>
                  </a:lnTo>
                  <a:close/>
                  <a:moveTo>
                    <a:pt x="232301" y="344783"/>
                  </a:moveTo>
                  <a:lnTo>
                    <a:pt x="443362" y="344783"/>
                  </a:lnTo>
                  <a:lnTo>
                    <a:pt x="443362" y="388251"/>
                  </a:lnTo>
                  <a:lnTo>
                    <a:pt x="232301" y="388251"/>
                  </a:lnTo>
                  <a:close/>
                  <a:moveTo>
                    <a:pt x="166906" y="296939"/>
                  </a:moveTo>
                  <a:lnTo>
                    <a:pt x="197654" y="327627"/>
                  </a:lnTo>
                  <a:lnTo>
                    <a:pt x="118601" y="406527"/>
                  </a:lnTo>
                  <a:lnTo>
                    <a:pt x="70777" y="358795"/>
                  </a:lnTo>
                  <a:lnTo>
                    <a:pt x="101525" y="328106"/>
                  </a:lnTo>
                  <a:lnTo>
                    <a:pt x="118601" y="345150"/>
                  </a:lnTo>
                  <a:close/>
                  <a:moveTo>
                    <a:pt x="232301" y="236606"/>
                  </a:moveTo>
                  <a:lnTo>
                    <a:pt x="443362" y="236606"/>
                  </a:lnTo>
                  <a:lnTo>
                    <a:pt x="443362" y="280004"/>
                  </a:lnTo>
                  <a:lnTo>
                    <a:pt x="232301" y="280004"/>
                  </a:lnTo>
                  <a:close/>
                  <a:moveTo>
                    <a:pt x="166906" y="188762"/>
                  </a:moveTo>
                  <a:lnTo>
                    <a:pt x="197654" y="219470"/>
                  </a:lnTo>
                  <a:lnTo>
                    <a:pt x="118601" y="298421"/>
                  </a:lnTo>
                  <a:lnTo>
                    <a:pt x="70777" y="250610"/>
                  </a:lnTo>
                  <a:lnTo>
                    <a:pt x="101525" y="219902"/>
                  </a:lnTo>
                  <a:lnTo>
                    <a:pt x="118601" y="236956"/>
                  </a:lnTo>
                  <a:close/>
                  <a:moveTo>
                    <a:pt x="393684" y="74154"/>
                  </a:moveTo>
                  <a:lnTo>
                    <a:pt x="393684" y="129434"/>
                  </a:lnTo>
                  <a:lnTo>
                    <a:pt x="449096" y="129434"/>
                  </a:lnTo>
                  <a:close/>
                  <a:moveTo>
                    <a:pt x="43513" y="43448"/>
                  </a:moveTo>
                  <a:lnTo>
                    <a:pt x="43513" y="563533"/>
                  </a:lnTo>
                  <a:lnTo>
                    <a:pt x="479848" y="563533"/>
                  </a:lnTo>
                  <a:lnTo>
                    <a:pt x="479848" y="172883"/>
                  </a:lnTo>
                  <a:lnTo>
                    <a:pt x="350219" y="172883"/>
                  </a:lnTo>
                  <a:lnTo>
                    <a:pt x="350219" y="43448"/>
                  </a:lnTo>
                  <a:close/>
                  <a:moveTo>
                    <a:pt x="0" y="0"/>
                  </a:moveTo>
                  <a:lnTo>
                    <a:pt x="380971" y="0"/>
                  </a:lnTo>
                  <a:lnTo>
                    <a:pt x="523313" y="142177"/>
                  </a:lnTo>
                  <a:lnTo>
                    <a:pt x="523313" y="606933"/>
                  </a:lnTo>
                  <a:lnTo>
                    <a:pt x="0" y="606933"/>
                  </a:lnTo>
                  <a:close/>
                </a:path>
              </a:pathLst>
            </a:custGeom>
            <a:solidFill>
              <a:srgbClr val="014598"/>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cxnSp>
        <p:nvCxnSpPr>
          <p:cNvPr id="33" name="直接连接符 32"/>
          <p:cNvCxnSpPr/>
          <p:nvPr/>
        </p:nvCxnSpPr>
        <p:spPr>
          <a:xfrm>
            <a:off x="4002256" y="2646746"/>
            <a:ext cx="661554" cy="0"/>
          </a:xfrm>
          <a:prstGeom prst="line">
            <a:avLst/>
          </a:prstGeom>
          <a:ln>
            <a:solidFill>
              <a:schemeClr val="bg1">
                <a:lumMod val="6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002256" y="5230289"/>
            <a:ext cx="661554" cy="0"/>
          </a:xfrm>
          <a:prstGeom prst="line">
            <a:avLst/>
          </a:prstGeom>
          <a:ln>
            <a:solidFill>
              <a:schemeClr val="bg1">
                <a:lumMod val="6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4759242" y="3950692"/>
            <a:ext cx="661554" cy="0"/>
          </a:xfrm>
          <a:prstGeom prst="line">
            <a:avLst/>
          </a:prstGeom>
          <a:ln>
            <a:solidFill>
              <a:schemeClr val="bg1">
                <a:lumMod val="6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6008139" y="2212562"/>
            <a:ext cx="3678035" cy="685389"/>
            <a:chOff x="6456575" y="3444496"/>
            <a:chExt cx="5444624" cy="685389"/>
          </a:xfrm>
        </p:grpSpPr>
        <p:sp>
          <p:nvSpPr>
            <p:cNvPr id="38" name="矩形 37"/>
            <p:cNvSpPr/>
            <p:nvPr/>
          </p:nvSpPr>
          <p:spPr bwMode="auto">
            <a:xfrm>
              <a:off x="6456575" y="3877155"/>
              <a:ext cx="5444624" cy="252730"/>
            </a:xfrm>
            <a:prstGeom prst="rect">
              <a:avLst/>
            </a:prstGeom>
          </p:spPr>
          <p:txBody>
            <a:bodyPr wrap="square">
              <a:spAutoFit/>
              <a:scene3d>
                <a:camera prst="orthographicFront"/>
                <a:lightRig rig="threePt" dir="t"/>
              </a:scene3d>
              <a:sp3d contourW="12700"/>
            </a:bodyPr>
            <a:lstStyle/>
            <a:p>
              <a:pP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39" name="PA-文本框 8"/>
            <p:cNvSpPr txBox="1"/>
            <p:nvPr>
              <p:custDataLst>
                <p:tags r:id="rId5"/>
              </p:custDataLst>
            </p:nvPr>
          </p:nvSpPr>
          <p:spPr>
            <a:xfrm>
              <a:off x="6456576" y="3444496"/>
              <a:ext cx="2271375"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40" name="组合 39"/>
          <p:cNvGrpSpPr/>
          <p:nvPr/>
        </p:nvGrpSpPr>
        <p:grpSpPr>
          <a:xfrm>
            <a:off x="6008139" y="4818761"/>
            <a:ext cx="3678035" cy="685389"/>
            <a:chOff x="6456575" y="3444496"/>
            <a:chExt cx="5444624" cy="685389"/>
          </a:xfrm>
        </p:grpSpPr>
        <p:sp>
          <p:nvSpPr>
            <p:cNvPr id="41" name="矩形 40"/>
            <p:cNvSpPr/>
            <p:nvPr/>
          </p:nvSpPr>
          <p:spPr bwMode="auto">
            <a:xfrm>
              <a:off x="6456575" y="3877155"/>
              <a:ext cx="5444624" cy="252730"/>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42" name="PA-文本框 8"/>
            <p:cNvSpPr txBox="1"/>
            <p:nvPr>
              <p:custDataLst>
                <p:tags r:id="rId6"/>
              </p:custDataLst>
            </p:nvPr>
          </p:nvSpPr>
          <p:spPr>
            <a:xfrm>
              <a:off x="6456576" y="3444496"/>
              <a:ext cx="2271375"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43" name="组合 42"/>
          <p:cNvGrpSpPr/>
          <p:nvPr/>
        </p:nvGrpSpPr>
        <p:grpSpPr>
          <a:xfrm>
            <a:off x="6764239" y="3526612"/>
            <a:ext cx="3678035" cy="685389"/>
            <a:chOff x="6456575" y="3444496"/>
            <a:chExt cx="5444624" cy="685389"/>
          </a:xfrm>
        </p:grpSpPr>
        <p:sp>
          <p:nvSpPr>
            <p:cNvPr id="44" name="矩形 43"/>
            <p:cNvSpPr/>
            <p:nvPr/>
          </p:nvSpPr>
          <p:spPr bwMode="auto">
            <a:xfrm>
              <a:off x="6456575" y="3877155"/>
              <a:ext cx="5444624" cy="252730"/>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45" name="PA-文本框 8"/>
            <p:cNvSpPr txBox="1"/>
            <p:nvPr>
              <p:custDataLst>
                <p:tags r:id="rId7"/>
              </p:custDataLst>
            </p:nvPr>
          </p:nvSpPr>
          <p:spPr>
            <a:xfrm>
              <a:off x="6456576" y="3444496"/>
              <a:ext cx="2271375"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0-#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22" presetClass="entr" presetSubtype="8"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500"/>
                                        <p:tgtEl>
                                          <p:spTgt spid="35"/>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par>
                                <p:cTn id="25" presetID="53" presetClass="entr" presetSubtype="16"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500" fill="hold"/>
                                        <p:tgtEl>
                                          <p:spTgt spid="50"/>
                                        </p:tgtEl>
                                        <p:attrNameLst>
                                          <p:attrName>ppt_w</p:attrName>
                                        </p:attrNameLst>
                                      </p:cBhvr>
                                      <p:tavLst>
                                        <p:tav tm="0">
                                          <p:val>
                                            <p:fltVal val="0"/>
                                          </p:val>
                                        </p:tav>
                                        <p:tav tm="100000">
                                          <p:val>
                                            <p:strVal val="#ppt_w"/>
                                          </p:val>
                                        </p:tav>
                                      </p:tavLst>
                                    </p:anim>
                                    <p:anim calcmode="lin" valueType="num">
                                      <p:cBhvr>
                                        <p:cTn id="28" dur="500" fill="hold"/>
                                        <p:tgtEl>
                                          <p:spTgt spid="50"/>
                                        </p:tgtEl>
                                        <p:attrNameLst>
                                          <p:attrName>ppt_h</p:attrName>
                                        </p:attrNameLst>
                                      </p:cBhvr>
                                      <p:tavLst>
                                        <p:tav tm="0">
                                          <p:val>
                                            <p:fltVal val="0"/>
                                          </p:val>
                                        </p:tav>
                                        <p:tav tm="100000">
                                          <p:val>
                                            <p:strVal val="#ppt_h"/>
                                          </p:val>
                                        </p:tav>
                                      </p:tavLst>
                                    </p:anim>
                                    <p:animEffect transition="in" filter="fade">
                                      <p:cBhvr>
                                        <p:cTn id="29" dur="500"/>
                                        <p:tgtEl>
                                          <p:spTgt spid="50"/>
                                        </p:tgtEl>
                                      </p:cBhvr>
                                    </p:animEffect>
                                  </p:childTnLst>
                                </p:cTn>
                              </p:par>
                              <p:par>
                                <p:cTn id="30" presetID="53" presetClass="entr" presetSubtype="16"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750"/>
                                        <p:tgtEl>
                                          <p:spTgt spid="37"/>
                                        </p:tgtEl>
                                      </p:cBhvr>
                                    </p:animEffect>
                                  </p:childTnLst>
                                </p:cTn>
                              </p:par>
                              <p:par>
                                <p:cTn id="39" presetID="63" presetClass="path" presetSubtype="0" fill="hold" nodeType="withEffect">
                                  <p:stCondLst>
                                    <p:cond delay="0"/>
                                  </p:stCondLst>
                                  <p:childTnLst>
                                    <p:animMotion origin="layout" path="M -0.09466 -1.11111E-6 L 2.70833E-6 -1.11111E-6 " pathEditMode="relative" rAng="0" ptsTypes="AA">
                                      <p:cBhvr>
                                        <p:cTn id="40" dur="750" fill="hold"/>
                                        <p:tgtEl>
                                          <p:spTgt spid="37"/>
                                        </p:tgtEl>
                                        <p:attrNameLst>
                                          <p:attrName>ppt_x</p:attrName>
                                          <p:attrName>ppt_y</p:attrName>
                                        </p:attrNameLst>
                                      </p:cBhvr>
                                      <p:rCtr x="4727" y="0"/>
                                    </p:animMotion>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750"/>
                                        <p:tgtEl>
                                          <p:spTgt spid="43"/>
                                        </p:tgtEl>
                                      </p:cBhvr>
                                    </p:animEffect>
                                  </p:childTnLst>
                                </p:cTn>
                              </p:par>
                              <p:par>
                                <p:cTn id="45" presetID="63" presetClass="path" presetSubtype="0" fill="hold" nodeType="withEffect">
                                  <p:stCondLst>
                                    <p:cond delay="0"/>
                                  </p:stCondLst>
                                  <p:childTnLst>
                                    <p:animMotion origin="layout" path="M -0.09466 -1.11111E-6 L 2.70833E-6 -1.11111E-6 " pathEditMode="relative" rAng="0" ptsTypes="AA">
                                      <p:cBhvr>
                                        <p:cTn id="46" dur="750" fill="hold"/>
                                        <p:tgtEl>
                                          <p:spTgt spid="43"/>
                                        </p:tgtEl>
                                        <p:attrNameLst>
                                          <p:attrName>ppt_x</p:attrName>
                                          <p:attrName>ppt_y</p:attrName>
                                        </p:attrNameLst>
                                      </p:cBhvr>
                                      <p:rCtr x="4727" y="0"/>
                                    </p:animMotion>
                                  </p:childTnLst>
                                </p:cTn>
                              </p:par>
                            </p:childTnLst>
                          </p:cTn>
                        </p:par>
                        <p:par>
                          <p:cTn id="47" fill="hold">
                            <p:stCondLst>
                              <p:cond delay="3500"/>
                            </p:stCondLst>
                            <p:childTnLst>
                              <p:par>
                                <p:cTn id="48" presetID="10" presetClass="entr" presetSubtype="0" fill="hold"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750"/>
                                        <p:tgtEl>
                                          <p:spTgt spid="40"/>
                                        </p:tgtEl>
                                      </p:cBhvr>
                                    </p:animEffect>
                                  </p:childTnLst>
                                </p:cTn>
                              </p:par>
                              <p:par>
                                <p:cTn id="51" presetID="63" presetClass="path" presetSubtype="0" fill="hold" nodeType="withEffect">
                                  <p:stCondLst>
                                    <p:cond delay="0"/>
                                  </p:stCondLst>
                                  <p:childTnLst>
                                    <p:animMotion origin="layout" path="M -0.09466 -1.11111E-6 L 2.70833E-6 -1.11111E-6 " pathEditMode="relative" rAng="0" ptsTypes="AA">
                                      <p:cBhvr>
                                        <p:cTn id="52" dur="750" fill="hold"/>
                                        <p:tgtEl>
                                          <p:spTgt spid="40"/>
                                        </p:tgtEl>
                                        <p:attrNameLst>
                                          <p:attrName>ppt_x</p:attrName>
                                          <p:attrName>ppt_y</p:attrName>
                                        </p:attrNameLst>
                                      </p:cBhvr>
                                      <p:rCtr x="472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2"/>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en-US" altLang="zh-CN" sz="800" i="1">
                  <a:solidFill>
                    <a:schemeClr val="bg1">
                      <a:lumMod val="50000"/>
                    </a:schemeClr>
                  </a:solidFill>
                  <a:latin typeface="Century Gothic" panose="020B0502020202020204" pitchFamily="34" charset="0"/>
                  <a:ea typeface="+mj-ea"/>
                </a:rPr>
                <a:t>Please add content here</a:t>
              </a:r>
              <a:endParaRPr lang="en-US" altLang="zh-CN" sz="800" i="1">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grpSp>
        <p:nvGrpSpPr>
          <p:cNvPr id="112" name="组合 111"/>
          <p:cNvGrpSpPr/>
          <p:nvPr/>
        </p:nvGrpSpPr>
        <p:grpSpPr>
          <a:xfrm>
            <a:off x="3848330" y="3026782"/>
            <a:ext cx="1403277" cy="2034284"/>
            <a:chOff x="3444900" y="2380822"/>
            <a:chExt cx="1403277" cy="2034284"/>
          </a:xfrm>
        </p:grpSpPr>
        <p:sp>
          <p:nvSpPr>
            <p:cNvPr id="122" name="任意多边形: 形状 121"/>
            <p:cNvSpPr/>
            <p:nvPr/>
          </p:nvSpPr>
          <p:spPr>
            <a:xfrm>
              <a:off x="3444900" y="2380822"/>
              <a:ext cx="1403277" cy="2034284"/>
            </a:xfrm>
            <a:custGeom>
              <a:avLst/>
              <a:gdLst>
                <a:gd name="connsiteX0" fmla="*/ 386135 w 1403277"/>
                <a:gd name="connsiteY0" fmla="*/ 0 h 2034284"/>
                <a:gd name="connsiteX1" fmla="*/ 1403277 w 1403277"/>
                <a:gd name="connsiteY1" fmla="*/ 1017142 h 2034284"/>
                <a:gd name="connsiteX2" fmla="*/ 386135 w 1403277"/>
                <a:gd name="connsiteY2" fmla="*/ 2034284 h 2034284"/>
                <a:gd name="connsiteX3" fmla="*/ 0 w 1403277"/>
                <a:gd name="connsiteY3" fmla="*/ 1648149 h 2034284"/>
                <a:gd name="connsiteX4" fmla="*/ 631007 w 1403277"/>
                <a:gd name="connsiteY4" fmla="*/ 1017142 h 2034284"/>
                <a:gd name="connsiteX5" fmla="*/ 0 w 1403277"/>
                <a:gd name="connsiteY5" fmla="*/ 386135 h 2034284"/>
                <a:gd name="connsiteX6" fmla="*/ 386135 w 1403277"/>
                <a:gd name="connsiteY6" fmla="*/ 0 h 203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277" h="2034284">
                  <a:moveTo>
                    <a:pt x="386135" y="0"/>
                  </a:moveTo>
                  <a:lnTo>
                    <a:pt x="1403277" y="1017142"/>
                  </a:lnTo>
                  <a:lnTo>
                    <a:pt x="386135" y="2034284"/>
                  </a:lnTo>
                  <a:lnTo>
                    <a:pt x="0" y="1648149"/>
                  </a:lnTo>
                  <a:lnTo>
                    <a:pt x="631007" y="1017142"/>
                  </a:lnTo>
                  <a:lnTo>
                    <a:pt x="0" y="386135"/>
                  </a:lnTo>
                  <a:lnTo>
                    <a:pt x="386135" y="0"/>
                  </a:ln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23" name="椭圆 49"/>
            <p:cNvSpPr/>
            <p:nvPr/>
          </p:nvSpPr>
          <p:spPr>
            <a:xfrm>
              <a:off x="4201520" y="3188994"/>
              <a:ext cx="404408" cy="417941"/>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rgbClr val="014598"/>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113" name="组合 112"/>
          <p:cNvGrpSpPr/>
          <p:nvPr/>
        </p:nvGrpSpPr>
        <p:grpSpPr>
          <a:xfrm>
            <a:off x="4911315" y="3026782"/>
            <a:ext cx="1403277" cy="2034284"/>
            <a:chOff x="3444900" y="2380822"/>
            <a:chExt cx="1403277" cy="2034284"/>
          </a:xfrm>
        </p:grpSpPr>
        <p:sp>
          <p:nvSpPr>
            <p:cNvPr id="120" name="任意多边形: 形状 119"/>
            <p:cNvSpPr/>
            <p:nvPr/>
          </p:nvSpPr>
          <p:spPr>
            <a:xfrm>
              <a:off x="3444900" y="2380822"/>
              <a:ext cx="1403277" cy="2034284"/>
            </a:xfrm>
            <a:custGeom>
              <a:avLst/>
              <a:gdLst>
                <a:gd name="connsiteX0" fmla="*/ 386135 w 1403277"/>
                <a:gd name="connsiteY0" fmla="*/ 0 h 2034284"/>
                <a:gd name="connsiteX1" fmla="*/ 1403277 w 1403277"/>
                <a:gd name="connsiteY1" fmla="*/ 1017142 h 2034284"/>
                <a:gd name="connsiteX2" fmla="*/ 386135 w 1403277"/>
                <a:gd name="connsiteY2" fmla="*/ 2034284 h 2034284"/>
                <a:gd name="connsiteX3" fmla="*/ 0 w 1403277"/>
                <a:gd name="connsiteY3" fmla="*/ 1648149 h 2034284"/>
                <a:gd name="connsiteX4" fmla="*/ 631007 w 1403277"/>
                <a:gd name="connsiteY4" fmla="*/ 1017142 h 2034284"/>
                <a:gd name="connsiteX5" fmla="*/ 0 w 1403277"/>
                <a:gd name="connsiteY5" fmla="*/ 386135 h 2034284"/>
                <a:gd name="connsiteX6" fmla="*/ 386135 w 1403277"/>
                <a:gd name="connsiteY6" fmla="*/ 0 h 203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277" h="2034284">
                  <a:moveTo>
                    <a:pt x="386135" y="0"/>
                  </a:moveTo>
                  <a:lnTo>
                    <a:pt x="1403277" y="1017142"/>
                  </a:lnTo>
                  <a:lnTo>
                    <a:pt x="386135" y="2034284"/>
                  </a:lnTo>
                  <a:lnTo>
                    <a:pt x="0" y="1648149"/>
                  </a:lnTo>
                  <a:lnTo>
                    <a:pt x="631007" y="1017142"/>
                  </a:lnTo>
                  <a:lnTo>
                    <a:pt x="0" y="386135"/>
                  </a:lnTo>
                  <a:lnTo>
                    <a:pt x="386135" y="0"/>
                  </a:lnTo>
                  <a:close/>
                </a:path>
              </a:pathLst>
            </a:custGeom>
            <a:solidFill>
              <a:srgbClr val="014598"/>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21" name="椭圆 81"/>
            <p:cNvSpPr/>
            <p:nvPr/>
          </p:nvSpPr>
          <p:spPr>
            <a:xfrm>
              <a:off x="4194754" y="3204307"/>
              <a:ext cx="417941" cy="387314"/>
            </a:xfrm>
            <a:custGeom>
              <a:avLst/>
              <a:gdLst>
                <a:gd name="T0" fmla="*/ 5404 w 6827"/>
                <a:gd name="T1" fmla="*/ 0 h 6336"/>
                <a:gd name="T2" fmla="*/ 1422 w 6827"/>
                <a:gd name="T3" fmla="*/ 0 h 6336"/>
                <a:gd name="T4" fmla="*/ 0 w 6827"/>
                <a:gd name="T5" fmla="*/ 1422 h 6336"/>
                <a:gd name="T6" fmla="*/ 0 w 6827"/>
                <a:gd name="T7" fmla="*/ 3698 h 6336"/>
                <a:gd name="T8" fmla="*/ 1422 w 6827"/>
                <a:gd name="T9" fmla="*/ 5120 h 6336"/>
                <a:gd name="T10" fmla="*/ 2276 w 6827"/>
                <a:gd name="T11" fmla="*/ 5120 h 6336"/>
                <a:gd name="T12" fmla="*/ 2560 w 6827"/>
                <a:gd name="T13" fmla="*/ 4836 h 6336"/>
                <a:gd name="T14" fmla="*/ 2276 w 6827"/>
                <a:gd name="T15" fmla="*/ 4551 h 6336"/>
                <a:gd name="T16" fmla="*/ 1422 w 6827"/>
                <a:gd name="T17" fmla="*/ 4551 h 6336"/>
                <a:gd name="T18" fmla="*/ 569 w 6827"/>
                <a:gd name="T19" fmla="*/ 3698 h 6336"/>
                <a:gd name="T20" fmla="*/ 569 w 6827"/>
                <a:gd name="T21" fmla="*/ 1422 h 6336"/>
                <a:gd name="T22" fmla="*/ 1422 w 6827"/>
                <a:gd name="T23" fmla="*/ 569 h 6336"/>
                <a:gd name="T24" fmla="*/ 5404 w 6827"/>
                <a:gd name="T25" fmla="*/ 569 h 6336"/>
                <a:gd name="T26" fmla="*/ 6258 w 6827"/>
                <a:gd name="T27" fmla="*/ 1422 h 6336"/>
                <a:gd name="T28" fmla="*/ 6258 w 6827"/>
                <a:gd name="T29" fmla="*/ 3698 h 6336"/>
                <a:gd name="T30" fmla="*/ 5404 w 6827"/>
                <a:gd name="T31" fmla="*/ 4551 h 6336"/>
                <a:gd name="T32" fmla="*/ 5404 w 6827"/>
                <a:gd name="T33" fmla="*/ 3698 h 6336"/>
                <a:gd name="T34" fmla="*/ 4962 w 6827"/>
                <a:gd name="T35" fmla="*/ 3461 h 6336"/>
                <a:gd name="T36" fmla="*/ 3256 w 6827"/>
                <a:gd name="T37" fmla="*/ 4599 h 6336"/>
                <a:gd name="T38" fmla="*/ 3256 w 6827"/>
                <a:gd name="T39" fmla="*/ 5072 h 6336"/>
                <a:gd name="T40" fmla="*/ 4962 w 6827"/>
                <a:gd name="T41" fmla="*/ 6210 h 6336"/>
                <a:gd name="T42" fmla="*/ 5404 w 6827"/>
                <a:gd name="T43" fmla="*/ 5974 h 6336"/>
                <a:gd name="T44" fmla="*/ 5404 w 6827"/>
                <a:gd name="T45" fmla="*/ 5120 h 6336"/>
                <a:gd name="T46" fmla="*/ 6827 w 6827"/>
                <a:gd name="T47" fmla="*/ 3698 h 6336"/>
                <a:gd name="T48" fmla="*/ 6827 w 6827"/>
                <a:gd name="T49" fmla="*/ 1422 h 6336"/>
                <a:gd name="T50" fmla="*/ 5404 w 6827"/>
                <a:gd name="T51" fmla="*/ 0 h 6336"/>
                <a:gd name="T52" fmla="*/ 4836 w 6827"/>
                <a:gd name="T53" fmla="*/ 5442 h 6336"/>
                <a:gd name="T54" fmla="*/ 3926 w 6827"/>
                <a:gd name="T55" fmla="*/ 4836 h 6336"/>
                <a:gd name="T56" fmla="*/ 4836 w 6827"/>
                <a:gd name="T57" fmla="*/ 4229 h 6336"/>
                <a:gd name="T58" fmla="*/ 4836 w 6827"/>
                <a:gd name="T59" fmla="*/ 5442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27" h="6336">
                  <a:moveTo>
                    <a:pt x="5404" y="0"/>
                  </a:moveTo>
                  <a:lnTo>
                    <a:pt x="1422" y="0"/>
                  </a:lnTo>
                  <a:cubicBezTo>
                    <a:pt x="637" y="0"/>
                    <a:pt x="0" y="637"/>
                    <a:pt x="0" y="1422"/>
                  </a:cubicBezTo>
                  <a:lnTo>
                    <a:pt x="0" y="3698"/>
                  </a:lnTo>
                  <a:cubicBezTo>
                    <a:pt x="0" y="4483"/>
                    <a:pt x="637" y="5120"/>
                    <a:pt x="1422" y="5120"/>
                  </a:cubicBezTo>
                  <a:lnTo>
                    <a:pt x="2276" y="5120"/>
                  </a:lnTo>
                  <a:cubicBezTo>
                    <a:pt x="2433" y="5120"/>
                    <a:pt x="2560" y="4993"/>
                    <a:pt x="2560" y="4836"/>
                  </a:cubicBezTo>
                  <a:cubicBezTo>
                    <a:pt x="2560" y="4679"/>
                    <a:pt x="2433" y="4551"/>
                    <a:pt x="2276" y="4551"/>
                  </a:cubicBezTo>
                  <a:lnTo>
                    <a:pt x="1422" y="4551"/>
                  </a:lnTo>
                  <a:cubicBezTo>
                    <a:pt x="951" y="4551"/>
                    <a:pt x="569" y="4169"/>
                    <a:pt x="569" y="3698"/>
                  </a:cubicBezTo>
                  <a:lnTo>
                    <a:pt x="569" y="1422"/>
                  </a:lnTo>
                  <a:cubicBezTo>
                    <a:pt x="569" y="951"/>
                    <a:pt x="951" y="569"/>
                    <a:pt x="1422" y="569"/>
                  </a:cubicBezTo>
                  <a:lnTo>
                    <a:pt x="5404" y="569"/>
                  </a:lnTo>
                  <a:cubicBezTo>
                    <a:pt x="5876" y="569"/>
                    <a:pt x="6258" y="951"/>
                    <a:pt x="6258" y="1422"/>
                  </a:cubicBezTo>
                  <a:lnTo>
                    <a:pt x="6258" y="3698"/>
                  </a:lnTo>
                  <a:cubicBezTo>
                    <a:pt x="6258" y="4169"/>
                    <a:pt x="5876" y="4551"/>
                    <a:pt x="5404" y="4551"/>
                  </a:cubicBezTo>
                  <a:lnTo>
                    <a:pt x="5404" y="3698"/>
                  </a:lnTo>
                  <a:cubicBezTo>
                    <a:pt x="5404" y="3471"/>
                    <a:pt x="5151" y="3335"/>
                    <a:pt x="4962" y="3461"/>
                  </a:cubicBezTo>
                  <a:lnTo>
                    <a:pt x="3256" y="4599"/>
                  </a:lnTo>
                  <a:cubicBezTo>
                    <a:pt x="3087" y="4712"/>
                    <a:pt x="3087" y="4960"/>
                    <a:pt x="3256" y="5072"/>
                  </a:cubicBezTo>
                  <a:lnTo>
                    <a:pt x="4962" y="6210"/>
                  </a:lnTo>
                  <a:cubicBezTo>
                    <a:pt x="5151" y="6336"/>
                    <a:pt x="5404" y="6201"/>
                    <a:pt x="5404" y="5974"/>
                  </a:cubicBezTo>
                  <a:lnTo>
                    <a:pt x="5404" y="5120"/>
                  </a:lnTo>
                  <a:cubicBezTo>
                    <a:pt x="6190" y="5120"/>
                    <a:pt x="6827" y="4483"/>
                    <a:pt x="6827" y="3698"/>
                  </a:cubicBezTo>
                  <a:lnTo>
                    <a:pt x="6827" y="1422"/>
                  </a:lnTo>
                  <a:cubicBezTo>
                    <a:pt x="6827" y="637"/>
                    <a:pt x="6190" y="0"/>
                    <a:pt x="5404" y="0"/>
                  </a:cubicBezTo>
                  <a:close/>
                  <a:moveTo>
                    <a:pt x="4836" y="5442"/>
                  </a:moveTo>
                  <a:lnTo>
                    <a:pt x="3926" y="4836"/>
                  </a:lnTo>
                  <a:lnTo>
                    <a:pt x="4836" y="4229"/>
                  </a:lnTo>
                  <a:lnTo>
                    <a:pt x="4836" y="5442"/>
                  </a:ln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114" name="组合 113"/>
          <p:cNvGrpSpPr/>
          <p:nvPr/>
        </p:nvGrpSpPr>
        <p:grpSpPr>
          <a:xfrm>
            <a:off x="5974300" y="3026782"/>
            <a:ext cx="1403277" cy="2034284"/>
            <a:chOff x="3444900" y="2380822"/>
            <a:chExt cx="1403277" cy="2034284"/>
          </a:xfrm>
        </p:grpSpPr>
        <p:sp>
          <p:nvSpPr>
            <p:cNvPr id="118" name="任意多边形: 形状 117"/>
            <p:cNvSpPr/>
            <p:nvPr/>
          </p:nvSpPr>
          <p:spPr>
            <a:xfrm>
              <a:off x="3444900" y="2380822"/>
              <a:ext cx="1403277" cy="2034284"/>
            </a:xfrm>
            <a:custGeom>
              <a:avLst/>
              <a:gdLst>
                <a:gd name="connsiteX0" fmla="*/ 386135 w 1403277"/>
                <a:gd name="connsiteY0" fmla="*/ 0 h 2034284"/>
                <a:gd name="connsiteX1" fmla="*/ 1403277 w 1403277"/>
                <a:gd name="connsiteY1" fmla="*/ 1017142 h 2034284"/>
                <a:gd name="connsiteX2" fmla="*/ 386135 w 1403277"/>
                <a:gd name="connsiteY2" fmla="*/ 2034284 h 2034284"/>
                <a:gd name="connsiteX3" fmla="*/ 0 w 1403277"/>
                <a:gd name="connsiteY3" fmla="*/ 1648149 h 2034284"/>
                <a:gd name="connsiteX4" fmla="*/ 631007 w 1403277"/>
                <a:gd name="connsiteY4" fmla="*/ 1017142 h 2034284"/>
                <a:gd name="connsiteX5" fmla="*/ 0 w 1403277"/>
                <a:gd name="connsiteY5" fmla="*/ 386135 h 2034284"/>
                <a:gd name="connsiteX6" fmla="*/ 386135 w 1403277"/>
                <a:gd name="connsiteY6" fmla="*/ 0 h 203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277" h="2034284">
                  <a:moveTo>
                    <a:pt x="386135" y="0"/>
                  </a:moveTo>
                  <a:lnTo>
                    <a:pt x="1403277" y="1017142"/>
                  </a:lnTo>
                  <a:lnTo>
                    <a:pt x="386135" y="2034284"/>
                  </a:lnTo>
                  <a:lnTo>
                    <a:pt x="0" y="1648149"/>
                  </a:lnTo>
                  <a:lnTo>
                    <a:pt x="631007" y="1017142"/>
                  </a:lnTo>
                  <a:lnTo>
                    <a:pt x="0" y="386135"/>
                  </a:lnTo>
                  <a:lnTo>
                    <a:pt x="386135" y="0"/>
                  </a:ln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19" name="椭圆 92"/>
            <p:cNvSpPr/>
            <p:nvPr/>
          </p:nvSpPr>
          <p:spPr>
            <a:xfrm>
              <a:off x="4194754" y="3189310"/>
              <a:ext cx="417941" cy="417308"/>
            </a:xfrm>
            <a:custGeom>
              <a:avLst/>
              <a:gdLst>
                <a:gd name="connsiteX0" fmla="*/ 288111 w 575551"/>
                <a:gd name="connsiteY0" fmla="*/ 195956 h 574680"/>
                <a:gd name="connsiteX1" fmla="*/ 250987 w 575551"/>
                <a:gd name="connsiteY1" fmla="*/ 204012 h 574680"/>
                <a:gd name="connsiteX2" fmla="*/ 204180 w 575551"/>
                <a:gd name="connsiteY2" fmla="*/ 324853 h 574680"/>
                <a:gd name="connsiteX3" fmla="*/ 288111 w 575551"/>
                <a:gd name="connsiteY3" fmla="*/ 378828 h 574680"/>
                <a:gd name="connsiteX4" fmla="*/ 325234 w 575551"/>
                <a:gd name="connsiteY4" fmla="*/ 370772 h 574680"/>
                <a:gd name="connsiteX5" fmla="*/ 371234 w 575551"/>
                <a:gd name="connsiteY5" fmla="*/ 250737 h 574680"/>
                <a:gd name="connsiteX6" fmla="*/ 288111 w 575551"/>
                <a:gd name="connsiteY6" fmla="*/ 195956 h 574680"/>
                <a:gd name="connsiteX7" fmla="*/ 288111 w 575551"/>
                <a:gd name="connsiteY7" fmla="*/ 163732 h 574680"/>
                <a:gd name="connsiteX8" fmla="*/ 401094 w 575551"/>
                <a:gd name="connsiteY8" fmla="*/ 237042 h 574680"/>
                <a:gd name="connsiteX9" fmla="*/ 338146 w 575551"/>
                <a:gd name="connsiteY9" fmla="*/ 400579 h 574680"/>
                <a:gd name="connsiteX10" fmla="*/ 288111 w 575551"/>
                <a:gd name="connsiteY10" fmla="*/ 411052 h 574680"/>
                <a:gd name="connsiteX11" fmla="*/ 175127 w 575551"/>
                <a:gd name="connsiteY11" fmla="*/ 337742 h 574680"/>
                <a:gd name="connsiteX12" fmla="*/ 237268 w 575551"/>
                <a:gd name="connsiteY12" fmla="*/ 175011 h 574680"/>
                <a:gd name="connsiteX13" fmla="*/ 288111 w 575551"/>
                <a:gd name="connsiteY13" fmla="*/ 163732 h 574680"/>
                <a:gd name="connsiteX14" fmla="*/ 307478 w 575551"/>
                <a:gd name="connsiteY14" fmla="*/ 33198 h 574680"/>
                <a:gd name="connsiteX15" fmla="*/ 260674 w 575551"/>
                <a:gd name="connsiteY15" fmla="*/ 34004 h 574680"/>
                <a:gd name="connsiteX16" fmla="*/ 255025 w 575551"/>
                <a:gd name="connsiteY16" fmla="*/ 64624 h 574680"/>
                <a:gd name="connsiteX17" fmla="*/ 179171 w 575551"/>
                <a:gd name="connsiteY17" fmla="*/ 116999 h 574680"/>
                <a:gd name="connsiteX18" fmla="*/ 150120 w 575551"/>
                <a:gd name="connsiteY18" fmla="*/ 111359 h 574680"/>
                <a:gd name="connsiteX19" fmla="*/ 121876 w 575551"/>
                <a:gd name="connsiteY19" fmla="*/ 93631 h 574680"/>
                <a:gd name="connsiteX20" fmla="*/ 88791 w 575551"/>
                <a:gd name="connsiteY20" fmla="*/ 127474 h 574680"/>
                <a:gd name="connsiteX21" fmla="*/ 107351 w 575551"/>
                <a:gd name="connsiteY21" fmla="*/ 153259 h 574680"/>
                <a:gd name="connsiteX22" fmla="*/ 108965 w 575551"/>
                <a:gd name="connsiteY22" fmla="*/ 215304 h 574680"/>
                <a:gd name="connsiteX23" fmla="*/ 66196 w 575551"/>
                <a:gd name="connsiteY23" fmla="*/ 260427 h 574680"/>
                <a:gd name="connsiteX24" fmla="*/ 33110 w 575551"/>
                <a:gd name="connsiteY24" fmla="*/ 267679 h 574680"/>
                <a:gd name="connsiteX25" fmla="*/ 33917 w 575551"/>
                <a:gd name="connsiteY25" fmla="*/ 314414 h 574680"/>
                <a:gd name="connsiteX26" fmla="*/ 65389 w 575551"/>
                <a:gd name="connsiteY26" fmla="*/ 320055 h 574680"/>
                <a:gd name="connsiteX27" fmla="*/ 110579 w 575551"/>
                <a:gd name="connsiteY27" fmla="*/ 362761 h 574680"/>
                <a:gd name="connsiteX28" fmla="*/ 112193 w 575551"/>
                <a:gd name="connsiteY28" fmla="*/ 424806 h 574680"/>
                <a:gd name="connsiteX29" fmla="*/ 93633 w 575551"/>
                <a:gd name="connsiteY29" fmla="*/ 453008 h 574680"/>
                <a:gd name="connsiteX30" fmla="*/ 127525 w 575551"/>
                <a:gd name="connsiteY30" fmla="*/ 486045 h 574680"/>
                <a:gd name="connsiteX31" fmla="*/ 154155 w 575551"/>
                <a:gd name="connsiteY31" fmla="*/ 467512 h 574680"/>
                <a:gd name="connsiteX32" fmla="*/ 187240 w 575551"/>
                <a:gd name="connsiteY32" fmla="*/ 460260 h 574680"/>
                <a:gd name="connsiteX33" fmla="*/ 261481 w 575551"/>
                <a:gd name="connsiteY33" fmla="*/ 508606 h 574680"/>
                <a:gd name="connsiteX34" fmla="*/ 268743 w 575551"/>
                <a:gd name="connsiteY34" fmla="*/ 541643 h 574680"/>
                <a:gd name="connsiteX35" fmla="*/ 315547 w 575551"/>
                <a:gd name="connsiteY35" fmla="*/ 541643 h 574680"/>
                <a:gd name="connsiteX36" fmla="*/ 321196 w 575551"/>
                <a:gd name="connsiteY36" fmla="*/ 508606 h 574680"/>
                <a:gd name="connsiteX37" fmla="*/ 397050 w 575551"/>
                <a:gd name="connsiteY37" fmla="*/ 457037 h 574680"/>
                <a:gd name="connsiteX38" fmla="*/ 426101 w 575551"/>
                <a:gd name="connsiteY38" fmla="*/ 461871 h 574680"/>
                <a:gd name="connsiteX39" fmla="*/ 454345 w 575551"/>
                <a:gd name="connsiteY39" fmla="*/ 481210 h 574680"/>
                <a:gd name="connsiteX40" fmla="*/ 487430 w 575551"/>
                <a:gd name="connsiteY40" fmla="*/ 446562 h 574680"/>
                <a:gd name="connsiteX41" fmla="*/ 468870 w 575551"/>
                <a:gd name="connsiteY41" fmla="*/ 420777 h 574680"/>
                <a:gd name="connsiteX42" fmla="*/ 510025 w 575551"/>
                <a:gd name="connsiteY42" fmla="*/ 313609 h 574680"/>
                <a:gd name="connsiteX43" fmla="*/ 543111 w 575551"/>
                <a:gd name="connsiteY43" fmla="*/ 306357 h 574680"/>
                <a:gd name="connsiteX44" fmla="*/ 541497 w 575551"/>
                <a:gd name="connsiteY44" fmla="*/ 258816 h 574680"/>
                <a:gd name="connsiteX45" fmla="*/ 510832 w 575551"/>
                <a:gd name="connsiteY45" fmla="*/ 253981 h 574680"/>
                <a:gd name="connsiteX46" fmla="*/ 464028 w 575551"/>
                <a:gd name="connsiteY46" fmla="*/ 149230 h 574680"/>
                <a:gd name="connsiteX47" fmla="*/ 481781 w 575551"/>
                <a:gd name="connsiteY47" fmla="*/ 121028 h 574680"/>
                <a:gd name="connsiteX48" fmla="*/ 447889 w 575551"/>
                <a:gd name="connsiteY48" fmla="*/ 88797 h 574680"/>
                <a:gd name="connsiteX49" fmla="*/ 422066 w 575551"/>
                <a:gd name="connsiteY49" fmla="*/ 106524 h 574680"/>
                <a:gd name="connsiteX50" fmla="*/ 388981 w 575551"/>
                <a:gd name="connsiteY50" fmla="*/ 113776 h 574680"/>
                <a:gd name="connsiteX51" fmla="*/ 314740 w 575551"/>
                <a:gd name="connsiteY51" fmla="*/ 65429 h 574680"/>
                <a:gd name="connsiteX52" fmla="*/ 307478 w 575551"/>
                <a:gd name="connsiteY52" fmla="*/ 33198 h 574680"/>
                <a:gd name="connsiteX53" fmla="*/ 327652 w 575551"/>
                <a:gd name="connsiteY53" fmla="*/ 2579 h 574680"/>
                <a:gd name="connsiteX54" fmla="*/ 338142 w 575551"/>
                <a:gd name="connsiteY54" fmla="*/ 9831 h 574680"/>
                <a:gd name="connsiteX55" fmla="*/ 340563 w 575551"/>
                <a:gd name="connsiteY55" fmla="*/ 21917 h 574680"/>
                <a:gd name="connsiteX56" fmla="*/ 343791 w 575551"/>
                <a:gd name="connsiteY56" fmla="*/ 52537 h 574680"/>
                <a:gd name="connsiteX57" fmla="*/ 388981 w 575551"/>
                <a:gd name="connsiteY57" fmla="*/ 81545 h 574680"/>
                <a:gd name="connsiteX58" fmla="*/ 409155 w 575551"/>
                <a:gd name="connsiteY58" fmla="*/ 76710 h 574680"/>
                <a:gd name="connsiteX59" fmla="*/ 430943 w 575551"/>
                <a:gd name="connsiteY59" fmla="*/ 57372 h 574680"/>
                <a:gd name="connsiteX60" fmla="*/ 441433 w 575551"/>
                <a:gd name="connsiteY60" fmla="*/ 50120 h 574680"/>
                <a:gd name="connsiteX61" fmla="*/ 454345 w 575551"/>
                <a:gd name="connsiteY61" fmla="*/ 52537 h 574680"/>
                <a:gd name="connsiteX62" fmla="*/ 517288 w 575551"/>
                <a:gd name="connsiteY62" fmla="*/ 113776 h 574680"/>
                <a:gd name="connsiteX63" fmla="*/ 519709 w 575551"/>
                <a:gd name="connsiteY63" fmla="*/ 125863 h 574680"/>
                <a:gd name="connsiteX64" fmla="*/ 513253 w 575551"/>
                <a:gd name="connsiteY64" fmla="*/ 137143 h 574680"/>
                <a:gd name="connsiteX65" fmla="*/ 493886 w 575551"/>
                <a:gd name="connsiteY65" fmla="*/ 160511 h 574680"/>
                <a:gd name="connsiteX66" fmla="*/ 522130 w 575551"/>
                <a:gd name="connsiteY66" fmla="*/ 224167 h 574680"/>
                <a:gd name="connsiteX67" fmla="*/ 551987 w 575551"/>
                <a:gd name="connsiteY67" fmla="*/ 225779 h 574680"/>
                <a:gd name="connsiteX68" fmla="*/ 564092 w 575551"/>
                <a:gd name="connsiteY68" fmla="*/ 227391 h 574680"/>
                <a:gd name="connsiteX69" fmla="*/ 571354 w 575551"/>
                <a:gd name="connsiteY69" fmla="*/ 238671 h 574680"/>
                <a:gd name="connsiteX70" fmla="*/ 572968 w 575551"/>
                <a:gd name="connsiteY70" fmla="*/ 326501 h 574680"/>
                <a:gd name="connsiteX71" fmla="*/ 566513 w 575551"/>
                <a:gd name="connsiteY71" fmla="*/ 336976 h 574680"/>
                <a:gd name="connsiteX72" fmla="*/ 553601 w 575551"/>
                <a:gd name="connsiteY72" fmla="*/ 339393 h 574680"/>
                <a:gd name="connsiteX73" fmla="*/ 522937 w 575551"/>
                <a:gd name="connsiteY73" fmla="*/ 342617 h 574680"/>
                <a:gd name="connsiteX74" fmla="*/ 497921 w 575551"/>
                <a:gd name="connsiteY74" fmla="*/ 407884 h 574680"/>
                <a:gd name="connsiteX75" fmla="*/ 518095 w 575551"/>
                <a:gd name="connsiteY75" fmla="*/ 429640 h 574680"/>
                <a:gd name="connsiteX76" fmla="*/ 526164 w 575551"/>
                <a:gd name="connsiteY76" fmla="*/ 440116 h 574680"/>
                <a:gd name="connsiteX77" fmla="*/ 522937 w 575551"/>
                <a:gd name="connsiteY77" fmla="*/ 453008 h 574680"/>
                <a:gd name="connsiteX78" fmla="*/ 461607 w 575551"/>
                <a:gd name="connsiteY78" fmla="*/ 516664 h 574680"/>
                <a:gd name="connsiteX79" fmla="*/ 449503 w 575551"/>
                <a:gd name="connsiteY79" fmla="*/ 519082 h 574680"/>
                <a:gd name="connsiteX80" fmla="*/ 438205 w 575551"/>
                <a:gd name="connsiteY80" fmla="*/ 511830 h 574680"/>
                <a:gd name="connsiteX81" fmla="*/ 414804 w 575551"/>
                <a:gd name="connsiteY81" fmla="*/ 492491 h 574680"/>
                <a:gd name="connsiteX82" fmla="*/ 397050 w 575551"/>
                <a:gd name="connsiteY82" fmla="*/ 489268 h 574680"/>
                <a:gd name="connsiteX83" fmla="*/ 351054 w 575551"/>
                <a:gd name="connsiteY83" fmla="*/ 520693 h 574680"/>
                <a:gd name="connsiteX84" fmla="*/ 349440 w 575551"/>
                <a:gd name="connsiteY84" fmla="*/ 550507 h 574680"/>
                <a:gd name="connsiteX85" fmla="*/ 347826 w 575551"/>
                <a:gd name="connsiteY85" fmla="*/ 563399 h 574680"/>
                <a:gd name="connsiteX86" fmla="*/ 336528 w 575551"/>
                <a:gd name="connsiteY86" fmla="*/ 570651 h 574680"/>
                <a:gd name="connsiteX87" fmla="*/ 288110 w 575551"/>
                <a:gd name="connsiteY87" fmla="*/ 574680 h 574680"/>
                <a:gd name="connsiteX88" fmla="*/ 248569 w 575551"/>
                <a:gd name="connsiteY88" fmla="*/ 572263 h 574680"/>
                <a:gd name="connsiteX89" fmla="*/ 237272 w 575551"/>
                <a:gd name="connsiteY89" fmla="*/ 565011 h 574680"/>
                <a:gd name="connsiteX90" fmla="*/ 234851 w 575551"/>
                <a:gd name="connsiteY90" fmla="*/ 552924 h 574680"/>
                <a:gd name="connsiteX91" fmla="*/ 232430 w 575551"/>
                <a:gd name="connsiteY91" fmla="*/ 521499 h 574680"/>
                <a:gd name="connsiteX92" fmla="*/ 187240 w 575551"/>
                <a:gd name="connsiteY92" fmla="*/ 492491 h 574680"/>
                <a:gd name="connsiteX93" fmla="*/ 167066 w 575551"/>
                <a:gd name="connsiteY93" fmla="*/ 496520 h 574680"/>
                <a:gd name="connsiteX94" fmla="*/ 144471 w 575551"/>
                <a:gd name="connsiteY94" fmla="*/ 516664 h 574680"/>
                <a:gd name="connsiteX95" fmla="*/ 133981 w 575551"/>
                <a:gd name="connsiteY95" fmla="*/ 524722 h 574680"/>
                <a:gd name="connsiteX96" fmla="*/ 121069 w 575551"/>
                <a:gd name="connsiteY96" fmla="*/ 522305 h 574680"/>
                <a:gd name="connsiteX97" fmla="*/ 58126 w 575551"/>
                <a:gd name="connsiteY97" fmla="*/ 460260 h 574680"/>
                <a:gd name="connsiteX98" fmla="*/ 54898 w 575551"/>
                <a:gd name="connsiteY98" fmla="*/ 448173 h 574680"/>
                <a:gd name="connsiteX99" fmla="*/ 62161 w 575551"/>
                <a:gd name="connsiteY99" fmla="*/ 436892 h 574680"/>
                <a:gd name="connsiteX100" fmla="*/ 82335 w 575551"/>
                <a:gd name="connsiteY100" fmla="*/ 413525 h 574680"/>
                <a:gd name="connsiteX101" fmla="*/ 81528 w 575551"/>
                <a:gd name="connsiteY101" fmla="*/ 375653 h 574680"/>
                <a:gd name="connsiteX102" fmla="*/ 54091 w 575551"/>
                <a:gd name="connsiteY102" fmla="*/ 349869 h 574680"/>
                <a:gd name="connsiteX103" fmla="*/ 24234 w 575551"/>
                <a:gd name="connsiteY103" fmla="*/ 348257 h 574680"/>
                <a:gd name="connsiteX104" fmla="*/ 11322 w 575551"/>
                <a:gd name="connsiteY104" fmla="*/ 346645 h 574680"/>
                <a:gd name="connsiteX105" fmla="*/ 4060 w 575551"/>
                <a:gd name="connsiteY105" fmla="*/ 335365 h 574680"/>
                <a:gd name="connsiteX106" fmla="*/ 3253 w 575551"/>
                <a:gd name="connsiteY106" fmla="*/ 247535 h 574680"/>
                <a:gd name="connsiteX107" fmla="*/ 9708 w 575551"/>
                <a:gd name="connsiteY107" fmla="*/ 236254 h 574680"/>
                <a:gd name="connsiteX108" fmla="*/ 22620 w 575551"/>
                <a:gd name="connsiteY108" fmla="*/ 233837 h 574680"/>
                <a:gd name="connsiteX109" fmla="*/ 53284 w 575551"/>
                <a:gd name="connsiteY109" fmla="*/ 230614 h 574680"/>
                <a:gd name="connsiteX110" fmla="*/ 79107 w 575551"/>
                <a:gd name="connsiteY110" fmla="*/ 204023 h 574680"/>
                <a:gd name="connsiteX111" fmla="*/ 78300 w 575551"/>
                <a:gd name="connsiteY111" fmla="*/ 166152 h 574680"/>
                <a:gd name="connsiteX112" fmla="*/ 58126 w 575551"/>
                <a:gd name="connsiteY112" fmla="*/ 144395 h 574680"/>
                <a:gd name="connsiteX113" fmla="*/ 50864 w 575551"/>
                <a:gd name="connsiteY113" fmla="*/ 133920 h 574680"/>
                <a:gd name="connsiteX114" fmla="*/ 53284 w 575551"/>
                <a:gd name="connsiteY114" fmla="*/ 121028 h 574680"/>
                <a:gd name="connsiteX115" fmla="*/ 114614 w 575551"/>
                <a:gd name="connsiteY115" fmla="*/ 58177 h 574680"/>
                <a:gd name="connsiteX116" fmla="*/ 127525 w 575551"/>
                <a:gd name="connsiteY116" fmla="*/ 54954 h 574680"/>
                <a:gd name="connsiteX117" fmla="*/ 138015 w 575551"/>
                <a:gd name="connsiteY117" fmla="*/ 62206 h 574680"/>
                <a:gd name="connsiteX118" fmla="*/ 161417 w 575551"/>
                <a:gd name="connsiteY118" fmla="*/ 81545 h 574680"/>
                <a:gd name="connsiteX119" fmla="*/ 179171 w 575551"/>
                <a:gd name="connsiteY119" fmla="*/ 84768 h 574680"/>
                <a:gd name="connsiteX120" fmla="*/ 225167 w 575551"/>
                <a:gd name="connsiteY120" fmla="*/ 53343 h 574680"/>
                <a:gd name="connsiteX121" fmla="*/ 226781 w 575551"/>
                <a:gd name="connsiteY121" fmla="*/ 24335 h 574680"/>
                <a:gd name="connsiteX122" fmla="*/ 229202 w 575551"/>
                <a:gd name="connsiteY122" fmla="*/ 11442 h 574680"/>
                <a:gd name="connsiteX123" fmla="*/ 239693 w 575551"/>
                <a:gd name="connsiteY123" fmla="*/ 4190 h 574680"/>
                <a:gd name="connsiteX124" fmla="*/ 327652 w 575551"/>
                <a:gd name="connsiteY124" fmla="*/ 2579 h 5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575551" h="574680">
                  <a:moveTo>
                    <a:pt x="288111" y="195956"/>
                  </a:moveTo>
                  <a:cubicBezTo>
                    <a:pt x="275198" y="195956"/>
                    <a:pt x="262286" y="199179"/>
                    <a:pt x="250987" y="204012"/>
                  </a:cubicBezTo>
                  <a:cubicBezTo>
                    <a:pt x="204987" y="224958"/>
                    <a:pt x="184004" y="278933"/>
                    <a:pt x="204180" y="324853"/>
                  </a:cubicBezTo>
                  <a:cubicBezTo>
                    <a:pt x="218706" y="357882"/>
                    <a:pt x="251794" y="378828"/>
                    <a:pt x="288111" y="378828"/>
                  </a:cubicBezTo>
                  <a:cubicBezTo>
                    <a:pt x="301023" y="378828"/>
                    <a:pt x="313128" y="376411"/>
                    <a:pt x="325234" y="370772"/>
                  </a:cubicBezTo>
                  <a:cubicBezTo>
                    <a:pt x="371234" y="350632"/>
                    <a:pt x="392217" y="296657"/>
                    <a:pt x="371234" y="250737"/>
                  </a:cubicBezTo>
                  <a:cubicBezTo>
                    <a:pt x="356708" y="217708"/>
                    <a:pt x="323620" y="195956"/>
                    <a:pt x="288111" y="195956"/>
                  </a:cubicBezTo>
                  <a:close/>
                  <a:moveTo>
                    <a:pt x="288111" y="163732"/>
                  </a:moveTo>
                  <a:cubicBezTo>
                    <a:pt x="336532" y="163732"/>
                    <a:pt x="380919" y="192734"/>
                    <a:pt x="401094" y="237042"/>
                  </a:cubicBezTo>
                  <a:cubicBezTo>
                    <a:pt x="428533" y="299879"/>
                    <a:pt x="400287" y="372383"/>
                    <a:pt x="338146" y="400579"/>
                  </a:cubicBezTo>
                  <a:cubicBezTo>
                    <a:pt x="322006" y="407830"/>
                    <a:pt x="305058" y="411052"/>
                    <a:pt x="288111" y="411052"/>
                  </a:cubicBezTo>
                  <a:cubicBezTo>
                    <a:pt x="238882" y="411052"/>
                    <a:pt x="194496" y="382050"/>
                    <a:pt x="175127" y="337742"/>
                  </a:cubicBezTo>
                  <a:cubicBezTo>
                    <a:pt x="146881" y="275711"/>
                    <a:pt x="175127" y="202401"/>
                    <a:pt x="237268" y="175011"/>
                  </a:cubicBezTo>
                  <a:cubicBezTo>
                    <a:pt x="253408" y="167760"/>
                    <a:pt x="270356" y="163732"/>
                    <a:pt x="288111" y="163732"/>
                  </a:cubicBezTo>
                  <a:close/>
                  <a:moveTo>
                    <a:pt x="307478" y="33198"/>
                  </a:moveTo>
                  <a:cubicBezTo>
                    <a:pt x="292145" y="31587"/>
                    <a:pt x="276006" y="32392"/>
                    <a:pt x="260674" y="34004"/>
                  </a:cubicBezTo>
                  <a:cubicBezTo>
                    <a:pt x="260674" y="44479"/>
                    <a:pt x="259060" y="54954"/>
                    <a:pt x="255025" y="64624"/>
                  </a:cubicBezTo>
                  <a:cubicBezTo>
                    <a:pt x="242921" y="96049"/>
                    <a:pt x="212256" y="116999"/>
                    <a:pt x="179171" y="116999"/>
                  </a:cubicBezTo>
                  <a:cubicBezTo>
                    <a:pt x="168680" y="116999"/>
                    <a:pt x="158997" y="115387"/>
                    <a:pt x="150120" y="111359"/>
                  </a:cubicBezTo>
                  <a:cubicBezTo>
                    <a:pt x="139629" y="107330"/>
                    <a:pt x="129946" y="101689"/>
                    <a:pt x="121876" y="93631"/>
                  </a:cubicBezTo>
                  <a:cubicBezTo>
                    <a:pt x="109772" y="103301"/>
                    <a:pt x="99281" y="114582"/>
                    <a:pt x="88791" y="127474"/>
                  </a:cubicBezTo>
                  <a:cubicBezTo>
                    <a:pt x="96860" y="134726"/>
                    <a:pt x="103316" y="143590"/>
                    <a:pt x="107351" y="153259"/>
                  </a:cubicBezTo>
                  <a:cubicBezTo>
                    <a:pt x="116228" y="172598"/>
                    <a:pt x="117034" y="195160"/>
                    <a:pt x="108965" y="215304"/>
                  </a:cubicBezTo>
                  <a:cubicBezTo>
                    <a:pt x="100895" y="235448"/>
                    <a:pt x="86370" y="251564"/>
                    <a:pt x="66196" y="260427"/>
                  </a:cubicBezTo>
                  <a:cubicBezTo>
                    <a:pt x="55705" y="265262"/>
                    <a:pt x="44408" y="267679"/>
                    <a:pt x="33110" y="267679"/>
                  </a:cubicBezTo>
                  <a:cubicBezTo>
                    <a:pt x="31496" y="282989"/>
                    <a:pt x="32303" y="299105"/>
                    <a:pt x="33917" y="314414"/>
                  </a:cubicBezTo>
                  <a:cubicBezTo>
                    <a:pt x="44408" y="313609"/>
                    <a:pt x="55705" y="316026"/>
                    <a:pt x="65389" y="320055"/>
                  </a:cubicBezTo>
                  <a:cubicBezTo>
                    <a:pt x="85563" y="327307"/>
                    <a:pt x="101702" y="342617"/>
                    <a:pt x="110579" y="362761"/>
                  </a:cubicBezTo>
                  <a:cubicBezTo>
                    <a:pt x="119455" y="382100"/>
                    <a:pt x="120262" y="404661"/>
                    <a:pt x="112193" y="424806"/>
                  </a:cubicBezTo>
                  <a:cubicBezTo>
                    <a:pt x="108158" y="435281"/>
                    <a:pt x="101702" y="444950"/>
                    <a:pt x="93633" y="453008"/>
                  </a:cubicBezTo>
                  <a:cubicBezTo>
                    <a:pt x="104123" y="465095"/>
                    <a:pt x="115421" y="476375"/>
                    <a:pt x="127525" y="486045"/>
                  </a:cubicBezTo>
                  <a:cubicBezTo>
                    <a:pt x="134788" y="477987"/>
                    <a:pt x="143664" y="471541"/>
                    <a:pt x="154155" y="467512"/>
                  </a:cubicBezTo>
                  <a:cubicBezTo>
                    <a:pt x="164645" y="462677"/>
                    <a:pt x="175943" y="460260"/>
                    <a:pt x="187240" y="460260"/>
                  </a:cubicBezTo>
                  <a:cubicBezTo>
                    <a:pt x="219519" y="460260"/>
                    <a:pt x="248569" y="478793"/>
                    <a:pt x="261481" y="508606"/>
                  </a:cubicBezTo>
                  <a:cubicBezTo>
                    <a:pt x="266323" y="519082"/>
                    <a:pt x="268743" y="530362"/>
                    <a:pt x="268743" y="541643"/>
                  </a:cubicBezTo>
                  <a:cubicBezTo>
                    <a:pt x="284076" y="543255"/>
                    <a:pt x="300215" y="543255"/>
                    <a:pt x="315547" y="541643"/>
                  </a:cubicBezTo>
                  <a:cubicBezTo>
                    <a:pt x="315547" y="530362"/>
                    <a:pt x="317161" y="519082"/>
                    <a:pt x="321196" y="508606"/>
                  </a:cubicBezTo>
                  <a:cubicBezTo>
                    <a:pt x="333300" y="477987"/>
                    <a:pt x="363965" y="457037"/>
                    <a:pt x="397050" y="457037"/>
                  </a:cubicBezTo>
                  <a:cubicBezTo>
                    <a:pt x="406734" y="457037"/>
                    <a:pt x="417224" y="458648"/>
                    <a:pt x="426101" y="461871"/>
                  </a:cubicBezTo>
                  <a:cubicBezTo>
                    <a:pt x="437399" y="466706"/>
                    <a:pt x="446275" y="472347"/>
                    <a:pt x="454345" y="481210"/>
                  </a:cubicBezTo>
                  <a:cubicBezTo>
                    <a:pt x="466449" y="470735"/>
                    <a:pt x="477747" y="459454"/>
                    <a:pt x="487430" y="446562"/>
                  </a:cubicBezTo>
                  <a:cubicBezTo>
                    <a:pt x="479361" y="439310"/>
                    <a:pt x="472905" y="430446"/>
                    <a:pt x="468870" y="420777"/>
                  </a:cubicBezTo>
                  <a:cubicBezTo>
                    <a:pt x="450310" y="379682"/>
                    <a:pt x="468870" y="331336"/>
                    <a:pt x="510025" y="313609"/>
                  </a:cubicBezTo>
                  <a:cubicBezTo>
                    <a:pt x="520516" y="308774"/>
                    <a:pt x="531006" y="306357"/>
                    <a:pt x="543111" y="306357"/>
                  </a:cubicBezTo>
                  <a:cubicBezTo>
                    <a:pt x="543918" y="290241"/>
                    <a:pt x="543918" y="274931"/>
                    <a:pt x="541497" y="258816"/>
                  </a:cubicBezTo>
                  <a:cubicBezTo>
                    <a:pt x="531006" y="259622"/>
                    <a:pt x="520516" y="258010"/>
                    <a:pt x="510832" y="253981"/>
                  </a:cubicBezTo>
                  <a:cubicBezTo>
                    <a:pt x="468870" y="237866"/>
                    <a:pt x="447889" y="190325"/>
                    <a:pt x="464028" y="149230"/>
                  </a:cubicBezTo>
                  <a:cubicBezTo>
                    <a:pt x="468063" y="138755"/>
                    <a:pt x="473712" y="129086"/>
                    <a:pt x="481781" y="121028"/>
                  </a:cubicBezTo>
                  <a:cubicBezTo>
                    <a:pt x="471291" y="108941"/>
                    <a:pt x="459993" y="98466"/>
                    <a:pt x="447889" y="88797"/>
                  </a:cubicBezTo>
                  <a:cubicBezTo>
                    <a:pt x="440626" y="96049"/>
                    <a:pt x="431750" y="102495"/>
                    <a:pt x="422066" y="106524"/>
                  </a:cubicBezTo>
                  <a:cubicBezTo>
                    <a:pt x="411576" y="111359"/>
                    <a:pt x="400278" y="113776"/>
                    <a:pt x="388981" y="113776"/>
                  </a:cubicBezTo>
                  <a:cubicBezTo>
                    <a:pt x="356702" y="113776"/>
                    <a:pt x="327652" y="94437"/>
                    <a:pt x="314740" y="65429"/>
                  </a:cubicBezTo>
                  <a:cubicBezTo>
                    <a:pt x="309898" y="54954"/>
                    <a:pt x="307478" y="44479"/>
                    <a:pt x="307478" y="33198"/>
                  </a:cubicBezTo>
                  <a:close/>
                  <a:moveTo>
                    <a:pt x="327652" y="2579"/>
                  </a:moveTo>
                  <a:cubicBezTo>
                    <a:pt x="331686" y="3385"/>
                    <a:pt x="335721" y="5802"/>
                    <a:pt x="338142" y="9831"/>
                  </a:cubicBezTo>
                  <a:cubicBezTo>
                    <a:pt x="340563" y="13054"/>
                    <a:pt x="341370" y="17889"/>
                    <a:pt x="340563" y="21917"/>
                  </a:cubicBezTo>
                  <a:cubicBezTo>
                    <a:pt x="338949" y="32392"/>
                    <a:pt x="339756" y="42868"/>
                    <a:pt x="343791" y="52537"/>
                  </a:cubicBezTo>
                  <a:cubicBezTo>
                    <a:pt x="351861" y="70264"/>
                    <a:pt x="369614" y="81545"/>
                    <a:pt x="388981" y="81545"/>
                  </a:cubicBezTo>
                  <a:cubicBezTo>
                    <a:pt x="395436" y="81545"/>
                    <a:pt x="402699" y="79933"/>
                    <a:pt x="409155" y="76710"/>
                  </a:cubicBezTo>
                  <a:cubicBezTo>
                    <a:pt x="418031" y="72681"/>
                    <a:pt x="425294" y="66235"/>
                    <a:pt x="430943" y="57372"/>
                  </a:cubicBezTo>
                  <a:cubicBezTo>
                    <a:pt x="433364" y="54148"/>
                    <a:pt x="437399" y="50925"/>
                    <a:pt x="441433" y="50120"/>
                  </a:cubicBezTo>
                  <a:cubicBezTo>
                    <a:pt x="445468" y="49314"/>
                    <a:pt x="450310" y="50120"/>
                    <a:pt x="454345" y="52537"/>
                  </a:cubicBezTo>
                  <a:cubicBezTo>
                    <a:pt x="477747" y="69458"/>
                    <a:pt x="499535" y="90408"/>
                    <a:pt x="517288" y="113776"/>
                  </a:cubicBezTo>
                  <a:cubicBezTo>
                    <a:pt x="519709" y="116999"/>
                    <a:pt x="520516" y="121834"/>
                    <a:pt x="519709" y="125863"/>
                  </a:cubicBezTo>
                  <a:cubicBezTo>
                    <a:pt x="519709" y="130697"/>
                    <a:pt x="516481" y="134726"/>
                    <a:pt x="513253" y="137143"/>
                  </a:cubicBezTo>
                  <a:cubicBezTo>
                    <a:pt x="504376" y="142784"/>
                    <a:pt x="497114" y="150842"/>
                    <a:pt x="493886" y="160511"/>
                  </a:cubicBezTo>
                  <a:cubicBezTo>
                    <a:pt x="484202" y="185490"/>
                    <a:pt x="497114" y="214498"/>
                    <a:pt x="522130" y="224167"/>
                  </a:cubicBezTo>
                  <a:cubicBezTo>
                    <a:pt x="531813" y="227391"/>
                    <a:pt x="541497" y="228196"/>
                    <a:pt x="551987" y="225779"/>
                  </a:cubicBezTo>
                  <a:cubicBezTo>
                    <a:pt x="556022" y="224167"/>
                    <a:pt x="560864" y="224973"/>
                    <a:pt x="564092" y="227391"/>
                  </a:cubicBezTo>
                  <a:cubicBezTo>
                    <a:pt x="568126" y="229808"/>
                    <a:pt x="570547" y="233837"/>
                    <a:pt x="571354" y="238671"/>
                  </a:cubicBezTo>
                  <a:cubicBezTo>
                    <a:pt x="576196" y="267679"/>
                    <a:pt x="577003" y="296687"/>
                    <a:pt x="572968" y="326501"/>
                  </a:cubicBezTo>
                  <a:cubicBezTo>
                    <a:pt x="572161" y="330530"/>
                    <a:pt x="569740" y="334559"/>
                    <a:pt x="566513" y="336976"/>
                  </a:cubicBezTo>
                  <a:cubicBezTo>
                    <a:pt x="562478" y="339393"/>
                    <a:pt x="558443" y="341005"/>
                    <a:pt x="553601" y="339393"/>
                  </a:cubicBezTo>
                  <a:cubicBezTo>
                    <a:pt x="543111" y="337782"/>
                    <a:pt x="532620" y="338588"/>
                    <a:pt x="522937" y="342617"/>
                  </a:cubicBezTo>
                  <a:cubicBezTo>
                    <a:pt x="498728" y="353897"/>
                    <a:pt x="487430" y="382905"/>
                    <a:pt x="497921" y="407884"/>
                  </a:cubicBezTo>
                  <a:cubicBezTo>
                    <a:pt x="501956" y="416748"/>
                    <a:pt x="509218" y="424806"/>
                    <a:pt x="518095" y="429640"/>
                  </a:cubicBezTo>
                  <a:cubicBezTo>
                    <a:pt x="522130" y="432058"/>
                    <a:pt x="524550" y="436087"/>
                    <a:pt x="526164" y="440116"/>
                  </a:cubicBezTo>
                  <a:cubicBezTo>
                    <a:pt x="526971" y="444950"/>
                    <a:pt x="526164" y="448979"/>
                    <a:pt x="522937" y="453008"/>
                  </a:cubicBezTo>
                  <a:cubicBezTo>
                    <a:pt x="505990" y="477181"/>
                    <a:pt x="485816" y="498937"/>
                    <a:pt x="461607" y="516664"/>
                  </a:cubicBezTo>
                  <a:cubicBezTo>
                    <a:pt x="458380" y="519082"/>
                    <a:pt x="453538" y="520693"/>
                    <a:pt x="449503" y="519082"/>
                  </a:cubicBezTo>
                  <a:cubicBezTo>
                    <a:pt x="444661" y="518276"/>
                    <a:pt x="440626" y="515858"/>
                    <a:pt x="438205" y="511830"/>
                  </a:cubicBezTo>
                  <a:cubicBezTo>
                    <a:pt x="432557" y="502966"/>
                    <a:pt x="424487" y="495714"/>
                    <a:pt x="414804" y="492491"/>
                  </a:cubicBezTo>
                  <a:cubicBezTo>
                    <a:pt x="409155" y="490074"/>
                    <a:pt x="403506" y="489268"/>
                    <a:pt x="397050" y="489268"/>
                  </a:cubicBezTo>
                  <a:cubicBezTo>
                    <a:pt x="376876" y="489268"/>
                    <a:pt x="358316" y="501355"/>
                    <a:pt x="351054" y="520693"/>
                  </a:cubicBezTo>
                  <a:cubicBezTo>
                    <a:pt x="347826" y="530362"/>
                    <a:pt x="347019" y="540838"/>
                    <a:pt x="349440" y="550507"/>
                  </a:cubicBezTo>
                  <a:cubicBezTo>
                    <a:pt x="351054" y="555342"/>
                    <a:pt x="350247" y="559370"/>
                    <a:pt x="347826" y="563399"/>
                  </a:cubicBezTo>
                  <a:cubicBezTo>
                    <a:pt x="345405" y="567428"/>
                    <a:pt x="341370" y="569845"/>
                    <a:pt x="336528" y="570651"/>
                  </a:cubicBezTo>
                  <a:cubicBezTo>
                    <a:pt x="321196" y="573874"/>
                    <a:pt x="304250" y="574680"/>
                    <a:pt x="288110" y="574680"/>
                  </a:cubicBezTo>
                  <a:cubicBezTo>
                    <a:pt x="275199" y="574680"/>
                    <a:pt x="261481" y="573874"/>
                    <a:pt x="248569" y="572263"/>
                  </a:cubicBezTo>
                  <a:cubicBezTo>
                    <a:pt x="243728" y="571457"/>
                    <a:pt x="239693" y="569040"/>
                    <a:pt x="237272" y="565011"/>
                  </a:cubicBezTo>
                  <a:cubicBezTo>
                    <a:pt x="234851" y="561788"/>
                    <a:pt x="234044" y="556953"/>
                    <a:pt x="234851" y="552924"/>
                  </a:cubicBezTo>
                  <a:cubicBezTo>
                    <a:pt x="237272" y="542449"/>
                    <a:pt x="236465" y="531168"/>
                    <a:pt x="232430" y="521499"/>
                  </a:cubicBezTo>
                  <a:cubicBezTo>
                    <a:pt x="224360" y="503772"/>
                    <a:pt x="206607" y="492491"/>
                    <a:pt x="187240" y="492491"/>
                  </a:cubicBezTo>
                  <a:cubicBezTo>
                    <a:pt x="179978" y="492491"/>
                    <a:pt x="173522" y="494103"/>
                    <a:pt x="167066" y="496520"/>
                  </a:cubicBezTo>
                  <a:cubicBezTo>
                    <a:pt x="157383" y="500549"/>
                    <a:pt x="150120" y="507801"/>
                    <a:pt x="144471" y="516664"/>
                  </a:cubicBezTo>
                  <a:cubicBezTo>
                    <a:pt x="142050" y="520693"/>
                    <a:pt x="138822" y="523916"/>
                    <a:pt x="133981" y="524722"/>
                  </a:cubicBezTo>
                  <a:cubicBezTo>
                    <a:pt x="129946" y="525528"/>
                    <a:pt x="125104" y="524722"/>
                    <a:pt x="121069" y="522305"/>
                  </a:cubicBezTo>
                  <a:cubicBezTo>
                    <a:pt x="96860" y="504578"/>
                    <a:pt x="75879" y="484433"/>
                    <a:pt x="58126" y="460260"/>
                  </a:cubicBezTo>
                  <a:cubicBezTo>
                    <a:pt x="54898" y="457037"/>
                    <a:pt x="54091" y="452202"/>
                    <a:pt x="54898" y="448173"/>
                  </a:cubicBezTo>
                  <a:cubicBezTo>
                    <a:pt x="55705" y="443339"/>
                    <a:pt x="58126" y="439310"/>
                    <a:pt x="62161" y="436892"/>
                  </a:cubicBezTo>
                  <a:cubicBezTo>
                    <a:pt x="71845" y="431252"/>
                    <a:pt x="78300" y="423194"/>
                    <a:pt x="82335" y="413525"/>
                  </a:cubicBezTo>
                  <a:cubicBezTo>
                    <a:pt x="87177" y="400632"/>
                    <a:pt x="86370" y="387740"/>
                    <a:pt x="81528" y="375653"/>
                  </a:cubicBezTo>
                  <a:cubicBezTo>
                    <a:pt x="75879" y="363567"/>
                    <a:pt x="66196" y="354703"/>
                    <a:pt x="54091" y="349869"/>
                  </a:cubicBezTo>
                  <a:cubicBezTo>
                    <a:pt x="44408" y="345840"/>
                    <a:pt x="33917" y="345840"/>
                    <a:pt x="24234" y="348257"/>
                  </a:cubicBezTo>
                  <a:cubicBezTo>
                    <a:pt x="19392" y="349063"/>
                    <a:pt x="15357" y="349063"/>
                    <a:pt x="11322" y="346645"/>
                  </a:cubicBezTo>
                  <a:cubicBezTo>
                    <a:pt x="7288" y="343422"/>
                    <a:pt x="4867" y="340199"/>
                    <a:pt x="4060" y="335365"/>
                  </a:cubicBezTo>
                  <a:cubicBezTo>
                    <a:pt x="-782" y="306357"/>
                    <a:pt x="-1589" y="276543"/>
                    <a:pt x="3253" y="247535"/>
                  </a:cubicBezTo>
                  <a:cubicBezTo>
                    <a:pt x="3253" y="242700"/>
                    <a:pt x="5674" y="238671"/>
                    <a:pt x="9708" y="236254"/>
                  </a:cubicBezTo>
                  <a:cubicBezTo>
                    <a:pt x="13743" y="233837"/>
                    <a:pt x="17778" y="233031"/>
                    <a:pt x="22620" y="233837"/>
                  </a:cubicBezTo>
                  <a:cubicBezTo>
                    <a:pt x="33110" y="236254"/>
                    <a:pt x="43601" y="235448"/>
                    <a:pt x="53284" y="230614"/>
                  </a:cubicBezTo>
                  <a:cubicBezTo>
                    <a:pt x="65389" y="225779"/>
                    <a:pt x="74265" y="216110"/>
                    <a:pt x="79107" y="204023"/>
                  </a:cubicBezTo>
                  <a:cubicBezTo>
                    <a:pt x="83949" y="191131"/>
                    <a:pt x="83142" y="178238"/>
                    <a:pt x="78300" y="166152"/>
                  </a:cubicBezTo>
                  <a:cubicBezTo>
                    <a:pt x="73459" y="157288"/>
                    <a:pt x="67003" y="149230"/>
                    <a:pt x="58126" y="144395"/>
                  </a:cubicBezTo>
                  <a:cubicBezTo>
                    <a:pt x="54091" y="141978"/>
                    <a:pt x="51671" y="137949"/>
                    <a:pt x="50864" y="133920"/>
                  </a:cubicBezTo>
                  <a:cubicBezTo>
                    <a:pt x="50057" y="129086"/>
                    <a:pt x="50864" y="124251"/>
                    <a:pt x="53284" y="121028"/>
                  </a:cubicBezTo>
                  <a:cubicBezTo>
                    <a:pt x="70231" y="96855"/>
                    <a:pt x="91212" y="75904"/>
                    <a:pt x="114614" y="58177"/>
                  </a:cubicBezTo>
                  <a:cubicBezTo>
                    <a:pt x="118648" y="55760"/>
                    <a:pt x="122683" y="54148"/>
                    <a:pt x="127525" y="54954"/>
                  </a:cubicBezTo>
                  <a:cubicBezTo>
                    <a:pt x="131560" y="55760"/>
                    <a:pt x="135595" y="58177"/>
                    <a:pt x="138015" y="62206"/>
                  </a:cubicBezTo>
                  <a:cubicBezTo>
                    <a:pt x="143664" y="71070"/>
                    <a:pt x="151734" y="77516"/>
                    <a:pt x="161417" y="81545"/>
                  </a:cubicBezTo>
                  <a:cubicBezTo>
                    <a:pt x="167066" y="83962"/>
                    <a:pt x="172715" y="84768"/>
                    <a:pt x="179171" y="84768"/>
                  </a:cubicBezTo>
                  <a:cubicBezTo>
                    <a:pt x="199345" y="84768"/>
                    <a:pt x="217905" y="71876"/>
                    <a:pt x="225167" y="53343"/>
                  </a:cubicBezTo>
                  <a:cubicBezTo>
                    <a:pt x="228395" y="43673"/>
                    <a:pt x="229202" y="34004"/>
                    <a:pt x="226781" y="24335"/>
                  </a:cubicBezTo>
                  <a:cubicBezTo>
                    <a:pt x="225974" y="19500"/>
                    <a:pt x="226781" y="14665"/>
                    <a:pt x="229202" y="11442"/>
                  </a:cubicBezTo>
                  <a:cubicBezTo>
                    <a:pt x="231623" y="7413"/>
                    <a:pt x="235658" y="4996"/>
                    <a:pt x="239693" y="4190"/>
                  </a:cubicBezTo>
                  <a:cubicBezTo>
                    <a:pt x="268743" y="-644"/>
                    <a:pt x="297794" y="-1450"/>
                    <a:pt x="327652" y="2579"/>
                  </a:cubicBezTo>
                  <a:close/>
                </a:path>
              </a:pathLst>
            </a:custGeom>
            <a:solidFill>
              <a:srgbClr val="014598"/>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115" name="组合 114"/>
          <p:cNvGrpSpPr/>
          <p:nvPr/>
        </p:nvGrpSpPr>
        <p:grpSpPr>
          <a:xfrm>
            <a:off x="7037286" y="3026782"/>
            <a:ext cx="1403277" cy="2034284"/>
            <a:chOff x="3444900" y="2380822"/>
            <a:chExt cx="1403277" cy="2034284"/>
          </a:xfrm>
        </p:grpSpPr>
        <p:sp>
          <p:nvSpPr>
            <p:cNvPr id="116" name="任意多边形: 形状 115"/>
            <p:cNvSpPr/>
            <p:nvPr/>
          </p:nvSpPr>
          <p:spPr>
            <a:xfrm>
              <a:off x="3444900" y="2380822"/>
              <a:ext cx="1403277" cy="2034284"/>
            </a:xfrm>
            <a:custGeom>
              <a:avLst/>
              <a:gdLst>
                <a:gd name="connsiteX0" fmla="*/ 386135 w 1403277"/>
                <a:gd name="connsiteY0" fmla="*/ 0 h 2034284"/>
                <a:gd name="connsiteX1" fmla="*/ 1403277 w 1403277"/>
                <a:gd name="connsiteY1" fmla="*/ 1017142 h 2034284"/>
                <a:gd name="connsiteX2" fmla="*/ 386135 w 1403277"/>
                <a:gd name="connsiteY2" fmla="*/ 2034284 h 2034284"/>
                <a:gd name="connsiteX3" fmla="*/ 0 w 1403277"/>
                <a:gd name="connsiteY3" fmla="*/ 1648149 h 2034284"/>
                <a:gd name="connsiteX4" fmla="*/ 631007 w 1403277"/>
                <a:gd name="connsiteY4" fmla="*/ 1017142 h 2034284"/>
                <a:gd name="connsiteX5" fmla="*/ 0 w 1403277"/>
                <a:gd name="connsiteY5" fmla="*/ 386135 h 2034284"/>
                <a:gd name="connsiteX6" fmla="*/ 386135 w 1403277"/>
                <a:gd name="connsiteY6" fmla="*/ 0 h 203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277" h="2034284">
                  <a:moveTo>
                    <a:pt x="386135" y="0"/>
                  </a:moveTo>
                  <a:lnTo>
                    <a:pt x="1403277" y="1017142"/>
                  </a:lnTo>
                  <a:lnTo>
                    <a:pt x="386135" y="2034284"/>
                  </a:lnTo>
                  <a:lnTo>
                    <a:pt x="0" y="1648149"/>
                  </a:lnTo>
                  <a:lnTo>
                    <a:pt x="631007" y="1017142"/>
                  </a:lnTo>
                  <a:lnTo>
                    <a:pt x="0" y="386135"/>
                  </a:lnTo>
                  <a:lnTo>
                    <a:pt x="386135" y="0"/>
                  </a:lnTo>
                  <a:close/>
                </a:path>
              </a:pathLst>
            </a:custGeom>
            <a:solidFill>
              <a:srgbClr val="014598"/>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17" name="椭圆 103"/>
            <p:cNvSpPr/>
            <p:nvPr/>
          </p:nvSpPr>
          <p:spPr>
            <a:xfrm>
              <a:off x="4194754" y="3195285"/>
              <a:ext cx="417941" cy="405358"/>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60" name="组合 59"/>
          <p:cNvGrpSpPr/>
          <p:nvPr/>
        </p:nvGrpSpPr>
        <p:grpSpPr>
          <a:xfrm>
            <a:off x="7784400" y="2188920"/>
            <a:ext cx="2584318" cy="685389"/>
            <a:chOff x="6456576" y="3444496"/>
            <a:chExt cx="3825586" cy="685389"/>
          </a:xfrm>
        </p:grpSpPr>
        <p:sp>
          <p:nvSpPr>
            <p:cNvPr id="61" name="矩形 60"/>
            <p:cNvSpPr/>
            <p:nvPr/>
          </p:nvSpPr>
          <p:spPr bwMode="auto">
            <a:xfrm>
              <a:off x="6456576" y="3877155"/>
              <a:ext cx="3825586" cy="252730"/>
            </a:xfrm>
            <a:prstGeom prst="rect">
              <a:avLst/>
            </a:prstGeom>
          </p:spPr>
          <p:txBody>
            <a:bodyPr wrap="square">
              <a:spAutoFit/>
              <a:scene3d>
                <a:camera prst="orthographicFront"/>
                <a:lightRig rig="threePt" dir="t"/>
              </a:scene3d>
              <a:sp3d contourW="12700"/>
            </a:bodyPr>
            <a:lstStyle/>
            <a:p>
              <a:pPr algn="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62" name="PA-文本框 8"/>
            <p:cNvSpPr txBox="1"/>
            <p:nvPr>
              <p:custDataLst>
                <p:tags r:id="rId3"/>
              </p:custDataLst>
            </p:nvPr>
          </p:nvSpPr>
          <p:spPr>
            <a:xfrm>
              <a:off x="8010787" y="3444496"/>
              <a:ext cx="2271375" cy="461665"/>
            </a:xfrm>
            <a:prstGeom prst="rect">
              <a:avLst/>
            </a:prstGeom>
            <a:noFill/>
          </p:spPr>
          <p:txBody>
            <a:bodyPr wrap="none" rtlCol="0">
              <a:spAutoFit/>
              <a:scene3d>
                <a:camera prst="orthographicFront"/>
                <a:lightRig rig="threePt" dir="t"/>
              </a:scene3d>
              <a:sp3d contourW="12700"/>
            </a:bodyPr>
            <a:lstStyle/>
            <a:p>
              <a:pPr algn="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63" name="组合 62"/>
          <p:cNvGrpSpPr/>
          <p:nvPr/>
        </p:nvGrpSpPr>
        <p:grpSpPr>
          <a:xfrm>
            <a:off x="7784400" y="4889188"/>
            <a:ext cx="2584318" cy="685389"/>
            <a:chOff x="6456576" y="3444496"/>
            <a:chExt cx="3825586" cy="685389"/>
          </a:xfrm>
        </p:grpSpPr>
        <p:sp>
          <p:nvSpPr>
            <p:cNvPr id="64" name="矩形 63"/>
            <p:cNvSpPr/>
            <p:nvPr/>
          </p:nvSpPr>
          <p:spPr bwMode="auto">
            <a:xfrm>
              <a:off x="6456576" y="3877155"/>
              <a:ext cx="3825586" cy="252730"/>
            </a:xfrm>
            <a:prstGeom prst="rect">
              <a:avLst/>
            </a:prstGeom>
          </p:spPr>
          <p:txBody>
            <a:bodyPr wrap="square">
              <a:spAutoFit/>
              <a:scene3d>
                <a:camera prst="orthographicFront"/>
                <a:lightRig rig="threePt" dir="t"/>
              </a:scene3d>
              <a:sp3d contourW="12700"/>
            </a:bodyPr>
            <a:lstStyle/>
            <a:p>
              <a:pPr algn="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65" name="PA-文本框 8"/>
            <p:cNvSpPr txBox="1"/>
            <p:nvPr>
              <p:custDataLst>
                <p:tags r:id="rId4"/>
              </p:custDataLst>
            </p:nvPr>
          </p:nvSpPr>
          <p:spPr>
            <a:xfrm>
              <a:off x="8010787" y="3444496"/>
              <a:ext cx="2271375" cy="461665"/>
            </a:xfrm>
            <a:prstGeom prst="rect">
              <a:avLst/>
            </a:prstGeom>
            <a:noFill/>
          </p:spPr>
          <p:txBody>
            <a:bodyPr wrap="none" rtlCol="0">
              <a:spAutoFit/>
              <a:scene3d>
                <a:camera prst="orthographicFront"/>
                <a:lightRig rig="threePt" dir="t"/>
              </a:scene3d>
              <a:sp3d contourW="12700"/>
            </a:bodyPr>
            <a:lstStyle/>
            <a:p>
              <a:pPr algn="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66" name="组合 65"/>
          <p:cNvGrpSpPr/>
          <p:nvPr/>
        </p:nvGrpSpPr>
        <p:grpSpPr>
          <a:xfrm>
            <a:off x="1658919" y="2188920"/>
            <a:ext cx="2584318" cy="685389"/>
            <a:chOff x="6456576" y="3444496"/>
            <a:chExt cx="3825586" cy="685389"/>
          </a:xfrm>
        </p:grpSpPr>
        <p:sp>
          <p:nvSpPr>
            <p:cNvPr id="67" name="矩形 66"/>
            <p:cNvSpPr/>
            <p:nvPr/>
          </p:nvSpPr>
          <p:spPr bwMode="auto">
            <a:xfrm>
              <a:off x="6456576" y="3877155"/>
              <a:ext cx="3825586" cy="252730"/>
            </a:xfrm>
            <a:prstGeom prst="rect">
              <a:avLst/>
            </a:prstGeom>
          </p:spPr>
          <p:txBody>
            <a:bodyPr wrap="square">
              <a:spAutoFit/>
              <a:scene3d>
                <a:camera prst="orthographicFront"/>
                <a:lightRig rig="threePt" dir="t"/>
              </a:scene3d>
              <a:sp3d contourW="12700"/>
            </a:bodyPr>
            <a:lstStyle/>
            <a:p>
              <a:pP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68" name="PA-文本框 8"/>
            <p:cNvSpPr txBox="1"/>
            <p:nvPr>
              <p:custDataLst>
                <p:tags r:id="rId5"/>
              </p:custDataLst>
            </p:nvPr>
          </p:nvSpPr>
          <p:spPr>
            <a:xfrm>
              <a:off x="6456576" y="3444496"/>
              <a:ext cx="2271375"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grpSp>
        <p:nvGrpSpPr>
          <p:cNvPr id="69" name="组合 68"/>
          <p:cNvGrpSpPr/>
          <p:nvPr/>
        </p:nvGrpSpPr>
        <p:grpSpPr>
          <a:xfrm>
            <a:off x="1658919" y="4889188"/>
            <a:ext cx="2584318" cy="685389"/>
            <a:chOff x="6456576" y="3444496"/>
            <a:chExt cx="3825586" cy="685389"/>
          </a:xfrm>
        </p:grpSpPr>
        <p:sp>
          <p:nvSpPr>
            <p:cNvPr id="70" name="矩形 69"/>
            <p:cNvSpPr/>
            <p:nvPr/>
          </p:nvSpPr>
          <p:spPr bwMode="auto">
            <a:xfrm>
              <a:off x="6456576" y="3877155"/>
              <a:ext cx="3825586" cy="252730"/>
            </a:xfrm>
            <a:prstGeom prst="rect">
              <a:avLst/>
            </a:prstGeom>
          </p:spPr>
          <p:txBody>
            <a:bodyPr wrap="square">
              <a:spAutoFit/>
              <a:scene3d>
                <a:camera prst="orthographicFront"/>
                <a:lightRig rig="threePt" dir="t"/>
              </a:scene3d>
              <a:sp3d contourW="12700"/>
            </a:bodyPr>
            <a:lstStyle/>
            <a:p>
              <a:pPr>
                <a:defRPr/>
              </a:pPr>
              <a:r>
                <a:rPr lang="zh-CN" altLang="en-US" sz="1050" i="1" dirty="0">
                  <a:solidFill>
                    <a:schemeClr val="tx1">
                      <a:lumMod val="65000"/>
                      <a:lumOff val="35000"/>
                    </a:schemeClr>
                  </a:solidFill>
                  <a:latin typeface="Century Gothic" panose="020B0502020202020204" pitchFamily="34" charset="0"/>
                  <a:ea typeface="+mj-ea"/>
                </a:rPr>
                <a:t>Please add content here</a:t>
              </a:r>
              <a:endParaRPr lang="zh-CN" altLang="en-US" sz="1050" i="1" dirty="0">
                <a:solidFill>
                  <a:schemeClr val="tx1">
                    <a:lumMod val="65000"/>
                    <a:lumOff val="35000"/>
                  </a:schemeClr>
                </a:solidFill>
                <a:latin typeface="Century Gothic" panose="020B0502020202020204" pitchFamily="34" charset="0"/>
                <a:ea typeface="+mj-ea"/>
              </a:endParaRPr>
            </a:p>
          </p:txBody>
        </p:sp>
        <p:sp>
          <p:nvSpPr>
            <p:cNvPr id="71" name="PA-文本框 8"/>
            <p:cNvSpPr txBox="1"/>
            <p:nvPr>
              <p:custDataLst>
                <p:tags r:id="rId6"/>
              </p:custDataLst>
            </p:nvPr>
          </p:nvSpPr>
          <p:spPr>
            <a:xfrm>
              <a:off x="6456576" y="3444496"/>
              <a:ext cx="2271375" cy="461665"/>
            </a:xfrm>
            <a:prstGeom prst="rect">
              <a:avLst/>
            </a:prstGeom>
            <a:noFill/>
          </p:spPr>
          <p:txBody>
            <a:bodyPr wrap="none" rtlCol="0">
              <a:spAutoFit/>
              <a:scene3d>
                <a:camera prst="orthographicFront"/>
                <a:lightRig rig="threePt" dir="t"/>
              </a:scene3d>
              <a:sp3d contourW="12700"/>
            </a:bodyPr>
            <a:lstStyle/>
            <a:p>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0-#ppt_w/2"/>
                                          </p:val>
                                        </p:tav>
                                        <p:tav tm="100000">
                                          <p:val>
                                            <p:strVal val="#ppt_x"/>
                                          </p:val>
                                        </p:tav>
                                      </p:tavLst>
                                    </p:anim>
                                    <p:anim calcmode="lin" valueType="num">
                                      <p:cBhvr additive="base">
                                        <p:cTn id="8" dur="500" fill="hold"/>
                                        <p:tgtEl>
                                          <p:spTgt spid="1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0-#ppt_w/2"/>
                                          </p:val>
                                        </p:tav>
                                        <p:tav tm="100000">
                                          <p:val>
                                            <p:strVal val="#ppt_x"/>
                                          </p:val>
                                        </p:tav>
                                      </p:tavLst>
                                    </p:anim>
                                    <p:anim calcmode="lin" valueType="num">
                                      <p:cBhvr additive="base">
                                        <p:cTn id="12" dur="500" fill="hold"/>
                                        <p:tgtEl>
                                          <p:spTgt spid="1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4"/>
                                        </p:tgtEl>
                                        <p:attrNameLst>
                                          <p:attrName>style.visibility</p:attrName>
                                        </p:attrNameLst>
                                      </p:cBhvr>
                                      <p:to>
                                        <p:strVal val="visible"/>
                                      </p:to>
                                    </p:set>
                                    <p:anim calcmode="lin" valueType="num">
                                      <p:cBhvr additive="base">
                                        <p:cTn id="15" dur="500" fill="hold"/>
                                        <p:tgtEl>
                                          <p:spTgt spid="114"/>
                                        </p:tgtEl>
                                        <p:attrNameLst>
                                          <p:attrName>ppt_x</p:attrName>
                                        </p:attrNameLst>
                                      </p:cBhvr>
                                      <p:tavLst>
                                        <p:tav tm="0">
                                          <p:val>
                                            <p:strVal val="0-#ppt_w/2"/>
                                          </p:val>
                                        </p:tav>
                                        <p:tav tm="100000">
                                          <p:val>
                                            <p:strVal val="#ppt_x"/>
                                          </p:val>
                                        </p:tav>
                                      </p:tavLst>
                                    </p:anim>
                                    <p:anim calcmode="lin" valueType="num">
                                      <p:cBhvr additive="base">
                                        <p:cTn id="16" dur="500" fill="hold"/>
                                        <p:tgtEl>
                                          <p:spTgt spid="11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0-#ppt_w/2"/>
                                          </p:val>
                                        </p:tav>
                                        <p:tav tm="100000">
                                          <p:val>
                                            <p:strVal val="#ppt_x"/>
                                          </p:val>
                                        </p:tav>
                                      </p:tavLst>
                                    </p:anim>
                                    <p:anim calcmode="lin" valueType="num">
                                      <p:cBhvr additive="base">
                                        <p:cTn id="20" dur="500" fill="hold"/>
                                        <p:tgtEl>
                                          <p:spTgt spid="11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750"/>
                                        <p:tgtEl>
                                          <p:spTgt spid="60"/>
                                        </p:tgtEl>
                                      </p:cBhvr>
                                    </p:animEffect>
                                  </p:childTnLst>
                                </p:cTn>
                              </p:par>
                              <p:par>
                                <p:cTn id="25" presetID="63" presetClass="path" presetSubtype="0" fill="hold" nodeType="withEffect">
                                  <p:stCondLst>
                                    <p:cond delay="0"/>
                                  </p:stCondLst>
                                  <p:childTnLst>
                                    <p:animMotion origin="layout" path="M -0.09466 -1.11111E-6 L 2.70833E-6 -1.11111E-6 " pathEditMode="relative" rAng="0" ptsTypes="AA">
                                      <p:cBhvr>
                                        <p:cTn id="26" dur="750" fill="hold"/>
                                        <p:tgtEl>
                                          <p:spTgt spid="60"/>
                                        </p:tgtEl>
                                        <p:attrNameLst>
                                          <p:attrName>ppt_x</p:attrName>
                                          <p:attrName>ppt_y</p:attrName>
                                        </p:attrNameLst>
                                      </p:cBhvr>
                                      <p:rCtr x="4727" y="0"/>
                                    </p:animMotion>
                                  </p:childTnLst>
                                </p:cTn>
                              </p:par>
                              <p:par>
                                <p:cTn id="27" presetID="10" presetClass="entr" presetSubtype="0"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750"/>
                                        <p:tgtEl>
                                          <p:spTgt spid="63"/>
                                        </p:tgtEl>
                                      </p:cBhvr>
                                    </p:animEffect>
                                  </p:childTnLst>
                                </p:cTn>
                              </p:par>
                              <p:par>
                                <p:cTn id="30" presetID="63" presetClass="path" presetSubtype="0" fill="hold" nodeType="withEffect">
                                  <p:stCondLst>
                                    <p:cond delay="0"/>
                                  </p:stCondLst>
                                  <p:childTnLst>
                                    <p:animMotion origin="layout" path="M -0.09466 -1.11111E-6 L 2.70833E-6 -1.11111E-6 " pathEditMode="relative" rAng="0" ptsTypes="AA">
                                      <p:cBhvr>
                                        <p:cTn id="31" dur="750" fill="hold"/>
                                        <p:tgtEl>
                                          <p:spTgt spid="63"/>
                                        </p:tgtEl>
                                        <p:attrNameLst>
                                          <p:attrName>ppt_x</p:attrName>
                                          <p:attrName>ppt_y</p:attrName>
                                        </p:attrNameLst>
                                      </p:cBhvr>
                                      <p:rCtr x="4727" y="0"/>
                                    </p:animMotion>
                                  </p:childTnLst>
                                </p:cTn>
                              </p:par>
                              <p:par>
                                <p:cTn id="32" presetID="10" presetClass="entr" presetSubtype="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750"/>
                                        <p:tgtEl>
                                          <p:spTgt spid="66"/>
                                        </p:tgtEl>
                                      </p:cBhvr>
                                    </p:animEffect>
                                  </p:childTnLst>
                                </p:cTn>
                              </p:par>
                              <p:par>
                                <p:cTn id="35" presetID="63" presetClass="path" presetSubtype="0" fill="hold" nodeType="withEffect">
                                  <p:stCondLst>
                                    <p:cond delay="0"/>
                                  </p:stCondLst>
                                  <p:childTnLst>
                                    <p:animMotion origin="layout" path="M 0.12787 -7.40741E-7 L -3.75E-6 -7.40741E-7 " pathEditMode="relative" rAng="0" ptsTypes="AA">
                                      <p:cBhvr>
                                        <p:cTn id="36" dur="750" fill="hold"/>
                                        <p:tgtEl>
                                          <p:spTgt spid="66"/>
                                        </p:tgtEl>
                                        <p:attrNameLst>
                                          <p:attrName>ppt_x</p:attrName>
                                          <p:attrName>ppt_y</p:attrName>
                                        </p:attrNameLst>
                                      </p:cBhvr>
                                      <p:rCtr x="-6393" y="0"/>
                                    </p:animMotion>
                                  </p:childTnLst>
                                </p:cTn>
                              </p:par>
                              <p:par>
                                <p:cTn id="37" presetID="10" presetClass="entr" presetSubtype="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fade">
                                      <p:cBhvr>
                                        <p:cTn id="39" dur="750"/>
                                        <p:tgtEl>
                                          <p:spTgt spid="69"/>
                                        </p:tgtEl>
                                      </p:cBhvr>
                                    </p:animEffect>
                                  </p:childTnLst>
                                </p:cTn>
                              </p:par>
                              <p:par>
                                <p:cTn id="40" presetID="63" presetClass="path" presetSubtype="0" fill="hold" nodeType="withEffect">
                                  <p:stCondLst>
                                    <p:cond delay="0"/>
                                  </p:stCondLst>
                                  <p:childTnLst>
                                    <p:animMotion origin="layout" path="M 0.12787 -7.40741E-7 L -3.75E-6 -7.40741E-7 " pathEditMode="relative" rAng="0" ptsTypes="AA">
                                      <p:cBhvr>
                                        <p:cTn id="41" dur="750" fill="hold"/>
                                        <p:tgtEl>
                                          <p:spTgt spid="69"/>
                                        </p:tgtEl>
                                        <p:attrNameLst>
                                          <p:attrName>ppt_x</p:attrName>
                                          <p:attrName>ppt_y</p:attrName>
                                        </p:attrNameLst>
                                      </p:cBhvr>
                                      <p:rCtr x="-63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9107" y="387578"/>
            <a:ext cx="1100136" cy="1100136"/>
          </a:xfrm>
          <a:prstGeom prst="rect">
            <a:avLst/>
          </a:prstGeom>
        </p:spPr>
      </p:pic>
      <p:sp>
        <p:nvSpPr>
          <p:cNvPr id="4" name="椭圆 3"/>
          <p:cNvSpPr/>
          <p:nvPr/>
        </p:nvSpPr>
        <p:spPr>
          <a:xfrm>
            <a:off x="577599" y="496070"/>
            <a:ext cx="883151" cy="883151"/>
          </a:xfrm>
          <a:prstGeom prst="ellipse">
            <a:avLst/>
          </a:prstGeom>
          <a:blipFill dpi="0" rotWithShape="1">
            <a:blip r:embed="rId2"/>
            <a:srcRect/>
            <a:stretch>
              <a:fillRect/>
            </a:stretch>
          </a:blip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entury Gothic" panose="020B0502020202020204" pitchFamily="34" charset="0"/>
              </a:rPr>
              <a:t>01</a:t>
            </a:r>
            <a:endParaRPr lang="zh-CN" altLang="en-US" sz="2800" dirty="0">
              <a:latin typeface="Century Gothic" panose="020B0502020202020204" pitchFamily="34" charset="0"/>
            </a:endParaRPr>
          </a:p>
        </p:txBody>
      </p:sp>
      <p:grpSp>
        <p:nvGrpSpPr>
          <p:cNvPr id="8" name="组合 7"/>
          <p:cNvGrpSpPr/>
          <p:nvPr/>
        </p:nvGrpSpPr>
        <p:grpSpPr>
          <a:xfrm>
            <a:off x="1724907" y="500902"/>
            <a:ext cx="3676650" cy="748930"/>
            <a:chOff x="2028861" y="786356"/>
            <a:chExt cx="3676650" cy="748930"/>
          </a:xfrm>
        </p:grpSpPr>
        <p:sp>
          <p:nvSpPr>
            <p:cNvPr id="6" name="文本框 5"/>
            <p:cNvSpPr txBox="1"/>
            <p:nvPr/>
          </p:nvSpPr>
          <p:spPr>
            <a:xfrm>
              <a:off x="2028861" y="786356"/>
              <a:ext cx="2771913" cy="584775"/>
            </a:xfrm>
            <a:prstGeom prst="rect">
              <a:avLst/>
            </a:prstGeom>
            <a:noFill/>
          </p:spPr>
          <p:txBody>
            <a:bodyPr wrap="none" rtlCol="0">
              <a:spAutoFit/>
              <a:scene3d>
                <a:camera prst="orthographicFront"/>
                <a:lightRig rig="threePt" dir="t"/>
              </a:scene3d>
              <a:sp3d contourW="12700"/>
            </a:bodyPr>
            <a:lstStyle/>
            <a:p>
              <a:r>
                <a:rPr lang="en-US" altLang="zh-CN" sz="3200" i="1" dirty="0">
                  <a:latin typeface="Century Gothic" panose="020B0502020202020204" pitchFamily="34" charset="0"/>
                  <a:ea typeface="ＤＦ明朝体W5" panose="02010609010101010101" pitchFamily="49" charset="-128"/>
                </a:rPr>
                <a:t>GRADE PLAN</a:t>
              </a:r>
              <a:endParaRPr lang="zh-CN" altLang="en-US" sz="3200" i="1" dirty="0">
                <a:latin typeface="Century Gothic" panose="020B0502020202020204" pitchFamily="34" charset="0"/>
                <a:ea typeface="ＤＦ明朝体W5" panose="02010609010101010101" pitchFamily="49" charset="-128"/>
              </a:endParaRPr>
            </a:p>
          </p:txBody>
        </p:sp>
        <p:sp>
          <p:nvSpPr>
            <p:cNvPr id="7" name="矩形 6"/>
            <p:cNvSpPr/>
            <p:nvPr/>
          </p:nvSpPr>
          <p:spPr bwMode="auto">
            <a:xfrm>
              <a:off x="2028861" y="1321291"/>
              <a:ext cx="3676650" cy="213995"/>
            </a:xfrm>
            <a:prstGeom prst="rect">
              <a:avLst/>
            </a:prstGeom>
          </p:spPr>
          <p:txBody>
            <a:bodyPr wrap="square">
              <a:spAutoFit/>
              <a:scene3d>
                <a:camera prst="orthographicFront"/>
                <a:lightRig rig="threePt" dir="t"/>
              </a:scene3d>
              <a:sp3d contourW="12700"/>
            </a:bodyPr>
            <a:lstStyle/>
            <a:p>
              <a:pPr>
                <a:defRPr/>
              </a:pPr>
              <a:r>
                <a:rPr lang="zh-CN" altLang="en-US" sz="800" i="1" dirty="0">
                  <a:solidFill>
                    <a:schemeClr val="bg1">
                      <a:lumMod val="50000"/>
                    </a:schemeClr>
                  </a:solidFill>
                  <a:latin typeface="Century Gothic" panose="020B0502020202020204" pitchFamily="34" charset="0"/>
                  <a:ea typeface="+mj-ea"/>
                </a:rPr>
                <a:t>Please add content here</a:t>
              </a:r>
              <a:endParaRPr lang="zh-CN" altLang="en-US" sz="800" i="1" dirty="0">
                <a:solidFill>
                  <a:schemeClr val="bg1">
                    <a:lumMod val="50000"/>
                  </a:schemeClr>
                </a:solidFill>
                <a:latin typeface="Century Gothic" panose="020B0502020202020204" pitchFamily="34" charset="0"/>
                <a:ea typeface="+mj-ea"/>
              </a:endParaRPr>
            </a:p>
          </p:txBody>
        </p:sp>
      </p:grpSp>
      <p:cxnSp>
        <p:nvCxnSpPr>
          <p:cNvPr id="9" name="直接连接符 8"/>
          <p:cNvCxnSpPr/>
          <p:nvPr/>
        </p:nvCxnSpPr>
        <p:spPr>
          <a:xfrm>
            <a:off x="11366891" y="927309"/>
            <a:ext cx="0" cy="198000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366891" y="3950692"/>
            <a:ext cx="0" cy="198000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1204674" y="3256036"/>
            <a:ext cx="345924" cy="345924"/>
            <a:chOff x="9735016" y="-1838372"/>
            <a:chExt cx="647625" cy="647625"/>
          </a:xfrm>
        </p:grpSpPr>
        <p:sp>
          <p:nvSpPr>
            <p:cNvPr id="12" name="椭圆 11"/>
            <p:cNvSpPr/>
            <p:nvPr/>
          </p:nvSpPr>
          <p:spPr>
            <a:xfrm>
              <a:off x="9735016" y="-1838372"/>
              <a:ext cx="647625" cy="647625"/>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906910" y="-1666478"/>
              <a:ext cx="303837" cy="30383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11161465" y="449361"/>
            <a:ext cx="389132" cy="183633"/>
            <a:chOff x="6248400" y="-1638300"/>
            <a:chExt cx="586740" cy="285750"/>
          </a:xfrm>
        </p:grpSpPr>
        <p:cxnSp>
          <p:nvCxnSpPr>
            <p:cNvPr id="15" name="直接连接符 14"/>
            <p:cNvCxnSpPr/>
            <p:nvPr/>
          </p:nvCxnSpPr>
          <p:spPr>
            <a:xfrm>
              <a:off x="6400800" y="-163830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248400" y="-1495425"/>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00800" y="-1352550"/>
              <a:ext cx="434340" cy="0"/>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11153775" y="6097566"/>
            <a:ext cx="447718" cy="447718"/>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sp>
        <p:nvSpPr>
          <p:cNvPr id="2" name="任意多边形: 形状 1"/>
          <p:cNvSpPr/>
          <p:nvPr/>
        </p:nvSpPr>
        <p:spPr>
          <a:xfrm>
            <a:off x="2433234" y="2424928"/>
            <a:ext cx="7330698" cy="2298788"/>
          </a:xfrm>
          <a:custGeom>
            <a:avLst/>
            <a:gdLst>
              <a:gd name="connsiteX0" fmla="*/ 0 w 10151390"/>
              <a:gd name="connsiteY0" fmla="*/ 3183311 h 3183311"/>
              <a:gd name="connsiteX1" fmla="*/ 1689315 w 10151390"/>
              <a:gd name="connsiteY1" fmla="*/ 2299908 h 3183311"/>
              <a:gd name="connsiteX2" fmla="*/ 3394129 w 10151390"/>
              <a:gd name="connsiteY2" fmla="*/ 2842349 h 3183311"/>
              <a:gd name="connsiteX3" fmla="*/ 5083444 w 10151390"/>
              <a:gd name="connsiteY3" fmla="*/ 1726471 h 3183311"/>
              <a:gd name="connsiteX4" fmla="*/ 6788258 w 10151390"/>
              <a:gd name="connsiteY4" fmla="*/ 1958945 h 3183311"/>
              <a:gd name="connsiteX5" fmla="*/ 8477573 w 10151390"/>
              <a:gd name="connsiteY5" fmla="*/ 176640 h 3183311"/>
              <a:gd name="connsiteX6" fmla="*/ 10151390 w 10151390"/>
              <a:gd name="connsiteY6" fmla="*/ 161142 h 318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1390" h="3183311">
                <a:moveTo>
                  <a:pt x="0" y="3183311"/>
                </a:moveTo>
                <a:cubicBezTo>
                  <a:pt x="561813" y="2770023"/>
                  <a:pt x="1123627" y="2356735"/>
                  <a:pt x="1689315" y="2299908"/>
                </a:cubicBezTo>
                <a:cubicBezTo>
                  <a:pt x="2255003" y="2243081"/>
                  <a:pt x="2828441" y="2937922"/>
                  <a:pt x="3394129" y="2842349"/>
                </a:cubicBezTo>
                <a:cubicBezTo>
                  <a:pt x="3959817" y="2746776"/>
                  <a:pt x="4517756" y="1873705"/>
                  <a:pt x="5083444" y="1726471"/>
                </a:cubicBezTo>
                <a:cubicBezTo>
                  <a:pt x="5649132" y="1579237"/>
                  <a:pt x="6222570" y="2217250"/>
                  <a:pt x="6788258" y="1958945"/>
                </a:cubicBezTo>
                <a:cubicBezTo>
                  <a:pt x="7353946" y="1700640"/>
                  <a:pt x="7917051" y="476274"/>
                  <a:pt x="8477573" y="176640"/>
                </a:cubicBezTo>
                <a:cubicBezTo>
                  <a:pt x="9038095" y="-122994"/>
                  <a:pt x="9594742" y="19074"/>
                  <a:pt x="10151390" y="161142"/>
                </a:cubicBezTo>
              </a:path>
            </a:pathLst>
          </a:cu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2043403" y="4339051"/>
            <a:ext cx="769330" cy="769329"/>
            <a:chOff x="1571241" y="2490561"/>
            <a:chExt cx="769330" cy="769329"/>
          </a:xfrm>
        </p:grpSpPr>
        <p:sp>
          <p:nvSpPr>
            <p:cNvPr id="37" name="椭圆 36"/>
            <p:cNvSpPr/>
            <p:nvPr/>
          </p:nvSpPr>
          <p:spPr>
            <a:xfrm>
              <a:off x="1571241" y="2490561"/>
              <a:ext cx="769330" cy="769329"/>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8" name="椭圆 19"/>
            <p:cNvSpPr/>
            <p:nvPr/>
          </p:nvSpPr>
          <p:spPr>
            <a:xfrm>
              <a:off x="1766482" y="2686197"/>
              <a:ext cx="378848" cy="378055"/>
            </a:xfrm>
            <a:custGeom>
              <a:avLst/>
              <a:gdLst>
                <a:gd name="connsiteX0" fmla="*/ 73141 w 606368"/>
                <a:gd name="connsiteY0" fmla="*/ 459099 h 605099"/>
                <a:gd name="connsiteX1" fmla="*/ 146282 w 606368"/>
                <a:gd name="connsiteY1" fmla="*/ 532099 h 605099"/>
                <a:gd name="connsiteX2" fmla="*/ 73141 w 606368"/>
                <a:gd name="connsiteY2" fmla="*/ 605099 h 605099"/>
                <a:gd name="connsiteX3" fmla="*/ 0 w 606368"/>
                <a:gd name="connsiteY3" fmla="*/ 532099 h 605099"/>
                <a:gd name="connsiteX4" fmla="*/ 73141 w 606368"/>
                <a:gd name="connsiteY4" fmla="*/ 459099 h 605099"/>
                <a:gd name="connsiteX5" fmla="*/ 90350 w 606368"/>
                <a:gd name="connsiteY5" fmla="*/ 311335 h 605099"/>
                <a:gd name="connsiteX6" fmla="*/ 286566 w 606368"/>
                <a:gd name="connsiteY6" fmla="*/ 507355 h 605099"/>
                <a:gd name="connsiteX7" fmla="*/ 245213 w 606368"/>
                <a:gd name="connsiteY7" fmla="*/ 548647 h 605099"/>
                <a:gd name="connsiteX8" fmla="*/ 203860 w 606368"/>
                <a:gd name="connsiteY8" fmla="*/ 507355 h 605099"/>
                <a:gd name="connsiteX9" fmla="*/ 90350 w 606368"/>
                <a:gd name="connsiteY9" fmla="*/ 393919 h 605099"/>
                <a:gd name="connsiteX10" fmla="*/ 48902 w 606368"/>
                <a:gd name="connsiteY10" fmla="*/ 352627 h 605099"/>
                <a:gd name="connsiteX11" fmla="*/ 90350 w 606368"/>
                <a:gd name="connsiteY11" fmla="*/ 311335 h 605099"/>
                <a:gd name="connsiteX12" fmla="*/ 112838 w 606368"/>
                <a:gd name="connsiteY12" fmla="*/ 158772 h 605099"/>
                <a:gd name="connsiteX13" fmla="*/ 439340 w 606368"/>
                <a:gd name="connsiteY13" fmla="*/ 484848 h 605099"/>
                <a:gd name="connsiteX14" fmla="*/ 397986 w 606368"/>
                <a:gd name="connsiteY14" fmla="*/ 526136 h 605099"/>
                <a:gd name="connsiteX15" fmla="*/ 356631 w 606368"/>
                <a:gd name="connsiteY15" fmla="*/ 484848 h 605099"/>
                <a:gd name="connsiteX16" fmla="*/ 112838 w 606368"/>
                <a:gd name="connsiteY16" fmla="*/ 241443 h 605099"/>
                <a:gd name="connsiteX17" fmla="*/ 71483 w 606368"/>
                <a:gd name="connsiteY17" fmla="*/ 200060 h 605099"/>
                <a:gd name="connsiteX18" fmla="*/ 112838 w 606368"/>
                <a:gd name="connsiteY18" fmla="*/ 158772 h 605099"/>
                <a:gd name="connsiteX19" fmla="*/ 121024 w 606368"/>
                <a:gd name="connsiteY19" fmla="*/ 0 h 605099"/>
                <a:gd name="connsiteX20" fmla="*/ 606368 w 606368"/>
                <a:gd name="connsiteY20" fmla="*/ 484702 h 605099"/>
                <a:gd name="connsiteX21" fmla="*/ 565012 w 606368"/>
                <a:gd name="connsiteY21" fmla="*/ 525995 h 605099"/>
                <a:gd name="connsiteX22" fmla="*/ 523656 w 606368"/>
                <a:gd name="connsiteY22" fmla="*/ 484702 h 605099"/>
                <a:gd name="connsiteX23" fmla="*/ 121024 w 606368"/>
                <a:gd name="connsiteY23" fmla="*/ 82586 h 605099"/>
                <a:gd name="connsiteX24" fmla="*/ 79668 w 606368"/>
                <a:gd name="connsiteY24" fmla="*/ 41293 h 605099"/>
                <a:gd name="connsiteX25" fmla="*/ 121024 w 606368"/>
                <a:gd name="connsiteY25" fmla="*/ 0 h 60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6368" h="605099">
                  <a:moveTo>
                    <a:pt x="73141" y="459099"/>
                  </a:moveTo>
                  <a:cubicBezTo>
                    <a:pt x="113536" y="459099"/>
                    <a:pt x="146282" y="491782"/>
                    <a:pt x="146282" y="532099"/>
                  </a:cubicBezTo>
                  <a:cubicBezTo>
                    <a:pt x="146282" y="572416"/>
                    <a:pt x="113536" y="605099"/>
                    <a:pt x="73141" y="605099"/>
                  </a:cubicBezTo>
                  <a:cubicBezTo>
                    <a:pt x="32746" y="605099"/>
                    <a:pt x="0" y="572416"/>
                    <a:pt x="0" y="532099"/>
                  </a:cubicBezTo>
                  <a:cubicBezTo>
                    <a:pt x="0" y="491782"/>
                    <a:pt x="32746" y="459099"/>
                    <a:pt x="73141" y="459099"/>
                  </a:cubicBezTo>
                  <a:close/>
                  <a:moveTo>
                    <a:pt x="90350" y="311335"/>
                  </a:moveTo>
                  <a:cubicBezTo>
                    <a:pt x="198584" y="311335"/>
                    <a:pt x="286566" y="399280"/>
                    <a:pt x="286566" y="507355"/>
                  </a:cubicBezTo>
                  <a:cubicBezTo>
                    <a:pt x="286566" y="530118"/>
                    <a:pt x="268103" y="548647"/>
                    <a:pt x="245213" y="548647"/>
                  </a:cubicBezTo>
                  <a:cubicBezTo>
                    <a:pt x="222417" y="548647"/>
                    <a:pt x="203860" y="530118"/>
                    <a:pt x="203860" y="507355"/>
                  </a:cubicBezTo>
                  <a:cubicBezTo>
                    <a:pt x="203860" y="444805"/>
                    <a:pt x="152898" y="393919"/>
                    <a:pt x="90350" y="393919"/>
                  </a:cubicBezTo>
                  <a:cubicBezTo>
                    <a:pt x="67459" y="393919"/>
                    <a:pt x="48902" y="375483"/>
                    <a:pt x="48902" y="352627"/>
                  </a:cubicBezTo>
                  <a:cubicBezTo>
                    <a:pt x="48902" y="329770"/>
                    <a:pt x="67459" y="311335"/>
                    <a:pt x="90350" y="311335"/>
                  </a:cubicBezTo>
                  <a:close/>
                  <a:moveTo>
                    <a:pt x="112838" y="158772"/>
                  </a:moveTo>
                  <a:cubicBezTo>
                    <a:pt x="292857" y="158772"/>
                    <a:pt x="439340" y="305021"/>
                    <a:pt x="439340" y="484848"/>
                  </a:cubicBezTo>
                  <a:cubicBezTo>
                    <a:pt x="439340" y="507608"/>
                    <a:pt x="420783" y="526136"/>
                    <a:pt x="397986" y="526136"/>
                  </a:cubicBezTo>
                  <a:cubicBezTo>
                    <a:pt x="375095" y="526136"/>
                    <a:pt x="356631" y="507608"/>
                    <a:pt x="356631" y="484848"/>
                  </a:cubicBezTo>
                  <a:cubicBezTo>
                    <a:pt x="356631" y="350636"/>
                    <a:pt x="247263" y="241443"/>
                    <a:pt x="112838" y="241443"/>
                  </a:cubicBezTo>
                  <a:cubicBezTo>
                    <a:pt x="89947" y="241443"/>
                    <a:pt x="71483" y="222915"/>
                    <a:pt x="71483" y="200060"/>
                  </a:cubicBezTo>
                  <a:cubicBezTo>
                    <a:pt x="71483" y="177300"/>
                    <a:pt x="89947" y="158772"/>
                    <a:pt x="112838" y="158772"/>
                  </a:cubicBezTo>
                  <a:close/>
                  <a:moveTo>
                    <a:pt x="121024" y="0"/>
                  </a:moveTo>
                  <a:cubicBezTo>
                    <a:pt x="388661" y="0"/>
                    <a:pt x="606368" y="217377"/>
                    <a:pt x="606368" y="484702"/>
                  </a:cubicBezTo>
                  <a:cubicBezTo>
                    <a:pt x="606368" y="507465"/>
                    <a:pt x="587904" y="525995"/>
                    <a:pt x="565012" y="525995"/>
                  </a:cubicBezTo>
                  <a:cubicBezTo>
                    <a:pt x="542120" y="525995"/>
                    <a:pt x="523656" y="507465"/>
                    <a:pt x="523656" y="484702"/>
                  </a:cubicBezTo>
                  <a:cubicBezTo>
                    <a:pt x="523656" y="262997"/>
                    <a:pt x="342971" y="82586"/>
                    <a:pt x="121024" y="82586"/>
                  </a:cubicBezTo>
                  <a:cubicBezTo>
                    <a:pt x="98227" y="82586"/>
                    <a:pt x="79668" y="64150"/>
                    <a:pt x="79668" y="41293"/>
                  </a:cubicBezTo>
                  <a:cubicBezTo>
                    <a:pt x="79668" y="18530"/>
                    <a:pt x="98227" y="0"/>
                    <a:pt x="121024" y="0"/>
                  </a:cubicBez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39" name="组合 38"/>
          <p:cNvGrpSpPr/>
          <p:nvPr/>
        </p:nvGrpSpPr>
        <p:grpSpPr>
          <a:xfrm>
            <a:off x="4499407" y="4122075"/>
            <a:ext cx="769330" cy="769329"/>
            <a:chOff x="1571241" y="2490561"/>
            <a:chExt cx="769330" cy="769329"/>
          </a:xfrm>
        </p:grpSpPr>
        <p:sp>
          <p:nvSpPr>
            <p:cNvPr id="40" name="椭圆 39"/>
            <p:cNvSpPr/>
            <p:nvPr/>
          </p:nvSpPr>
          <p:spPr>
            <a:xfrm>
              <a:off x="1571241" y="2490561"/>
              <a:ext cx="769330" cy="769329"/>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1" name="椭圆 22"/>
            <p:cNvSpPr/>
            <p:nvPr/>
          </p:nvSpPr>
          <p:spPr>
            <a:xfrm>
              <a:off x="1792579" y="2685801"/>
              <a:ext cx="326652" cy="378848"/>
            </a:xfrm>
            <a:custGeom>
              <a:avLst/>
              <a:gdLst>
                <a:gd name="connsiteX0" fmla="*/ 232301 w 523313"/>
                <a:gd name="connsiteY0" fmla="*/ 453100 h 606933"/>
                <a:gd name="connsiteX1" fmla="*/ 443362 w 523313"/>
                <a:gd name="connsiteY1" fmla="*/ 453100 h 606933"/>
                <a:gd name="connsiteX2" fmla="*/ 443362 w 523313"/>
                <a:gd name="connsiteY2" fmla="*/ 496498 h 606933"/>
                <a:gd name="connsiteX3" fmla="*/ 232301 w 523313"/>
                <a:gd name="connsiteY3" fmla="*/ 496498 h 606933"/>
                <a:gd name="connsiteX4" fmla="*/ 166906 w 523313"/>
                <a:gd name="connsiteY4" fmla="*/ 405116 h 606933"/>
                <a:gd name="connsiteX5" fmla="*/ 197654 w 523313"/>
                <a:gd name="connsiteY5" fmla="*/ 435818 h 606933"/>
                <a:gd name="connsiteX6" fmla="*/ 118601 w 523313"/>
                <a:gd name="connsiteY6" fmla="*/ 514704 h 606933"/>
                <a:gd name="connsiteX7" fmla="*/ 70777 w 523313"/>
                <a:gd name="connsiteY7" fmla="*/ 466951 h 606933"/>
                <a:gd name="connsiteX8" fmla="*/ 101525 w 523313"/>
                <a:gd name="connsiteY8" fmla="*/ 436249 h 606933"/>
                <a:gd name="connsiteX9" fmla="*/ 118601 w 523313"/>
                <a:gd name="connsiteY9" fmla="*/ 453300 h 606933"/>
                <a:gd name="connsiteX10" fmla="*/ 232301 w 523313"/>
                <a:gd name="connsiteY10" fmla="*/ 344783 h 606933"/>
                <a:gd name="connsiteX11" fmla="*/ 443362 w 523313"/>
                <a:gd name="connsiteY11" fmla="*/ 344783 h 606933"/>
                <a:gd name="connsiteX12" fmla="*/ 443362 w 523313"/>
                <a:gd name="connsiteY12" fmla="*/ 388251 h 606933"/>
                <a:gd name="connsiteX13" fmla="*/ 232301 w 523313"/>
                <a:gd name="connsiteY13" fmla="*/ 388251 h 606933"/>
                <a:gd name="connsiteX14" fmla="*/ 166906 w 523313"/>
                <a:gd name="connsiteY14" fmla="*/ 296939 h 606933"/>
                <a:gd name="connsiteX15" fmla="*/ 197654 w 523313"/>
                <a:gd name="connsiteY15" fmla="*/ 327627 h 606933"/>
                <a:gd name="connsiteX16" fmla="*/ 118601 w 523313"/>
                <a:gd name="connsiteY16" fmla="*/ 406527 h 606933"/>
                <a:gd name="connsiteX17" fmla="*/ 70777 w 523313"/>
                <a:gd name="connsiteY17" fmla="*/ 358795 h 606933"/>
                <a:gd name="connsiteX18" fmla="*/ 101525 w 523313"/>
                <a:gd name="connsiteY18" fmla="*/ 328106 h 606933"/>
                <a:gd name="connsiteX19" fmla="*/ 118601 w 523313"/>
                <a:gd name="connsiteY19" fmla="*/ 345150 h 606933"/>
                <a:gd name="connsiteX20" fmla="*/ 232301 w 523313"/>
                <a:gd name="connsiteY20" fmla="*/ 236606 h 606933"/>
                <a:gd name="connsiteX21" fmla="*/ 443362 w 523313"/>
                <a:gd name="connsiteY21" fmla="*/ 236606 h 606933"/>
                <a:gd name="connsiteX22" fmla="*/ 443362 w 523313"/>
                <a:gd name="connsiteY22" fmla="*/ 280004 h 606933"/>
                <a:gd name="connsiteX23" fmla="*/ 232301 w 523313"/>
                <a:gd name="connsiteY23" fmla="*/ 280004 h 606933"/>
                <a:gd name="connsiteX24" fmla="*/ 166906 w 523313"/>
                <a:gd name="connsiteY24" fmla="*/ 188762 h 606933"/>
                <a:gd name="connsiteX25" fmla="*/ 197654 w 523313"/>
                <a:gd name="connsiteY25" fmla="*/ 219470 h 606933"/>
                <a:gd name="connsiteX26" fmla="*/ 118601 w 523313"/>
                <a:gd name="connsiteY26" fmla="*/ 298421 h 606933"/>
                <a:gd name="connsiteX27" fmla="*/ 70777 w 523313"/>
                <a:gd name="connsiteY27" fmla="*/ 250610 h 606933"/>
                <a:gd name="connsiteX28" fmla="*/ 101525 w 523313"/>
                <a:gd name="connsiteY28" fmla="*/ 219902 h 606933"/>
                <a:gd name="connsiteX29" fmla="*/ 118601 w 523313"/>
                <a:gd name="connsiteY29" fmla="*/ 236956 h 606933"/>
                <a:gd name="connsiteX30" fmla="*/ 393684 w 523313"/>
                <a:gd name="connsiteY30" fmla="*/ 74154 h 606933"/>
                <a:gd name="connsiteX31" fmla="*/ 393684 w 523313"/>
                <a:gd name="connsiteY31" fmla="*/ 129434 h 606933"/>
                <a:gd name="connsiteX32" fmla="*/ 449096 w 523313"/>
                <a:gd name="connsiteY32" fmla="*/ 129434 h 606933"/>
                <a:gd name="connsiteX33" fmla="*/ 43513 w 523313"/>
                <a:gd name="connsiteY33" fmla="*/ 43448 h 606933"/>
                <a:gd name="connsiteX34" fmla="*/ 43513 w 523313"/>
                <a:gd name="connsiteY34" fmla="*/ 563533 h 606933"/>
                <a:gd name="connsiteX35" fmla="*/ 479848 w 523313"/>
                <a:gd name="connsiteY35" fmla="*/ 563533 h 606933"/>
                <a:gd name="connsiteX36" fmla="*/ 479848 w 523313"/>
                <a:gd name="connsiteY36" fmla="*/ 172883 h 606933"/>
                <a:gd name="connsiteX37" fmla="*/ 350219 w 523313"/>
                <a:gd name="connsiteY37" fmla="*/ 172883 h 606933"/>
                <a:gd name="connsiteX38" fmla="*/ 350219 w 523313"/>
                <a:gd name="connsiteY38" fmla="*/ 43448 h 606933"/>
                <a:gd name="connsiteX39" fmla="*/ 0 w 523313"/>
                <a:gd name="connsiteY39" fmla="*/ 0 h 606933"/>
                <a:gd name="connsiteX40" fmla="*/ 380971 w 523313"/>
                <a:gd name="connsiteY40" fmla="*/ 0 h 606933"/>
                <a:gd name="connsiteX41" fmla="*/ 523313 w 523313"/>
                <a:gd name="connsiteY41" fmla="*/ 142177 h 606933"/>
                <a:gd name="connsiteX42" fmla="*/ 523313 w 523313"/>
                <a:gd name="connsiteY42" fmla="*/ 606933 h 606933"/>
                <a:gd name="connsiteX43" fmla="*/ 0 w 523313"/>
                <a:gd name="connsiteY43" fmla="*/ 606933 h 60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3313" h="606933">
                  <a:moveTo>
                    <a:pt x="232301" y="453100"/>
                  </a:moveTo>
                  <a:lnTo>
                    <a:pt x="443362" y="453100"/>
                  </a:lnTo>
                  <a:lnTo>
                    <a:pt x="443362" y="496498"/>
                  </a:lnTo>
                  <a:lnTo>
                    <a:pt x="232301" y="496498"/>
                  </a:lnTo>
                  <a:close/>
                  <a:moveTo>
                    <a:pt x="166906" y="405116"/>
                  </a:moveTo>
                  <a:lnTo>
                    <a:pt x="197654" y="435818"/>
                  </a:lnTo>
                  <a:lnTo>
                    <a:pt x="118601" y="514704"/>
                  </a:lnTo>
                  <a:lnTo>
                    <a:pt x="70777" y="466951"/>
                  </a:lnTo>
                  <a:lnTo>
                    <a:pt x="101525" y="436249"/>
                  </a:lnTo>
                  <a:lnTo>
                    <a:pt x="118601" y="453300"/>
                  </a:lnTo>
                  <a:close/>
                  <a:moveTo>
                    <a:pt x="232301" y="344783"/>
                  </a:moveTo>
                  <a:lnTo>
                    <a:pt x="443362" y="344783"/>
                  </a:lnTo>
                  <a:lnTo>
                    <a:pt x="443362" y="388251"/>
                  </a:lnTo>
                  <a:lnTo>
                    <a:pt x="232301" y="388251"/>
                  </a:lnTo>
                  <a:close/>
                  <a:moveTo>
                    <a:pt x="166906" y="296939"/>
                  </a:moveTo>
                  <a:lnTo>
                    <a:pt x="197654" y="327627"/>
                  </a:lnTo>
                  <a:lnTo>
                    <a:pt x="118601" y="406527"/>
                  </a:lnTo>
                  <a:lnTo>
                    <a:pt x="70777" y="358795"/>
                  </a:lnTo>
                  <a:lnTo>
                    <a:pt x="101525" y="328106"/>
                  </a:lnTo>
                  <a:lnTo>
                    <a:pt x="118601" y="345150"/>
                  </a:lnTo>
                  <a:close/>
                  <a:moveTo>
                    <a:pt x="232301" y="236606"/>
                  </a:moveTo>
                  <a:lnTo>
                    <a:pt x="443362" y="236606"/>
                  </a:lnTo>
                  <a:lnTo>
                    <a:pt x="443362" y="280004"/>
                  </a:lnTo>
                  <a:lnTo>
                    <a:pt x="232301" y="280004"/>
                  </a:lnTo>
                  <a:close/>
                  <a:moveTo>
                    <a:pt x="166906" y="188762"/>
                  </a:moveTo>
                  <a:lnTo>
                    <a:pt x="197654" y="219470"/>
                  </a:lnTo>
                  <a:lnTo>
                    <a:pt x="118601" y="298421"/>
                  </a:lnTo>
                  <a:lnTo>
                    <a:pt x="70777" y="250610"/>
                  </a:lnTo>
                  <a:lnTo>
                    <a:pt x="101525" y="219902"/>
                  </a:lnTo>
                  <a:lnTo>
                    <a:pt x="118601" y="236956"/>
                  </a:lnTo>
                  <a:close/>
                  <a:moveTo>
                    <a:pt x="393684" y="74154"/>
                  </a:moveTo>
                  <a:lnTo>
                    <a:pt x="393684" y="129434"/>
                  </a:lnTo>
                  <a:lnTo>
                    <a:pt x="449096" y="129434"/>
                  </a:lnTo>
                  <a:close/>
                  <a:moveTo>
                    <a:pt x="43513" y="43448"/>
                  </a:moveTo>
                  <a:lnTo>
                    <a:pt x="43513" y="563533"/>
                  </a:lnTo>
                  <a:lnTo>
                    <a:pt x="479848" y="563533"/>
                  </a:lnTo>
                  <a:lnTo>
                    <a:pt x="479848" y="172883"/>
                  </a:lnTo>
                  <a:lnTo>
                    <a:pt x="350219" y="172883"/>
                  </a:lnTo>
                  <a:lnTo>
                    <a:pt x="350219" y="43448"/>
                  </a:lnTo>
                  <a:close/>
                  <a:moveTo>
                    <a:pt x="0" y="0"/>
                  </a:moveTo>
                  <a:lnTo>
                    <a:pt x="380971" y="0"/>
                  </a:lnTo>
                  <a:lnTo>
                    <a:pt x="523313" y="142177"/>
                  </a:lnTo>
                  <a:lnTo>
                    <a:pt x="523313" y="606933"/>
                  </a:lnTo>
                  <a:lnTo>
                    <a:pt x="0" y="606933"/>
                  </a:ln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42" name="组合 41"/>
          <p:cNvGrpSpPr/>
          <p:nvPr/>
        </p:nvGrpSpPr>
        <p:grpSpPr>
          <a:xfrm>
            <a:off x="6955411" y="3524475"/>
            <a:ext cx="769330" cy="769329"/>
            <a:chOff x="1571241" y="2490561"/>
            <a:chExt cx="769330" cy="769329"/>
          </a:xfrm>
        </p:grpSpPr>
        <p:sp>
          <p:nvSpPr>
            <p:cNvPr id="43" name="椭圆 42"/>
            <p:cNvSpPr/>
            <p:nvPr/>
          </p:nvSpPr>
          <p:spPr>
            <a:xfrm>
              <a:off x="1571241" y="2490561"/>
              <a:ext cx="769330" cy="769329"/>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4" name="椭圆 25"/>
            <p:cNvSpPr/>
            <p:nvPr/>
          </p:nvSpPr>
          <p:spPr>
            <a:xfrm>
              <a:off x="1766482" y="2733361"/>
              <a:ext cx="378848" cy="283728"/>
            </a:xfrm>
            <a:custGeom>
              <a:avLst/>
              <a:gdLst>
                <a:gd name="connsiteX0" fmla="*/ 227854 w 607639"/>
                <a:gd name="connsiteY0" fmla="*/ 404591 h 455076"/>
                <a:gd name="connsiteX1" fmla="*/ 227854 w 607639"/>
                <a:gd name="connsiteY1" fmla="*/ 429834 h 455076"/>
                <a:gd name="connsiteX2" fmla="*/ 379786 w 607639"/>
                <a:gd name="connsiteY2" fmla="*/ 429834 h 455076"/>
                <a:gd name="connsiteX3" fmla="*/ 379786 w 607639"/>
                <a:gd name="connsiteY3" fmla="*/ 404591 h 455076"/>
                <a:gd name="connsiteX4" fmla="*/ 303680 w 607639"/>
                <a:gd name="connsiteY4" fmla="*/ 353928 h 455076"/>
                <a:gd name="connsiteX5" fmla="*/ 303775 w 607639"/>
                <a:gd name="connsiteY5" fmla="*/ 353928 h 455076"/>
                <a:gd name="connsiteX6" fmla="*/ 303888 w 607639"/>
                <a:gd name="connsiteY6" fmla="*/ 353928 h 455076"/>
                <a:gd name="connsiteX7" fmla="*/ 312716 w 607639"/>
                <a:gd name="connsiteY7" fmla="*/ 357595 h 455076"/>
                <a:gd name="connsiteX8" fmla="*/ 316415 w 607639"/>
                <a:gd name="connsiteY8" fmla="*/ 366552 h 455076"/>
                <a:gd name="connsiteX9" fmla="*/ 303784 w 607639"/>
                <a:gd name="connsiteY9" fmla="*/ 379219 h 455076"/>
                <a:gd name="connsiteX10" fmla="*/ 291153 w 607639"/>
                <a:gd name="connsiteY10" fmla="*/ 366552 h 455076"/>
                <a:gd name="connsiteX11" fmla="*/ 294853 w 607639"/>
                <a:gd name="connsiteY11" fmla="*/ 357595 h 455076"/>
                <a:gd name="connsiteX12" fmla="*/ 303784 w 607639"/>
                <a:gd name="connsiteY12" fmla="*/ 353885 h 455076"/>
                <a:gd name="connsiteX13" fmla="*/ 303680 w 607639"/>
                <a:gd name="connsiteY13" fmla="*/ 353928 h 455076"/>
                <a:gd name="connsiteX14" fmla="*/ 25367 w 607639"/>
                <a:gd name="connsiteY14" fmla="*/ 353928 h 455076"/>
                <a:gd name="connsiteX15" fmla="*/ 25367 w 607639"/>
                <a:gd name="connsiteY15" fmla="*/ 379260 h 455076"/>
                <a:gd name="connsiteX16" fmla="*/ 303775 w 607639"/>
                <a:gd name="connsiteY16" fmla="*/ 379260 h 455076"/>
                <a:gd name="connsiteX17" fmla="*/ 582272 w 607639"/>
                <a:gd name="connsiteY17" fmla="*/ 379260 h 455076"/>
                <a:gd name="connsiteX18" fmla="*/ 582272 w 607639"/>
                <a:gd name="connsiteY18" fmla="*/ 353928 h 455076"/>
                <a:gd name="connsiteX19" fmla="*/ 303888 w 607639"/>
                <a:gd name="connsiteY19" fmla="*/ 353928 h 455076"/>
                <a:gd name="connsiteX20" fmla="*/ 25367 w 607639"/>
                <a:gd name="connsiteY20" fmla="*/ 25331 h 455076"/>
                <a:gd name="connsiteX21" fmla="*/ 25367 w 607639"/>
                <a:gd name="connsiteY21" fmla="*/ 328686 h 455076"/>
                <a:gd name="connsiteX22" fmla="*/ 582272 w 607639"/>
                <a:gd name="connsiteY22" fmla="*/ 328686 h 455076"/>
                <a:gd name="connsiteX23" fmla="*/ 582272 w 607639"/>
                <a:gd name="connsiteY23" fmla="*/ 25331 h 455076"/>
                <a:gd name="connsiteX24" fmla="*/ 25367 w 607639"/>
                <a:gd name="connsiteY24" fmla="*/ 0 h 455076"/>
                <a:gd name="connsiteX25" fmla="*/ 582272 w 607639"/>
                <a:gd name="connsiteY25" fmla="*/ 0 h 455076"/>
                <a:gd name="connsiteX26" fmla="*/ 607639 w 607639"/>
                <a:gd name="connsiteY26" fmla="*/ 25331 h 455076"/>
                <a:gd name="connsiteX27" fmla="*/ 607639 w 607639"/>
                <a:gd name="connsiteY27" fmla="*/ 379260 h 455076"/>
                <a:gd name="connsiteX28" fmla="*/ 582272 w 607639"/>
                <a:gd name="connsiteY28" fmla="*/ 404591 h 455076"/>
                <a:gd name="connsiteX29" fmla="*/ 405063 w 607639"/>
                <a:gd name="connsiteY29" fmla="*/ 404591 h 455076"/>
                <a:gd name="connsiteX30" fmla="*/ 405063 w 607639"/>
                <a:gd name="connsiteY30" fmla="*/ 429834 h 455076"/>
                <a:gd name="connsiteX31" fmla="*/ 455707 w 607639"/>
                <a:gd name="connsiteY31" fmla="*/ 429834 h 455076"/>
                <a:gd name="connsiteX32" fmla="*/ 468346 w 607639"/>
                <a:gd name="connsiteY32" fmla="*/ 442455 h 455076"/>
                <a:gd name="connsiteX33" fmla="*/ 455707 w 607639"/>
                <a:gd name="connsiteY33" fmla="*/ 455076 h 455076"/>
                <a:gd name="connsiteX34" fmla="*/ 151932 w 607639"/>
                <a:gd name="connsiteY34" fmla="*/ 455076 h 455076"/>
                <a:gd name="connsiteX35" fmla="*/ 139293 w 607639"/>
                <a:gd name="connsiteY35" fmla="*/ 442455 h 455076"/>
                <a:gd name="connsiteX36" fmla="*/ 151932 w 607639"/>
                <a:gd name="connsiteY36" fmla="*/ 429834 h 455076"/>
                <a:gd name="connsiteX37" fmla="*/ 202487 w 607639"/>
                <a:gd name="connsiteY37" fmla="*/ 429834 h 455076"/>
                <a:gd name="connsiteX38" fmla="*/ 202487 w 607639"/>
                <a:gd name="connsiteY38" fmla="*/ 404591 h 455076"/>
                <a:gd name="connsiteX39" fmla="*/ 25367 w 607639"/>
                <a:gd name="connsiteY39" fmla="*/ 404591 h 455076"/>
                <a:gd name="connsiteX40" fmla="*/ 0 w 607639"/>
                <a:gd name="connsiteY40" fmla="*/ 379260 h 455076"/>
                <a:gd name="connsiteX41" fmla="*/ 0 w 607639"/>
                <a:gd name="connsiteY41" fmla="*/ 25331 h 455076"/>
                <a:gd name="connsiteX42" fmla="*/ 25367 w 607639"/>
                <a:gd name="connsiteY42" fmla="*/ 0 h 45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7639" h="455076">
                  <a:moveTo>
                    <a:pt x="227854" y="404591"/>
                  </a:moveTo>
                  <a:lnTo>
                    <a:pt x="227854" y="429834"/>
                  </a:lnTo>
                  <a:lnTo>
                    <a:pt x="379786" y="429834"/>
                  </a:lnTo>
                  <a:lnTo>
                    <a:pt x="379786" y="404591"/>
                  </a:lnTo>
                  <a:close/>
                  <a:moveTo>
                    <a:pt x="303680" y="353928"/>
                  </a:moveTo>
                  <a:lnTo>
                    <a:pt x="303775" y="353928"/>
                  </a:lnTo>
                  <a:lnTo>
                    <a:pt x="303888" y="353928"/>
                  </a:lnTo>
                  <a:lnTo>
                    <a:pt x="312716" y="357595"/>
                  </a:lnTo>
                  <a:cubicBezTo>
                    <a:pt x="315001" y="359887"/>
                    <a:pt x="316415" y="363054"/>
                    <a:pt x="316415" y="366552"/>
                  </a:cubicBezTo>
                  <a:cubicBezTo>
                    <a:pt x="316415" y="373548"/>
                    <a:pt x="310760" y="379219"/>
                    <a:pt x="303784" y="379219"/>
                  </a:cubicBezTo>
                  <a:cubicBezTo>
                    <a:pt x="296808" y="379219"/>
                    <a:pt x="291153" y="373548"/>
                    <a:pt x="291153" y="366552"/>
                  </a:cubicBezTo>
                  <a:cubicBezTo>
                    <a:pt x="291153" y="363054"/>
                    <a:pt x="292567" y="359887"/>
                    <a:pt x="294853" y="357595"/>
                  </a:cubicBezTo>
                  <a:close/>
                  <a:moveTo>
                    <a:pt x="303784" y="353885"/>
                  </a:moveTo>
                  <a:lnTo>
                    <a:pt x="303680" y="353928"/>
                  </a:lnTo>
                  <a:lnTo>
                    <a:pt x="25367" y="353928"/>
                  </a:lnTo>
                  <a:lnTo>
                    <a:pt x="25367" y="379260"/>
                  </a:lnTo>
                  <a:lnTo>
                    <a:pt x="303775" y="379260"/>
                  </a:lnTo>
                  <a:lnTo>
                    <a:pt x="582272" y="379260"/>
                  </a:lnTo>
                  <a:lnTo>
                    <a:pt x="582272" y="353928"/>
                  </a:lnTo>
                  <a:lnTo>
                    <a:pt x="303888" y="353928"/>
                  </a:lnTo>
                  <a:close/>
                  <a:moveTo>
                    <a:pt x="25367" y="25331"/>
                  </a:moveTo>
                  <a:lnTo>
                    <a:pt x="25367" y="328686"/>
                  </a:lnTo>
                  <a:lnTo>
                    <a:pt x="582272" y="328686"/>
                  </a:lnTo>
                  <a:lnTo>
                    <a:pt x="582272" y="25331"/>
                  </a:lnTo>
                  <a:close/>
                  <a:moveTo>
                    <a:pt x="25367" y="0"/>
                  </a:moveTo>
                  <a:lnTo>
                    <a:pt x="582272" y="0"/>
                  </a:lnTo>
                  <a:cubicBezTo>
                    <a:pt x="596246" y="0"/>
                    <a:pt x="607639" y="11377"/>
                    <a:pt x="607639" y="25331"/>
                  </a:cubicBezTo>
                  <a:lnTo>
                    <a:pt x="607639" y="379260"/>
                  </a:lnTo>
                  <a:cubicBezTo>
                    <a:pt x="607639" y="393214"/>
                    <a:pt x="596246" y="404591"/>
                    <a:pt x="582272" y="404591"/>
                  </a:cubicBezTo>
                  <a:lnTo>
                    <a:pt x="405063" y="404591"/>
                  </a:lnTo>
                  <a:lnTo>
                    <a:pt x="405063" y="429834"/>
                  </a:lnTo>
                  <a:lnTo>
                    <a:pt x="455707" y="429834"/>
                  </a:lnTo>
                  <a:cubicBezTo>
                    <a:pt x="462738" y="429834"/>
                    <a:pt x="468346" y="435522"/>
                    <a:pt x="468346" y="442455"/>
                  </a:cubicBezTo>
                  <a:cubicBezTo>
                    <a:pt x="468346" y="449477"/>
                    <a:pt x="462738" y="455076"/>
                    <a:pt x="455707" y="455076"/>
                  </a:cubicBezTo>
                  <a:lnTo>
                    <a:pt x="151932" y="455076"/>
                  </a:lnTo>
                  <a:cubicBezTo>
                    <a:pt x="144901" y="455076"/>
                    <a:pt x="139293" y="449477"/>
                    <a:pt x="139293" y="442455"/>
                  </a:cubicBezTo>
                  <a:cubicBezTo>
                    <a:pt x="139293" y="435433"/>
                    <a:pt x="144901" y="429834"/>
                    <a:pt x="151932" y="429834"/>
                  </a:cubicBezTo>
                  <a:lnTo>
                    <a:pt x="202487" y="429834"/>
                  </a:lnTo>
                  <a:lnTo>
                    <a:pt x="202487" y="404591"/>
                  </a:lnTo>
                  <a:lnTo>
                    <a:pt x="25367" y="404591"/>
                  </a:lnTo>
                  <a:cubicBezTo>
                    <a:pt x="11304" y="404591"/>
                    <a:pt x="0" y="393214"/>
                    <a:pt x="0" y="379260"/>
                  </a:cubicBezTo>
                  <a:lnTo>
                    <a:pt x="0" y="25331"/>
                  </a:lnTo>
                  <a:cubicBezTo>
                    <a:pt x="0" y="11377"/>
                    <a:pt x="11304" y="0"/>
                    <a:pt x="25367" y="0"/>
                  </a:cubicBez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48" name="组合 47"/>
          <p:cNvGrpSpPr/>
          <p:nvPr/>
        </p:nvGrpSpPr>
        <p:grpSpPr>
          <a:xfrm>
            <a:off x="9411416" y="2235505"/>
            <a:ext cx="769330" cy="769329"/>
            <a:chOff x="1571241" y="2490561"/>
            <a:chExt cx="769330" cy="769329"/>
          </a:xfrm>
        </p:grpSpPr>
        <p:sp>
          <p:nvSpPr>
            <p:cNvPr id="49" name="椭圆 48"/>
            <p:cNvSpPr/>
            <p:nvPr/>
          </p:nvSpPr>
          <p:spPr>
            <a:xfrm>
              <a:off x="1571241" y="2490561"/>
              <a:ext cx="769330" cy="769329"/>
            </a:xfrm>
            <a:prstGeom prst="ellipse">
              <a:avLst/>
            </a:prstGeom>
            <a:solidFill>
              <a:schemeClr val="bg1"/>
            </a:solidFill>
            <a:ln>
              <a:noFill/>
            </a:ln>
            <a:effectLst>
              <a:outerShdw blurRad="6731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0" name="椭圆 28"/>
            <p:cNvSpPr/>
            <p:nvPr/>
          </p:nvSpPr>
          <p:spPr>
            <a:xfrm>
              <a:off x="1772615" y="2685800"/>
              <a:ext cx="366581" cy="378847"/>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rgbClr val="0145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grpSp>
        <p:nvGrpSpPr>
          <p:cNvPr id="51" name="组合 50"/>
          <p:cNvGrpSpPr/>
          <p:nvPr/>
        </p:nvGrpSpPr>
        <p:grpSpPr>
          <a:xfrm>
            <a:off x="1042820" y="5074668"/>
            <a:ext cx="9790491" cy="777175"/>
            <a:chOff x="1042820" y="5074668"/>
            <a:chExt cx="9790491" cy="777175"/>
          </a:xfrm>
        </p:grpSpPr>
        <p:sp>
          <p:nvSpPr>
            <p:cNvPr id="30" name="PA-文本框 8"/>
            <p:cNvSpPr txBox="1"/>
            <p:nvPr>
              <p:custDataLst>
                <p:tags r:id="rId3"/>
              </p:custDataLst>
            </p:nvPr>
          </p:nvSpPr>
          <p:spPr>
            <a:xfrm>
              <a:off x="9298917" y="5074668"/>
              <a:ext cx="1534394" cy="461665"/>
            </a:xfrm>
            <a:prstGeom prst="rect">
              <a:avLst/>
            </a:prstGeom>
            <a:noFill/>
          </p:spPr>
          <p:txBody>
            <a:bodyPr wrap="none" rtlCol="0">
              <a:spAutoFit/>
              <a:scene3d>
                <a:camera prst="orthographicFront"/>
                <a:lightRig rig="threePt" dir="t"/>
              </a:scene3d>
              <a:sp3d contourW="12700"/>
            </a:bodyPr>
            <a:lstStyle/>
            <a:p>
              <a:pPr algn="r"/>
              <a:r>
                <a:rPr lang="en-US" altLang="zh-CN" sz="2400" dirty="0">
                  <a:latin typeface="Century Gothic" panose="020B0502020202020204" pitchFamily="34" charset="0"/>
                  <a:ea typeface="ＤＦ明朝体W5" panose="02010609010101010101" pitchFamily="49" charset="-128"/>
                </a:rPr>
                <a:t>Text here</a:t>
              </a:r>
              <a:endParaRPr lang="zh-CN" altLang="en-US" sz="2400" dirty="0">
                <a:latin typeface="Century Gothic" panose="020B0502020202020204" pitchFamily="34" charset="0"/>
                <a:ea typeface="ＤＦ明朝体W5" panose="02010609010101010101" pitchFamily="49" charset="-128"/>
              </a:endParaRPr>
            </a:p>
          </p:txBody>
        </p:sp>
        <p:sp>
          <p:nvSpPr>
            <p:cNvPr id="31" name="矩形 30"/>
            <p:cNvSpPr/>
            <p:nvPr/>
          </p:nvSpPr>
          <p:spPr bwMode="auto">
            <a:xfrm>
              <a:off x="1042820" y="5583238"/>
              <a:ext cx="9790491" cy="268605"/>
            </a:xfrm>
            <a:prstGeom prst="rect">
              <a:avLst/>
            </a:prstGeom>
          </p:spPr>
          <p:txBody>
            <a:bodyPr wrap="square">
              <a:spAutoFit/>
              <a:scene3d>
                <a:camera prst="orthographicFront"/>
                <a:lightRig rig="threePt" dir="t"/>
              </a:scene3d>
              <a:sp3d contourW="12700"/>
            </a:bodyPr>
            <a:lstStyle/>
            <a:p>
              <a:pPr algn="r">
                <a:lnSpc>
                  <a:spcPct val="110000"/>
                </a:lnSpc>
                <a:defRPr/>
              </a:pPr>
              <a:r>
                <a:rPr lang="en-US" altLang="zh-CN" sz="1050">
                  <a:solidFill>
                    <a:schemeClr val="tx1">
                      <a:lumMod val="65000"/>
                      <a:lumOff val="35000"/>
                    </a:schemeClr>
                  </a:solidFill>
                  <a:latin typeface="Century Gothic" panose="020B0502020202020204" pitchFamily="34" charset="0"/>
                  <a:ea typeface="+mj-ea"/>
                </a:rPr>
                <a:t>Please add content herePlease add content herePlease add content herePlease add content herePlease add content herePlease add content here</a:t>
              </a:r>
              <a:endParaRPr lang="en-US" altLang="zh-CN" sz="1050">
                <a:solidFill>
                  <a:schemeClr val="tx1">
                    <a:lumMod val="65000"/>
                    <a:lumOff val="35000"/>
                  </a:schemeClr>
                </a:solidFill>
                <a:latin typeface="Century Gothic" panose="020B0502020202020204" pitchFamily="34" charset="0"/>
                <a:ea typeface="+mj-ea"/>
              </a:endParaRPr>
            </a:p>
          </p:txBody>
        </p:sp>
      </p:grpSp>
      <p:sp>
        <p:nvSpPr>
          <p:cNvPr id="32" name="矩形 31"/>
          <p:cNvSpPr/>
          <p:nvPr/>
        </p:nvSpPr>
        <p:spPr bwMode="auto">
          <a:xfrm>
            <a:off x="8929328" y="3212886"/>
            <a:ext cx="1733506"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33" name="矩形 32"/>
          <p:cNvSpPr/>
          <p:nvPr/>
        </p:nvSpPr>
        <p:spPr bwMode="auto">
          <a:xfrm>
            <a:off x="4017318" y="3382504"/>
            <a:ext cx="1733506"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34" name="矩形 33"/>
          <p:cNvSpPr/>
          <p:nvPr/>
        </p:nvSpPr>
        <p:spPr bwMode="auto">
          <a:xfrm>
            <a:off x="1565414" y="3595798"/>
            <a:ext cx="1733506"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
        <p:nvSpPr>
          <p:cNvPr id="35" name="矩形 34"/>
          <p:cNvSpPr/>
          <p:nvPr/>
        </p:nvSpPr>
        <p:spPr bwMode="auto">
          <a:xfrm>
            <a:off x="6278314" y="2759680"/>
            <a:ext cx="1733506"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6" presetClass="emph" presetSubtype="0" autoRev="1" fill="hold" nodeType="withEffect">
                                  <p:stCondLst>
                                    <p:cond delay="100"/>
                                  </p:stCondLst>
                                  <p:childTnLst>
                                    <p:animScale>
                                      <p:cBhvr>
                                        <p:cTn id="11" dur="250" fill="hold"/>
                                        <p:tgtEl>
                                          <p:spTgt spid="36"/>
                                        </p:tgtEl>
                                      </p:cBhvr>
                                      <p:by x="120000" y="120000"/>
                                    </p:animScale>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750"/>
                                        <p:tgtEl>
                                          <p:spTgt spid="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par>
                                <p:cTn id="22" presetID="6" presetClass="emph" presetSubtype="0" autoRev="1" fill="hold" nodeType="withEffect">
                                  <p:stCondLst>
                                    <p:cond delay="100"/>
                                  </p:stCondLst>
                                  <p:childTnLst>
                                    <p:animScale>
                                      <p:cBhvr>
                                        <p:cTn id="23" dur="250" fill="hold"/>
                                        <p:tgtEl>
                                          <p:spTgt spid="39"/>
                                        </p:tgtEl>
                                      </p:cBhvr>
                                      <p:by x="120000" y="120000"/>
                                    </p:animScale>
                                  </p:childTnLst>
                                </p:cTn>
                              </p:par>
                              <p:par>
                                <p:cTn id="24" presetID="53" presetClass="entr" presetSubtype="16" fill="hold" nodeType="withEffect">
                                  <p:stCondLst>
                                    <p:cond delay="200"/>
                                  </p:stCondLst>
                                  <p:childTnLst>
                                    <p:set>
                                      <p:cBhvr>
                                        <p:cTn id="25" dur="1" fill="hold">
                                          <p:stCondLst>
                                            <p:cond delay="0"/>
                                          </p:stCondLst>
                                        </p:cTn>
                                        <p:tgtEl>
                                          <p:spTgt spid="42"/>
                                        </p:tgtEl>
                                        <p:attrNameLst>
                                          <p:attrName>style.visibility</p:attrName>
                                        </p:attrNameLst>
                                      </p:cBhvr>
                                      <p:to>
                                        <p:strVal val="visible"/>
                                      </p:to>
                                    </p:set>
                                    <p:anim calcmode="lin" valueType="num">
                                      <p:cBhvr>
                                        <p:cTn id="26" dur="500" fill="hold"/>
                                        <p:tgtEl>
                                          <p:spTgt spid="42"/>
                                        </p:tgtEl>
                                        <p:attrNameLst>
                                          <p:attrName>ppt_w</p:attrName>
                                        </p:attrNameLst>
                                      </p:cBhvr>
                                      <p:tavLst>
                                        <p:tav tm="0">
                                          <p:val>
                                            <p:fltVal val="0"/>
                                          </p:val>
                                        </p:tav>
                                        <p:tav tm="100000">
                                          <p:val>
                                            <p:strVal val="#ppt_w"/>
                                          </p:val>
                                        </p:tav>
                                      </p:tavLst>
                                    </p:anim>
                                    <p:anim calcmode="lin" valueType="num">
                                      <p:cBhvr>
                                        <p:cTn id="27" dur="500" fill="hold"/>
                                        <p:tgtEl>
                                          <p:spTgt spid="42"/>
                                        </p:tgtEl>
                                        <p:attrNameLst>
                                          <p:attrName>ppt_h</p:attrName>
                                        </p:attrNameLst>
                                      </p:cBhvr>
                                      <p:tavLst>
                                        <p:tav tm="0">
                                          <p:val>
                                            <p:fltVal val="0"/>
                                          </p:val>
                                        </p:tav>
                                        <p:tav tm="100000">
                                          <p:val>
                                            <p:strVal val="#ppt_h"/>
                                          </p:val>
                                        </p:tav>
                                      </p:tavLst>
                                    </p:anim>
                                    <p:animEffect transition="in" filter="fade">
                                      <p:cBhvr>
                                        <p:cTn id="28" dur="500"/>
                                        <p:tgtEl>
                                          <p:spTgt spid="42"/>
                                        </p:tgtEl>
                                      </p:cBhvr>
                                    </p:animEffect>
                                  </p:childTnLst>
                                </p:cTn>
                              </p:par>
                              <p:par>
                                <p:cTn id="29" presetID="6" presetClass="emph" presetSubtype="0" autoRev="1" fill="hold" nodeType="withEffect">
                                  <p:stCondLst>
                                    <p:cond delay="300"/>
                                  </p:stCondLst>
                                  <p:childTnLst>
                                    <p:animScale>
                                      <p:cBhvr>
                                        <p:cTn id="30" dur="250" fill="hold"/>
                                        <p:tgtEl>
                                          <p:spTgt spid="42"/>
                                        </p:tgtEl>
                                      </p:cBhvr>
                                      <p:by x="120000" y="120000"/>
                                    </p:animScale>
                                  </p:childTnLst>
                                </p:cTn>
                              </p:par>
                              <p:par>
                                <p:cTn id="31" presetID="53" presetClass="entr" presetSubtype="16" fill="hold" nodeType="withEffect">
                                  <p:stCondLst>
                                    <p:cond delay="400"/>
                                  </p:stCondLst>
                                  <p:childTnLst>
                                    <p:set>
                                      <p:cBhvr>
                                        <p:cTn id="32" dur="1" fill="hold">
                                          <p:stCondLst>
                                            <p:cond delay="0"/>
                                          </p:stCondLst>
                                        </p:cTn>
                                        <p:tgtEl>
                                          <p:spTgt spid="48"/>
                                        </p:tgtEl>
                                        <p:attrNameLst>
                                          <p:attrName>style.visibility</p:attrName>
                                        </p:attrNameLst>
                                      </p:cBhvr>
                                      <p:to>
                                        <p:strVal val="visible"/>
                                      </p:to>
                                    </p:set>
                                    <p:anim calcmode="lin" valueType="num">
                                      <p:cBhvr>
                                        <p:cTn id="33" dur="500" fill="hold"/>
                                        <p:tgtEl>
                                          <p:spTgt spid="48"/>
                                        </p:tgtEl>
                                        <p:attrNameLst>
                                          <p:attrName>ppt_w</p:attrName>
                                        </p:attrNameLst>
                                      </p:cBhvr>
                                      <p:tavLst>
                                        <p:tav tm="0">
                                          <p:val>
                                            <p:fltVal val="0"/>
                                          </p:val>
                                        </p:tav>
                                        <p:tav tm="100000">
                                          <p:val>
                                            <p:strVal val="#ppt_w"/>
                                          </p:val>
                                        </p:tav>
                                      </p:tavLst>
                                    </p:anim>
                                    <p:anim calcmode="lin" valueType="num">
                                      <p:cBhvr>
                                        <p:cTn id="34" dur="500" fill="hold"/>
                                        <p:tgtEl>
                                          <p:spTgt spid="48"/>
                                        </p:tgtEl>
                                        <p:attrNameLst>
                                          <p:attrName>ppt_h</p:attrName>
                                        </p:attrNameLst>
                                      </p:cBhvr>
                                      <p:tavLst>
                                        <p:tav tm="0">
                                          <p:val>
                                            <p:fltVal val="0"/>
                                          </p:val>
                                        </p:tav>
                                        <p:tav tm="100000">
                                          <p:val>
                                            <p:strVal val="#ppt_h"/>
                                          </p:val>
                                        </p:tav>
                                      </p:tavLst>
                                    </p:anim>
                                    <p:animEffect transition="in" filter="fade">
                                      <p:cBhvr>
                                        <p:cTn id="35" dur="500"/>
                                        <p:tgtEl>
                                          <p:spTgt spid="48"/>
                                        </p:tgtEl>
                                      </p:cBhvr>
                                    </p:animEffect>
                                  </p:childTnLst>
                                </p:cTn>
                              </p:par>
                              <p:par>
                                <p:cTn id="36" presetID="6" presetClass="emph" presetSubtype="0" autoRev="1" fill="hold" nodeType="withEffect">
                                  <p:stCondLst>
                                    <p:cond delay="500"/>
                                  </p:stCondLst>
                                  <p:childTnLst>
                                    <p:animScale>
                                      <p:cBhvr>
                                        <p:cTn id="37" dur="250" fill="hold"/>
                                        <p:tgtEl>
                                          <p:spTgt spid="48"/>
                                        </p:tgtEl>
                                      </p:cBhvr>
                                      <p:by x="120000" y="120000"/>
                                    </p:animScale>
                                  </p:childTnLst>
                                </p:cTn>
                              </p:par>
                            </p:childTnLst>
                          </p:cTn>
                        </p:par>
                        <p:par>
                          <p:cTn id="38" fill="hold">
                            <p:stCondLst>
                              <p:cond delay="2000"/>
                            </p:stCondLst>
                            <p:childTnLst>
                              <p:par>
                                <p:cTn id="39" presetID="14" presetClass="entr" presetSubtype="1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randombar(horizontal)">
                                      <p:cBhvr>
                                        <p:cTn id="47" dur="500"/>
                                        <p:tgtEl>
                                          <p:spTgt spid="35"/>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randombar(horizontal)">
                                      <p:cBhvr>
                                        <p:cTn id="50" dur="500"/>
                                        <p:tgtEl>
                                          <p:spTgt spid="32"/>
                                        </p:tgtEl>
                                      </p:cBhvr>
                                    </p:animEffect>
                                  </p:childTnLst>
                                </p:cTn>
                              </p:par>
                            </p:childTnLst>
                          </p:cTn>
                        </p:par>
                        <p:par>
                          <p:cTn id="51" fill="hold">
                            <p:stCondLst>
                              <p:cond delay="2500"/>
                            </p:stCondLst>
                            <p:childTnLst>
                              <p:par>
                                <p:cTn id="52" presetID="22" presetClass="entr" presetSubtype="2" fill="hold" nodeType="after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right)">
                                      <p:cBhvr>
                                        <p:cTn id="5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grpSp>
        <p:nvGrpSpPr>
          <p:cNvPr id="9" name="PA-组合 8"/>
          <p:cNvGrpSpPr/>
          <p:nvPr>
            <p:custDataLst>
              <p:tags r:id="rId2"/>
            </p:custDataLst>
          </p:nvPr>
        </p:nvGrpSpPr>
        <p:grpSpPr>
          <a:xfrm>
            <a:off x="3086100" y="412750"/>
            <a:ext cx="6019800" cy="6019800"/>
            <a:chOff x="3324225" y="657225"/>
            <a:chExt cx="5543550" cy="5543550"/>
          </a:xfrm>
        </p:grpSpPr>
        <p:pic>
          <p:nvPicPr>
            <p:cNvPr id="7" name="PA-图片 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3324225" y="657225"/>
              <a:ext cx="5543550" cy="5543550"/>
            </a:xfrm>
            <a:prstGeom prst="rect">
              <a:avLst/>
            </a:prstGeom>
          </p:spPr>
        </p:pic>
        <p:sp>
          <p:nvSpPr>
            <p:cNvPr id="8" name="PA-椭圆 7"/>
            <p:cNvSpPr/>
            <p:nvPr>
              <p:custDataLst>
                <p:tags r:id="rId5"/>
              </p:custDataLst>
            </p:nvPr>
          </p:nvSpPr>
          <p:spPr>
            <a:xfrm>
              <a:off x="3962400" y="1295400"/>
              <a:ext cx="4267200" cy="426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PA-文本框 9"/>
          <p:cNvSpPr txBox="1"/>
          <p:nvPr>
            <p:custDataLst>
              <p:tags r:id="rId6"/>
            </p:custDataLst>
          </p:nvPr>
        </p:nvSpPr>
        <p:spPr>
          <a:xfrm>
            <a:off x="4149806" y="2868258"/>
            <a:ext cx="3892412" cy="1107996"/>
          </a:xfrm>
          <a:prstGeom prst="rect">
            <a:avLst/>
          </a:prstGeom>
          <a:noFill/>
        </p:spPr>
        <p:txBody>
          <a:bodyPr wrap="none" rtlCol="0">
            <a:spAutoFit/>
            <a:scene3d>
              <a:camera prst="orthographicFront"/>
              <a:lightRig rig="threePt" dir="t"/>
            </a:scene3d>
            <a:sp3d contourW="12700"/>
          </a:bodyPr>
          <a:lstStyle/>
          <a:p>
            <a:pPr algn="ctr"/>
            <a:r>
              <a:rPr lang="en-US" altLang="zh-CN" sz="6600" i="1" dirty="0">
                <a:latin typeface="Century Gothic" panose="020B0502020202020204" pitchFamily="34" charset="0"/>
                <a:ea typeface="ＤＦ明朝体W5" panose="02010609010101010101" pitchFamily="49" charset="-128"/>
              </a:rPr>
              <a:t>Text here</a:t>
            </a:r>
            <a:endParaRPr lang="zh-CN" altLang="en-US" sz="6600" i="1" dirty="0">
              <a:latin typeface="Century Gothic" panose="020B0502020202020204" pitchFamily="34" charset="0"/>
              <a:ea typeface="ＤＦ明朝体W5" panose="02010609010101010101" pitchFamily="49" charset="-128"/>
            </a:endParaRPr>
          </a:p>
        </p:txBody>
      </p:sp>
      <p:sp>
        <p:nvSpPr>
          <p:cNvPr id="11" name="文本框 10"/>
          <p:cNvSpPr txBox="1"/>
          <p:nvPr/>
        </p:nvSpPr>
        <p:spPr>
          <a:xfrm>
            <a:off x="5005394" y="1888956"/>
            <a:ext cx="2181225" cy="1106805"/>
          </a:xfrm>
          <a:prstGeom prst="rect">
            <a:avLst/>
          </a:prstGeom>
          <a:noFill/>
        </p:spPr>
        <p:txBody>
          <a:bodyPr wrap="none" rtlCol="0">
            <a:spAutoFit/>
            <a:scene3d>
              <a:camera prst="orthographicFront"/>
              <a:lightRig rig="threePt" dir="t"/>
            </a:scene3d>
            <a:sp3d contourW="12700"/>
          </a:bodyPr>
          <a:lstStyle/>
          <a:p>
            <a:pPr algn="ctr"/>
            <a:r>
              <a:rPr lang="en-US" altLang="zh-CN" sz="6000" b="1" i="1" dirty="0">
                <a:blipFill dpi="0" rotWithShape="1">
                  <a:blip r:embed="rId7"/>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NO.</a:t>
            </a:r>
            <a:r>
              <a:rPr lang="en-US" altLang="zh-CN" sz="6600" b="1" i="1" dirty="0">
                <a:blipFill dpi="0" rotWithShape="1">
                  <a:blip r:embed="rId7"/>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02</a:t>
            </a:r>
            <a:endParaRPr lang="zh-CN" altLang="en-US" sz="6000" b="1" i="1" dirty="0">
              <a:blipFill dpi="0" rotWithShape="1">
                <a:blip r:embed="rId7"/>
                <a:srcRect/>
                <a:tile tx="0" ty="-438150" sx="100000" sy="100000" flip="none" algn="t"/>
              </a:blip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endParaRPr>
          </a:p>
        </p:txBody>
      </p:sp>
      <p:sp>
        <p:nvSpPr>
          <p:cNvPr id="14" name="矩形 13"/>
          <p:cNvSpPr/>
          <p:nvPr/>
        </p:nvSpPr>
        <p:spPr bwMode="auto">
          <a:xfrm>
            <a:off x="4267200" y="4190438"/>
            <a:ext cx="3676650" cy="252730"/>
          </a:xfrm>
          <a:prstGeom prst="rect">
            <a:avLst/>
          </a:prstGeom>
        </p:spPr>
        <p:txBody>
          <a:bodyPr wrap="square">
            <a:spAutoFit/>
            <a:scene3d>
              <a:camera prst="orthographicFront"/>
              <a:lightRig rig="threePt" dir="t"/>
            </a:scene3d>
            <a:sp3d contourW="12700"/>
          </a:bodyPr>
          <a:lstStyle/>
          <a:p>
            <a:pPr algn="ctr">
              <a:defRPr/>
            </a:pPr>
            <a:r>
              <a:rPr lang="en-US" altLang="zh-CN" sz="1050" i="1">
                <a:solidFill>
                  <a:schemeClr val="tx1">
                    <a:lumMod val="65000"/>
                    <a:lumOff val="35000"/>
                  </a:schemeClr>
                </a:solidFill>
                <a:latin typeface="Century Gothic" panose="020B0502020202020204" pitchFamily="34" charset="0"/>
                <a:ea typeface="+mj-ea"/>
              </a:rPr>
              <a:t>Please add content here</a:t>
            </a:r>
            <a:endParaRPr lang="en-US" altLang="zh-CN" sz="1050" i="1">
              <a:solidFill>
                <a:schemeClr val="tx1">
                  <a:lumMod val="65000"/>
                  <a:lumOff val="35000"/>
                </a:schemeClr>
              </a:solidFill>
              <a:latin typeface="Century Gothic" panose="020B0502020202020204" pitchFamily="34" charset="0"/>
              <a:ea typeface="+mj-ea"/>
            </a:endParaRPr>
          </a:p>
        </p:txBody>
      </p:sp>
      <p:cxnSp>
        <p:nvCxnSpPr>
          <p:cNvPr id="3" name="直接连接符 2"/>
          <p:cNvCxnSpPr/>
          <p:nvPr/>
        </p:nvCxnSpPr>
        <p:spPr>
          <a:xfrm>
            <a:off x="5888326" y="4046277"/>
            <a:ext cx="415349" cy="0"/>
          </a:xfrm>
          <a:prstGeom prst="line">
            <a:avLst/>
          </a:prstGeom>
          <a:ln w="38100">
            <a:solidFill>
              <a:srgbClr val="014598"/>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55018" y="927309"/>
            <a:ext cx="0" cy="1980000"/>
          </a:xfrm>
          <a:prstGeom prst="line">
            <a:avLst/>
          </a:prstGeom>
          <a:ln>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55018" y="3950692"/>
            <a:ext cx="0" cy="198000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rot="5400000">
            <a:off x="458778" y="3198167"/>
            <a:ext cx="792480" cy="460375"/>
          </a:xfrm>
          <a:prstGeom prst="rect">
            <a:avLst/>
          </a:prstGeom>
          <a:noFill/>
        </p:spPr>
        <p:txBody>
          <a:bodyPr wrap="none" rtlCol="0">
            <a:spAutoFit/>
            <a:scene3d>
              <a:camera prst="orthographicFront"/>
              <a:lightRig rig="threePt" dir="t"/>
            </a:scene3d>
            <a:sp3d contourW="12700"/>
          </a:bodyPr>
          <a:lstStyle/>
          <a:p>
            <a:pPr algn="ctr"/>
            <a:r>
              <a:rPr lang="en-US" altLang="zh-CN" sz="2400" dirty="0">
                <a:solidFill>
                  <a:schemeClr val="bg1"/>
                </a:solid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rPr>
              <a:t>20XX</a:t>
            </a:r>
            <a:endParaRPr lang="zh-CN" altLang="en-US" sz="2400" dirty="0">
              <a:solidFill>
                <a:schemeClr val="bg1"/>
              </a:solidFill>
              <a:effectLst>
                <a:outerShdw blurRad="215900" sx="102000" sy="102000" algn="ctr" rotWithShape="0">
                  <a:prstClr val="black">
                    <a:alpha val="22000"/>
                  </a:prstClr>
                </a:outerShdw>
              </a:effectLst>
              <a:latin typeface="Century Gothic" panose="020B0502020202020204" pitchFamily="34" charset="0"/>
              <a:ea typeface="ＤＦ明朝体W5" panose="02010609010101010101" pitchFamily="49" charset="-128"/>
            </a:endParaRPr>
          </a:p>
        </p:txBody>
      </p:sp>
      <p:cxnSp>
        <p:nvCxnSpPr>
          <p:cNvPr id="37" name="直接连接符 36"/>
          <p:cNvCxnSpPr/>
          <p:nvPr/>
        </p:nvCxnSpPr>
        <p:spPr>
          <a:xfrm>
            <a:off x="11366891" y="927309"/>
            <a:ext cx="0" cy="1980000"/>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1366891" y="3950692"/>
            <a:ext cx="0" cy="1980000"/>
          </a:xfrm>
          <a:prstGeom prst="line">
            <a:avLst/>
          </a:prstGeom>
          <a:ln>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11204674" y="3256036"/>
            <a:ext cx="345924" cy="345924"/>
            <a:chOff x="9735016" y="-1838372"/>
            <a:chExt cx="647625" cy="647625"/>
          </a:xfrm>
        </p:grpSpPr>
        <p:sp>
          <p:nvSpPr>
            <p:cNvPr id="42" name="椭圆 41"/>
            <p:cNvSpPr/>
            <p:nvPr/>
          </p:nvSpPr>
          <p:spPr>
            <a:xfrm>
              <a:off x="9735016" y="-1838372"/>
              <a:ext cx="647625" cy="647625"/>
            </a:xfrm>
            <a:prstGeom prst="ellipse">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9906910" y="-1666478"/>
              <a:ext cx="303837" cy="303837"/>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11161465" y="449361"/>
            <a:ext cx="389132" cy="183633"/>
            <a:chOff x="6248400" y="-1638300"/>
            <a:chExt cx="586740" cy="285750"/>
          </a:xfrm>
        </p:grpSpPr>
        <p:cxnSp>
          <p:nvCxnSpPr>
            <p:cNvPr id="48" name="直接连接符 47"/>
            <p:cNvCxnSpPr/>
            <p:nvPr/>
          </p:nvCxnSpPr>
          <p:spPr>
            <a:xfrm>
              <a:off x="6400800" y="-1638300"/>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248400" y="-1495425"/>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400800" y="-1352550"/>
              <a:ext cx="434340" cy="0"/>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sp>
        <p:nvSpPr>
          <p:cNvPr id="55" name="椭圆 54"/>
          <p:cNvSpPr/>
          <p:nvPr/>
        </p:nvSpPr>
        <p:spPr>
          <a:xfrm>
            <a:off x="11153775" y="6097566"/>
            <a:ext cx="447718" cy="447718"/>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r>
              <a:rPr lang="en-US" altLang="zh-CN" sz="2000" b="1" dirty="0">
                <a:solidFill>
                  <a:srgbClr val="014598"/>
                </a:solidFill>
                <a:latin typeface="Century Gothic" panose="020B0502020202020204" pitchFamily="34" charset="0"/>
              </a:rPr>
              <a:t>A</a:t>
            </a:r>
            <a:endParaRPr lang="zh-CN" altLang="en-US" sz="2000" b="1" dirty="0">
              <a:solidFill>
                <a:srgbClr val="014598"/>
              </a:solidFill>
              <a:latin typeface="Century Gothic" panose="020B0502020202020204" pitchFamily="34" charset="0"/>
            </a:endParaRPr>
          </a:p>
        </p:txBody>
      </p:sp>
      <p:sp>
        <p:nvSpPr>
          <p:cNvPr id="56" name="文本框 55"/>
          <p:cNvSpPr txBox="1"/>
          <p:nvPr/>
        </p:nvSpPr>
        <p:spPr>
          <a:xfrm>
            <a:off x="660168" y="6011849"/>
            <a:ext cx="917239" cy="584775"/>
          </a:xfrm>
          <a:prstGeom prst="rect">
            <a:avLst/>
          </a:prstGeom>
          <a:noFill/>
        </p:spPr>
        <p:txBody>
          <a:bodyPr wrap="none" rtlCol="0">
            <a:spAutoFit/>
            <a:scene3d>
              <a:camera prst="orthographicFront"/>
              <a:lightRig rig="threePt" dir="t"/>
            </a:scene3d>
            <a:sp3d contourW="12700"/>
          </a:bodyPr>
          <a:lstStyle/>
          <a:p>
            <a:r>
              <a:rPr lang="en-US" altLang="zh-CN" sz="1600" i="1" dirty="0">
                <a:solidFill>
                  <a:schemeClr val="bg1">
                    <a:lumMod val="95000"/>
                  </a:schemeClr>
                </a:solidFill>
                <a:latin typeface="Century Gothic" panose="020B0502020202020204" pitchFamily="34" charset="0"/>
                <a:ea typeface="ＤＦ明朝体W5" panose="02010609010101010101" pitchFamily="49" charset="-128"/>
              </a:rPr>
              <a:t>POWER</a:t>
            </a:r>
            <a:endParaRPr lang="en-US" altLang="zh-CN" sz="1600" i="1" dirty="0">
              <a:solidFill>
                <a:schemeClr val="bg1">
                  <a:lumMod val="95000"/>
                </a:schemeClr>
              </a:solidFill>
              <a:latin typeface="Century Gothic" panose="020B0502020202020204" pitchFamily="34" charset="0"/>
              <a:ea typeface="ＤＦ明朝体W5" panose="02010609010101010101" pitchFamily="49" charset="-128"/>
            </a:endParaRPr>
          </a:p>
          <a:p>
            <a:r>
              <a:rPr lang="en-US" altLang="zh-CN" sz="1600" i="1" dirty="0">
                <a:solidFill>
                  <a:schemeClr val="bg1">
                    <a:lumMod val="95000"/>
                  </a:schemeClr>
                </a:solidFill>
                <a:latin typeface="Century Gothic" panose="020B0502020202020204" pitchFamily="34" charset="0"/>
                <a:ea typeface="ＤＦ明朝体W5" panose="02010609010101010101" pitchFamily="49" charset="-128"/>
              </a:rPr>
              <a:t>POINT</a:t>
            </a:r>
            <a:endParaRPr lang="zh-CN" altLang="en-US" sz="1600" i="1" dirty="0">
              <a:solidFill>
                <a:schemeClr val="bg1">
                  <a:lumMod val="95000"/>
                </a:schemeClr>
              </a:solidFill>
              <a:latin typeface="Century Gothic" panose="020B0502020202020204" pitchFamily="34" charset="0"/>
              <a:ea typeface="ＤＦ明朝体W5" panose="02010609010101010101" pitchFamily="49" charset="-128"/>
            </a:endParaRPr>
          </a:p>
        </p:txBody>
      </p:sp>
      <p:sp>
        <p:nvSpPr>
          <p:cNvPr id="58" name="文本框 57"/>
          <p:cNvSpPr txBox="1"/>
          <p:nvPr/>
        </p:nvSpPr>
        <p:spPr>
          <a:xfrm>
            <a:off x="644928" y="310345"/>
            <a:ext cx="1130438" cy="461665"/>
          </a:xfrm>
          <a:prstGeom prst="rect">
            <a:avLst/>
          </a:prstGeom>
          <a:noFill/>
        </p:spPr>
        <p:txBody>
          <a:bodyPr wrap="none" rtlCol="0">
            <a:spAutoFit/>
            <a:scene3d>
              <a:camera prst="orthographicFront"/>
              <a:lightRig rig="threePt" dir="t"/>
            </a:scene3d>
            <a:sp3d contourW="12700"/>
          </a:bodyPr>
          <a:lstStyle/>
          <a:p>
            <a:r>
              <a:rPr lang="en-US" altLang="zh-CN" sz="2400" b="1" dirty="0">
                <a:solidFill>
                  <a:schemeClr val="bg1"/>
                </a:solidFill>
                <a:latin typeface="Century Gothic" panose="020B0502020202020204" pitchFamily="34" charset="0"/>
                <a:ea typeface="ＤＦ明朝体W5" panose="02010609010101010101" pitchFamily="49" charset="-128"/>
              </a:rPr>
              <a:t>LOGO</a:t>
            </a:r>
            <a:endParaRPr lang="zh-CN" altLang="en-US" sz="2400" b="1" dirty="0">
              <a:solidFill>
                <a:schemeClr val="bg1"/>
              </a:solidFill>
              <a:latin typeface="Century Gothic" panose="020B0502020202020204" pitchFamily="34" charset="0"/>
              <a:ea typeface="ＤＦ明朝体W5" panose="02010609010101010101" pitchFamily="49" charset="-128"/>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6" presetClass="emph" presetSubtype="0" autoRev="1" fill="hold" nodeType="withEffect">
                                  <p:stCondLst>
                                    <p:cond delay="0"/>
                                  </p:stCondLst>
                                  <p:childTnLst>
                                    <p:animScale>
                                      <p:cBhvr>
                                        <p:cTn id="11" dur="500" fill="hold"/>
                                        <p:tgtEl>
                                          <p:spTgt spid="9"/>
                                        </p:tgtEl>
                                      </p:cBhvr>
                                      <p:by x="120000" y="120000"/>
                                    </p:animScale>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tags/tag1.xml><?xml version="1.0" encoding="utf-8"?>
<p:tagLst xmlns:p="http://schemas.openxmlformats.org/presentationml/2006/main">
  <p:tag name="PA" val="v4.3.3"/>
  <p:tag name="RESOURCELIBID" val="437"/>
</p:tagLst>
</file>

<file path=ppt/tags/tag10.xml><?xml version="1.0" encoding="utf-8"?>
<p:tagLst xmlns:p="http://schemas.openxmlformats.org/presentationml/2006/main">
  <p:tag name="PA" val="v4.3.3"/>
</p:tagLst>
</file>

<file path=ppt/tags/tag11.xml><?xml version="1.0" encoding="utf-8"?>
<p:tagLst xmlns:p="http://schemas.openxmlformats.org/presentationml/2006/main">
  <p:tag name="PA" val="v4.3.3"/>
</p:tagLst>
</file>

<file path=ppt/tags/tag12.xml><?xml version="1.0" encoding="utf-8"?>
<p:tagLst xmlns:p="http://schemas.openxmlformats.org/presentationml/2006/main">
  <p:tag name="PA" val="v4.3.3"/>
</p:tagLst>
</file>

<file path=ppt/tags/tag13.xml><?xml version="1.0" encoding="utf-8"?>
<p:tagLst xmlns:p="http://schemas.openxmlformats.org/presentationml/2006/main">
  <p:tag name="PA" val="v4.3.3"/>
</p:tagLst>
</file>

<file path=ppt/tags/tag14.xml><?xml version="1.0" encoding="utf-8"?>
<p:tagLst xmlns:p="http://schemas.openxmlformats.org/presentationml/2006/main">
  <p:tag name="PA" val="v4.3.3"/>
</p:tagLst>
</file>

<file path=ppt/tags/tag15.xml><?xml version="1.0" encoding="utf-8"?>
<p:tagLst xmlns:p="http://schemas.openxmlformats.org/presentationml/2006/main">
  <p:tag name="PA" val="v4.3.3"/>
  <p:tag name="RESOURCELIBID" val="431"/>
</p:tagLst>
</file>

<file path=ppt/tags/tag16.xml><?xml version="1.0" encoding="utf-8"?>
<p:tagLst xmlns:p="http://schemas.openxmlformats.org/presentationml/2006/main">
  <p:tag name="PA" val="v4.3.3"/>
</p:tagLst>
</file>

<file path=ppt/tags/tag17.xml><?xml version="1.0" encoding="utf-8"?>
<p:tagLst xmlns:p="http://schemas.openxmlformats.org/presentationml/2006/main">
  <p:tag name="PA" val="v4.3.3"/>
</p:tagLst>
</file>

<file path=ppt/tags/tag18.xml><?xml version="1.0" encoding="utf-8"?>
<p:tagLst xmlns:p="http://schemas.openxmlformats.org/presentationml/2006/main">
  <p:tag name="PA" val="v4.3.3"/>
  <p:tag name="RESOURCELIBID" val="504"/>
</p:tagLst>
</file>

<file path=ppt/tags/tag19.xml><?xml version="1.0" encoding="utf-8"?>
<p:tagLst xmlns:p="http://schemas.openxmlformats.org/presentationml/2006/main">
  <p:tag name="PA" val="v4.3.3"/>
</p:tagLst>
</file>

<file path=ppt/tags/tag2.xml><?xml version="1.0" encoding="utf-8"?>
<p:tagLst xmlns:p="http://schemas.openxmlformats.org/presentationml/2006/main">
  <p:tag name="PA" val="v4.3.3"/>
  <p:tag name="RESOURCELIBID" val="431"/>
</p:tagLst>
</file>

<file path=ppt/tags/tag20.xml><?xml version="1.0" encoding="utf-8"?>
<p:tagLst xmlns:p="http://schemas.openxmlformats.org/presentationml/2006/main">
  <p:tag name="PA" val="v4.3.3"/>
</p:tagLst>
</file>

<file path=ppt/tags/tag21.xml><?xml version="1.0" encoding="utf-8"?>
<p:tagLst xmlns:p="http://schemas.openxmlformats.org/presentationml/2006/main">
  <p:tag name="PA" val="v4.3.3"/>
</p:tagLst>
</file>

<file path=ppt/tags/tag22.xml><?xml version="1.0" encoding="utf-8"?>
<p:tagLst xmlns:p="http://schemas.openxmlformats.org/presentationml/2006/main">
  <p:tag name="PA" val="v4.3.3"/>
</p:tagLst>
</file>

<file path=ppt/tags/tag23.xml><?xml version="1.0" encoding="utf-8"?>
<p:tagLst xmlns:p="http://schemas.openxmlformats.org/presentationml/2006/main">
  <p:tag name="PA" val="v4.3.3"/>
</p:tagLst>
</file>

<file path=ppt/tags/tag24.xml><?xml version="1.0" encoding="utf-8"?>
<p:tagLst xmlns:p="http://schemas.openxmlformats.org/presentationml/2006/main">
  <p:tag name="PA" val="v4.3.3"/>
</p:tagLst>
</file>

<file path=ppt/tags/tag25.xml><?xml version="1.0" encoding="utf-8"?>
<p:tagLst xmlns:p="http://schemas.openxmlformats.org/presentationml/2006/main">
  <p:tag name="PA" val="v4.3.3"/>
</p:tagLst>
</file>

<file path=ppt/tags/tag26.xml><?xml version="1.0" encoding="utf-8"?>
<p:tagLst xmlns:p="http://schemas.openxmlformats.org/presentationml/2006/main">
  <p:tag name="PA" val="v4.3.3"/>
</p:tagLst>
</file>

<file path=ppt/tags/tag27.xml><?xml version="1.0" encoding="utf-8"?>
<p:tagLst xmlns:p="http://schemas.openxmlformats.org/presentationml/2006/main">
  <p:tag name="PA" val="v4.3.3"/>
</p:tagLst>
</file>

<file path=ppt/tags/tag28.xml><?xml version="1.0" encoding="utf-8"?>
<p:tagLst xmlns:p="http://schemas.openxmlformats.org/presentationml/2006/main">
  <p:tag name="PA" val="v4.3.3"/>
</p:tagLst>
</file>

<file path=ppt/tags/tag29.xml><?xml version="1.0" encoding="utf-8"?>
<p:tagLst xmlns:p="http://schemas.openxmlformats.org/presentationml/2006/main">
  <p:tag name="PA" val="v4.3.3"/>
</p:tagLst>
</file>

<file path=ppt/tags/tag3.xml><?xml version="1.0" encoding="utf-8"?>
<p:tagLst xmlns:p="http://schemas.openxmlformats.org/presentationml/2006/main">
  <p:tag name="PA" val="v4.3.3"/>
</p:tagLst>
</file>

<file path=ppt/tags/tag30.xml><?xml version="1.0" encoding="utf-8"?>
<p:tagLst xmlns:p="http://schemas.openxmlformats.org/presentationml/2006/main">
  <p:tag name="PA" val="v4.3.3"/>
</p:tagLst>
</file>

<file path=ppt/tags/tag31.xml><?xml version="1.0" encoding="utf-8"?>
<p:tagLst xmlns:p="http://schemas.openxmlformats.org/presentationml/2006/main">
  <p:tag name="PA" val="v4.3.3"/>
</p:tagLst>
</file>

<file path=ppt/tags/tag32.xml><?xml version="1.0" encoding="utf-8"?>
<p:tagLst xmlns:p="http://schemas.openxmlformats.org/presentationml/2006/main">
  <p:tag name="PA" val="v4.3.3"/>
</p:tagLst>
</file>

<file path=ppt/tags/tag33.xml><?xml version="1.0" encoding="utf-8"?>
<p:tagLst xmlns:p="http://schemas.openxmlformats.org/presentationml/2006/main">
  <p:tag name="PA" val="v4.3.3"/>
</p:tagLst>
</file>

<file path=ppt/tags/tag34.xml><?xml version="1.0" encoding="utf-8"?>
<p:tagLst xmlns:p="http://schemas.openxmlformats.org/presentationml/2006/main">
  <p:tag name="PA" val="v4.3.3"/>
</p:tagLst>
</file>

<file path=ppt/tags/tag35.xml><?xml version="1.0" encoding="utf-8"?>
<p:tagLst xmlns:p="http://schemas.openxmlformats.org/presentationml/2006/main">
  <p:tag name="PA" val="v4.3.3"/>
</p:tagLst>
</file>

<file path=ppt/tags/tag36.xml><?xml version="1.0" encoding="utf-8"?>
<p:tagLst xmlns:p="http://schemas.openxmlformats.org/presentationml/2006/main">
  <p:tag name="PA" val="v4.3.3"/>
</p:tagLst>
</file>

<file path=ppt/tags/tag37.xml><?xml version="1.0" encoding="utf-8"?>
<p:tagLst xmlns:p="http://schemas.openxmlformats.org/presentationml/2006/main">
  <p:tag name="PA" val="v4.3.3"/>
  <p:tag name="RESOURCELIBID" val="431"/>
</p:tagLst>
</file>

<file path=ppt/tags/tag38.xml><?xml version="1.0" encoding="utf-8"?>
<p:tagLst xmlns:p="http://schemas.openxmlformats.org/presentationml/2006/main">
  <p:tag name="PA" val="v4.3.3"/>
</p:tagLst>
</file>

<file path=ppt/tags/tag39.xml><?xml version="1.0" encoding="utf-8"?>
<p:tagLst xmlns:p="http://schemas.openxmlformats.org/presentationml/2006/main">
  <p:tag name="PA" val="v4.3.3"/>
</p:tagLst>
</file>

<file path=ppt/tags/tag4.xml><?xml version="1.0" encoding="utf-8"?>
<p:tagLst xmlns:p="http://schemas.openxmlformats.org/presentationml/2006/main">
  <p:tag name="PA" val="v4.3.3"/>
</p:tagLst>
</file>

<file path=ppt/tags/tag40.xml><?xml version="1.0" encoding="utf-8"?>
<p:tagLst xmlns:p="http://schemas.openxmlformats.org/presentationml/2006/main">
  <p:tag name="PA" val="v4.3.3"/>
  <p:tag name="RESOURCELIBID" val="504"/>
</p:tagLst>
</file>

<file path=ppt/tags/tag41.xml><?xml version="1.0" encoding="utf-8"?>
<p:tagLst xmlns:p="http://schemas.openxmlformats.org/presentationml/2006/main">
  <p:tag name="PA" val="v4.3.3"/>
</p:tagLst>
</file>

<file path=ppt/tags/tag42.xml><?xml version="1.0" encoding="utf-8"?>
<p:tagLst xmlns:p="http://schemas.openxmlformats.org/presentationml/2006/main">
  <p:tag name="PA" val="v4.3.3"/>
</p:tagLst>
</file>

<file path=ppt/tags/tag43.xml><?xml version="1.0" encoding="utf-8"?>
<p:tagLst xmlns:p="http://schemas.openxmlformats.org/presentationml/2006/main">
  <p:tag name="PA" val="v4.3.3"/>
</p:tagLst>
</file>

<file path=ppt/tags/tag44.xml><?xml version="1.0" encoding="utf-8"?>
<p:tagLst xmlns:p="http://schemas.openxmlformats.org/presentationml/2006/main">
  <p:tag name="PA" val="v4.3.3"/>
</p:tagLst>
</file>

<file path=ppt/tags/tag45.xml><?xml version="1.0" encoding="utf-8"?>
<p:tagLst xmlns:p="http://schemas.openxmlformats.org/presentationml/2006/main">
  <p:tag name="PA" val="v4.3.3"/>
</p:tagLst>
</file>

<file path=ppt/tags/tag46.xml><?xml version="1.0" encoding="utf-8"?>
<p:tagLst xmlns:p="http://schemas.openxmlformats.org/presentationml/2006/main">
  <p:tag name="PA" val="v4.3.3"/>
</p:tagLst>
</file>

<file path=ppt/tags/tag47.xml><?xml version="1.0" encoding="utf-8"?>
<p:tagLst xmlns:p="http://schemas.openxmlformats.org/presentationml/2006/main">
  <p:tag name="PA" val="v4.3.3"/>
</p:tagLst>
</file>

<file path=ppt/tags/tag48.xml><?xml version="1.0" encoding="utf-8"?>
<p:tagLst xmlns:p="http://schemas.openxmlformats.org/presentationml/2006/main">
  <p:tag name="PA" val="v4.3.3"/>
</p:tagLst>
</file>

<file path=ppt/tags/tag49.xml><?xml version="1.0" encoding="utf-8"?>
<p:tagLst xmlns:p="http://schemas.openxmlformats.org/presentationml/2006/main">
  <p:tag name="PA" val="v4.3.3"/>
</p:tagLst>
</file>

<file path=ppt/tags/tag5.xml><?xml version="1.0" encoding="utf-8"?>
<p:tagLst xmlns:p="http://schemas.openxmlformats.org/presentationml/2006/main">
  <p:tag name="PA" val="v4.3.3"/>
  <p:tag name="RESOURCELIBID" val="504"/>
</p:tagLst>
</file>

<file path=ppt/tags/tag50.xml><?xml version="1.0" encoding="utf-8"?>
<p:tagLst xmlns:p="http://schemas.openxmlformats.org/presentationml/2006/main">
  <p:tag name="PA" val="v4.3.3"/>
  <p:tag name="RESOURCELIBID" val="431"/>
</p:tagLst>
</file>

<file path=ppt/tags/tag51.xml><?xml version="1.0" encoding="utf-8"?>
<p:tagLst xmlns:p="http://schemas.openxmlformats.org/presentationml/2006/main">
  <p:tag name="PA" val="v4.3.3"/>
</p:tagLst>
</file>

<file path=ppt/tags/tag52.xml><?xml version="1.0" encoding="utf-8"?>
<p:tagLst xmlns:p="http://schemas.openxmlformats.org/presentationml/2006/main">
  <p:tag name="PA" val="v4.3.3"/>
</p:tagLst>
</file>

<file path=ppt/tags/tag53.xml><?xml version="1.0" encoding="utf-8"?>
<p:tagLst xmlns:p="http://schemas.openxmlformats.org/presentationml/2006/main">
  <p:tag name="PA" val="v4.3.3"/>
  <p:tag name="RESOURCELIBID" val="504"/>
</p:tagLst>
</file>

<file path=ppt/tags/tag54.xml><?xml version="1.0" encoding="utf-8"?>
<p:tagLst xmlns:p="http://schemas.openxmlformats.org/presentationml/2006/main">
  <p:tag name="PA" val="v4.3.3"/>
</p:tagLst>
</file>

<file path=ppt/tags/tag55.xml><?xml version="1.0" encoding="utf-8"?>
<p:tagLst xmlns:p="http://schemas.openxmlformats.org/presentationml/2006/main">
  <p:tag name="PA" val="v4.3.3"/>
</p:tagLst>
</file>

<file path=ppt/tags/tag56.xml><?xml version="1.0" encoding="utf-8"?>
<p:tagLst xmlns:p="http://schemas.openxmlformats.org/presentationml/2006/main">
  <p:tag name="PA" val="v4.3.3"/>
</p:tagLst>
</file>

<file path=ppt/tags/tag57.xml><?xml version="1.0" encoding="utf-8"?>
<p:tagLst xmlns:p="http://schemas.openxmlformats.org/presentationml/2006/main">
  <p:tag name="PA" val="v4.3.3"/>
</p:tagLst>
</file>

<file path=ppt/tags/tag58.xml><?xml version="1.0" encoding="utf-8"?>
<p:tagLst xmlns:p="http://schemas.openxmlformats.org/presentationml/2006/main">
  <p:tag name="PA" val="v4.3.3"/>
</p:tagLst>
</file>

<file path=ppt/tags/tag59.xml><?xml version="1.0" encoding="utf-8"?>
<p:tagLst xmlns:p="http://schemas.openxmlformats.org/presentationml/2006/main">
  <p:tag name="PA" val="v4.3.3"/>
</p:tagLst>
</file>

<file path=ppt/tags/tag6.xml><?xml version="1.0" encoding="utf-8"?>
<p:tagLst xmlns:p="http://schemas.openxmlformats.org/presentationml/2006/main">
  <p:tag name="PA" val="v4.3.3"/>
</p:tagLst>
</file>

<file path=ppt/tags/tag60.xml><?xml version="1.0" encoding="utf-8"?>
<p:tagLst xmlns:p="http://schemas.openxmlformats.org/presentationml/2006/main">
  <p:tag name="PA" val="v4.3.3"/>
</p:tagLst>
</file>

<file path=ppt/tags/tag61.xml><?xml version="1.0" encoding="utf-8"?>
<p:tagLst xmlns:p="http://schemas.openxmlformats.org/presentationml/2006/main">
  <p:tag name="PA" val="v4.3.3"/>
</p:tagLst>
</file>

<file path=ppt/tags/tag62.xml><?xml version="1.0" encoding="utf-8"?>
<p:tagLst xmlns:p="http://schemas.openxmlformats.org/presentationml/2006/main">
  <p:tag name="PA" val="v4.3.3"/>
</p:tagLst>
</file>

<file path=ppt/tags/tag63.xml><?xml version="1.0" encoding="utf-8"?>
<p:tagLst xmlns:p="http://schemas.openxmlformats.org/presentationml/2006/main">
  <p:tag name="PA" val="v4.3.3"/>
</p:tagLst>
</file>

<file path=ppt/tags/tag64.xml><?xml version="1.0" encoding="utf-8"?>
<p:tagLst xmlns:p="http://schemas.openxmlformats.org/presentationml/2006/main">
  <p:tag name="PA" val="v4.3.3"/>
</p:tagLst>
</file>

<file path=ppt/tags/tag65.xml><?xml version="1.0" encoding="utf-8"?>
<p:tagLst xmlns:p="http://schemas.openxmlformats.org/presentationml/2006/main">
  <p:tag name="PA" val="v4.3.3"/>
</p:tagLst>
</file>

<file path=ppt/tags/tag66.xml><?xml version="1.0" encoding="utf-8"?>
<p:tagLst xmlns:p="http://schemas.openxmlformats.org/presentationml/2006/main">
  <p:tag name="PA" val="v4.3.3"/>
</p:tagLst>
</file>

<file path=ppt/tags/tag67.xml><?xml version="1.0" encoding="utf-8"?>
<p:tagLst xmlns:p="http://schemas.openxmlformats.org/presentationml/2006/main">
  <p:tag name="PA" val="v4.3.3"/>
</p:tagLst>
</file>

<file path=ppt/tags/tag68.xml><?xml version="1.0" encoding="utf-8"?>
<p:tagLst xmlns:p="http://schemas.openxmlformats.org/presentationml/2006/main">
  <p:tag name="PA" val="v4.3.3"/>
</p:tagLst>
</file>

<file path=ppt/tags/tag69.xml><?xml version="1.0" encoding="utf-8"?>
<p:tagLst xmlns:p="http://schemas.openxmlformats.org/presentationml/2006/main">
  <p:tag name="PA" val="v4.3.3"/>
</p:tagLst>
</file>

<file path=ppt/tags/tag7.xml><?xml version="1.0" encoding="utf-8"?>
<p:tagLst xmlns:p="http://schemas.openxmlformats.org/presentationml/2006/main">
  <p:tag name="PA" val="v4.3.3"/>
</p:tagLst>
</file>

<file path=ppt/tags/tag70.xml><?xml version="1.0" encoding="utf-8"?>
<p:tagLst xmlns:p="http://schemas.openxmlformats.org/presentationml/2006/main">
  <p:tag name="ISPRING_PRESENTATION_TITLE" val="PowerPoint 演示文稿"/>
</p:tagLst>
</file>

<file path=ppt/tags/tag8.xml><?xml version="1.0" encoding="utf-8"?>
<p:tagLst xmlns:p="http://schemas.openxmlformats.org/presentationml/2006/main">
  <p:tag name="PA" val="v4.3.3"/>
</p:tagLst>
</file>

<file path=ppt/tags/tag9.xml><?xml version="1.0" encoding="utf-8"?>
<p:tagLst xmlns:p="http://schemas.openxmlformats.org/presentationml/2006/main">
  <p:tag name="PA" val="v4.3.3"/>
</p:tagLst>
</file>

<file path=ppt/theme/theme1.xml><?xml version="1.0" encoding="utf-8"?>
<a:theme xmlns:a="http://schemas.openxmlformats.org/drawingml/2006/main" name="office主题">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4360</Words>
  <Application>WPS 演示</Application>
  <PresentationFormat>宽屏</PresentationFormat>
  <Paragraphs>468</Paragraphs>
  <Slides>25</Slides>
  <Notes>25</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25</vt:i4>
      </vt:variant>
    </vt:vector>
  </HeadingPairs>
  <TitlesOfParts>
    <vt:vector size="35" baseType="lpstr">
      <vt:lpstr>Arial</vt:lpstr>
      <vt:lpstr>宋体</vt:lpstr>
      <vt:lpstr>Wingdings</vt:lpstr>
      <vt:lpstr>微软雅黑</vt:lpstr>
      <vt:lpstr>Century Gothic</vt:lpstr>
      <vt:lpstr>ＤＦ明朝体W5</vt:lpstr>
      <vt:lpstr>Arial Unicode MS</vt:lpstr>
      <vt:lpstr>等线</vt:lpstr>
      <vt:lpstr>MS UI Gothic</vt:lpstr>
      <vt:lpstr>office主题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一颗苹果</cp:lastModifiedBy>
  <cp:revision>73</cp:revision>
  <dcterms:created xsi:type="dcterms:W3CDTF">2017-08-18T03:02:00Z</dcterms:created>
  <dcterms:modified xsi:type="dcterms:W3CDTF">2021-09-10T09:17:21Z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CEBAF7DAF09D46A2A8162BF051ED0EAE</vt:lpwstr>
  </property>
</Properties>
</file>