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handoutMasterIdLst>
    <p:handoutMasterId r:id="rId37"/>
  </p:handoutMasterIdLst>
  <p:sldIdLst>
    <p:sldId id="470" r:id="rId12"/>
    <p:sldId id="353" r:id="rId14"/>
    <p:sldId id="471" r:id="rId15"/>
    <p:sldId id="352" r:id="rId16"/>
    <p:sldId id="494" r:id="rId17"/>
    <p:sldId id="495" r:id="rId18"/>
    <p:sldId id="496" r:id="rId19"/>
    <p:sldId id="497" r:id="rId20"/>
    <p:sldId id="491" r:id="rId21"/>
    <p:sldId id="498" r:id="rId22"/>
    <p:sldId id="499" r:id="rId23"/>
    <p:sldId id="500" r:id="rId24"/>
    <p:sldId id="501" r:id="rId25"/>
    <p:sldId id="492" r:id="rId26"/>
    <p:sldId id="502" r:id="rId27"/>
    <p:sldId id="503" r:id="rId28"/>
    <p:sldId id="504" r:id="rId29"/>
    <p:sldId id="505" r:id="rId30"/>
    <p:sldId id="493" r:id="rId31"/>
    <p:sldId id="506" r:id="rId32"/>
    <p:sldId id="507" r:id="rId33"/>
    <p:sldId id="508" r:id="rId34"/>
    <p:sldId id="509" r:id="rId35"/>
    <p:sldId id="297" r:id="rId36"/>
  </p:sldIdLst>
  <p:sldSz cx="12190095" cy="685927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38D"/>
    <a:srgbClr val="A2C793"/>
    <a:srgbClr val="3296A8"/>
    <a:srgbClr val="6D8AAB"/>
    <a:srgbClr val="31709C"/>
    <a:srgbClr val="7697B3"/>
    <a:srgbClr val="6FA094"/>
    <a:srgbClr val="94BCB4"/>
    <a:srgbClr val="59503C"/>
    <a:srgbClr val="1FB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7778" autoAdjust="0"/>
  </p:normalViewPr>
  <p:slideViewPr>
    <p:cSldViewPr snapToGrid="0" showGuides="1">
      <p:cViewPr varScale="1">
        <p:scale>
          <a:sx n="112" d="100"/>
          <a:sy n="112" d="100"/>
        </p:scale>
        <p:origin x="546" y="10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tags" Target="tags/tag27.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87C38D"/>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delete val="1"/>
          </c:dLbls>
          <c:cat>
            <c:strRef>
              <c:f>Sheet1!$A$2:$A$6</c:f>
              <c:strCache>
                <c:ptCount val="5"/>
                <c:pt idx="0">
                  <c:v>Factory</c:v>
                </c:pt>
                <c:pt idx="1">
                  <c:v>Home</c:v>
                </c:pt>
                <c:pt idx="2">
                  <c:v>Office</c:v>
                </c:pt>
                <c:pt idx="3">
                  <c:v>Warehouse</c:v>
                </c:pt>
                <c:pt idx="4">
                  <c:v>Shop</c:v>
                </c:pt>
              </c:strCache>
            </c:strRef>
          </c:cat>
          <c:val>
            <c:numRef>
              <c:f>Sheet1!$B$2:$B$6</c:f>
              <c:numCache>
                <c:formatCode>General</c:formatCode>
                <c:ptCount val="5"/>
                <c:pt idx="0">
                  <c:v>4.3</c:v>
                </c:pt>
                <c:pt idx="1">
                  <c:v>2.5</c:v>
                </c:pt>
                <c:pt idx="2">
                  <c:v>3.5</c:v>
                </c:pt>
                <c:pt idx="3">
                  <c:v>4.5</c:v>
                </c:pt>
                <c:pt idx="4">
                  <c:v>4.3</c:v>
                </c:pt>
              </c:numCache>
            </c:numRef>
          </c:val>
        </c:ser>
        <c:dLbls>
          <c:showLegendKey val="0"/>
          <c:showVal val="0"/>
          <c:showCatName val="0"/>
          <c:showSerName val="0"/>
          <c:showPercent val="0"/>
          <c:showBubbleSize val="0"/>
        </c:dLbls>
        <c:gapWidth val="150"/>
        <c:axId val="900339792"/>
        <c:axId val="900340184"/>
      </c:barChart>
      <c:catAx>
        <c:axId val="900339792"/>
        <c:scaling>
          <c:orientation val="minMax"/>
        </c:scaling>
        <c:delete val="0"/>
        <c:axPos val="b"/>
        <c:numFmt formatCode="General" sourceLinked="1"/>
        <c:majorTickMark val="out"/>
        <c:minorTickMark val="none"/>
        <c:tickLblPos val="nextTo"/>
        <c:spPr>
          <a:ln w="9525" cap="flat" cmpd="sng" algn="ctr">
            <a:solidFill>
              <a:schemeClr val="bg1">
                <a:lumMod val="50000"/>
              </a:schemeClr>
            </a:solidFill>
            <a:prstDash val="solid"/>
            <a:round/>
          </a:ln>
        </c:spPr>
        <c:txPr>
          <a:bodyPr rot="-60000000" spcFirstLastPara="0" vertOverflow="ellipsis" vert="horz" wrap="square" anchor="ctr" anchorCtr="1"/>
          <a:lstStyle/>
          <a:p>
            <a:pPr>
              <a:defRPr lang="zh-CN" sz="1200" b="1" i="0" u="none" strike="noStrike" kern="12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pPr>
          </a:p>
        </c:txPr>
        <c:crossAx val="900340184"/>
        <c:crosses val="autoZero"/>
        <c:auto val="1"/>
        <c:lblAlgn val="ctr"/>
        <c:lblOffset val="100"/>
        <c:noMultiLvlLbl val="0"/>
      </c:catAx>
      <c:valAx>
        <c:axId val="900340184"/>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900339792"/>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0674418253628839"/>
          <c:y val="0.0332080016043267"/>
          <c:w val="0.931916832148469"/>
          <c:h val="0.756797063498475"/>
        </c:manualLayout>
      </c:layout>
      <c:barChart>
        <c:barDir val="col"/>
        <c:grouping val="clustered"/>
        <c:varyColors val="0"/>
        <c:ser>
          <c:idx val="0"/>
          <c:order val="0"/>
          <c:tx>
            <c:strRef>
              <c:f>Sheet1!$B$1</c:f>
              <c:strCache>
                <c:ptCount val="1"/>
                <c:pt idx="0">
                  <c:v>销量</c:v>
                </c:pt>
              </c:strCache>
            </c:strRef>
          </c:tx>
          <c:spPr>
            <a:solidFill>
              <a:srgbClr val="87C38D"/>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cat>
            <c:strRef>
              <c:f>Sheet1!$A$2:$A$5</c:f>
              <c:strCache>
                <c:ptCount val="4"/>
                <c:pt idx="0">
                  <c:v>Text1</c:v>
                </c:pt>
                <c:pt idx="1">
                  <c:v>Text2</c:v>
                </c:pt>
                <c:pt idx="2">
                  <c:v>Text3</c:v>
                </c:pt>
                <c:pt idx="3">
                  <c:v>Text4</c:v>
                </c:pt>
              </c:strCache>
            </c:strRef>
          </c:cat>
          <c:val>
            <c:numRef>
              <c:f>Sheet1!$B$2:$B$5</c:f>
              <c:numCache>
                <c:formatCode>General</c:formatCode>
                <c:ptCount val="4"/>
                <c:pt idx="0">
                  <c:v>6.5</c:v>
                </c:pt>
                <c:pt idx="1">
                  <c:v>7.8</c:v>
                </c:pt>
                <c:pt idx="2">
                  <c:v>9.2</c:v>
                </c:pt>
                <c:pt idx="3">
                  <c:v>8.9</c:v>
                </c:pt>
              </c:numCache>
            </c:numRef>
          </c:val>
        </c:ser>
        <c:dLbls>
          <c:showLegendKey val="0"/>
          <c:showVal val="0"/>
          <c:showCatName val="0"/>
          <c:showSerName val="0"/>
          <c:showPercent val="0"/>
          <c:showBubbleSize val="0"/>
        </c:dLbls>
        <c:gapWidth val="22"/>
        <c:overlap val="-3"/>
        <c:axId val="900340968"/>
        <c:axId val="635923568"/>
      </c:barChart>
      <c:catAx>
        <c:axId val="900340968"/>
        <c:scaling>
          <c:orientation val="minMax"/>
        </c:scaling>
        <c:delete val="0"/>
        <c:axPos val="b"/>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bg1">
                    <a:lumMod val="50000"/>
                  </a:schemeClr>
                </a:solidFill>
                <a:latin typeface="+mn-lt"/>
                <a:ea typeface="+mn-ea"/>
                <a:cs typeface="+mn-cs"/>
              </a:defRPr>
            </a:pPr>
          </a:p>
        </c:txPr>
        <c:crossAx val="635923568"/>
        <c:crosses val="autoZero"/>
        <c:auto val="1"/>
        <c:lblAlgn val="ctr"/>
        <c:lblOffset val="100"/>
        <c:noMultiLvlLbl val="0"/>
      </c:catAx>
      <c:valAx>
        <c:axId val="635923568"/>
        <c:scaling>
          <c:orientation val="minMax"/>
        </c:scaling>
        <c:delete val="0"/>
        <c:axPos val="l"/>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bg1">
                    <a:lumMod val="50000"/>
                  </a:schemeClr>
                </a:solidFill>
                <a:latin typeface="+mn-lt"/>
                <a:ea typeface="+mn-ea"/>
                <a:cs typeface="+mn-cs"/>
              </a:defRPr>
            </a:pPr>
          </a:p>
        </c:txPr>
        <c:crossAx val="900340968"/>
        <c:crosses val="autoZero"/>
        <c:crossBetween val="between"/>
        <c:majorUnit val="2"/>
        <c:minorUnit val="1"/>
      </c:valAx>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87C38D"/>
            </a:solidFill>
          </c:spPr>
          <c:explosion val="6"/>
          <c:dPt>
            <c:idx val="0"/>
            <c:bubble3D val="0"/>
            <c:spPr>
              <a:solidFill>
                <a:srgbClr val="87C38D"/>
              </a:solidFill>
            </c:spPr>
          </c:dPt>
          <c:dPt>
            <c:idx val="1"/>
            <c:bubble3D val="0"/>
            <c:spPr>
              <a:solidFill>
                <a:srgbClr val="87C38D"/>
              </a:solidFill>
            </c:spPr>
          </c:dPt>
          <c:dPt>
            <c:idx val="2"/>
            <c:bubble3D val="0"/>
            <c:spPr>
              <a:solidFill>
                <a:srgbClr val="87C38D"/>
              </a:solidFill>
            </c:spPr>
          </c:dPt>
          <c:dPt>
            <c:idx val="3"/>
            <c:bubble3D val="0"/>
            <c:spPr>
              <a:solidFill>
                <a:srgbClr val="87C38D"/>
              </a:solidFill>
            </c:spPr>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3</c:v>
                </c:pt>
                <c:pt idx="1">
                  <c:v>3</c:v>
                </c:pt>
                <c:pt idx="2">
                  <c:v>3</c:v>
                </c:pt>
                <c:pt idx="3">
                  <c:v>3</c:v>
                </c:pt>
              </c:numCache>
            </c:numRef>
          </c:val>
        </c:ser>
        <c:dLbls>
          <c:showLegendKey val="0"/>
          <c:showVal val="0"/>
          <c:showCatName val="0"/>
          <c:showSerName val="0"/>
          <c:showPercent val="0"/>
          <c:showBubbleSize val="0"/>
          <c:showLeaderLines val="0"/>
        </c:dLbls>
        <c:firstSliceAng val="0"/>
        <c:holeSize val="54"/>
      </c:doughnutChart>
    </c:plotArea>
    <c:plotVisOnly val="1"/>
    <c:dispBlanksAs val="zero"/>
    <c:showDLblsOverMax val="0"/>
  </c:chart>
  <c:txPr>
    <a:bodyPr/>
    <a:lstStyle/>
    <a:p>
      <a:pPr>
        <a:defRPr lang="zh-CN" sz="1800"/>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3.xml"/><Relationship Id="rId2" Type="http://schemas.openxmlformats.org/officeDocument/2006/relationships/tags" Target="../tags/tag1.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3.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0" Type="http://schemas.openxmlformats.org/officeDocument/2006/relationships/notesSlide" Target="../notesSlides/notesSlide1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3.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3.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3.xml"/><Relationship Id="rId1" Type="http://schemas.openxmlformats.org/officeDocument/2006/relationships/chart" Target="../charts/chart2.xml"/></Relationships>
</file>

<file path=ppt/slides/_rels/slide18.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5" Type="http://schemas.openxmlformats.org/officeDocument/2006/relationships/notesSlide" Target="../notesSlides/notesSlide18.xml"/><Relationship Id="rId14" Type="http://schemas.openxmlformats.org/officeDocument/2006/relationships/slideLayout" Target="../slideLayouts/slideLayout43.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43.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43.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43.xml"/><Relationship Id="rId2" Type="http://schemas.openxmlformats.org/officeDocument/2006/relationships/tags" Target="../tags/tag26.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3.xml"/><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3.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5" name="矩形 4"/>
          <p:cNvSpPr/>
          <p:nvPr/>
        </p:nvSpPr>
        <p:spPr>
          <a:xfrm>
            <a:off x="354012" y="342900"/>
            <a:ext cx="11482388" cy="6173786"/>
          </a:xfrm>
          <a:prstGeom prst="rect">
            <a:avLst/>
          </a:prstGeom>
          <a:noFill/>
          <a:ln>
            <a:solidFill>
              <a:srgbClr val="87C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hape 18"/>
          <p:cNvSpPr/>
          <p:nvPr/>
        </p:nvSpPr>
        <p:spPr>
          <a:xfrm>
            <a:off x="3170276" y="3488733"/>
            <a:ext cx="5916574" cy="464325"/>
          </a:xfrm>
          <a:prstGeom prst="roundRect">
            <a:avLst>
              <a:gd name="adj" fmla="val 27435"/>
            </a:avLst>
          </a:prstGeom>
          <a:solidFill>
            <a:srgbClr val="87C38D"/>
          </a:solidFill>
          <a:ln w="12700" cap="flat">
            <a:solidFill>
              <a:srgbClr val="87C38D"/>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750" b="0" i="0" u="none" strike="noStrike" kern="0" cap="none" spc="0" normalizeH="0" baseline="0" noProof="0">
              <a:ln>
                <a:noFill/>
              </a:ln>
              <a:solidFill>
                <a:srgbClr val="87C38D"/>
              </a:solidFill>
              <a:effectLst/>
              <a:uLnTx/>
              <a:uFillTx/>
              <a:latin typeface="华文新魏" panose="02010800040101010101" pitchFamily="2" charset="-122"/>
              <a:ea typeface="华文新魏" panose="02010800040101010101" pitchFamily="2" charset="-122"/>
            </a:endParaRPr>
          </a:p>
        </p:txBody>
      </p:sp>
      <p:sp>
        <p:nvSpPr>
          <p:cNvPr id="7" name="Subtitle 2"/>
          <p:cNvSpPr txBox="1"/>
          <p:nvPr/>
        </p:nvSpPr>
        <p:spPr>
          <a:xfrm>
            <a:off x="3506662" y="3575799"/>
            <a:ext cx="5243802" cy="32284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solidFill>
                  <a:schemeClr val="bg1"/>
                </a:solidFill>
                <a:latin typeface="华文新魏" panose="02010800040101010101" pitchFamily="2" charset="-122"/>
                <a:ea typeface="华文新魏" panose="02010800040101010101" pitchFamily="2" charset="-122"/>
                <a:cs typeface="Open Sans" panose="020B0606030504020204" pitchFamily="34" charset="0"/>
              </a:rPr>
              <a:t>2021  </a:t>
            </a:r>
            <a:r>
              <a:rPr lang="id-ID" sz="1600" dirty="0">
                <a:solidFill>
                  <a:schemeClr val="bg1"/>
                </a:solidFill>
                <a:latin typeface="华文新魏" panose="02010800040101010101" pitchFamily="2" charset="-122"/>
                <a:ea typeface="华文新魏" panose="02010800040101010101" pitchFamily="2" charset="-122"/>
                <a:cs typeface="Open Sans" panose="020B0606030504020204" pitchFamily="34" charset="0"/>
              </a:rPr>
              <a:t>Professional Presentation Template</a:t>
            </a:r>
            <a:endParaRPr lang="id-ID" sz="1600" dirty="0">
              <a:solidFill>
                <a:schemeClr val="bg1"/>
              </a:solidFill>
              <a:latin typeface="华文新魏" panose="02010800040101010101" pitchFamily="2" charset="-122"/>
              <a:ea typeface="华文新魏" panose="02010800040101010101" pitchFamily="2" charset="-122"/>
              <a:cs typeface="Open Sans" panose="020B0606030504020204" pitchFamily="34" charset="0"/>
            </a:endParaRPr>
          </a:p>
        </p:txBody>
      </p:sp>
      <p:sp>
        <p:nvSpPr>
          <p:cNvPr id="13" name="18"/>
          <p:cNvSpPr>
            <a:spLocks noChangeArrowheads="1"/>
          </p:cNvSpPr>
          <p:nvPr>
            <p:custDataLst>
              <p:tags r:id="rId2"/>
            </p:custDataLst>
          </p:nvPr>
        </p:nvSpPr>
        <p:spPr bwMode="auto">
          <a:xfrm flipH="1">
            <a:off x="2020589" y="1833588"/>
            <a:ext cx="8159266" cy="1107996"/>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7200" dirty="0">
                <a:solidFill>
                  <a:srgbClr val="87C38D"/>
                </a:solidFill>
                <a:latin typeface="华文新魏" panose="02010800040101010101" pitchFamily="2" charset="-122"/>
                <a:ea typeface="华文新魏" panose="02010800040101010101" pitchFamily="2" charset="-122"/>
                <a:cs typeface="宋体" panose="02010600030101010101" pitchFamily="2" charset="-122"/>
              </a:rPr>
              <a:t>教学工作计划</a:t>
            </a:r>
            <a:r>
              <a:rPr lang="en-US" altLang="zh-CN" sz="6600" dirty="0">
                <a:solidFill>
                  <a:srgbClr val="87C38D"/>
                </a:solidFill>
                <a:latin typeface="华文新魏" panose="02010800040101010101" pitchFamily="2" charset="-122"/>
                <a:ea typeface="华文新魏" panose="02010800040101010101" pitchFamily="2" charset="-122"/>
                <a:cs typeface="宋体" panose="02010600030101010101" pitchFamily="2" charset="-122"/>
              </a:rPr>
              <a:t>PPT</a:t>
            </a:r>
            <a:endParaRPr lang="en-US" altLang="zh-CN" sz="7200" dirty="0">
              <a:solidFill>
                <a:srgbClr val="87C38D"/>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15" name="文本框 14"/>
          <p:cNvSpPr txBox="1"/>
          <p:nvPr/>
        </p:nvSpPr>
        <p:spPr>
          <a:xfrm>
            <a:off x="3143252" y="1483054"/>
            <a:ext cx="5943598" cy="707886"/>
          </a:xfrm>
          <a:prstGeom prst="rect">
            <a:avLst/>
          </a:prstGeom>
          <a:noFill/>
        </p:spPr>
        <p:txBody>
          <a:bodyPr wrap="none" rtlCol="0">
            <a:prstTxWarp prst="textArchUp">
              <a:avLst/>
            </a:prstTxWarp>
            <a:spAutoFit/>
          </a:bodyPr>
          <a:lstStyle/>
          <a:p>
            <a:pPr algn="ctr"/>
            <a:r>
              <a:rPr lang="en-US" altLang="zh-CN" sz="7200" dirty="0">
                <a:solidFill>
                  <a:srgbClr val="87C38D"/>
                </a:solidFill>
                <a:latin typeface="Forte" panose="03060902040502070203" pitchFamily="66" charset="0"/>
                <a:ea typeface="汉仪夏日体W" panose="00020600040101010101" pitchFamily="18" charset="-122"/>
              </a:rPr>
              <a:t>TEACHERS COURSEWARE</a:t>
            </a:r>
            <a:endParaRPr lang="zh-CN" altLang="en-US" sz="7200" dirty="0">
              <a:solidFill>
                <a:srgbClr val="87C38D"/>
              </a:solidFill>
              <a:latin typeface="Forte" panose="03060902040502070203" pitchFamily="66" charset="0"/>
              <a:ea typeface="汉仪夏日体W" panose="00020600040101010101" pitchFamily="18" charset="-122"/>
            </a:endParaRPr>
          </a:p>
        </p:txBody>
      </p:sp>
      <p:sp>
        <p:nvSpPr>
          <p:cNvPr id="16" name="椭圆 15"/>
          <p:cNvSpPr/>
          <p:nvPr/>
        </p:nvSpPr>
        <p:spPr>
          <a:xfrm>
            <a:off x="3361874" y="3086990"/>
            <a:ext cx="195034" cy="195034"/>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7C38D"/>
              </a:solidFill>
              <a:latin typeface="华文新魏" panose="02010800040101010101" pitchFamily="2" charset="-122"/>
              <a:ea typeface="华文新魏" panose="02010800040101010101" pitchFamily="2" charset="-122"/>
            </a:endParaRPr>
          </a:p>
        </p:txBody>
      </p:sp>
      <p:sp>
        <p:nvSpPr>
          <p:cNvPr id="17" name="文本框 16"/>
          <p:cNvSpPr txBox="1"/>
          <p:nvPr/>
        </p:nvSpPr>
        <p:spPr>
          <a:xfrm>
            <a:off x="3653066" y="2985117"/>
            <a:ext cx="1463040" cy="398780"/>
          </a:xfrm>
          <a:prstGeom prst="rect">
            <a:avLst/>
          </a:prstGeom>
          <a:noFill/>
        </p:spPr>
        <p:txBody>
          <a:bodyPr wrap="square" rtlCol="0">
            <a:spAutoFit/>
          </a:bodyPr>
          <a:lstStyle/>
          <a:p>
            <a:r>
              <a:rPr lang="en-US" altLang="zh-CN" sz="2000" dirty="0">
                <a:solidFill>
                  <a:srgbClr val="87C38D"/>
                </a:solidFill>
                <a:latin typeface="华文新魏" panose="02010800040101010101" pitchFamily="2" charset="-122"/>
                <a:ea typeface="华文新魏" panose="02010800040101010101" pitchFamily="2" charset="-122"/>
              </a:rPr>
              <a:t>SUBTITLE</a:t>
            </a:r>
            <a:endParaRPr lang="en-US" altLang="zh-CN" sz="2000" dirty="0">
              <a:solidFill>
                <a:srgbClr val="87C38D"/>
              </a:solidFill>
              <a:latin typeface="华文新魏" panose="02010800040101010101" pitchFamily="2" charset="-122"/>
              <a:ea typeface="华文新魏" panose="02010800040101010101" pitchFamily="2" charset="-122"/>
            </a:endParaRPr>
          </a:p>
        </p:txBody>
      </p:sp>
      <p:sp>
        <p:nvSpPr>
          <p:cNvPr id="18" name="椭圆 17"/>
          <p:cNvSpPr/>
          <p:nvPr/>
        </p:nvSpPr>
        <p:spPr>
          <a:xfrm>
            <a:off x="5429345" y="3086990"/>
            <a:ext cx="195034" cy="195034"/>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7C38D"/>
              </a:solidFill>
              <a:latin typeface="华文新魏" panose="02010800040101010101" pitchFamily="2" charset="-122"/>
              <a:ea typeface="华文新魏" panose="02010800040101010101" pitchFamily="2" charset="-122"/>
            </a:endParaRPr>
          </a:p>
        </p:txBody>
      </p:sp>
      <p:sp>
        <p:nvSpPr>
          <p:cNvPr id="19" name="文本框 18"/>
          <p:cNvSpPr txBox="1"/>
          <p:nvPr/>
        </p:nvSpPr>
        <p:spPr>
          <a:xfrm>
            <a:off x="5720537" y="2985117"/>
            <a:ext cx="1456055" cy="398780"/>
          </a:xfrm>
          <a:prstGeom prst="rect">
            <a:avLst/>
          </a:prstGeom>
          <a:noFill/>
        </p:spPr>
        <p:txBody>
          <a:bodyPr wrap="square" rtlCol="0">
            <a:spAutoFit/>
          </a:bodyPr>
          <a:lstStyle/>
          <a:p>
            <a:r>
              <a:rPr lang="en-US" altLang="zh-CN" sz="2000" dirty="0">
                <a:solidFill>
                  <a:srgbClr val="87C38D"/>
                </a:solidFill>
                <a:latin typeface="华文新魏" panose="02010800040101010101" pitchFamily="2" charset="-122"/>
                <a:ea typeface="华文新魏" panose="02010800040101010101" pitchFamily="2" charset="-122"/>
                <a:sym typeface="+mn-ea"/>
              </a:rPr>
              <a:t>SUBTITLE</a:t>
            </a:r>
            <a:endParaRPr lang="en-US" altLang="zh-CN" sz="2000" dirty="0">
              <a:solidFill>
                <a:srgbClr val="87C38D"/>
              </a:solidFill>
              <a:latin typeface="华文新魏" panose="02010800040101010101" pitchFamily="2" charset="-122"/>
              <a:ea typeface="华文新魏" panose="02010800040101010101" pitchFamily="2" charset="-122"/>
            </a:endParaRPr>
          </a:p>
        </p:txBody>
      </p:sp>
      <p:sp>
        <p:nvSpPr>
          <p:cNvPr id="20" name="椭圆 19"/>
          <p:cNvSpPr/>
          <p:nvPr/>
        </p:nvSpPr>
        <p:spPr>
          <a:xfrm>
            <a:off x="7585989" y="3086990"/>
            <a:ext cx="195034" cy="195034"/>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7C38D"/>
              </a:solidFill>
              <a:latin typeface="华文新魏" panose="02010800040101010101" pitchFamily="2" charset="-122"/>
              <a:ea typeface="华文新魏" panose="02010800040101010101" pitchFamily="2" charset="-122"/>
            </a:endParaRPr>
          </a:p>
        </p:txBody>
      </p:sp>
      <p:sp>
        <p:nvSpPr>
          <p:cNvPr id="21" name="文本框 20"/>
          <p:cNvSpPr txBox="1"/>
          <p:nvPr/>
        </p:nvSpPr>
        <p:spPr>
          <a:xfrm>
            <a:off x="7877181" y="2985117"/>
            <a:ext cx="1463040" cy="398780"/>
          </a:xfrm>
          <a:prstGeom prst="rect">
            <a:avLst/>
          </a:prstGeom>
          <a:noFill/>
        </p:spPr>
        <p:txBody>
          <a:bodyPr wrap="square" rtlCol="0">
            <a:spAutoFit/>
          </a:bodyPr>
          <a:lstStyle/>
          <a:p>
            <a:r>
              <a:rPr lang="en-US" altLang="zh-CN" sz="2000" dirty="0">
                <a:solidFill>
                  <a:srgbClr val="87C38D"/>
                </a:solidFill>
                <a:latin typeface="华文新魏" panose="02010800040101010101" pitchFamily="2" charset="-122"/>
                <a:ea typeface="华文新魏" panose="02010800040101010101" pitchFamily="2" charset="-122"/>
                <a:sym typeface="+mn-ea"/>
              </a:rPr>
              <a:t>SUBTITLE</a:t>
            </a:r>
            <a:endParaRPr lang="en-US" altLang="zh-CN" sz="2000" dirty="0">
              <a:solidFill>
                <a:srgbClr val="87C38D"/>
              </a:solidFill>
              <a:latin typeface="华文新魏" panose="02010800040101010101" pitchFamily="2" charset="-122"/>
              <a:ea typeface="华文新魏" panose="02010800040101010101" pitchFamily="2" charset="-122"/>
            </a:endParaRPr>
          </a:p>
        </p:txBody>
      </p:sp>
      <p:sp>
        <p:nvSpPr>
          <p:cNvPr id="22" name="Rectangle 4"/>
          <p:cNvSpPr txBox="1">
            <a:spLocks noChangeArrowheads="1"/>
          </p:cNvSpPr>
          <p:nvPr/>
        </p:nvSpPr>
        <p:spPr bwMode="auto">
          <a:xfrm>
            <a:off x="4730648" y="4145157"/>
            <a:ext cx="2845218"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fontAlgn="base">
              <a:spcBef>
                <a:spcPct val="0"/>
              </a:spcBef>
              <a:spcAft>
                <a:spcPct val="0"/>
              </a:spcAft>
            </a:pPr>
            <a:r>
              <a:rPr lang="zh-CN" altLang="en-US" sz="2400" b="0" dirty="0" smtClean="0">
                <a:solidFill>
                  <a:srgbClr val="87C38D"/>
                </a:solidFill>
                <a:latin typeface="华文新魏" panose="02010800040101010101" pitchFamily="2" charset="-122"/>
                <a:ea typeface="华文新魏" panose="02010800040101010101" pitchFamily="2" charset="-122"/>
              </a:rPr>
              <a:t>演讲人：</a:t>
            </a:r>
            <a:r>
              <a:rPr lang="en-US" altLang="zh-CN" sz="2400" b="0" dirty="0">
                <a:solidFill>
                  <a:srgbClr val="87C38D"/>
                </a:solidFill>
                <a:latin typeface="华文新魏" panose="02010800040101010101" pitchFamily="2" charset="-122"/>
                <a:ea typeface="华文新魏" panose="02010800040101010101" pitchFamily="2" charset="-122"/>
              </a:rPr>
              <a:t>XXX</a:t>
            </a:r>
            <a:endParaRPr lang="en-US" altLang="zh-CN" sz="2400" b="0" dirty="0">
              <a:solidFill>
                <a:srgbClr val="87C38D"/>
              </a:solidFill>
              <a:latin typeface="华文新魏" panose="02010800040101010101" pitchFamily="2" charset="-122"/>
              <a:ea typeface="华文新魏" panose="02010800040101010101" pitchFamily="2" charset="-122"/>
            </a:endParaRPr>
          </a:p>
        </p:txBody>
      </p:sp>
      <p:sp>
        <p:nvSpPr>
          <p:cNvPr id="23" name="Freeform 9"/>
          <p:cNvSpPr>
            <a:spLocks noEditPoints="1"/>
          </p:cNvSpPr>
          <p:nvPr/>
        </p:nvSpPr>
        <p:spPr bwMode="auto">
          <a:xfrm>
            <a:off x="4821549" y="4170557"/>
            <a:ext cx="321384" cy="32273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87C38D"/>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87C38D"/>
              </a:solidFill>
              <a:effectLst/>
              <a:uLnTx/>
              <a:uFillTx/>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arn(inVertical)">
                                      <p:cBhvr>
                                        <p:cTn id="27" dur="750"/>
                                        <p:tgtEl>
                                          <p:spTgt spid="13">
                                            <p:txEl>
                                              <p:pRg st="0" end="0"/>
                                            </p:txEl>
                                          </p:spTgt>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750" fill="hold"/>
                                        <p:tgtEl>
                                          <p:spTgt spid="16"/>
                                        </p:tgtEl>
                                        <p:attrNameLst>
                                          <p:attrName>ppt_w</p:attrName>
                                        </p:attrNameLst>
                                      </p:cBhvr>
                                      <p:tavLst>
                                        <p:tav tm="0">
                                          <p:val>
                                            <p:fltVal val="0"/>
                                          </p:val>
                                        </p:tav>
                                        <p:tav tm="100000">
                                          <p:val>
                                            <p:strVal val="#ppt_w"/>
                                          </p:val>
                                        </p:tav>
                                      </p:tavLst>
                                    </p:anim>
                                    <p:anim calcmode="lin" valueType="num">
                                      <p:cBhvr>
                                        <p:cTn id="38" dur="750" fill="hold"/>
                                        <p:tgtEl>
                                          <p:spTgt spid="16"/>
                                        </p:tgtEl>
                                        <p:attrNameLst>
                                          <p:attrName>ppt_h</p:attrName>
                                        </p:attrNameLst>
                                      </p:cBhvr>
                                      <p:tavLst>
                                        <p:tav tm="0">
                                          <p:val>
                                            <p:fltVal val="0"/>
                                          </p:val>
                                        </p:tav>
                                        <p:tav tm="100000">
                                          <p:val>
                                            <p:strVal val="#ppt_h"/>
                                          </p:val>
                                        </p:tav>
                                      </p:tavLst>
                                    </p:anim>
                                    <p:animEffect transition="in" filter="fade">
                                      <p:cBhvr>
                                        <p:cTn id="39" dur="75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750"/>
                                        <p:tgtEl>
                                          <p:spTgt spid="1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750" fill="hold"/>
                                        <p:tgtEl>
                                          <p:spTgt spid="18"/>
                                        </p:tgtEl>
                                        <p:attrNameLst>
                                          <p:attrName>ppt_w</p:attrName>
                                        </p:attrNameLst>
                                      </p:cBhvr>
                                      <p:tavLst>
                                        <p:tav tm="0">
                                          <p:val>
                                            <p:fltVal val="0"/>
                                          </p:val>
                                        </p:tav>
                                        <p:tav tm="100000">
                                          <p:val>
                                            <p:strVal val="#ppt_w"/>
                                          </p:val>
                                        </p:tav>
                                      </p:tavLst>
                                    </p:anim>
                                    <p:anim calcmode="lin" valueType="num">
                                      <p:cBhvr>
                                        <p:cTn id="46" dur="750" fill="hold"/>
                                        <p:tgtEl>
                                          <p:spTgt spid="18"/>
                                        </p:tgtEl>
                                        <p:attrNameLst>
                                          <p:attrName>ppt_h</p:attrName>
                                        </p:attrNameLst>
                                      </p:cBhvr>
                                      <p:tavLst>
                                        <p:tav tm="0">
                                          <p:val>
                                            <p:fltVal val="0"/>
                                          </p:val>
                                        </p:tav>
                                        <p:tav tm="100000">
                                          <p:val>
                                            <p:strVal val="#ppt_h"/>
                                          </p:val>
                                        </p:tav>
                                      </p:tavLst>
                                    </p:anim>
                                    <p:animEffect transition="in" filter="fade">
                                      <p:cBhvr>
                                        <p:cTn id="47" dur="750"/>
                                        <p:tgtEl>
                                          <p:spTgt spid="1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75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750" fill="hold"/>
                                        <p:tgtEl>
                                          <p:spTgt spid="20"/>
                                        </p:tgtEl>
                                        <p:attrNameLst>
                                          <p:attrName>ppt_w</p:attrName>
                                        </p:attrNameLst>
                                      </p:cBhvr>
                                      <p:tavLst>
                                        <p:tav tm="0">
                                          <p:val>
                                            <p:fltVal val="0"/>
                                          </p:val>
                                        </p:tav>
                                        <p:tav tm="100000">
                                          <p:val>
                                            <p:strVal val="#ppt_w"/>
                                          </p:val>
                                        </p:tav>
                                      </p:tavLst>
                                    </p:anim>
                                    <p:anim calcmode="lin" valueType="num">
                                      <p:cBhvr>
                                        <p:cTn id="54" dur="750" fill="hold"/>
                                        <p:tgtEl>
                                          <p:spTgt spid="20"/>
                                        </p:tgtEl>
                                        <p:attrNameLst>
                                          <p:attrName>ppt_h</p:attrName>
                                        </p:attrNameLst>
                                      </p:cBhvr>
                                      <p:tavLst>
                                        <p:tav tm="0">
                                          <p:val>
                                            <p:fltVal val="0"/>
                                          </p:val>
                                        </p:tav>
                                        <p:tav tm="100000">
                                          <p:val>
                                            <p:strVal val="#ppt_h"/>
                                          </p:val>
                                        </p:tav>
                                      </p:tavLst>
                                    </p:anim>
                                    <p:animEffect transition="in" filter="fade">
                                      <p:cBhvr>
                                        <p:cTn id="55" dur="750"/>
                                        <p:tgtEl>
                                          <p:spTgt spid="2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750"/>
                                        <p:tgtEl>
                                          <p:spTgt spid="21"/>
                                        </p:tgtEl>
                                      </p:cBhvr>
                                    </p:animEffect>
                                  </p:childTnLst>
                                </p:cTn>
                              </p:par>
                            </p:childTnLst>
                          </p:cTn>
                        </p:par>
                        <p:par>
                          <p:cTn id="59" fill="hold">
                            <p:stCondLst>
                              <p:cond delay="6000"/>
                            </p:stCondLst>
                            <p:childTnLst>
                              <p:par>
                                <p:cTn id="60" presetID="2" presetClass="entr" presetSubtype="6"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1+#ppt_w/2"/>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5" grpId="0"/>
      <p:bldP spid="16" grpId="0" animBg="1"/>
      <p:bldP spid="17" grpId="0"/>
      <p:bldP spid="18" grpId="0" animBg="1"/>
      <p:bldP spid="19" grpId="0"/>
      <p:bldP spid="20" grpId="0" animBg="1"/>
      <p:bldP spid="21" grpId="0"/>
      <p:bldP spid="22" grpId="0"/>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教学完成情况</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1322477" y="2282255"/>
            <a:ext cx="1594497" cy="741951"/>
            <a:chOff x="2948535" y="3672185"/>
            <a:chExt cx="2811555" cy="1281388"/>
          </a:xfrm>
        </p:grpSpPr>
        <p:sp>
          <p:nvSpPr>
            <p:cNvPr id="11" name="Rounded Rectangle 43"/>
            <p:cNvSpPr/>
            <p:nvPr/>
          </p:nvSpPr>
          <p:spPr>
            <a:xfrm>
              <a:off x="2964135" y="3673227"/>
              <a:ext cx="2230265" cy="557566"/>
            </a:xfrm>
            <a:prstGeom prst="roundRect">
              <a:avLst>
                <a:gd name="adj" fmla="val 46832"/>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TextBox 44"/>
            <p:cNvSpPr txBox="1"/>
            <p:nvPr/>
          </p:nvSpPr>
          <p:spPr>
            <a:xfrm>
              <a:off x="3188964" y="3672185"/>
              <a:ext cx="2104105"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加入标题</a:t>
              </a:r>
              <a:endParaRPr lang="id-ID" sz="1500" dirty="0">
                <a:solidFill>
                  <a:schemeClr val="bg1"/>
                </a:solidFill>
                <a:latin typeface="思源黑体 CN Medium" pitchFamily="34" charset="-122"/>
                <a:ea typeface="思源黑体 CN Medium" pitchFamily="34" charset="-122"/>
              </a:endParaRPr>
            </a:p>
          </p:txBody>
        </p:sp>
        <p:sp>
          <p:nvSpPr>
            <p:cNvPr id="13" name="TextBox 45"/>
            <p:cNvSpPr txBox="1"/>
            <p:nvPr/>
          </p:nvSpPr>
          <p:spPr>
            <a:xfrm>
              <a:off x="2948535" y="4342295"/>
              <a:ext cx="2811555" cy="611278"/>
            </a:xfrm>
            <a:prstGeom prst="rect">
              <a:avLst/>
            </a:prstGeom>
            <a:noFill/>
          </p:spPr>
          <p:txBody>
            <a:bodyPr wrap="square" rtlCol="0">
              <a:spAutoFit/>
            </a:bodyPr>
            <a:lstStyle/>
            <a:p>
              <a:r>
                <a:rPr lang="en-US" altLang="zh-CN" sz="1700" dirty="0">
                  <a:solidFill>
                    <a:schemeClr val="bg1">
                      <a:lumMod val="50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bg1">
                    <a:lumMod val="50000"/>
                  </a:schemeClr>
                </a:solidFill>
                <a:latin typeface="方正兰亭纤黑_GBK" panose="02000000000000000000" pitchFamily="2" charset="-122"/>
                <a:ea typeface="方正兰亭纤黑_GBK" panose="02000000000000000000" pitchFamily="2" charset="-122"/>
              </a:endParaRPr>
            </a:p>
          </p:txBody>
        </p:sp>
      </p:grpSp>
      <p:sp>
        <p:nvSpPr>
          <p:cNvPr id="15" name="TextBox 46"/>
          <p:cNvSpPr txBox="1"/>
          <p:nvPr/>
        </p:nvSpPr>
        <p:spPr>
          <a:xfrm>
            <a:off x="1327512" y="3152224"/>
            <a:ext cx="4489989" cy="1156970"/>
          </a:xfrm>
          <a:prstGeom prst="rect">
            <a:avLst/>
          </a:prstGeom>
          <a:noFill/>
        </p:spPr>
        <p:txBody>
          <a:bodyPr wrap="square" lIns="49634" tIns="24817" rIns="49634" bIns="24817" rtlCol="0">
            <a:sp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cs typeface="Lato Regular"/>
                <a:sym typeface="+mn-ea"/>
              </a:rPr>
              <a:t>点击此处更换</a:t>
            </a:r>
            <a:r>
              <a:rPr lang="zh-CN" altLang="en-US" sz="1600" dirty="0" smtClean="0">
                <a:solidFill>
                  <a:schemeClr val="tx1"/>
                </a:solidFill>
                <a:latin typeface="微软雅黑" panose="020B0503020204020204" pitchFamily="34" charset="-122"/>
                <a:ea typeface="微软雅黑" panose="020B0503020204020204" pitchFamily="34" charset="-122"/>
                <a:cs typeface="Lato Regular"/>
                <a:sym typeface="+mn-ea"/>
              </a:rPr>
              <a:t>文本</a:t>
            </a:r>
            <a:endParaRPr lang="zh-CN" altLang="en-US" sz="1600" dirty="0" smtClean="0">
              <a:solidFill>
                <a:schemeClr val="tx1"/>
              </a:solidFill>
              <a:latin typeface="微软雅黑" panose="020B0503020204020204" pitchFamily="34" charset="-122"/>
              <a:ea typeface="微软雅黑" panose="020B0503020204020204" pitchFamily="34" charset="-122"/>
              <a:cs typeface="Lato Regular"/>
              <a:sym typeface="+mn-ea"/>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cs typeface="Lato Regular"/>
                <a:sym typeface="+mn-ea"/>
              </a:rPr>
              <a:t>点击此处更换</a:t>
            </a:r>
            <a:r>
              <a:rPr lang="zh-CN" altLang="en-US" sz="1600" dirty="0" smtClean="0">
                <a:solidFill>
                  <a:schemeClr val="tx1"/>
                </a:solidFill>
                <a:latin typeface="微软雅黑" panose="020B0503020204020204" pitchFamily="34" charset="-122"/>
                <a:ea typeface="微软雅黑" panose="020B0503020204020204" pitchFamily="34" charset="-122"/>
                <a:cs typeface="Lato Regular"/>
                <a:sym typeface="+mn-ea"/>
              </a:rPr>
              <a:t>文本</a:t>
            </a:r>
            <a:endParaRPr lang="zh-CN" altLang="en-US" sz="1600" dirty="0" smtClean="0">
              <a:solidFill>
                <a:schemeClr val="tx1"/>
              </a:solidFill>
              <a:latin typeface="微软雅黑" panose="020B0503020204020204" pitchFamily="34" charset="-122"/>
              <a:ea typeface="微软雅黑" panose="020B0503020204020204" pitchFamily="34" charset="-122"/>
              <a:cs typeface="Lato Regular"/>
              <a:sym typeface="+mn-ea"/>
            </a:endParaRPr>
          </a:p>
          <a:p>
            <a:pPr>
              <a:lnSpc>
                <a:spcPct val="150000"/>
              </a:lnSpc>
            </a:pPr>
            <a:endParaRPr lang="zh-CN" altLang="en-US" sz="1600" dirty="0" smtClean="0">
              <a:solidFill>
                <a:schemeClr val="tx1"/>
              </a:solidFill>
              <a:latin typeface="微软雅黑" panose="020B0503020204020204" pitchFamily="34" charset="-122"/>
              <a:ea typeface="微软雅黑" panose="020B0503020204020204" pitchFamily="34" charset="-122"/>
              <a:cs typeface="Lato Regular"/>
              <a:sym typeface="+mn-ea"/>
            </a:endParaRPr>
          </a:p>
        </p:txBody>
      </p:sp>
      <p:sp>
        <p:nvSpPr>
          <p:cNvPr id="16" name="矩形 10"/>
          <p:cNvSpPr>
            <a:spLocks noChangeArrowheads="1"/>
          </p:cNvSpPr>
          <p:nvPr/>
        </p:nvSpPr>
        <p:spPr bwMode="auto">
          <a:xfrm>
            <a:off x="6298631" y="1896150"/>
            <a:ext cx="4575546" cy="3992136"/>
          </a:xfrm>
          <a:prstGeom prst="rect">
            <a:avLst/>
          </a:prstGeom>
          <a:blipFill dpi="0" rotWithShape="1">
            <a:blip r:embed="rId1"/>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anim calcmode="lin" valueType="num">
                                      <p:cBhvr>
                                        <p:cTn id="23" dur="250" fill="hold"/>
                                        <p:tgtEl>
                                          <p:spTgt spid="16"/>
                                        </p:tgtEl>
                                        <p:attrNameLst>
                                          <p:attrName>ppt_x</p:attrName>
                                        </p:attrNameLst>
                                      </p:cBhvr>
                                      <p:tavLst>
                                        <p:tav tm="0">
                                          <p:val>
                                            <p:strVal val="#ppt_x"/>
                                          </p:val>
                                        </p:tav>
                                        <p:tav tm="100000">
                                          <p:val>
                                            <p:strVal val="#ppt_x"/>
                                          </p:val>
                                        </p:tav>
                                      </p:tavLst>
                                    </p:anim>
                                    <p:anim calcmode="lin" valueType="num">
                                      <p:cBhvr>
                                        <p:cTn id="24" dur="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教学完成情况</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Group 35"/>
          <p:cNvGrpSpPr/>
          <p:nvPr/>
        </p:nvGrpSpPr>
        <p:grpSpPr bwMode="auto">
          <a:xfrm>
            <a:off x="4283703" y="2011369"/>
            <a:ext cx="1981476" cy="1986802"/>
            <a:chOff x="6516746" y="1863304"/>
            <a:chExt cx="2001660" cy="2006869"/>
          </a:xfrm>
          <a:solidFill>
            <a:srgbClr val="87C38D"/>
          </a:solidFill>
        </p:grpSpPr>
        <p:sp>
          <p:nvSpPr>
            <p:cNvPr id="11" name="Teardrop 3"/>
            <p:cNvSpPr/>
            <p:nvPr/>
          </p:nvSpPr>
          <p:spPr>
            <a:xfrm flipV="1">
              <a:off x="6516746" y="1868068"/>
              <a:ext cx="2001660" cy="20021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US" sz="1600" dirty="0">
                <a:solidFill>
                  <a:schemeClr val="bg1"/>
                </a:solidFill>
                <a:latin typeface="Roboto Condensed" panose="02000000000000000000" pitchFamily="2" charset="0"/>
                <a:cs typeface="Arial" panose="020B0604020202020204"/>
              </a:endParaRPr>
            </a:p>
          </p:txBody>
        </p:sp>
        <p:sp>
          <p:nvSpPr>
            <p:cNvPr id="12" name="Oval 7"/>
            <p:cNvSpPr/>
            <p:nvPr/>
          </p:nvSpPr>
          <p:spPr>
            <a:xfrm>
              <a:off x="6516746" y="1863304"/>
              <a:ext cx="588910" cy="58904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S</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13" name="Text Placeholder 33"/>
            <p:cNvSpPr txBox="1"/>
            <p:nvPr/>
          </p:nvSpPr>
          <p:spPr bwMode="auto">
            <a:xfrm>
              <a:off x="6516746" y="2869344"/>
              <a:ext cx="1999897" cy="296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charset="0"/>
                  <a:ea typeface="MS PGothic" panose="020B0600070205080204" pitchFamily="34" charset="-128"/>
                </a:defRPr>
              </a:lvl1pPr>
              <a:lvl2pPr marL="742950" indent="-285750" defTabSz="913130">
                <a:defRPr>
                  <a:solidFill>
                    <a:schemeClr val="tx1"/>
                  </a:solidFill>
                  <a:latin typeface="Calibri" panose="020F0502020204030204" charset="0"/>
                  <a:ea typeface="MS PGothic" panose="020B0600070205080204" pitchFamily="34" charset="-128"/>
                </a:defRPr>
              </a:lvl2pPr>
              <a:lvl3pPr marL="1143000" indent="-228600" defTabSz="913130">
                <a:defRPr>
                  <a:solidFill>
                    <a:schemeClr val="tx1"/>
                  </a:solidFill>
                  <a:latin typeface="Calibri" panose="020F0502020204030204" charset="0"/>
                  <a:ea typeface="MS PGothic" panose="020B0600070205080204" pitchFamily="34" charset="-128"/>
                </a:defRPr>
              </a:lvl3pPr>
              <a:lvl4pPr marL="1600200" indent="-228600" defTabSz="913130">
                <a:defRPr>
                  <a:solidFill>
                    <a:schemeClr val="tx1"/>
                  </a:solidFill>
                  <a:latin typeface="Calibri" panose="020F0502020204030204" charset="0"/>
                  <a:ea typeface="MS PGothic" panose="020B0600070205080204" pitchFamily="34" charset="-128"/>
                </a:defRPr>
              </a:lvl4pPr>
              <a:lvl5pPr marL="2057400" indent="-228600" defTabSz="913130">
                <a:defRPr>
                  <a:solidFill>
                    <a:schemeClr val="tx1"/>
                  </a:solidFill>
                  <a:latin typeface="Calibri" panose="020F050202020403020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lnSpc>
                  <a:spcPct val="90000"/>
                </a:lnSpc>
                <a:spcBef>
                  <a:spcPct val="20000"/>
                </a:spcBef>
                <a:buFont typeface="Arial" panose="020B0604020202020204" pitchFamily="34" charset="0"/>
                <a:buNone/>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15" name="Group 34"/>
          <p:cNvGrpSpPr/>
          <p:nvPr/>
        </p:nvGrpSpPr>
        <p:grpSpPr bwMode="auto">
          <a:xfrm>
            <a:off x="6030629" y="2011369"/>
            <a:ext cx="1981476" cy="1986802"/>
            <a:chOff x="8516644" y="1863304"/>
            <a:chExt cx="2001658" cy="2006870"/>
          </a:xfrm>
          <a:solidFill>
            <a:srgbClr val="87C38D"/>
          </a:solidFill>
        </p:grpSpPr>
        <p:sp>
          <p:nvSpPr>
            <p:cNvPr id="16" name="Teardrop 4"/>
            <p:cNvSpPr/>
            <p:nvPr/>
          </p:nvSpPr>
          <p:spPr>
            <a:xfrm rot="16200000" flipH="1">
              <a:off x="8516420" y="1868292"/>
              <a:ext cx="2002106" cy="200165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US" sz="1600" dirty="0">
                <a:solidFill>
                  <a:schemeClr val="bg1"/>
                </a:solidFill>
                <a:latin typeface="Roboto Condensed" panose="02000000000000000000" pitchFamily="2" charset="0"/>
                <a:cs typeface="Arial" panose="020B0604020202020204"/>
              </a:endParaRPr>
            </a:p>
          </p:txBody>
        </p:sp>
        <p:sp>
          <p:nvSpPr>
            <p:cNvPr id="17" name="Oval 8"/>
            <p:cNvSpPr/>
            <p:nvPr/>
          </p:nvSpPr>
          <p:spPr>
            <a:xfrm>
              <a:off x="9929393" y="1863304"/>
              <a:ext cx="588909" cy="58904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W</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18" name="Text Placeholder 33"/>
            <p:cNvSpPr txBox="1"/>
            <p:nvPr/>
          </p:nvSpPr>
          <p:spPr bwMode="auto">
            <a:xfrm>
              <a:off x="8517523" y="2869343"/>
              <a:ext cx="1999897" cy="296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charset="0"/>
                  <a:ea typeface="MS PGothic" panose="020B0600070205080204" pitchFamily="34" charset="-128"/>
                </a:defRPr>
              </a:lvl1pPr>
              <a:lvl2pPr marL="742950" indent="-285750" defTabSz="913130">
                <a:defRPr>
                  <a:solidFill>
                    <a:schemeClr val="tx1"/>
                  </a:solidFill>
                  <a:latin typeface="Calibri" panose="020F0502020204030204" charset="0"/>
                  <a:ea typeface="MS PGothic" panose="020B0600070205080204" pitchFamily="34" charset="-128"/>
                </a:defRPr>
              </a:lvl2pPr>
              <a:lvl3pPr marL="1143000" indent="-228600" defTabSz="913130">
                <a:defRPr>
                  <a:solidFill>
                    <a:schemeClr val="tx1"/>
                  </a:solidFill>
                  <a:latin typeface="Calibri" panose="020F0502020204030204" charset="0"/>
                  <a:ea typeface="MS PGothic" panose="020B0600070205080204" pitchFamily="34" charset="-128"/>
                </a:defRPr>
              </a:lvl3pPr>
              <a:lvl4pPr marL="1600200" indent="-228600" defTabSz="913130">
                <a:defRPr>
                  <a:solidFill>
                    <a:schemeClr val="tx1"/>
                  </a:solidFill>
                  <a:latin typeface="Calibri" panose="020F0502020204030204" charset="0"/>
                  <a:ea typeface="MS PGothic" panose="020B0600070205080204" pitchFamily="34" charset="-128"/>
                </a:defRPr>
              </a:lvl4pPr>
              <a:lvl5pPr marL="2057400" indent="-228600" defTabSz="913130">
                <a:defRPr>
                  <a:solidFill>
                    <a:schemeClr val="tx1"/>
                  </a:solidFill>
                  <a:latin typeface="Calibri" panose="020F050202020403020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19" name="Group 36"/>
          <p:cNvGrpSpPr/>
          <p:nvPr/>
        </p:nvGrpSpPr>
        <p:grpSpPr bwMode="auto">
          <a:xfrm>
            <a:off x="4283703" y="3720550"/>
            <a:ext cx="1981476" cy="1982088"/>
            <a:chOff x="6516746" y="3870173"/>
            <a:chExt cx="2001660" cy="2001657"/>
          </a:xfrm>
          <a:solidFill>
            <a:srgbClr val="87C38D"/>
          </a:solidFill>
        </p:grpSpPr>
        <p:sp>
          <p:nvSpPr>
            <p:cNvPr id="20" name="Teardrop 5"/>
            <p:cNvSpPr/>
            <p:nvPr/>
          </p:nvSpPr>
          <p:spPr>
            <a:xfrm>
              <a:off x="6516746" y="3870173"/>
              <a:ext cx="2001660" cy="2001657"/>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AU" sz="1600" dirty="0">
                <a:solidFill>
                  <a:schemeClr val="bg1"/>
                </a:solidFill>
                <a:latin typeface="Roboto Condensed" panose="02000000000000000000" pitchFamily="2" charset="0"/>
                <a:cs typeface="Arial" panose="020B0604020202020204"/>
              </a:endParaRPr>
            </a:p>
          </p:txBody>
        </p:sp>
        <p:sp>
          <p:nvSpPr>
            <p:cNvPr id="21" name="Oval 10"/>
            <p:cNvSpPr/>
            <p:nvPr/>
          </p:nvSpPr>
          <p:spPr>
            <a:xfrm>
              <a:off x="6516746" y="5282920"/>
              <a:ext cx="588910" cy="58891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T</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22" name="Text Placeholder 33"/>
            <p:cNvSpPr txBox="1"/>
            <p:nvPr/>
          </p:nvSpPr>
          <p:spPr bwMode="auto">
            <a:xfrm>
              <a:off x="6516746" y="4661014"/>
              <a:ext cx="1999897" cy="296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charset="0"/>
                  <a:ea typeface="MS PGothic" panose="020B0600070205080204" pitchFamily="34" charset="-128"/>
                </a:defRPr>
              </a:lvl1pPr>
              <a:lvl2pPr marL="742950" indent="-285750" defTabSz="913130">
                <a:defRPr>
                  <a:solidFill>
                    <a:schemeClr val="tx1"/>
                  </a:solidFill>
                  <a:latin typeface="Calibri" panose="020F0502020204030204" charset="0"/>
                  <a:ea typeface="MS PGothic" panose="020B0600070205080204" pitchFamily="34" charset="-128"/>
                </a:defRPr>
              </a:lvl2pPr>
              <a:lvl3pPr marL="1143000" indent="-228600" defTabSz="913130">
                <a:defRPr>
                  <a:solidFill>
                    <a:schemeClr val="tx1"/>
                  </a:solidFill>
                  <a:latin typeface="Calibri" panose="020F0502020204030204" charset="0"/>
                  <a:ea typeface="MS PGothic" panose="020B0600070205080204" pitchFamily="34" charset="-128"/>
                </a:defRPr>
              </a:lvl3pPr>
              <a:lvl4pPr marL="1600200" indent="-228600" defTabSz="913130">
                <a:defRPr>
                  <a:solidFill>
                    <a:schemeClr val="tx1"/>
                  </a:solidFill>
                  <a:latin typeface="Calibri" panose="020F0502020204030204" charset="0"/>
                  <a:ea typeface="MS PGothic" panose="020B0600070205080204" pitchFamily="34" charset="-128"/>
                </a:defRPr>
              </a:lvl4pPr>
              <a:lvl5pPr marL="2057400" indent="-228600" defTabSz="913130">
                <a:defRPr>
                  <a:solidFill>
                    <a:schemeClr val="tx1"/>
                  </a:solidFill>
                  <a:latin typeface="Calibri" panose="020F050202020403020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23" name="Group 37"/>
          <p:cNvGrpSpPr/>
          <p:nvPr/>
        </p:nvGrpSpPr>
        <p:grpSpPr bwMode="auto">
          <a:xfrm>
            <a:off x="6030629" y="3720550"/>
            <a:ext cx="1981476" cy="1982088"/>
            <a:chOff x="8516643" y="3870173"/>
            <a:chExt cx="2001659" cy="2001657"/>
          </a:xfrm>
          <a:solidFill>
            <a:srgbClr val="87C38D"/>
          </a:solidFill>
        </p:grpSpPr>
        <p:sp>
          <p:nvSpPr>
            <p:cNvPr id="24" name="Teardrop 6"/>
            <p:cNvSpPr/>
            <p:nvPr/>
          </p:nvSpPr>
          <p:spPr>
            <a:xfrm flipH="1">
              <a:off x="8516643" y="3870173"/>
              <a:ext cx="2001659" cy="2001657"/>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AU" sz="1600" dirty="0">
                <a:solidFill>
                  <a:schemeClr val="bg1"/>
                </a:solidFill>
                <a:latin typeface="Roboto Condensed" panose="02000000000000000000" pitchFamily="2" charset="0"/>
                <a:cs typeface="Arial" panose="020B0604020202020204"/>
              </a:endParaRPr>
            </a:p>
          </p:txBody>
        </p:sp>
        <p:sp>
          <p:nvSpPr>
            <p:cNvPr id="25" name="Oval 9"/>
            <p:cNvSpPr/>
            <p:nvPr/>
          </p:nvSpPr>
          <p:spPr>
            <a:xfrm>
              <a:off x="9929392" y="5282920"/>
              <a:ext cx="588910" cy="58891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O</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26" name="Text Placeholder 33"/>
            <p:cNvSpPr txBox="1"/>
            <p:nvPr/>
          </p:nvSpPr>
          <p:spPr bwMode="auto">
            <a:xfrm>
              <a:off x="8517523" y="4661013"/>
              <a:ext cx="1999897" cy="296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charset="0"/>
                  <a:ea typeface="MS PGothic" panose="020B0600070205080204" pitchFamily="34" charset="-128"/>
                </a:defRPr>
              </a:lvl1pPr>
              <a:lvl2pPr marL="742950" indent="-285750" defTabSz="913130">
                <a:defRPr>
                  <a:solidFill>
                    <a:schemeClr val="tx1"/>
                  </a:solidFill>
                  <a:latin typeface="Calibri" panose="020F0502020204030204" charset="0"/>
                  <a:ea typeface="MS PGothic" panose="020B0600070205080204" pitchFamily="34" charset="-128"/>
                </a:defRPr>
              </a:lvl2pPr>
              <a:lvl3pPr marL="1143000" indent="-228600" defTabSz="913130">
                <a:defRPr>
                  <a:solidFill>
                    <a:schemeClr val="tx1"/>
                  </a:solidFill>
                  <a:latin typeface="Calibri" panose="020F0502020204030204" charset="0"/>
                  <a:ea typeface="MS PGothic" panose="020B0600070205080204" pitchFamily="34" charset="-128"/>
                </a:defRPr>
              </a:lvl3pPr>
              <a:lvl4pPr marL="1600200" indent="-228600" defTabSz="913130">
                <a:defRPr>
                  <a:solidFill>
                    <a:schemeClr val="tx1"/>
                  </a:solidFill>
                  <a:latin typeface="Calibri" panose="020F0502020204030204" charset="0"/>
                  <a:ea typeface="MS PGothic" panose="020B0600070205080204" pitchFamily="34" charset="-128"/>
                </a:defRPr>
              </a:lvl4pPr>
              <a:lvl5pPr marL="2057400" indent="-228600" defTabSz="913130">
                <a:defRPr>
                  <a:solidFill>
                    <a:schemeClr val="tx1"/>
                  </a:solidFill>
                  <a:latin typeface="Calibri" panose="020F050202020403020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sp>
        <p:nvSpPr>
          <p:cNvPr id="27" name="54"/>
          <p:cNvSpPr/>
          <p:nvPr>
            <p:custDataLst>
              <p:tags r:id="rId1"/>
            </p:custDataLst>
          </p:nvPr>
        </p:nvSpPr>
        <p:spPr>
          <a:xfrm>
            <a:off x="8266670" y="2881214"/>
            <a:ext cx="3655201"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55"/>
          <p:cNvSpPr/>
          <p:nvPr>
            <p:custDataLst>
              <p:tags r:id="rId2"/>
            </p:custDataLst>
          </p:nvPr>
        </p:nvSpPr>
        <p:spPr>
          <a:xfrm>
            <a:off x="8266670" y="2384927"/>
            <a:ext cx="2483686" cy="461665"/>
          </a:xfrm>
          <a:prstGeom prst="rect">
            <a:avLst/>
          </a:prstGeom>
        </p:spPr>
        <p:txBody>
          <a:bodyPr wrap="square">
            <a:spAutoFit/>
          </a:bodyPr>
          <a:lstStyle/>
          <a:p>
            <a:r>
              <a:rPr lang="zh-CN" altLang="en-US"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56"/>
          <p:cNvSpPr/>
          <p:nvPr>
            <p:custDataLst>
              <p:tags r:id="rId3"/>
            </p:custDataLst>
          </p:nvPr>
        </p:nvSpPr>
        <p:spPr>
          <a:xfrm>
            <a:off x="8266670" y="4925964"/>
            <a:ext cx="3655201"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57"/>
          <p:cNvSpPr/>
          <p:nvPr>
            <p:custDataLst>
              <p:tags r:id="rId4"/>
            </p:custDataLst>
          </p:nvPr>
        </p:nvSpPr>
        <p:spPr>
          <a:xfrm>
            <a:off x="8266670" y="4473219"/>
            <a:ext cx="2483686" cy="461665"/>
          </a:xfrm>
          <a:prstGeom prst="rect">
            <a:avLst/>
          </a:prstGeom>
        </p:spPr>
        <p:txBody>
          <a:bodyPr wrap="square">
            <a:spAutoFit/>
          </a:bodyPr>
          <a:lstStyle/>
          <a:p>
            <a:r>
              <a:rPr lang="zh-CN" altLang="en-US"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58"/>
          <p:cNvSpPr/>
          <p:nvPr>
            <p:custDataLst>
              <p:tags r:id="rId5"/>
            </p:custDataLst>
          </p:nvPr>
        </p:nvSpPr>
        <p:spPr>
          <a:xfrm>
            <a:off x="416027" y="2852186"/>
            <a:ext cx="3655201" cy="523220"/>
          </a:xfrm>
          <a:prstGeom prst="rect">
            <a:avLst/>
          </a:prstGeom>
        </p:spPr>
        <p:txBody>
          <a:bodyPr wrap="squar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59"/>
          <p:cNvSpPr/>
          <p:nvPr>
            <p:custDataLst>
              <p:tags r:id="rId6"/>
            </p:custDataLst>
          </p:nvPr>
        </p:nvSpPr>
        <p:spPr>
          <a:xfrm>
            <a:off x="1587542" y="2384927"/>
            <a:ext cx="2483686" cy="461665"/>
          </a:xfrm>
          <a:prstGeom prst="rect">
            <a:avLst/>
          </a:prstGeom>
        </p:spPr>
        <p:txBody>
          <a:bodyPr wrap="square">
            <a:spAutoFit/>
          </a:bodyPr>
          <a:lstStyle/>
          <a:p>
            <a:pPr algn="r"/>
            <a:r>
              <a:rPr lang="zh-CN" altLang="en-US"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60"/>
          <p:cNvSpPr/>
          <p:nvPr>
            <p:custDataLst>
              <p:tags r:id="rId7"/>
            </p:custDataLst>
          </p:nvPr>
        </p:nvSpPr>
        <p:spPr>
          <a:xfrm>
            <a:off x="380064" y="4925964"/>
            <a:ext cx="3655201" cy="523220"/>
          </a:xfrm>
          <a:prstGeom prst="rect">
            <a:avLst/>
          </a:prstGeom>
        </p:spPr>
        <p:txBody>
          <a:bodyPr wrap="squar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61"/>
          <p:cNvSpPr/>
          <p:nvPr>
            <p:custDataLst>
              <p:tags r:id="rId8"/>
            </p:custDataLst>
          </p:nvPr>
        </p:nvSpPr>
        <p:spPr>
          <a:xfrm>
            <a:off x="1551579" y="4473219"/>
            <a:ext cx="2483686" cy="461665"/>
          </a:xfrm>
          <a:prstGeom prst="rect">
            <a:avLst/>
          </a:prstGeom>
        </p:spPr>
        <p:txBody>
          <a:bodyPr wrap="square">
            <a:spAutoFit/>
          </a:bodyPr>
          <a:lstStyle/>
          <a:p>
            <a:pPr algn="r"/>
            <a:r>
              <a:rPr lang="zh-CN" altLang="en-US"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16"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par>
                                <p:cTn id="33" presetID="26" presetClass="emph" presetSubtype="0" fill="hold" nodeType="withEffect">
                                  <p:stCondLst>
                                    <p:cond delay="300"/>
                                  </p:stCondLst>
                                  <p:childTnLst>
                                    <p:animEffect transition="out" filter="fade">
                                      <p:cBhvr>
                                        <p:cTn id="34" dur="500" tmFilter="0, 0; .2, .5; .8, .5; 1, 0"/>
                                        <p:tgtEl>
                                          <p:spTgt spid="15"/>
                                        </p:tgtEl>
                                      </p:cBhvr>
                                    </p:animEffect>
                                    <p:animScale>
                                      <p:cBhvr>
                                        <p:cTn id="35" dur="250" autoRev="1" fill="hold"/>
                                        <p:tgtEl>
                                          <p:spTgt spid="15"/>
                                        </p:tgtEl>
                                      </p:cBhvr>
                                      <p:by x="105000" y="105000"/>
                                    </p:animScale>
                                  </p:childTnLst>
                                </p:cTn>
                              </p:par>
                              <p:par>
                                <p:cTn id="36" presetID="26" presetClass="emph" presetSubtype="0" fill="hold" nodeType="withEffect">
                                  <p:stCondLst>
                                    <p:cond delay="600"/>
                                  </p:stCondLst>
                                  <p:childTnLst>
                                    <p:animEffect transition="out" filter="fade">
                                      <p:cBhvr>
                                        <p:cTn id="37" dur="500" tmFilter="0, 0; .2, .5; .8, .5; 1, 0"/>
                                        <p:tgtEl>
                                          <p:spTgt spid="19"/>
                                        </p:tgtEl>
                                      </p:cBhvr>
                                    </p:animEffect>
                                    <p:animScale>
                                      <p:cBhvr>
                                        <p:cTn id="38" dur="250" autoRev="1" fill="hold"/>
                                        <p:tgtEl>
                                          <p:spTgt spid="19"/>
                                        </p:tgtEl>
                                      </p:cBhvr>
                                      <p:by x="105000" y="105000"/>
                                    </p:animScale>
                                  </p:childTnLst>
                                </p:cTn>
                              </p:par>
                              <p:par>
                                <p:cTn id="39" presetID="26" presetClass="emph" presetSubtype="0" fill="hold" nodeType="withEffect">
                                  <p:stCondLst>
                                    <p:cond delay="900"/>
                                  </p:stCondLst>
                                  <p:childTnLst>
                                    <p:animEffect transition="out" filter="fade">
                                      <p:cBhvr>
                                        <p:cTn id="40" dur="500" tmFilter="0, 0; .2, .5; .8, .5; 1, 0"/>
                                        <p:tgtEl>
                                          <p:spTgt spid="23"/>
                                        </p:tgtEl>
                                      </p:cBhvr>
                                    </p:animEffect>
                                    <p:animScale>
                                      <p:cBhvr>
                                        <p:cTn id="41" dur="250" autoRev="1" fill="hold"/>
                                        <p:tgtEl>
                                          <p:spTgt spid="23"/>
                                        </p:tgtEl>
                                      </p:cBhvr>
                                      <p:by x="105000" y="105000"/>
                                    </p:animScale>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教学完成情况</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429078" y="4290519"/>
            <a:ext cx="3297865" cy="1380697"/>
            <a:chOff x="429078" y="4749533"/>
            <a:chExt cx="3297865" cy="1380697"/>
          </a:xfrm>
          <a:solidFill>
            <a:srgbClr val="87C38D"/>
          </a:solidFill>
        </p:grpSpPr>
        <p:sp>
          <p:nvSpPr>
            <p:cNvPr id="11" name="Rectangle 29"/>
            <p:cNvSpPr/>
            <p:nvPr/>
          </p:nvSpPr>
          <p:spPr>
            <a:xfrm>
              <a:off x="429078" y="4749533"/>
              <a:ext cx="3297865" cy="738664"/>
            </a:xfrm>
            <a:prstGeom prst="rect">
              <a:avLst/>
            </a:prstGeom>
            <a:noFill/>
          </p:spPr>
          <p:txBody>
            <a:bodyPr wrap="square">
              <a:spAutoFit/>
            </a:bodyPr>
            <a:lstStyle/>
            <a:p>
              <a:pPr algn="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2" name="Oval 30"/>
            <p:cNvSpPr/>
            <p:nvPr/>
          </p:nvSpPr>
          <p:spPr>
            <a:xfrm>
              <a:off x="1995159"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3" name="Oval 31"/>
            <p:cNvSpPr/>
            <p:nvPr/>
          </p:nvSpPr>
          <p:spPr>
            <a:xfrm>
              <a:off x="2212271"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5" name="Oval 32"/>
            <p:cNvSpPr/>
            <p:nvPr/>
          </p:nvSpPr>
          <p:spPr>
            <a:xfrm>
              <a:off x="2429383"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6" name="Oval 33"/>
            <p:cNvSpPr/>
            <p:nvPr/>
          </p:nvSpPr>
          <p:spPr>
            <a:xfrm>
              <a:off x="2646495"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7" name="Oval 34"/>
            <p:cNvSpPr/>
            <p:nvPr/>
          </p:nvSpPr>
          <p:spPr>
            <a:xfrm>
              <a:off x="2863607"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8" name="Oval 35"/>
            <p:cNvSpPr/>
            <p:nvPr/>
          </p:nvSpPr>
          <p:spPr>
            <a:xfrm>
              <a:off x="3080719"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9" name="Oval 36"/>
            <p:cNvSpPr/>
            <p:nvPr/>
          </p:nvSpPr>
          <p:spPr>
            <a:xfrm>
              <a:off x="3297831"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20" name="Oval 37"/>
            <p:cNvSpPr/>
            <p:nvPr/>
          </p:nvSpPr>
          <p:spPr>
            <a:xfrm>
              <a:off x="3514945"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21" name="TextBox 39"/>
            <p:cNvSpPr txBox="1"/>
            <p:nvPr/>
          </p:nvSpPr>
          <p:spPr>
            <a:xfrm>
              <a:off x="1390857" y="5822453"/>
              <a:ext cx="543739" cy="307777"/>
            </a:xfrm>
            <a:prstGeom prst="rect">
              <a:avLst/>
            </a:prstGeom>
            <a:noFill/>
          </p:spPr>
          <p:txBody>
            <a:bodyPr wrap="none" rtlCol="0">
              <a:spAutoFit/>
            </a:bodyPr>
            <a:lstStyle/>
            <a:p>
              <a:pPr algn="r"/>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70%</a:t>
              </a:r>
              <a:endPar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2" name="组合 21"/>
          <p:cNvGrpSpPr/>
          <p:nvPr/>
        </p:nvGrpSpPr>
        <p:grpSpPr>
          <a:xfrm>
            <a:off x="8655257" y="2189318"/>
            <a:ext cx="3297865" cy="1379684"/>
            <a:chOff x="8655257" y="2648332"/>
            <a:chExt cx="3297865" cy="1379684"/>
          </a:xfrm>
          <a:solidFill>
            <a:srgbClr val="87C38D"/>
          </a:solidFill>
        </p:grpSpPr>
        <p:sp>
          <p:nvSpPr>
            <p:cNvPr id="23" name="Rectangle 39"/>
            <p:cNvSpPr/>
            <p:nvPr/>
          </p:nvSpPr>
          <p:spPr>
            <a:xfrm>
              <a:off x="8655257" y="2648332"/>
              <a:ext cx="3297865" cy="738664"/>
            </a:xfrm>
            <a:prstGeom prst="rect">
              <a:avLst/>
            </a:prstGeom>
            <a:noFill/>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4" name="Oval 40"/>
            <p:cNvSpPr/>
            <p:nvPr/>
          </p:nvSpPr>
          <p:spPr>
            <a:xfrm>
              <a:off x="9259559"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5" name="Oval 41"/>
            <p:cNvSpPr/>
            <p:nvPr/>
          </p:nvSpPr>
          <p:spPr>
            <a:xfrm>
              <a:off x="9476671"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6" name="Oval 42"/>
            <p:cNvSpPr/>
            <p:nvPr/>
          </p:nvSpPr>
          <p:spPr>
            <a:xfrm>
              <a:off x="9693783"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7" name="Oval 43"/>
            <p:cNvSpPr/>
            <p:nvPr/>
          </p:nvSpPr>
          <p:spPr>
            <a:xfrm>
              <a:off x="9910895"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8" name="Oval 44"/>
            <p:cNvSpPr/>
            <p:nvPr/>
          </p:nvSpPr>
          <p:spPr>
            <a:xfrm>
              <a:off x="10128007"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9" name="Oval 45"/>
            <p:cNvSpPr/>
            <p:nvPr/>
          </p:nvSpPr>
          <p:spPr>
            <a:xfrm>
              <a:off x="10345119"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30" name="Oval 46"/>
            <p:cNvSpPr/>
            <p:nvPr/>
          </p:nvSpPr>
          <p:spPr>
            <a:xfrm>
              <a:off x="10562231"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31" name="Oval 47"/>
            <p:cNvSpPr/>
            <p:nvPr/>
          </p:nvSpPr>
          <p:spPr>
            <a:xfrm>
              <a:off x="10779345"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32" name="TextBox 49"/>
            <p:cNvSpPr txBox="1"/>
            <p:nvPr/>
          </p:nvSpPr>
          <p:spPr>
            <a:xfrm>
              <a:off x="8655257" y="3720239"/>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endPar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 name="组合 32"/>
          <p:cNvGrpSpPr/>
          <p:nvPr/>
        </p:nvGrpSpPr>
        <p:grpSpPr>
          <a:xfrm>
            <a:off x="429078" y="2279801"/>
            <a:ext cx="3297865" cy="1380697"/>
            <a:chOff x="429078" y="2738815"/>
            <a:chExt cx="3297865" cy="1380697"/>
          </a:xfrm>
          <a:solidFill>
            <a:srgbClr val="87C38D"/>
          </a:solidFill>
        </p:grpSpPr>
        <p:sp>
          <p:nvSpPr>
            <p:cNvPr id="34" name="Rectangle 39"/>
            <p:cNvSpPr/>
            <p:nvPr/>
          </p:nvSpPr>
          <p:spPr>
            <a:xfrm>
              <a:off x="429078" y="2738815"/>
              <a:ext cx="3297865" cy="738664"/>
            </a:xfrm>
            <a:prstGeom prst="rect">
              <a:avLst/>
            </a:prstGeom>
            <a:noFill/>
          </p:spPr>
          <p:txBody>
            <a:bodyPr wrap="square">
              <a:spAutoFit/>
            </a:bodyPr>
            <a:lstStyle/>
            <a:p>
              <a:pPr algn="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5" name="Oval 40"/>
            <p:cNvSpPr/>
            <p:nvPr/>
          </p:nvSpPr>
          <p:spPr>
            <a:xfrm>
              <a:off x="1995159"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6" name="Oval 41"/>
            <p:cNvSpPr/>
            <p:nvPr/>
          </p:nvSpPr>
          <p:spPr>
            <a:xfrm>
              <a:off x="2212271"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7" name="Oval 42"/>
            <p:cNvSpPr/>
            <p:nvPr/>
          </p:nvSpPr>
          <p:spPr>
            <a:xfrm>
              <a:off x="2429383"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8" name="Oval 43"/>
            <p:cNvSpPr/>
            <p:nvPr/>
          </p:nvSpPr>
          <p:spPr>
            <a:xfrm>
              <a:off x="2646495"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9" name="Oval 44"/>
            <p:cNvSpPr/>
            <p:nvPr/>
          </p:nvSpPr>
          <p:spPr>
            <a:xfrm>
              <a:off x="2863607"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40" name="Oval 45"/>
            <p:cNvSpPr/>
            <p:nvPr/>
          </p:nvSpPr>
          <p:spPr>
            <a:xfrm>
              <a:off x="3080719"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41" name="Oval 46"/>
            <p:cNvSpPr/>
            <p:nvPr/>
          </p:nvSpPr>
          <p:spPr>
            <a:xfrm>
              <a:off x="3297831"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42" name="Oval 47"/>
            <p:cNvSpPr/>
            <p:nvPr/>
          </p:nvSpPr>
          <p:spPr>
            <a:xfrm>
              <a:off x="3514945"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43" name="TextBox 49"/>
            <p:cNvSpPr txBox="1"/>
            <p:nvPr/>
          </p:nvSpPr>
          <p:spPr>
            <a:xfrm>
              <a:off x="1390857" y="3811735"/>
              <a:ext cx="543739" cy="307777"/>
            </a:xfrm>
            <a:prstGeom prst="rect">
              <a:avLst/>
            </a:prstGeom>
            <a:noFill/>
          </p:spPr>
          <p:txBody>
            <a:bodyPr wrap="none" rtlCol="0">
              <a:spAutoFit/>
            </a:bodyPr>
            <a:lstStyle/>
            <a:p>
              <a:pPr algn="r"/>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endPar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 name="组合 43"/>
          <p:cNvGrpSpPr/>
          <p:nvPr/>
        </p:nvGrpSpPr>
        <p:grpSpPr>
          <a:xfrm>
            <a:off x="8655257" y="4290519"/>
            <a:ext cx="3297865" cy="1379684"/>
            <a:chOff x="8655257" y="4749533"/>
            <a:chExt cx="3297865" cy="1379684"/>
          </a:xfrm>
          <a:solidFill>
            <a:srgbClr val="87C38D"/>
          </a:solidFill>
        </p:grpSpPr>
        <p:sp>
          <p:nvSpPr>
            <p:cNvPr id="45" name="Rectangle 39"/>
            <p:cNvSpPr/>
            <p:nvPr/>
          </p:nvSpPr>
          <p:spPr>
            <a:xfrm>
              <a:off x="8655257" y="4749533"/>
              <a:ext cx="3297865" cy="738664"/>
            </a:xfrm>
            <a:prstGeom prst="rect">
              <a:avLst/>
            </a:prstGeom>
            <a:noFill/>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46" name="Oval 40"/>
            <p:cNvSpPr/>
            <p:nvPr/>
          </p:nvSpPr>
          <p:spPr>
            <a:xfrm>
              <a:off x="9259559"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7" name="Oval 41"/>
            <p:cNvSpPr/>
            <p:nvPr/>
          </p:nvSpPr>
          <p:spPr>
            <a:xfrm>
              <a:off x="9476671"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8" name="Oval 42"/>
            <p:cNvSpPr/>
            <p:nvPr/>
          </p:nvSpPr>
          <p:spPr>
            <a:xfrm>
              <a:off x="9693783"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9" name="Oval 43"/>
            <p:cNvSpPr/>
            <p:nvPr/>
          </p:nvSpPr>
          <p:spPr>
            <a:xfrm>
              <a:off x="9910895"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50" name="Oval 44"/>
            <p:cNvSpPr/>
            <p:nvPr/>
          </p:nvSpPr>
          <p:spPr>
            <a:xfrm>
              <a:off x="10128007"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51" name="Oval 45"/>
            <p:cNvSpPr/>
            <p:nvPr/>
          </p:nvSpPr>
          <p:spPr>
            <a:xfrm>
              <a:off x="10345119"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52" name="Oval 46"/>
            <p:cNvSpPr/>
            <p:nvPr/>
          </p:nvSpPr>
          <p:spPr>
            <a:xfrm>
              <a:off x="10562231"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53" name="Oval 47"/>
            <p:cNvSpPr/>
            <p:nvPr/>
          </p:nvSpPr>
          <p:spPr>
            <a:xfrm>
              <a:off x="10779345"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54" name="TextBox 49"/>
            <p:cNvSpPr txBox="1"/>
            <p:nvPr/>
          </p:nvSpPr>
          <p:spPr>
            <a:xfrm>
              <a:off x="8655257" y="5821440"/>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endPar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5" name="组合 54"/>
          <p:cNvGrpSpPr/>
          <p:nvPr/>
        </p:nvGrpSpPr>
        <p:grpSpPr>
          <a:xfrm>
            <a:off x="4418808" y="2004804"/>
            <a:ext cx="3969794" cy="3863356"/>
            <a:chOff x="6617650" y="2172833"/>
            <a:chExt cx="3789362" cy="3687762"/>
          </a:xfrm>
          <a:solidFill>
            <a:srgbClr val="87C38D"/>
          </a:solidFill>
        </p:grpSpPr>
        <p:sp>
          <p:nvSpPr>
            <p:cNvPr id="56" name="任意多边形 31"/>
            <p:cNvSpPr/>
            <p:nvPr/>
          </p:nvSpPr>
          <p:spPr bwMode="auto">
            <a:xfrm rot="19588634">
              <a:off x="7074850" y="2172833"/>
              <a:ext cx="2446337" cy="2012950"/>
            </a:xfrm>
            <a:custGeom>
              <a:avLst/>
              <a:gdLst>
                <a:gd name="T0" fmla="*/ 1900733 w 1856155"/>
                <a:gd name="T1" fmla="*/ 203791 h 1526889"/>
                <a:gd name="T2" fmla="*/ 2424452 w 1856155"/>
                <a:gd name="T3" fmla="*/ 980904 h 1526889"/>
                <a:gd name="T4" fmla="*/ 2447195 w 1856155"/>
                <a:gd name="T5" fmla="*/ 1197186 h 1526889"/>
                <a:gd name="T6" fmla="*/ 2438181 w 1856155"/>
                <a:gd name="T7" fmla="*/ 1185518 h 1526889"/>
                <a:gd name="T8" fmla="*/ 1834538 w 1856155"/>
                <a:gd name="T9" fmla="*/ 800829 h 1526889"/>
                <a:gd name="T10" fmla="*/ 1590122 w 1856155"/>
                <a:gd name="T11" fmla="*/ 758759 h 1526889"/>
                <a:gd name="T12" fmla="*/ 1531931 w 1856155"/>
                <a:gd name="T13" fmla="*/ 760509 h 1526889"/>
                <a:gd name="T14" fmla="*/ 1349580 w 1856155"/>
                <a:gd name="T15" fmla="*/ 765992 h 1526889"/>
                <a:gd name="T16" fmla="*/ 904359 w 1856155"/>
                <a:gd name="T17" fmla="*/ 914665 h 1526889"/>
                <a:gd name="T18" fmla="*/ 809813 w 1856155"/>
                <a:gd name="T19" fmla="*/ 974230 h 1526889"/>
                <a:gd name="T20" fmla="*/ 804949 w 1856155"/>
                <a:gd name="T21" fmla="*/ 977294 h 1526889"/>
                <a:gd name="T22" fmla="*/ 477600 w 1856155"/>
                <a:gd name="T23" fmla="*/ 1316808 h 1526889"/>
                <a:gd name="T24" fmla="*/ 471833 w 1856155"/>
                <a:gd name="T25" fmla="*/ 1326821 h 1526889"/>
                <a:gd name="T26" fmla="*/ 417128 w 1856155"/>
                <a:gd name="T27" fmla="*/ 1421793 h 1526889"/>
                <a:gd name="T28" fmla="*/ 327120 w 1856155"/>
                <a:gd name="T29" fmla="*/ 1652894 h 1526889"/>
                <a:gd name="T30" fmla="*/ 285049 w 1856155"/>
                <a:gd name="T31" fmla="*/ 1897310 h 1526889"/>
                <a:gd name="T32" fmla="*/ 288531 w 1856155"/>
                <a:gd name="T33" fmla="*/ 2013083 h 1526889"/>
                <a:gd name="T34" fmla="*/ 275199 w 1856155"/>
                <a:gd name="T35" fmla="*/ 1998306 h 1526889"/>
                <a:gd name="T36" fmla="*/ 93114 w 1856155"/>
                <a:gd name="T37" fmla="*/ 1692882 h 1526889"/>
                <a:gd name="T38" fmla="*/ 56348 w 1856155"/>
                <a:gd name="T39" fmla="*/ 1572266 h 1526889"/>
                <a:gd name="T40" fmla="*/ 24616 w 1856155"/>
                <a:gd name="T41" fmla="*/ 1468164 h 1526889"/>
                <a:gd name="T42" fmla="*/ 48601 w 1856155"/>
                <a:gd name="T43" fmla="*/ 882273 h 1526889"/>
                <a:gd name="T44" fmla="*/ 69820 w 1856155"/>
                <a:gd name="T45" fmla="*/ 821010 h 1526889"/>
                <a:gd name="T46" fmla="*/ 88253 w 1856155"/>
                <a:gd name="T47" fmla="*/ 767789 h 1526889"/>
                <a:gd name="T48" fmla="*/ 203791 w 1856155"/>
                <a:gd name="T49" fmla="*/ 548335 h 1526889"/>
                <a:gd name="T50" fmla="*/ 756187 w 1856155"/>
                <a:gd name="T51" fmla="*/ 93112 h 1526889"/>
                <a:gd name="T52" fmla="*/ 772884 w 1856155"/>
                <a:gd name="T53" fmla="*/ 88023 h 1526889"/>
                <a:gd name="T54" fmla="*/ 980906 w 1856155"/>
                <a:gd name="T55" fmla="*/ 24616 h 1526889"/>
                <a:gd name="T56" fmla="*/ 1900733 w 1856155"/>
                <a:gd name="T57" fmla="*/ 203791 h 15268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6155"/>
                <a:gd name="T88" fmla="*/ 0 h 1526889"/>
                <a:gd name="T89" fmla="*/ 1856155 w 1856155"/>
                <a:gd name="T90" fmla="*/ 1526889 h 15268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6155" h="1526889">
                  <a:moveTo>
                    <a:pt x="1441673" y="154572"/>
                  </a:moveTo>
                  <a:cubicBezTo>
                    <a:pt x="1655467" y="296201"/>
                    <a:pt x="1791614" y="511079"/>
                    <a:pt x="1838905" y="743999"/>
                  </a:cubicBezTo>
                  <a:lnTo>
                    <a:pt x="1856155" y="908045"/>
                  </a:lnTo>
                  <a:lnTo>
                    <a:pt x="1849318" y="899195"/>
                  </a:lnTo>
                  <a:cubicBezTo>
                    <a:pt x="1733303" y="763045"/>
                    <a:pt x="1576787" y="658889"/>
                    <a:pt x="1391465" y="607415"/>
                  </a:cubicBezTo>
                  <a:cubicBezTo>
                    <a:pt x="1329692" y="590257"/>
                    <a:pt x="1267641" y="579765"/>
                    <a:pt x="1206080" y="575506"/>
                  </a:cubicBezTo>
                  <a:lnTo>
                    <a:pt x="1161943" y="576833"/>
                  </a:lnTo>
                  <a:lnTo>
                    <a:pt x="1023633" y="580992"/>
                  </a:lnTo>
                  <a:cubicBezTo>
                    <a:pt x="904002" y="596538"/>
                    <a:pt x="789395" y="635281"/>
                    <a:pt x="685941" y="693758"/>
                  </a:cubicBezTo>
                  <a:lnTo>
                    <a:pt x="614229" y="738937"/>
                  </a:lnTo>
                  <a:lnTo>
                    <a:pt x="610540" y="741261"/>
                  </a:lnTo>
                  <a:cubicBezTo>
                    <a:pt x="513047" y="809388"/>
                    <a:pt x="428241" y="896381"/>
                    <a:pt x="362251" y="998776"/>
                  </a:cubicBezTo>
                  <a:cubicBezTo>
                    <a:pt x="360793" y="1001308"/>
                    <a:pt x="359335" y="1003839"/>
                    <a:pt x="357877" y="1006371"/>
                  </a:cubicBezTo>
                  <a:lnTo>
                    <a:pt x="316384" y="1078406"/>
                  </a:lnTo>
                  <a:cubicBezTo>
                    <a:pt x="288284" y="1133346"/>
                    <a:pt x="265273" y="1191919"/>
                    <a:pt x="248115" y="1253692"/>
                  </a:cubicBezTo>
                  <a:cubicBezTo>
                    <a:pt x="230957" y="1315467"/>
                    <a:pt x="220465" y="1377517"/>
                    <a:pt x="216205" y="1439077"/>
                  </a:cubicBezTo>
                  <a:lnTo>
                    <a:pt x="218846" y="1526889"/>
                  </a:lnTo>
                  <a:lnTo>
                    <a:pt x="208734" y="1515681"/>
                  </a:lnTo>
                  <a:cubicBezTo>
                    <a:pt x="150990" y="1444880"/>
                    <a:pt x="104757" y="1366689"/>
                    <a:pt x="70625" y="1284022"/>
                  </a:cubicBezTo>
                  <a:lnTo>
                    <a:pt x="42739" y="1192537"/>
                  </a:lnTo>
                  <a:lnTo>
                    <a:pt x="18671" y="1113577"/>
                  </a:lnTo>
                  <a:cubicBezTo>
                    <a:pt x="-10887" y="968003"/>
                    <a:pt x="-5735" y="815380"/>
                    <a:pt x="36863" y="669189"/>
                  </a:cubicBezTo>
                  <a:lnTo>
                    <a:pt x="52957" y="622722"/>
                  </a:lnTo>
                  <a:lnTo>
                    <a:pt x="66938" y="582355"/>
                  </a:lnTo>
                  <a:cubicBezTo>
                    <a:pt x="90012" y="525123"/>
                    <a:pt x="119165" y="469352"/>
                    <a:pt x="154572" y="415903"/>
                  </a:cubicBezTo>
                  <a:cubicBezTo>
                    <a:pt x="260794" y="255558"/>
                    <a:pt x="408218" y="138889"/>
                    <a:pt x="573555" y="70624"/>
                  </a:cubicBezTo>
                  <a:lnTo>
                    <a:pt x="586219" y="66764"/>
                  </a:lnTo>
                  <a:lnTo>
                    <a:pt x="744000" y="18671"/>
                  </a:lnTo>
                  <a:cubicBezTo>
                    <a:pt x="976919" y="-28621"/>
                    <a:pt x="1227880" y="12943"/>
                    <a:pt x="1441673" y="154572"/>
                  </a:cubicBezTo>
                  <a:close/>
                </a:path>
              </a:pathLst>
            </a:custGeom>
            <a:grpFill/>
            <a:ln w="12700" cmpd="sng">
              <a:solidFill>
                <a:srgbClr val="FFFFFF"/>
              </a:solidFill>
              <a:prstDash val="sysDash"/>
              <a:miter lim="800000"/>
              <a:tailEnd type="triangle" w="med" len="med"/>
            </a:ln>
          </p:spPr>
          <p:txBody>
            <a:bodyPr lIns="0" tIns="108000" rIns="0" bIns="0"/>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57" name="组合 56"/>
            <p:cNvGrpSpPr/>
            <p:nvPr/>
          </p:nvGrpSpPr>
          <p:grpSpPr>
            <a:xfrm>
              <a:off x="6617650" y="2625270"/>
              <a:ext cx="3789362" cy="3235325"/>
              <a:chOff x="6617650" y="2625270"/>
              <a:chExt cx="3789362" cy="3235325"/>
            </a:xfrm>
            <a:grpFill/>
          </p:grpSpPr>
          <p:sp>
            <p:nvSpPr>
              <p:cNvPr id="58" name="任意多边形 30"/>
              <p:cNvSpPr/>
              <p:nvPr/>
            </p:nvSpPr>
            <p:spPr bwMode="auto">
              <a:xfrm rot="3292421">
                <a:off x="6210457" y="3249951"/>
                <a:ext cx="2449512" cy="1635125"/>
              </a:xfrm>
              <a:custGeom>
                <a:avLst/>
                <a:gdLst>
                  <a:gd name="T0" fmla="*/ 63465 w 1857486"/>
                  <a:gd name="T1" fmla="*/ 26016 h 1241208"/>
                  <a:gd name="T2" fmla="*/ 68086 w 1857486"/>
                  <a:gd name="T3" fmla="*/ 42850 h 1241208"/>
                  <a:gd name="T4" fmla="*/ 507673 w 1857486"/>
                  <a:gd name="T5" fmla="*/ 607768 h 1241208"/>
                  <a:gd name="T6" fmla="*/ 723807 w 1857486"/>
                  <a:gd name="T7" fmla="*/ 729402 h 1241208"/>
                  <a:gd name="T8" fmla="*/ 776491 w 1857486"/>
                  <a:gd name="T9" fmla="*/ 749317 h 1241208"/>
                  <a:gd name="T10" fmla="*/ 837138 w 1857486"/>
                  <a:gd name="T11" fmla="*/ 772242 h 1241208"/>
                  <a:gd name="T12" fmla="*/ 1422127 w 1857486"/>
                  <a:gd name="T13" fmla="*/ 812612 h 1241208"/>
                  <a:gd name="T14" fmla="*/ 1527077 w 1857486"/>
                  <a:gd name="T15" fmla="*/ 783806 h 1241208"/>
                  <a:gd name="T16" fmla="*/ 1648674 w 1857486"/>
                  <a:gd name="T17" fmla="*/ 750431 h 1241208"/>
                  <a:gd name="T18" fmla="*/ 1959074 w 1857486"/>
                  <a:gd name="T19" fmla="*/ 576963 h 1241208"/>
                  <a:gd name="T20" fmla="*/ 1974219 w 1857486"/>
                  <a:gd name="T21" fmla="*/ 564050 h 1241208"/>
                  <a:gd name="T22" fmla="*/ 2051266 w 1857486"/>
                  <a:gd name="T23" fmla="*/ 498353 h 1241208"/>
                  <a:gd name="T24" fmla="*/ 2213592 w 1857486"/>
                  <a:gd name="T25" fmla="*/ 310844 h 1241208"/>
                  <a:gd name="T26" fmla="*/ 2335228 w 1857486"/>
                  <a:gd name="T27" fmla="*/ 94710 h 1241208"/>
                  <a:gd name="T28" fmla="*/ 2371028 w 1857486"/>
                  <a:gd name="T29" fmla="*/ 0 h 1241208"/>
                  <a:gd name="T30" fmla="*/ 2412958 w 1857486"/>
                  <a:gd name="T31" fmla="*/ 117570 h 1241208"/>
                  <a:gd name="T32" fmla="*/ 2447627 w 1857486"/>
                  <a:gd name="T33" fmla="*/ 469386 h 1241208"/>
                  <a:gd name="T34" fmla="*/ 2447087 w 1857486"/>
                  <a:gd name="T35" fmla="*/ 475109 h 1241208"/>
                  <a:gd name="T36" fmla="*/ 2436584 w 1857486"/>
                  <a:gd name="T37" fmla="*/ 586360 h 1241208"/>
                  <a:gd name="T38" fmla="*/ 2217416 w 1857486"/>
                  <a:gd name="T39" fmla="*/ 1130244 h 1241208"/>
                  <a:gd name="T40" fmla="*/ 2176873 w 1857486"/>
                  <a:gd name="T41" fmla="*/ 1180838 h 1241208"/>
                  <a:gd name="T42" fmla="*/ 2141653 w 1857486"/>
                  <a:gd name="T43" fmla="*/ 1224789 h 1241208"/>
                  <a:gd name="T44" fmla="*/ 1959182 w 1857486"/>
                  <a:gd name="T45" fmla="*/ 1392759 h 1241208"/>
                  <a:gd name="T46" fmla="*/ 1286072 w 1857486"/>
                  <a:gd name="T47" fmla="*/ 1636261 h 1241208"/>
                  <a:gd name="T48" fmla="*/ 1269854 w 1857486"/>
                  <a:gd name="T49" fmla="*/ 1636286 h 1241208"/>
                  <a:gd name="T50" fmla="*/ 1168374 w 1857486"/>
                  <a:gd name="T51" fmla="*/ 1636436 h 1241208"/>
                  <a:gd name="T52" fmla="*/ 245001 w 1857486"/>
                  <a:gd name="T53" fmla="*/ 1147992 h 1241208"/>
                  <a:gd name="T54" fmla="*/ 34504 w 1857486"/>
                  <a:gd name="T55" fmla="*/ 124818 h 12412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7486"/>
                  <a:gd name="T85" fmla="*/ 0 h 1241208"/>
                  <a:gd name="T86" fmla="*/ 1857486 w 1857486"/>
                  <a:gd name="T87" fmla="*/ 1241208 h 12412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7486" h="1241208">
                    <a:moveTo>
                      <a:pt x="48137" y="19733"/>
                    </a:moveTo>
                    <a:lnTo>
                      <a:pt x="51642" y="32501"/>
                    </a:lnTo>
                    <a:cubicBezTo>
                      <a:pt x="115253" y="199683"/>
                      <a:pt x="227751" y="350314"/>
                      <a:pt x="385061" y="460981"/>
                    </a:cubicBezTo>
                    <a:cubicBezTo>
                      <a:pt x="437498" y="497870"/>
                      <a:pt x="492431" y="528573"/>
                      <a:pt x="548995" y="553239"/>
                    </a:cubicBezTo>
                    <a:lnTo>
                      <a:pt x="588955" y="568344"/>
                    </a:lnTo>
                    <a:lnTo>
                      <a:pt x="634954" y="585732"/>
                    </a:lnTo>
                    <a:cubicBezTo>
                      <a:pt x="779895" y="632404"/>
                      <a:pt x="932314" y="641826"/>
                      <a:pt x="1078658" y="616352"/>
                    </a:cubicBezTo>
                    <a:lnTo>
                      <a:pt x="1158261" y="594503"/>
                    </a:lnTo>
                    <a:lnTo>
                      <a:pt x="1250490" y="569189"/>
                    </a:lnTo>
                    <a:cubicBezTo>
                      <a:pt x="1334081" y="537383"/>
                      <a:pt x="1413534" y="493356"/>
                      <a:pt x="1485923" y="437616"/>
                    </a:cubicBezTo>
                    <a:lnTo>
                      <a:pt x="1497410" y="427822"/>
                    </a:lnTo>
                    <a:lnTo>
                      <a:pt x="1555849" y="377992"/>
                    </a:lnTo>
                    <a:cubicBezTo>
                      <a:pt x="1600753" y="335664"/>
                      <a:pt x="1642082" y="288206"/>
                      <a:pt x="1678970" y="235770"/>
                    </a:cubicBezTo>
                    <a:cubicBezTo>
                      <a:pt x="1715860" y="183333"/>
                      <a:pt x="1746563" y="128400"/>
                      <a:pt x="1771229" y="71836"/>
                    </a:cubicBezTo>
                    <a:lnTo>
                      <a:pt x="1798383" y="0"/>
                    </a:lnTo>
                    <a:lnTo>
                      <a:pt x="1830186" y="89175"/>
                    </a:lnTo>
                    <a:cubicBezTo>
                      <a:pt x="1851994" y="176986"/>
                      <a:pt x="1860619" y="266914"/>
                      <a:pt x="1856482" y="356021"/>
                    </a:cubicBezTo>
                    <a:lnTo>
                      <a:pt x="1856072" y="360362"/>
                    </a:lnTo>
                    <a:lnTo>
                      <a:pt x="1848106" y="444744"/>
                    </a:lnTo>
                    <a:cubicBezTo>
                      <a:pt x="1827108" y="591799"/>
                      <a:pt x="1771049" y="733845"/>
                      <a:pt x="1681871" y="857270"/>
                    </a:cubicBezTo>
                    <a:lnTo>
                      <a:pt x="1651120" y="895645"/>
                    </a:lnTo>
                    <a:lnTo>
                      <a:pt x="1624406" y="928981"/>
                    </a:lnTo>
                    <a:cubicBezTo>
                      <a:pt x="1583468" y="975154"/>
                      <a:pt x="1537292" y="1017912"/>
                      <a:pt x="1486005" y="1056383"/>
                    </a:cubicBezTo>
                    <a:cubicBezTo>
                      <a:pt x="1332143" y="1171796"/>
                      <a:pt x="1154119" y="1232240"/>
                      <a:pt x="975463" y="1241075"/>
                    </a:cubicBezTo>
                    <a:lnTo>
                      <a:pt x="963162" y="1241094"/>
                    </a:lnTo>
                    <a:lnTo>
                      <a:pt x="886191" y="1241208"/>
                    </a:lnTo>
                    <a:cubicBezTo>
                      <a:pt x="618871" y="1228796"/>
                      <a:pt x="358948" y="1101525"/>
                      <a:pt x="185829" y="870732"/>
                    </a:cubicBezTo>
                    <a:cubicBezTo>
                      <a:pt x="12710" y="639938"/>
                      <a:pt x="-36730" y="354783"/>
                      <a:pt x="26171" y="94672"/>
                    </a:cubicBezTo>
                    <a:lnTo>
                      <a:pt x="48137" y="19733"/>
                    </a:lnTo>
                    <a:close/>
                  </a:path>
                </a:pathLst>
              </a:custGeom>
              <a:grpFill/>
              <a:ln w="12700" cmpd="sng">
                <a:solidFill>
                  <a:srgbClr val="FFFFFF"/>
                </a:solidFill>
                <a:prstDash val="sysDash"/>
                <a:miter lim="800000"/>
                <a:tailEnd type="triangle" w="med" len="med"/>
              </a:ln>
            </p:spPr>
            <p:txBody>
              <a:bodyPr lIns="0" tIns="468000" rIns="0" bIns="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9" name="任意多边形 34"/>
              <p:cNvSpPr/>
              <p:nvPr/>
            </p:nvSpPr>
            <p:spPr bwMode="auto">
              <a:xfrm rot="974914">
                <a:off x="7957500" y="2625270"/>
                <a:ext cx="2449512" cy="1663700"/>
              </a:xfrm>
              <a:custGeom>
                <a:avLst/>
                <a:gdLst>
                  <a:gd name="T0" fmla="*/ 867391 w 1857556"/>
                  <a:gd name="T1" fmla="*/ 53010 h 1261477"/>
                  <a:gd name="T2" fmla="*/ 1219002 w 1857556"/>
                  <a:gd name="T3" fmla="*/ 0 h 1261477"/>
                  <a:gd name="T4" fmla="*/ 1233731 w 1857556"/>
                  <a:gd name="T5" fmla="*/ 654 h 1261477"/>
                  <a:gd name="T6" fmla="*/ 1336584 w 1857556"/>
                  <a:gd name="T7" fmla="*/ 5216 h 1261477"/>
                  <a:gd name="T8" fmla="*/ 2236615 w 1857556"/>
                  <a:gd name="T9" fmla="*/ 535439 h 1261477"/>
                  <a:gd name="T10" fmla="*/ 2400031 w 1857556"/>
                  <a:gd name="T11" fmla="*/ 1567181 h 1261477"/>
                  <a:gd name="T12" fmla="*/ 2367053 w 1857556"/>
                  <a:gd name="T13" fmla="*/ 1663159 h 1261477"/>
                  <a:gd name="T14" fmla="*/ 2362729 w 1857556"/>
                  <a:gd name="T15" fmla="*/ 1647525 h 1261477"/>
                  <a:gd name="T16" fmla="*/ 1949476 w 1857556"/>
                  <a:gd name="T17" fmla="*/ 1063065 h 1261477"/>
                  <a:gd name="T18" fmla="*/ 1739141 w 1857556"/>
                  <a:gd name="T19" fmla="*/ 931658 h 1261477"/>
                  <a:gd name="T20" fmla="*/ 1687424 w 1857556"/>
                  <a:gd name="T21" fmla="*/ 909353 h 1261477"/>
                  <a:gd name="T22" fmla="*/ 1627891 w 1857556"/>
                  <a:gd name="T23" fmla="*/ 883675 h 1261477"/>
                  <a:gd name="T24" fmla="*/ 1045365 w 1857556"/>
                  <a:gd name="T25" fmla="*/ 816551 h 1261477"/>
                  <a:gd name="T26" fmla="*/ 935311 w 1857556"/>
                  <a:gd name="T27" fmla="*/ 835922 h 1261477"/>
                  <a:gd name="T28" fmla="*/ 929648 w 1857556"/>
                  <a:gd name="T29" fmla="*/ 836918 h 1261477"/>
                  <a:gd name="T30" fmla="*/ 498189 w 1857556"/>
                  <a:gd name="T31" fmla="*/ 1027361 h 1261477"/>
                  <a:gd name="T32" fmla="*/ 489059 w 1857556"/>
                  <a:gd name="T33" fmla="*/ 1034450 h 1261477"/>
                  <a:gd name="T34" fmla="*/ 402493 w 1857556"/>
                  <a:gd name="T35" fmla="*/ 1101668 h 1261477"/>
                  <a:gd name="T36" fmla="*/ 231750 w 1857556"/>
                  <a:gd name="T37" fmla="*/ 1281544 h 1261477"/>
                  <a:gd name="T38" fmla="*/ 100342 w 1857556"/>
                  <a:gd name="T39" fmla="*/ 1491880 h 1261477"/>
                  <a:gd name="T40" fmla="*/ 56937 w 1857556"/>
                  <a:gd name="T41" fmla="*/ 1592514 h 1261477"/>
                  <a:gd name="T42" fmla="*/ 53016 w 1857556"/>
                  <a:gd name="T43" fmla="*/ 1581644 h 1261477"/>
                  <a:gd name="T44" fmla="*/ 5224 w 1857556"/>
                  <a:gd name="T45" fmla="*/ 1112450 h 1261477"/>
                  <a:gd name="T46" fmla="*/ 6025 w 1857556"/>
                  <a:gd name="T47" fmla="*/ 1106757 h 1261477"/>
                  <a:gd name="T48" fmla="*/ 21610 w 1857556"/>
                  <a:gd name="T49" fmla="*/ 996103 h 1261477"/>
                  <a:gd name="T50" fmla="*/ 195643 w 1857556"/>
                  <a:gd name="T51" fmla="*/ 560172 h 1261477"/>
                  <a:gd name="T52" fmla="*/ 309227 w 1857556"/>
                  <a:gd name="T53" fmla="*/ 417410 h 1261477"/>
                  <a:gd name="T54" fmla="*/ 345473 w 1857556"/>
                  <a:gd name="T55" fmla="*/ 371852 h 1261477"/>
                  <a:gd name="T56" fmla="*/ 535445 w 1857556"/>
                  <a:gd name="T57" fmla="*/ 212418 h 1261477"/>
                  <a:gd name="T58" fmla="*/ 867391 w 1857556"/>
                  <a:gd name="T59" fmla="*/ 53010 h 12614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7556"/>
                  <a:gd name="T91" fmla="*/ 0 h 1261477"/>
                  <a:gd name="T92" fmla="*/ 1857556 w 1857556"/>
                  <a:gd name="T93" fmla="*/ 1261477 h 12614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7556" h="1261477">
                    <a:moveTo>
                      <a:pt x="657901" y="40207"/>
                    </a:moveTo>
                    <a:cubicBezTo>
                      <a:pt x="745285" y="13540"/>
                      <a:pt x="835154" y="322"/>
                      <a:pt x="924592" y="0"/>
                    </a:cubicBezTo>
                    <a:lnTo>
                      <a:pt x="935764" y="496"/>
                    </a:lnTo>
                    <a:lnTo>
                      <a:pt x="1013776" y="3956"/>
                    </a:lnTo>
                    <a:cubicBezTo>
                      <a:pt x="1280247" y="28598"/>
                      <a:pt x="1534068" y="167641"/>
                      <a:pt x="1696434" y="406121"/>
                    </a:cubicBezTo>
                    <a:cubicBezTo>
                      <a:pt x="1858802" y="644602"/>
                      <a:pt x="1895129" y="931722"/>
                      <a:pt x="1820382" y="1188679"/>
                    </a:cubicBezTo>
                    <a:lnTo>
                      <a:pt x="1795369" y="1261477"/>
                    </a:lnTo>
                    <a:cubicBezTo>
                      <a:pt x="1794275" y="1257524"/>
                      <a:pt x="1793182" y="1253572"/>
                      <a:pt x="1792089" y="1249619"/>
                    </a:cubicBezTo>
                    <a:cubicBezTo>
                      <a:pt x="1736202" y="1079699"/>
                      <a:pt x="1630721" y="924073"/>
                      <a:pt x="1478644" y="806316"/>
                    </a:cubicBezTo>
                    <a:cubicBezTo>
                      <a:pt x="1427953" y="767064"/>
                      <a:pt x="1374482" y="733878"/>
                      <a:pt x="1319108" y="706646"/>
                    </a:cubicBezTo>
                    <a:lnTo>
                      <a:pt x="1279882" y="689728"/>
                    </a:lnTo>
                    <a:lnTo>
                      <a:pt x="1234727" y="670252"/>
                    </a:lnTo>
                    <a:cubicBezTo>
                      <a:pt x="1092076" y="616990"/>
                      <a:pt x="940249" y="600598"/>
                      <a:pt x="792891" y="619340"/>
                    </a:cubicBezTo>
                    <a:lnTo>
                      <a:pt x="709417" y="634032"/>
                    </a:lnTo>
                    <a:lnTo>
                      <a:pt x="705122" y="634788"/>
                    </a:lnTo>
                    <a:cubicBezTo>
                      <a:pt x="589103" y="660970"/>
                      <a:pt x="477690" y="709415"/>
                      <a:pt x="377868" y="779235"/>
                    </a:cubicBezTo>
                    <a:lnTo>
                      <a:pt x="370943" y="784612"/>
                    </a:lnTo>
                    <a:lnTo>
                      <a:pt x="305284" y="835596"/>
                    </a:lnTo>
                    <a:cubicBezTo>
                      <a:pt x="258490" y="875822"/>
                      <a:pt x="215030" y="921337"/>
                      <a:pt x="175778" y="972029"/>
                    </a:cubicBezTo>
                    <a:cubicBezTo>
                      <a:pt x="136526" y="1022722"/>
                      <a:pt x="103340" y="1076191"/>
                      <a:pt x="76108" y="1131565"/>
                    </a:cubicBezTo>
                    <a:lnTo>
                      <a:pt x="43186" y="1207894"/>
                    </a:lnTo>
                    <a:cubicBezTo>
                      <a:pt x="42194" y="1205146"/>
                      <a:pt x="41204" y="1202397"/>
                      <a:pt x="40212" y="1199649"/>
                    </a:cubicBezTo>
                    <a:cubicBezTo>
                      <a:pt x="4655" y="1083137"/>
                      <a:pt x="-6991" y="962206"/>
                      <a:pt x="3962" y="843774"/>
                    </a:cubicBezTo>
                    <a:lnTo>
                      <a:pt x="4570" y="839456"/>
                    </a:lnTo>
                    <a:lnTo>
                      <a:pt x="16391" y="755527"/>
                    </a:lnTo>
                    <a:cubicBezTo>
                      <a:pt x="38560" y="638777"/>
                      <a:pt x="82998" y="526255"/>
                      <a:pt x="148392" y="424881"/>
                    </a:cubicBezTo>
                    <a:lnTo>
                      <a:pt x="234543" y="316598"/>
                    </a:lnTo>
                    <a:lnTo>
                      <a:pt x="262035" y="282043"/>
                    </a:lnTo>
                    <a:cubicBezTo>
                      <a:pt x="305046" y="237794"/>
                      <a:pt x="353131" y="197196"/>
                      <a:pt x="406126" y="161115"/>
                    </a:cubicBezTo>
                    <a:cubicBezTo>
                      <a:pt x="485620" y="106993"/>
                      <a:pt x="570518" y="66875"/>
                      <a:pt x="657901" y="40207"/>
                    </a:cubicBezTo>
                    <a:close/>
                  </a:path>
                </a:pathLst>
              </a:custGeom>
              <a:grpFill/>
              <a:ln w="12700" cmpd="sng">
                <a:solidFill>
                  <a:srgbClr val="FFFFFF"/>
                </a:solidFill>
                <a:prstDash val="sysDash"/>
                <a:miter lim="800000"/>
                <a:tailEnd type="triangle" w="med" len="med"/>
              </a:ln>
            </p:spPr>
            <p:txBody>
              <a:bodyPr lIns="72000" tIns="108000" rIns="0" bIns="0"/>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标题</a:t>
                </a:r>
                <a:endPar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0" name="任意多边形 37"/>
              <p:cNvSpPr/>
              <p:nvPr/>
            </p:nvSpPr>
            <p:spPr bwMode="auto">
              <a:xfrm rot="16521308">
                <a:off x="7953531" y="3769064"/>
                <a:ext cx="2449512" cy="1733550"/>
              </a:xfrm>
              <a:custGeom>
                <a:avLst/>
                <a:gdLst>
                  <a:gd name="T0" fmla="*/ 2438842 w 1856926"/>
                  <a:gd name="T1" fmla="*/ 352654 h 1315239"/>
                  <a:gd name="T2" fmla="*/ 2448212 w 1856926"/>
                  <a:gd name="T3" fmla="*/ 469979 h 1315239"/>
                  <a:gd name="T4" fmla="*/ 2448121 w 1856926"/>
                  <a:gd name="T5" fmla="*/ 475729 h 1315239"/>
                  <a:gd name="T6" fmla="*/ 2446344 w 1856926"/>
                  <a:gd name="T7" fmla="*/ 587460 h 1315239"/>
                  <a:gd name="T8" fmla="*/ 2270344 w 1856926"/>
                  <a:gd name="T9" fmla="*/ 1146804 h 1315239"/>
                  <a:gd name="T10" fmla="*/ 2233877 w 1856926"/>
                  <a:gd name="T11" fmla="*/ 1200413 h 1315239"/>
                  <a:gd name="T12" fmla="*/ 2202200 w 1856926"/>
                  <a:gd name="T13" fmla="*/ 1246981 h 1315239"/>
                  <a:gd name="T14" fmla="*/ 2033411 w 1856926"/>
                  <a:gd name="T15" fmla="*/ 1428693 h 1315239"/>
                  <a:gd name="T16" fmla="*/ 1381386 w 1856926"/>
                  <a:gd name="T17" fmla="*/ 1724045 h 1315239"/>
                  <a:gd name="T18" fmla="*/ 1365217 w 1856926"/>
                  <a:gd name="T19" fmla="*/ 1725337 h 1315239"/>
                  <a:gd name="T20" fmla="*/ 1264062 w 1856926"/>
                  <a:gd name="T21" fmla="*/ 1733418 h 1315239"/>
                  <a:gd name="T22" fmla="*/ 305347 w 1856926"/>
                  <a:gd name="T23" fmla="*/ 1318614 h 1315239"/>
                  <a:gd name="T24" fmla="*/ 15544 w 1856926"/>
                  <a:gd name="T25" fmla="*/ 315016 h 1315239"/>
                  <a:gd name="T26" fmla="*/ 36395 w 1856926"/>
                  <a:gd name="T27" fmla="*/ 215698 h 1315239"/>
                  <a:gd name="T28" fmla="*/ 42619 w 1856926"/>
                  <a:gd name="T29" fmla="*/ 230676 h 1315239"/>
                  <a:gd name="T30" fmla="*/ 525004 w 1856926"/>
                  <a:gd name="T31" fmla="*/ 759520 h 1315239"/>
                  <a:gd name="T32" fmla="*/ 749980 w 1856926"/>
                  <a:gd name="T33" fmla="*/ 863896 h 1315239"/>
                  <a:gd name="T34" fmla="*/ 804061 w 1856926"/>
                  <a:gd name="T35" fmla="*/ 879634 h 1315239"/>
                  <a:gd name="T36" fmla="*/ 866313 w 1856926"/>
                  <a:gd name="T37" fmla="*/ 897749 h 1315239"/>
                  <a:gd name="T38" fmla="*/ 1564976 w 1856926"/>
                  <a:gd name="T39" fmla="*/ 857761 h 1315239"/>
                  <a:gd name="T40" fmla="*/ 1565234 w 1856926"/>
                  <a:gd name="T41" fmla="*/ 857655 h 1315239"/>
                  <a:gd name="T42" fmla="*/ 1673662 w 1856926"/>
                  <a:gd name="T43" fmla="*/ 812594 h 1315239"/>
                  <a:gd name="T44" fmla="*/ 1969559 w 1856926"/>
                  <a:gd name="T45" fmla="*/ 615402 h 1315239"/>
                  <a:gd name="T46" fmla="*/ 1977741 w 1856926"/>
                  <a:gd name="T47" fmla="*/ 607240 h 1315239"/>
                  <a:gd name="T48" fmla="*/ 2055326 w 1856926"/>
                  <a:gd name="T49" fmla="*/ 529830 h 1315239"/>
                  <a:gd name="T50" fmla="*/ 2202506 w 1856926"/>
                  <a:gd name="T51" fmla="*/ 330211 h 1315239"/>
                  <a:gd name="T52" fmla="*/ 2306882 w 1856926"/>
                  <a:gd name="T53" fmla="*/ 105234 h 1315239"/>
                  <a:gd name="T54" fmla="*/ 2337505 w 1856926"/>
                  <a:gd name="T55" fmla="*/ 0 h 1315239"/>
                  <a:gd name="T56" fmla="*/ 2342741 w 1856926"/>
                  <a:gd name="T57" fmla="*/ 10303 h 1315239"/>
                  <a:gd name="T58" fmla="*/ 2438842 w 1856926"/>
                  <a:gd name="T59" fmla="*/ 352654 h 1315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6926"/>
                  <a:gd name="T91" fmla="*/ 0 h 1315239"/>
                  <a:gd name="T92" fmla="*/ 1856926 w 1856926"/>
                  <a:gd name="T93" fmla="*/ 1315239 h 13152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6926" h="1315239">
                    <a:moveTo>
                      <a:pt x="1849819" y="267482"/>
                    </a:moveTo>
                    <a:cubicBezTo>
                      <a:pt x="1853614" y="297053"/>
                      <a:pt x="1855981" y="326752"/>
                      <a:pt x="1856926" y="356471"/>
                    </a:cubicBezTo>
                    <a:lnTo>
                      <a:pt x="1856857" y="360832"/>
                    </a:lnTo>
                    <a:lnTo>
                      <a:pt x="1855509" y="445578"/>
                    </a:lnTo>
                    <a:cubicBezTo>
                      <a:pt x="1846066" y="593823"/>
                      <a:pt x="1801277" y="739816"/>
                      <a:pt x="1722016" y="869831"/>
                    </a:cubicBezTo>
                    <a:lnTo>
                      <a:pt x="1694357" y="910492"/>
                    </a:lnTo>
                    <a:lnTo>
                      <a:pt x="1670330" y="945813"/>
                    </a:lnTo>
                    <a:cubicBezTo>
                      <a:pt x="1633125" y="995043"/>
                      <a:pt x="1590431" y="1041279"/>
                      <a:pt x="1542307" y="1083639"/>
                    </a:cubicBezTo>
                    <a:cubicBezTo>
                      <a:pt x="1397932" y="1210721"/>
                      <a:pt x="1225176" y="1284891"/>
                      <a:pt x="1047757" y="1307658"/>
                    </a:cubicBezTo>
                    <a:lnTo>
                      <a:pt x="1035493" y="1308638"/>
                    </a:lnTo>
                    <a:lnTo>
                      <a:pt x="958769" y="1314767"/>
                    </a:lnTo>
                    <a:cubicBezTo>
                      <a:pt x="691295" y="1323281"/>
                      <a:pt x="422222" y="1216708"/>
                      <a:pt x="231600" y="1000146"/>
                    </a:cubicBezTo>
                    <a:cubicBezTo>
                      <a:pt x="40976" y="783585"/>
                      <a:pt x="-30593" y="503165"/>
                      <a:pt x="11790" y="238934"/>
                    </a:cubicBezTo>
                    <a:lnTo>
                      <a:pt x="27605" y="163603"/>
                    </a:lnTo>
                    <a:lnTo>
                      <a:pt x="32326" y="174964"/>
                    </a:lnTo>
                    <a:cubicBezTo>
                      <a:pt x="108805" y="336664"/>
                      <a:pt x="232729" y="478046"/>
                      <a:pt x="398206" y="576083"/>
                    </a:cubicBezTo>
                    <a:cubicBezTo>
                      <a:pt x="453364" y="608763"/>
                      <a:pt x="510529" y="635079"/>
                      <a:pt x="568847" y="655250"/>
                    </a:cubicBezTo>
                    <a:lnTo>
                      <a:pt x="609866" y="667187"/>
                    </a:lnTo>
                    <a:lnTo>
                      <a:pt x="657083" y="680927"/>
                    </a:lnTo>
                    <a:cubicBezTo>
                      <a:pt x="834856" y="723172"/>
                      <a:pt x="1019173" y="711098"/>
                      <a:pt x="1187007" y="650597"/>
                    </a:cubicBezTo>
                    <a:lnTo>
                      <a:pt x="1187203" y="650516"/>
                    </a:lnTo>
                    <a:lnTo>
                      <a:pt x="1269443" y="616338"/>
                    </a:lnTo>
                    <a:cubicBezTo>
                      <a:pt x="1350293" y="578099"/>
                      <a:pt x="1426064" y="527998"/>
                      <a:pt x="1493876" y="466772"/>
                    </a:cubicBezTo>
                    <a:lnTo>
                      <a:pt x="1500082" y="460581"/>
                    </a:lnTo>
                    <a:lnTo>
                      <a:pt x="1558929" y="401867"/>
                    </a:lnTo>
                    <a:cubicBezTo>
                      <a:pt x="1600388" y="356160"/>
                      <a:pt x="1637882" y="305618"/>
                      <a:pt x="1670562" y="250459"/>
                    </a:cubicBezTo>
                    <a:cubicBezTo>
                      <a:pt x="1703241" y="195301"/>
                      <a:pt x="1729558" y="138136"/>
                      <a:pt x="1749730" y="79818"/>
                    </a:cubicBezTo>
                    <a:lnTo>
                      <a:pt x="1772957" y="0"/>
                    </a:lnTo>
                    <a:lnTo>
                      <a:pt x="1776928" y="7815"/>
                    </a:lnTo>
                    <a:cubicBezTo>
                      <a:pt x="1814201" y="91229"/>
                      <a:pt x="1838435" y="178772"/>
                      <a:pt x="1849819" y="267482"/>
                    </a:cubicBezTo>
                    <a:close/>
                  </a:path>
                </a:pathLst>
              </a:custGeom>
              <a:grpFill/>
              <a:ln w="12700" cmpd="sng">
                <a:solidFill>
                  <a:srgbClr val="FFFFFF"/>
                </a:solidFill>
                <a:prstDash val="sysDash"/>
                <a:miter lim="800000"/>
                <a:tailEnd type="triangle" w="med" len="med"/>
              </a:ln>
            </p:spPr>
            <p:txBody>
              <a:bodyPr lIns="0" tIns="576000" rIns="0" bIns="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1" name="任意多边形 43"/>
              <p:cNvSpPr/>
              <p:nvPr/>
            </p:nvSpPr>
            <p:spPr bwMode="auto">
              <a:xfrm rot="21115618">
                <a:off x="6835137" y="4001633"/>
                <a:ext cx="2449513" cy="1822450"/>
              </a:xfrm>
              <a:custGeom>
                <a:avLst/>
                <a:gdLst>
                  <a:gd name="T0" fmla="*/ 2293327 w 1857377"/>
                  <a:gd name="T1" fmla="*/ 0 h 1381292"/>
                  <a:gd name="T2" fmla="*/ 2299366 w 1857377"/>
                  <a:gd name="T3" fmla="*/ 9855 h 1381292"/>
                  <a:gd name="T4" fmla="*/ 2422450 w 1857377"/>
                  <a:gd name="T5" fmla="*/ 343455 h 1381292"/>
                  <a:gd name="T6" fmla="*/ 2441100 w 1857377"/>
                  <a:gd name="T7" fmla="*/ 459383 h 1381292"/>
                  <a:gd name="T8" fmla="*/ 2441144 w 1857377"/>
                  <a:gd name="T9" fmla="*/ 459660 h 1381292"/>
                  <a:gd name="T10" fmla="*/ 2317790 w 1857377"/>
                  <a:gd name="T11" fmla="*/ 1148509 h 1381292"/>
                  <a:gd name="T12" fmla="*/ 2285714 w 1857377"/>
                  <a:gd name="T13" fmla="*/ 1204851 h 1381292"/>
                  <a:gd name="T14" fmla="*/ 2257847 w 1857377"/>
                  <a:gd name="T15" fmla="*/ 1253799 h 1381292"/>
                  <a:gd name="T16" fmla="*/ 2104080 w 1857377"/>
                  <a:gd name="T17" fmla="*/ 1448386 h 1381292"/>
                  <a:gd name="T18" fmla="*/ 1477672 w 1857377"/>
                  <a:gd name="T19" fmla="*/ 1794771 h 1381292"/>
                  <a:gd name="T20" fmla="*/ 1461657 w 1857377"/>
                  <a:gd name="T21" fmla="*/ 1797347 h 1381292"/>
                  <a:gd name="T22" fmla="*/ 1361466 w 1857377"/>
                  <a:gd name="T23" fmla="*/ 1813464 h 1381292"/>
                  <a:gd name="T24" fmla="*/ 372739 w 1857377"/>
                  <a:gd name="T25" fmla="*/ 1476399 h 1381292"/>
                  <a:gd name="T26" fmla="*/ 3864 w 1857377"/>
                  <a:gd name="T27" fmla="*/ 499095 h 1381292"/>
                  <a:gd name="T28" fmla="*/ 16731 w 1857377"/>
                  <a:gd name="T29" fmla="*/ 398432 h 1381292"/>
                  <a:gd name="T30" fmla="*/ 24130 w 1857377"/>
                  <a:gd name="T31" fmla="*/ 412864 h 1381292"/>
                  <a:gd name="T32" fmla="*/ 547132 w 1857377"/>
                  <a:gd name="T33" fmla="*/ 901574 h 1381292"/>
                  <a:gd name="T34" fmla="*/ 779714 w 1857377"/>
                  <a:gd name="T35" fmla="*/ 987685 h 1381292"/>
                  <a:gd name="T36" fmla="*/ 834874 w 1857377"/>
                  <a:gd name="T37" fmla="*/ 999062 h 1381292"/>
                  <a:gd name="T38" fmla="*/ 898373 w 1857377"/>
                  <a:gd name="T39" fmla="*/ 1012157 h 1381292"/>
                  <a:gd name="T40" fmla="*/ 1482427 w 1857377"/>
                  <a:gd name="T41" fmla="*/ 959976 h 1381292"/>
                  <a:gd name="T42" fmla="*/ 1586283 w 1857377"/>
                  <a:gd name="T43" fmla="*/ 918730 h 1381292"/>
                  <a:gd name="T44" fmla="*/ 1591626 w 1857377"/>
                  <a:gd name="T45" fmla="*/ 916609 h 1381292"/>
                  <a:gd name="T46" fmla="*/ 1889179 w 1857377"/>
                  <a:gd name="T47" fmla="*/ 725720 h 1381292"/>
                  <a:gd name="T48" fmla="*/ 1974814 w 1857377"/>
                  <a:gd name="T49" fmla="*/ 634904 h 1381292"/>
                  <a:gd name="T50" fmla="*/ 2054278 w 1857377"/>
                  <a:gd name="T51" fmla="*/ 550633 h 1381292"/>
                  <a:gd name="T52" fmla="*/ 2185078 w 1857377"/>
                  <a:gd name="T53" fmla="*/ 339919 h 1381292"/>
                  <a:gd name="T54" fmla="*/ 2271188 w 1857377"/>
                  <a:gd name="T55" fmla="*/ 107338 h 13812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7377"/>
                  <a:gd name="T85" fmla="*/ 0 h 1381292"/>
                  <a:gd name="T86" fmla="*/ 1857377 w 1857377"/>
                  <a:gd name="T87" fmla="*/ 1381292 h 13812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7377" h="1381292">
                    <a:moveTo>
                      <a:pt x="1739448" y="0"/>
                    </a:moveTo>
                    <a:lnTo>
                      <a:pt x="1744029" y="7475"/>
                    </a:lnTo>
                    <a:cubicBezTo>
                      <a:pt x="1787833" y="87651"/>
                      <a:pt x="1818968" y="172985"/>
                      <a:pt x="1837386" y="260505"/>
                    </a:cubicBezTo>
                    <a:lnTo>
                      <a:pt x="1851531" y="348434"/>
                    </a:lnTo>
                    <a:lnTo>
                      <a:pt x="1851565" y="348644"/>
                    </a:lnTo>
                    <a:cubicBezTo>
                      <a:pt x="1871437" y="525939"/>
                      <a:pt x="1840377" y="708021"/>
                      <a:pt x="1758003" y="871124"/>
                    </a:cubicBezTo>
                    <a:lnTo>
                      <a:pt x="1733674" y="913859"/>
                    </a:lnTo>
                    <a:lnTo>
                      <a:pt x="1712537" y="950985"/>
                    </a:lnTo>
                    <a:cubicBezTo>
                      <a:pt x="1679375" y="1003024"/>
                      <a:pt x="1640503" y="1052515"/>
                      <a:pt x="1595908" y="1098576"/>
                    </a:cubicBezTo>
                    <a:cubicBezTo>
                      <a:pt x="1462123" y="1236763"/>
                      <a:pt x="1295828" y="1324466"/>
                      <a:pt x="1120788" y="1361303"/>
                    </a:cubicBezTo>
                    <a:lnTo>
                      <a:pt x="1108641" y="1363257"/>
                    </a:lnTo>
                    <a:lnTo>
                      <a:pt x="1032648" y="1375481"/>
                    </a:lnTo>
                    <a:cubicBezTo>
                      <a:pt x="766706" y="1405288"/>
                      <a:pt x="489995" y="1320501"/>
                      <a:pt x="282716" y="1119823"/>
                    </a:cubicBezTo>
                    <a:cubicBezTo>
                      <a:pt x="75438" y="919146"/>
                      <a:pt x="-18256" y="645323"/>
                      <a:pt x="2931" y="378555"/>
                    </a:cubicBezTo>
                    <a:lnTo>
                      <a:pt x="12690" y="302204"/>
                    </a:lnTo>
                    <a:lnTo>
                      <a:pt x="18302" y="313150"/>
                    </a:lnTo>
                    <a:cubicBezTo>
                      <a:pt x="107426" y="468240"/>
                      <a:pt x="242225" y="599294"/>
                      <a:pt x="414990" y="683828"/>
                    </a:cubicBezTo>
                    <a:cubicBezTo>
                      <a:pt x="472578" y="712007"/>
                      <a:pt x="531659" y="733683"/>
                      <a:pt x="591399" y="749142"/>
                    </a:cubicBezTo>
                    <a:lnTo>
                      <a:pt x="633237" y="757771"/>
                    </a:lnTo>
                    <a:lnTo>
                      <a:pt x="681400" y="767704"/>
                    </a:lnTo>
                    <a:cubicBezTo>
                      <a:pt x="831880" y="790988"/>
                      <a:pt x="983881" y="776308"/>
                      <a:pt x="1124395" y="728125"/>
                    </a:cubicBezTo>
                    <a:lnTo>
                      <a:pt x="1203168" y="696841"/>
                    </a:lnTo>
                    <a:lnTo>
                      <a:pt x="1207220" y="695232"/>
                    </a:lnTo>
                    <a:cubicBezTo>
                      <a:pt x="1288460" y="658388"/>
                      <a:pt x="1364625" y="609806"/>
                      <a:pt x="1432909" y="550446"/>
                    </a:cubicBezTo>
                    <a:lnTo>
                      <a:pt x="1497862" y="481564"/>
                    </a:lnTo>
                    <a:lnTo>
                      <a:pt x="1558134" y="417646"/>
                    </a:lnTo>
                    <a:cubicBezTo>
                      <a:pt x="1595818" y="368781"/>
                      <a:pt x="1629164" y="315411"/>
                      <a:pt x="1657343" y="257823"/>
                    </a:cubicBezTo>
                    <a:cubicBezTo>
                      <a:pt x="1685521" y="200235"/>
                      <a:pt x="1707197" y="141155"/>
                      <a:pt x="1722656" y="81414"/>
                    </a:cubicBezTo>
                    <a:lnTo>
                      <a:pt x="1739448" y="0"/>
                    </a:lnTo>
                    <a:close/>
                  </a:path>
                </a:pathLst>
              </a:custGeom>
              <a:grpFill/>
              <a:ln w="12700" cmpd="sng">
                <a:solidFill>
                  <a:srgbClr val="FFFFFF"/>
                </a:solidFill>
                <a:prstDash val="sysDash"/>
                <a:miter lim="800000"/>
                <a:tailEnd type="triangle" w="med" len="med"/>
              </a:ln>
            </p:spPr>
            <p:txBody>
              <a:bodyPr lIns="0" tIns="648000" rIns="0" bIns="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250" fill="hold"/>
                                        <p:tgtEl>
                                          <p:spTgt spid="33"/>
                                        </p:tgtEl>
                                        <p:attrNameLst>
                                          <p:attrName>ppt_x</p:attrName>
                                        </p:attrNameLst>
                                      </p:cBhvr>
                                      <p:tavLst>
                                        <p:tav tm="0">
                                          <p:val>
                                            <p:strVal val="0-#ppt_w/2"/>
                                          </p:val>
                                        </p:tav>
                                        <p:tav tm="100000">
                                          <p:val>
                                            <p:strVal val="#ppt_x"/>
                                          </p:val>
                                        </p:tav>
                                      </p:tavLst>
                                    </p:anim>
                                    <p:anim calcmode="lin" valueType="num">
                                      <p:cBhvr additive="base">
                                        <p:cTn id="12" dur="25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0-#ppt_w/2"/>
                                          </p:val>
                                        </p:tav>
                                        <p:tav tm="100000">
                                          <p:val>
                                            <p:strVal val="#ppt_x"/>
                                          </p:val>
                                        </p:tav>
                                      </p:tavLst>
                                    </p:anim>
                                    <p:anim calcmode="lin" valueType="num">
                                      <p:cBhvr additive="base">
                                        <p:cTn id="17" dur="25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250" fill="hold"/>
                                        <p:tgtEl>
                                          <p:spTgt spid="44"/>
                                        </p:tgtEl>
                                        <p:attrNameLst>
                                          <p:attrName>ppt_x</p:attrName>
                                        </p:attrNameLst>
                                      </p:cBhvr>
                                      <p:tavLst>
                                        <p:tav tm="0">
                                          <p:val>
                                            <p:strVal val="1+#ppt_w/2"/>
                                          </p:val>
                                        </p:tav>
                                        <p:tav tm="100000">
                                          <p:val>
                                            <p:strVal val="#ppt_x"/>
                                          </p:val>
                                        </p:tav>
                                      </p:tavLst>
                                    </p:anim>
                                    <p:anim calcmode="lin" valueType="num">
                                      <p:cBhvr additive="base">
                                        <p:cTn id="22" dur="250" fill="hold"/>
                                        <p:tgtEl>
                                          <p:spTgt spid="4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250" fill="hold"/>
                                        <p:tgtEl>
                                          <p:spTgt spid="22"/>
                                        </p:tgtEl>
                                        <p:attrNameLst>
                                          <p:attrName>ppt_x</p:attrName>
                                        </p:attrNameLst>
                                      </p:cBhvr>
                                      <p:tavLst>
                                        <p:tav tm="0">
                                          <p:val>
                                            <p:strVal val="1+#ppt_w/2"/>
                                          </p:val>
                                        </p:tav>
                                        <p:tav tm="100000">
                                          <p:val>
                                            <p:strVal val="#ppt_x"/>
                                          </p:val>
                                        </p:tav>
                                      </p:tavLst>
                                    </p:anim>
                                    <p:anim calcmode="lin" valueType="num">
                                      <p:cBhvr additive="base">
                                        <p:cTn id="27" dur="250" fill="hold"/>
                                        <p:tgtEl>
                                          <p:spTgt spid="2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strVal val="#ppt_x"/>
                                          </p:val>
                                        </p:tav>
                                        <p:tav tm="100000">
                                          <p:val>
                                            <p:strVal val="#ppt_x"/>
                                          </p:val>
                                        </p:tav>
                                      </p:tavLst>
                                    </p:anim>
                                    <p:anim calcmode="lin" valueType="num">
                                      <p:cBhvr>
                                        <p:cTn id="33"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教学完成情况</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AutoShape 9"/>
          <p:cNvSpPr>
            <a:spLocks noChangeArrowheads="1"/>
          </p:cNvSpPr>
          <p:nvPr/>
        </p:nvSpPr>
        <p:spPr bwMode="auto">
          <a:xfrm rot="16200000" flipH="1">
            <a:off x="3338220" y="3310508"/>
            <a:ext cx="2068252" cy="1189532"/>
          </a:xfrm>
          <a:prstGeom prst="chevron">
            <a:avLst>
              <a:gd name="adj" fmla="val 0"/>
            </a:avLst>
          </a:prstGeom>
          <a:solidFill>
            <a:srgbClr val="87C38D"/>
          </a:solidFill>
          <a:ln>
            <a:noFill/>
          </a:ln>
        </p:spPr>
        <p:txBody>
          <a:bodyPr vert="eaVert"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NO.2</a:t>
            </a:r>
            <a:endParaRPr lang="en-US" altLang="zh-CN" sz="2400" dirty="0">
              <a:solidFill>
                <a:srgbClr val="F8F8F8"/>
              </a:solidFill>
              <a:latin typeface="微软雅黑" panose="020B0503020204020204" pitchFamily="34" charset="-122"/>
              <a:ea typeface="微软雅黑" panose="020B0503020204020204" pitchFamily="34" charset="-122"/>
            </a:endParaRPr>
          </a:p>
        </p:txBody>
      </p:sp>
      <p:sp>
        <p:nvSpPr>
          <p:cNvPr id="11" name="AutoShape 10"/>
          <p:cNvSpPr>
            <a:spLocks noChangeArrowheads="1"/>
          </p:cNvSpPr>
          <p:nvPr/>
        </p:nvSpPr>
        <p:spPr bwMode="auto">
          <a:xfrm rot="16200000">
            <a:off x="1389618" y="3310508"/>
            <a:ext cx="2068252" cy="1189532"/>
          </a:xfrm>
          <a:prstGeom prst="homePlate">
            <a:avLst>
              <a:gd name="adj" fmla="val 0"/>
            </a:avLst>
          </a:prstGeom>
          <a:solidFill>
            <a:srgbClr val="87C38D"/>
          </a:solidFill>
          <a:ln>
            <a:noFill/>
          </a:ln>
        </p:spPr>
        <p:txBody>
          <a:bodyPr vert="eaVert"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NO.1</a:t>
            </a:r>
            <a:endParaRPr lang="en-US" altLang="zh-CN" sz="2400" dirty="0">
              <a:solidFill>
                <a:srgbClr val="F8F8F8"/>
              </a:solidFill>
              <a:latin typeface="微软雅黑" panose="020B0503020204020204" pitchFamily="34" charset="-122"/>
              <a:ea typeface="微软雅黑" panose="020B0503020204020204" pitchFamily="34" charset="-122"/>
            </a:endParaRPr>
          </a:p>
        </p:txBody>
      </p:sp>
      <p:sp>
        <p:nvSpPr>
          <p:cNvPr id="12" name="AutoShape 11"/>
          <p:cNvSpPr>
            <a:spLocks noChangeArrowheads="1"/>
          </p:cNvSpPr>
          <p:nvPr/>
        </p:nvSpPr>
        <p:spPr bwMode="auto">
          <a:xfrm rot="16200000">
            <a:off x="5286821" y="3310508"/>
            <a:ext cx="2068252" cy="1189532"/>
          </a:xfrm>
          <a:prstGeom prst="chevron">
            <a:avLst>
              <a:gd name="adj" fmla="val 0"/>
            </a:avLst>
          </a:prstGeom>
          <a:solidFill>
            <a:srgbClr val="87C38D"/>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NO.3</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13" name="AutoShape 12"/>
          <p:cNvSpPr>
            <a:spLocks noChangeArrowheads="1"/>
          </p:cNvSpPr>
          <p:nvPr/>
        </p:nvSpPr>
        <p:spPr bwMode="auto">
          <a:xfrm rot="16200000" flipH="1">
            <a:off x="7233523" y="3310508"/>
            <a:ext cx="2068254" cy="1189532"/>
          </a:xfrm>
          <a:prstGeom prst="chevron">
            <a:avLst>
              <a:gd name="adj" fmla="val 0"/>
            </a:avLst>
          </a:prstGeom>
          <a:solidFill>
            <a:srgbClr val="87C38D"/>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NO.4</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15" name="AutoShape 13"/>
          <p:cNvSpPr>
            <a:spLocks noChangeArrowheads="1"/>
          </p:cNvSpPr>
          <p:nvPr/>
        </p:nvSpPr>
        <p:spPr bwMode="auto">
          <a:xfrm rot="16200000">
            <a:off x="9140342" y="3310508"/>
            <a:ext cx="2068254" cy="1189532"/>
          </a:xfrm>
          <a:prstGeom prst="chevron">
            <a:avLst>
              <a:gd name="adj" fmla="val 0"/>
            </a:avLst>
          </a:prstGeom>
          <a:solidFill>
            <a:srgbClr val="87C38D"/>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NO.5</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16" name="TextBox 13"/>
          <p:cNvSpPr txBox="1"/>
          <p:nvPr/>
        </p:nvSpPr>
        <p:spPr>
          <a:xfrm>
            <a:off x="1348392" y="208801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1352473" y="2373920"/>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5245595" y="208801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5249676" y="2373920"/>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8914346" y="208801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8918427" y="2373920"/>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6963697" y="5115423"/>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6967778" y="5401328"/>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3068392" y="5115423"/>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3072473" y="5401328"/>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 fill="hold"/>
                                        <p:tgtEl>
                                          <p:spTgt spid="11"/>
                                        </p:tgtEl>
                                        <p:attrNameLst>
                                          <p:attrName>ppt_x</p:attrName>
                                        </p:attrNameLst>
                                      </p:cBhvr>
                                      <p:tavLst>
                                        <p:tav tm="0">
                                          <p:val>
                                            <p:strVal val="0-#ppt_w/2"/>
                                          </p:val>
                                        </p:tav>
                                        <p:tav tm="100000">
                                          <p:val>
                                            <p:strVal val="#ppt_x"/>
                                          </p:val>
                                        </p:tav>
                                      </p:tavLst>
                                    </p:anim>
                                    <p:anim calcmode="lin" valueType="num">
                                      <p:cBhvr additive="base">
                                        <p:cTn id="12" dur="3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300" fill="hold"/>
                                        <p:tgtEl>
                                          <p:spTgt spid="8"/>
                                        </p:tgtEl>
                                        <p:attrNameLst>
                                          <p:attrName>ppt_x</p:attrName>
                                        </p:attrNameLst>
                                      </p:cBhvr>
                                      <p:tavLst>
                                        <p:tav tm="0">
                                          <p:val>
                                            <p:strVal val="0-#ppt_w/2"/>
                                          </p:val>
                                        </p:tav>
                                        <p:tav tm="100000">
                                          <p:val>
                                            <p:strVal val="#ppt_x"/>
                                          </p:val>
                                        </p:tav>
                                      </p:tavLst>
                                    </p:anim>
                                    <p:anim calcmode="lin" valueType="num">
                                      <p:cBhvr additive="base">
                                        <p:cTn id="17" dur="3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300" fill="hold"/>
                                        <p:tgtEl>
                                          <p:spTgt spid="12"/>
                                        </p:tgtEl>
                                        <p:attrNameLst>
                                          <p:attrName>ppt_x</p:attrName>
                                        </p:attrNameLst>
                                      </p:cBhvr>
                                      <p:tavLst>
                                        <p:tav tm="0">
                                          <p:val>
                                            <p:strVal val="0-#ppt_w/2"/>
                                          </p:val>
                                        </p:tav>
                                        <p:tav tm="100000">
                                          <p:val>
                                            <p:strVal val="#ppt_x"/>
                                          </p:val>
                                        </p:tav>
                                      </p:tavLst>
                                    </p:anim>
                                    <p:anim calcmode="lin" valueType="num">
                                      <p:cBhvr additive="base">
                                        <p:cTn id="22" dur="30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300" fill="hold"/>
                                        <p:tgtEl>
                                          <p:spTgt spid="13"/>
                                        </p:tgtEl>
                                        <p:attrNameLst>
                                          <p:attrName>ppt_x</p:attrName>
                                        </p:attrNameLst>
                                      </p:cBhvr>
                                      <p:tavLst>
                                        <p:tav tm="0">
                                          <p:val>
                                            <p:strVal val="0-#ppt_w/2"/>
                                          </p:val>
                                        </p:tav>
                                        <p:tav tm="100000">
                                          <p:val>
                                            <p:strVal val="#ppt_x"/>
                                          </p:val>
                                        </p:tav>
                                      </p:tavLst>
                                    </p:anim>
                                    <p:anim calcmode="lin" valueType="num">
                                      <p:cBhvr additive="base">
                                        <p:cTn id="27" dur="3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300" fill="hold"/>
                                        <p:tgtEl>
                                          <p:spTgt spid="15"/>
                                        </p:tgtEl>
                                        <p:attrNameLst>
                                          <p:attrName>ppt_x</p:attrName>
                                        </p:attrNameLst>
                                      </p:cBhvr>
                                      <p:tavLst>
                                        <p:tav tm="0">
                                          <p:val>
                                            <p:strVal val="0-#ppt_w/2"/>
                                          </p:val>
                                        </p:tav>
                                        <p:tav tm="100000">
                                          <p:val>
                                            <p:strVal val="#ppt_x"/>
                                          </p:val>
                                        </p:tav>
                                      </p:tavLst>
                                    </p:anim>
                                    <p:anim calcmode="lin" valueType="num">
                                      <p:cBhvr additive="base">
                                        <p:cTn id="32" dur="30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250" fill="hold"/>
                                        <p:tgtEl>
                                          <p:spTgt spid="16"/>
                                        </p:tgtEl>
                                        <p:attrNameLst>
                                          <p:attrName>ppt_x</p:attrName>
                                        </p:attrNameLst>
                                      </p:cBhvr>
                                      <p:tavLst>
                                        <p:tav tm="0">
                                          <p:val>
                                            <p:strVal val="#ppt_x"/>
                                          </p:val>
                                        </p:tav>
                                        <p:tav tm="100000">
                                          <p:val>
                                            <p:strVal val="#ppt_x"/>
                                          </p:val>
                                        </p:tav>
                                      </p:tavLst>
                                    </p:anim>
                                    <p:anim calcmode="lin" valueType="num">
                                      <p:cBhvr additive="base">
                                        <p:cTn id="37" dur="25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250" fill="hold"/>
                                        <p:tgtEl>
                                          <p:spTgt spid="17"/>
                                        </p:tgtEl>
                                        <p:attrNameLst>
                                          <p:attrName>ppt_x</p:attrName>
                                        </p:attrNameLst>
                                      </p:cBhvr>
                                      <p:tavLst>
                                        <p:tav tm="0">
                                          <p:val>
                                            <p:strVal val="#ppt_x"/>
                                          </p:val>
                                        </p:tav>
                                        <p:tav tm="100000">
                                          <p:val>
                                            <p:strVal val="#ppt_x"/>
                                          </p:val>
                                        </p:tav>
                                      </p:tavLst>
                                    </p:anim>
                                    <p:anim calcmode="lin" valueType="num">
                                      <p:cBhvr additive="base">
                                        <p:cTn id="42" dur="250" fill="hold"/>
                                        <p:tgtEl>
                                          <p:spTgt spid="17"/>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fill="hold"/>
                                        <p:tgtEl>
                                          <p:spTgt spid="18"/>
                                        </p:tgtEl>
                                        <p:attrNameLst>
                                          <p:attrName>ppt_x</p:attrName>
                                        </p:attrNameLst>
                                      </p:cBhvr>
                                      <p:tavLst>
                                        <p:tav tm="0">
                                          <p:val>
                                            <p:strVal val="#ppt_x"/>
                                          </p:val>
                                        </p:tav>
                                        <p:tav tm="100000">
                                          <p:val>
                                            <p:strVal val="#ppt_x"/>
                                          </p:val>
                                        </p:tav>
                                      </p:tavLst>
                                    </p:anim>
                                    <p:anim calcmode="lin" valueType="num">
                                      <p:cBhvr additive="base">
                                        <p:cTn id="47" dur="250" fill="hold"/>
                                        <p:tgtEl>
                                          <p:spTgt spid="18"/>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50" fill="hold"/>
                                        <p:tgtEl>
                                          <p:spTgt spid="20"/>
                                        </p:tgtEl>
                                        <p:attrNameLst>
                                          <p:attrName>ppt_x</p:attrName>
                                        </p:attrNameLst>
                                      </p:cBhvr>
                                      <p:tavLst>
                                        <p:tav tm="0">
                                          <p:val>
                                            <p:strVal val="#ppt_x"/>
                                          </p:val>
                                        </p:tav>
                                        <p:tav tm="100000">
                                          <p:val>
                                            <p:strVal val="#ppt_x"/>
                                          </p:val>
                                        </p:tav>
                                      </p:tavLst>
                                    </p:anim>
                                    <p:anim calcmode="lin" valueType="num">
                                      <p:cBhvr additive="base">
                                        <p:cTn id="57" dur="25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250" fill="hold"/>
                                        <p:tgtEl>
                                          <p:spTgt spid="21"/>
                                        </p:tgtEl>
                                        <p:attrNameLst>
                                          <p:attrName>ppt_x</p:attrName>
                                        </p:attrNameLst>
                                      </p:cBhvr>
                                      <p:tavLst>
                                        <p:tav tm="0">
                                          <p:val>
                                            <p:strVal val="#ppt_x"/>
                                          </p:val>
                                        </p:tav>
                                        <p:tav tm="100000">
                                          <p:val>
                                            <p:strVal val="#ppt_x"/>
                                          </p:val>
                                        </p:tav>
                                      </p:tavLst>
                                    </p:anim>
                                    <p:anim calcmode="lin" valueType="num">
                                      <p:cBhvr additive="base">
                                        <p:cTn id="62" dur="250" fill="hold"/>
                                        <p:tgtEl>
                                          <p:spTgt spid="21"/>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250" fill="hold"/>
                                        <p:tgtEl>
                                          <p:spTgt spid="22"/>
                                        </p:tgtEl>
                                        <p:attrNameLst>
                                          <p:attrName>ppt_x</p:attrName>
                                        </p:attrNameLst>
                                      </p:cBhvr>
                                      <p:tavLst>
                                        <p:tav tm="0">
                                          <p:val>
                                            <p:strVal val="#ppt_x"/>
                                          </p:val>
                                        </p:tav>
                                        <p:tav tm="100000">
                                          <p:val>
                                            <p:strVal val="#ppt_x"/>
                                          </p:val>
                                        </p:tav>
                                      </p:tavLst>
                                    </p:anim>
                                    <p:anim calcmode="lin" valueType="num">
                                      <p:cBhvr additive="base">
                                        <p:cTn id="67" dur="250" fill="hold"/>
                                        <p:tgtEl>
                                          <p:spTgt spid="2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250" fill="hold"/>
                                        <p:tgtEl>
                                          <p:spTgt spid="23"/>
                                        </p:tgtEl>
                                        <p:attrNameLst>
                                          <p:attrName>ppt_x</p:attrName>
                                        </p:attrNameLst>
                                      </p:cBhvr>
                                      <p:tavLst>
                                        <p:tav tm="0">
                                          <p:val>
                                            <p:strVal val="#ppt_x"/>
                                          </p:val>
                                        </p:tav>
                                        <p:tav tm="100000">
                                          <p:val>
                                            <p:strVal val="#ppt_x"/>
                                          </p:val>
                                        </p:tav>
                                      </p:tavLst>
                                    </p:anim>
                                    <p:anim calcmode="lin" valueType="num">
                                      <p:cBhvr additive="base">
                                        <p:cTn id="72" dur="250" fill="hold"/>
                                        <p:tgtEl>
                                          <p:spTgt spid="23"/>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250" fill="hold"/>
                                        <p:tgtEl>
                                          <p:spTgt spid="24"/>
                                        </p:tgtEl>
                                        <p:attrNameLst>
                                          <p:attrName>ppt_x</p:attrName>
                                        </p:attrNameLst>
                                      </p:cBhvr>
                                      <p:tavLst>
                                        <p:tav tm="0">
                                          <p:val>
                                            <p:strVal val="#ppt_x"/>
                                          </p:val>
                                        </p:tav>
                                        <p:tav tm="100000">
                                          <p:val>
                                            <p:strVal val="#ppt_x"/>
                                          </p:val>
                                        </p:tav>
                                      </p:tavLst>
                                    </p:anim>
                                    <p:anim calcmode="lin" valueType="num">
                                      <p:cBhvr additive="base">
                                        <p:cTn id="77" dur="250" fill="hold"/>
                                        <p:tgtEl>
                                          <p:spTgt spid="24"/>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250" fill="hold"/>
                                        <p:tgtEl>
                                          <p:spTgt spid="25"/>
                                        </p:tgtEl>
                                        <p:attrNameLst>
                                          <p:attrName>ppt_x</p:attrName>
                                        </p:attrNameLst>
                                      </p:cBhvr>
                                      <p:tavLst>
                                        <p:tav tm="0">
                                          <p:val>
                                            <p:strVal val="#ppt_x"/>
                                          </p:val>
                                        </p:tav>
                                        <p:tav tm="100000">
                                          <p:val>
                                            <p:strVal val="#ppt_x"/>
                                          </p:val>
                                        </p:tav>
                                      </p:tavLst>
                                    </p:anim>
                                    <p:anim calcmode="lin" valueType="num">
                                      <p:cBhvr additive="base">
                                        <p:cTn id="82" dur="2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p:bldP spid="17" grpId="0"/>
      <p:bldP spid="18" grpId="0"/>
      <p:bldP spid="19" grpId="0"/>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87C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Shape 18"/>
          <p:cNvSpPr/>
          <p:nvPr/>
        </p:nvSpPr>
        <p:spPr>
          <a:xfrm>
            <a:off x="4446626" y="1751694"/>
            <a:ext cx="3363874" cy="768205"/>
          </a:xfrm>
          <a:prstGeom prst="roundRect">
            <a:avLst>
              <a:gd name="adj" fmla="val 27435"/>
            </a:avLst>
          </a:prstGeom>
          <a:solidFill>
            <a:srgbClr val="87C38D"/>
          </a:solidFill>
          <a:ln w="12700" cap="flat">
            <a:solidFill>
              <a:srgbClr val="87C38D"/>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750" b="0" i="0" u="none" strike="noStrike" kern="0" cap="none" spc="0" normalizeH="0" baseline="0" noProof="0">
              <a:ln>
                <a:noFill/>
              </a:ln>
              <a:solidFill>
                <a:srgbClr val="87C38D"/>
              </a:solidFill>
              <a:effectLst/>
              <a:uLnTx/>
              <a:uFillTx/>
              <a:latin typeface="华文新魏" panose="02010800040101010101" pitchFamily="2" charset="-122"/>
              <a:ea typeface="华文新魏" panose="02010800040101010101" pitchFamily="2" charset="-122"/>
            </a:endParaRPr>
          </a:p>
        </p:txBody>
      </p:sp>
      <p:sp>
        <p:nvSpPr>
          <p:cNvPr id="14" name="Subtitle 2"/>
          <p:cNvSpPr txBox="1"/>
          <p:nvPr/>
        </p:nvSpPr>
        <p:spPr>
          <a:xfrm>
            <a:off x="4837151" y="1890531"/>
            <a:ext cx="2582824" cy="5093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4000" dirty="0">
                <a:solidFill>
                  <a:schemeClr val="bg1"/>
                </a:solidFill>
                <a:latin typeface="华文新魏" panose="02010800040101010101" pitchFamily="2" charset="-122"/>
                <a:ea typeface="华文新魏" panose="02010800040101010101" pitchFamily="2" charset="-122"/>
                <a:cs typeface="Open Sans" panose="020B0606030504020204" pitchFamily="34" charset="0"/>
              </a:rPr>
              <a:t>第三部分</a:t>
            </a:r>
            <a:endParaRPr lang="id-ID" sz="4000" dirty="0">
              <a:solidFill>
                <a:schemeClr val="bg1"/>
              </a:solidFill>
              <a:latin typeface="华文新魏" panose="02010800040101010101" pitchFamily="2" charset="-122"/>
              <a:ea typeface="华文新魏" panose="02010800040101010101" pitchFamily="2" charset="-122"/>
              <a:cs typeface="Open Sans" panose="020B0606030504020204" pitchFamily="34" charset="0"/>
            </a:endParaRPr>
          </a:p>
        </p:txBody>
      </p:sp>
      <p:grpSp>
        <p:nvGrpSpPr>
          <p:cNvPr id="15" name="组合 14"/>
          <p:cNvGrpSpPr/>
          <p:nvPr/>
        </p:nvGrpSpPr>
        <p:grpSpPr>
          <a:xfrm>
            <a:off x="4257073" y="2610598"/>
            <a:ext cx="3724096" cy="1133654"/>
            <a:chOff x="5567425" y="2714405"/>
            <a:chExt cx="3724096" cy="1133654"/>
          </a:xfrm>
        </p:grpSpPr>
        <p:sp>
          <p:nvSpPr>
            <p:cNvPr id="16" name="矩形 15"/>
            <p:cNvSpPr/>
            <p:nvPr/>
          </p:nvSpPr>
          <p:spPr>
            <a:xfrm>
              <a:off x="5567425" y="2714405"/>
              <a:ext cx="3724096" cy="800219"/>
            </a:xfrm>
            <a:prstGeom prst="rect">
              <a:avLst/>
            </a:prstGeom>
          </p:spPr>
          <p:txBody>
            <a:bodyPr wrap="none">
              <a:spAutoFit/>
            </a:bodyPr>
            <a:lstStyle/>
            <a:p>
              <a:pPr algn="ctr"/>
              <a:r>
                <a:rPr kumimoji="1" lang="zh-CN" altLang="en-US" sz="4600" dirty="0">
                  <a:solidFill>
                    <a:srgbClr val="87C38D"/>
                  </a:solidFill>
                  <a:latin typeface="华文新魏" panose="02010800040101010101" pitchFamily="2" charset="-122"/>
                  <a:ea typeface="华文新魏" panose="02010800040101010101" pitchFamily="2" charset="-122"/>
                </a:rPr>
                <a:t>教学成果综述</a:t>
              </a:r>
              <a:endParaRPr kumimoji="1" lang="zh-CN" altLang="en-US" sz="4600" dirty="0">
                <a:solidFill>
                  <a:srgbClr val="87C38D"/>
                </a:solidFill>
                <a:latin typeface="华文新魏" panose="02010800040101010101" pitchFamily="2" charset="-122"/>
                <a:ea typeface="华文新魏" panose="02010800040101010101" pitchFamily="2" charset="-122"/>
              </a:endParaRPr>
            </a:p>
          </p:txBody>
        </p:sp>
        <p:sp>
          <p:nvSpPr>
            <p:cNvPr id="18" name="矩形 17"/>
            <p:cNvSpPr/>
            <p:nvPr/>
          </p:nvSpPr>
          <p:spPr>
            <a:xfrm>
              <a:off x="5624539" y="3435638"/>
              <a:ext cx="3619518" cy="412421"/>
            </a:xfrm>
            <a:prstGeom prst="rect">
              <a:avLst/>
            </a:prstGeom>
          </p:spPr>
          <p:txBody>
            <a:bodyPr wrap="square">
              <a:spAutoFit/>
            </a:bodyPr>
            <a:lstStyle/>
            <a:p>
              <a:pPr algn="ctr">
                <a:lnSpc>
                  <a:spcPct val="130000"/>
                </a:lnSpc>
              </a:pPr>
              <a:r>
                <a:rPr lang="zh-CN" altLang="en-US" sz="800" dirty="0">
                  <a:solidFill>
                    <a:schemeClr val="bg1">
                      <a:lumMod val="65000"/>
                    </a:schemeClr>
                  </a:solidFill>
                  <a:latin typeface="华文新魏" panose="02010800040101010101" pitchFamily="2" charset="-122"/>
                  <a:ea typeface="华文新魏" panose="02010800040101010101" pitchFamily="2" charset="-122"/>
                </a:rPr>
                <a:t>点击此处添加文本内容，如关键词、部分简单介绍等。点击此处添加文本内容如关键词、部分简单介绍等。点击此处添加文本内容，如关键词、部分简</a:t>
              </a:r>
              <a:endParaRPr lang="en-US" altLang="zh-CN" sz="800" dirty="0">
                <a:solidFill>
                  <a:schemeClr val="bg1">
                    <a:lumMod val="65000"/>
                  </a:schemeClr>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教学成果综述</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TextBox 54"/>
          <p:cNvSpPr txBox="1"/>
          <p:nvPr/>
        </p:nvSpPr>
        <p:spPr>
          <a:xfrm>
            <a:off x="6801235" y="3025016"/>
            <a:ext cx="553631" cy="711838"/>
          </a:xfrm>
          <a:prstGeom prst="rect">
            <a:avLst/>
          </a:prstGeom>
          <a:noFill/>
        </p:spPr>
        <p:txBody>
          <a:bodyPr wrap="square" lIns="49634" tIns="24817" rIns="49634" bIns="24817" rtlCol="0">
            <a:spAutoFit/>
          </a:bodyPr>
          <a:lstStyle/>
          <a:p>
            <a:r>
              <a:rPr lang="id-ID" sz="4300" dirty="0">
                <a:solidFill>
                  <a:schemeClr val="bg1">
                    <a:lumMod val="50000"/>
                  </a:schemeClr>
                </a:solidFill>
                <a:latin typeface="+mj-lt"/>
              </a:rPr>
              <a:t>1</a:t>
            </a:r>
            <a:r>
              <a:rPr lang="en-US" sz="4300" dirty="0">
                <a:solidFill>
                  <a:schemeClr val="bg1">
                    <a:lumMod val="50000"/>
                  </a:schemeClr>
                </a:solidFill>
                <a:latin typeface="+mj-lt"/>
              </a:rPr>
              <a:t>.</a:t>
            </a:r>
            <a:endParaRPr lang="id-ID" sz="4300" dirty="0">
              <a:solidFill>
                <a:schemeClr val="bg1">
                  <a:lumMod val="50000"/>
                </a:schemeClr>
              </a:solidFill>
              <a:latin typeface="+mj-lt"/>
            </a:endParaRPr>
          </a:p>
        </p:txBody>
      </p:sp>
      <p:sp>
        <p:nvSpPr>
          <p:cNvPr id="11" name="Rectangle 19"/>
          <p:cNvSpPr/>
          <p:nvPr/>
        </p:nvSpPr>
        <p:spPr>
          <a:xfrm>
            <a:off x="7282324" y="3107441"/>
            <a:ext cx="3925109" cy="51178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56"/>
          <p:cNvSpPr txBox="1"/>
          <p:nvPr/>
        </p:nvSpPr>
        <p:spPr>
          <a:xfrm>
            <a:off x="6801235" y="3875457"/>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latin typeface="+mj-lt"/>
              </a:rPr>
              <a:t>2.</a:t>
            </a:r>
            <a:endParaRPr lang="id-ID" sz="4300" dirty="0">
              <a:solidFill>
                <a:schemeClr val="bg1">
                  <a:lumMod val="50000"/>
                </a:schemeClr>
              </a:solidFill>
              <a:latin typeface="+mj-lt"/>
            </a:endParaRPr>
          </a:p>
        </p:txBody>
      </p:sp>
      <p:sp>
        <p:nvSpPr>
          <p:cNvPr id="13" name="Rectangle 19"/>
          <p:cNvSpPr/>
          <p:nvPr/>
        </p:nvSpPr>
        <p:spPr>
          <a:xfrm>
            <a:off x="7282324" y="3957884"/>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58"/>
          <p:cNvSpPr txBox="1"/>
          <p:nvPr/>
        </p:nvSpPr>
        <p:spPr>
          <a:xfrm>
            <a:off x="6801235" y="4782990"/>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latin typeface="+mj-lt"/>
              </a:rPr>
              <a:t>3.</a:t>
            </a:r>
            <a:endParaRPr lang="id-ID" sz="4300" dirty="0">
              <a:solidFill>
                <a:schemeClr val="bg1">
                  <a:lumMod val="50000"/>
                </a:schemeClr>
              </a:solidFill>
              <a:latin typeface="+mj-lt"/>
            </a:endParaRPr>
          </a:p>
        </p:txBody>
      </p:sp>
      <p:sp>
        <p:nvSpPr>
          <p:cNvPr id="16" name="Rectangle 19"/>
          <p:cNvSpPr/>
          <p:nvPr/>
        </p:nvSpPr>
        <p:spPr>
          <a:xfrm>
            <a:off x="7282324" y="4865416"/>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6948615" y="3853127"/>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948615" y="4679368"/>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圆角矩形 6"/>
          <p:cNvSpPr>
            <a:spLocks noChangeArrowheads="1"/>
          </p:cNvSpPr>
          <p:nvPr/>
        </p:nvSpPr>
        <p:spPr bwMode="auto">
          <a:xfrm>
            <a:off x="6888030" y="2339686"/>
            <a:ext cx="2471738" cy="461963"/>
          </a:xfrm>
          <a:prstGeom prst="roundRect">
            <a:avLst>
              <a:gd name="adj" fmla="val 16667"/>
            </a:avLst>
          </a:prstGeom>
          <a:solidFill>
            <a:srgbClr val="87C38D"/>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20" name="文本框 7"/>
          <p:cNvSpPr txBox="1">
            <a:spLocks noChangeArrowheads="1"/>
          </p:cNvSpPr>
          <p:nvPr/>
        </p:nvSpPr>
        <p:spPr bwMode="auto">
          <a:xfrm>
            <a:off x="7093095" y="2387311"/>
            <a:ext cx="206002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1319694" y="2021746"/>
            <a:ext cx="5053719" cy="3741475"/>
            <a:chOff x="1921807" y="2102218"/>
            <a:chExt cx="3711146" cy="3154593"/>
          </a:xfrm>
        </p:grpSpPr>
        <p:cxnSp>
          <p:nvCxnSpPr>
            <p:cNvPr id="22" name="直接连接符 21"/>
            <p:cNvCxnSpPr/>
            <p:nvPr/>
          </p:nvCxnSpPr>
          <p:spPr>
            <a:xfrm>
              <a:off x="1994717" y="4553594"/>
              <a:ext cx="3535362" cy="0"/>
            </a:xfrm>
            <a:prstGeom prst="line">
              <a:avLst/>
            </a:prstGeom>
            <a:ln w="38100">
              <a:solidFill>
                <a:srgbClr val="87C38D"/>
              </a:solidFill>
            </a:ln>
          </p:spPr>
          <p:style>
            <a:lnRef idx="1">
              <a:schemeClr val="accent1"/>
            </a:lnRef>
            <a:fillRef idx="0">
              <a:schemeClr val="accent1"/>
            </a:fillRef>
            <a:effectRef idx="0">
              <a:schemeClr val="accent1"/>
            </a:effectRef>
            <a:fontRef idx="minor">
              <a:schemeClr val="tx1"/>
            </a:fontRef>
          </p:style>
        </p:cxnSp>
        <p:sp>
          <p:nvSpPr>
            <p:cNvPr id="23" name="TextBox 14"/>
            <p:cNvSpPr txBox="1"/>
            <p:nvPr/>
          </p:nvSpPr>
          <p:spPr>
            <a:xfrm>
              <a:off x="1921807" y="4634013"/>
              <a:ext cx="3711146" cy="622798"/>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4" name="矩形 23"/>
            <p:cNvSpPr/>
            <p:nvPr/>
          </p:nvSpPr>
          <p:spPr>
            <a:xfrm>
              <a:off x="2008391" y="2102218"/>
              <a:ext cx="3532018" cy="2256886"/>
            </a:xfrm>
            <a:prstGeom prst="rect">
              <a:avLst/>
            </a:prstGeom>
            <a:blipFill dpi="0" rotWithShape="1">
              <a:blip r:embed="rId1"/>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anim calcmode="lin" valueType="num">
                                      <p:cBhvr>
                                        <p:cTn id="12" dur="250" fill="hold"/>
                                        <p:tgtEl>
                                          <p:spTgt spid="19"/>
                                        </p:tgtEl>
                                        <p:attrNameLst>
                                          <p:attrName>ppt_x</p:attrName>
                                        </p:attrNameLst>
                                      </p:cBhvr>
                                      <p:tavLst>
                                        <p:tav tm="0">
                                          <p:val>
                                            <p:strVal val="#ppt_x"/>
                                          </p:val>
                                        </p:tav>
                                        <p:tav tm="100000">
                                          <p:val>
                                            <p:strVal val="#ppt_x"/>
                                          </p:val>
                                        </p:tav>
                                      </p:tavLst>
                                    </p:anim>
                                    <p:anim calcmode="lin" valueType="num">
                                      <p:cBhvr>
                                        <p:cTn id="13" dur="25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50"/>
                                        <p:tgtEl>
                                          <p:spTgt spid="20"/>
                                        </p:tgtEl>
                                      </p:cBhvr>
                                    </p:animEffect>
                                    <p:anim calcmode="lin" valueType="num">
                                      <p:cBhvr>
                                        <p:cTn id="18" dur="250" fill="hold"/>
                                        <p:tgtEl>
                                          <p:spTgt spid="20"/>
                                        </p:tgtEl>
                                        <p:attrNameLst>
                                          <p:attrName>ppt_x</p:attrName>
                                        </p:attrNameLst>
                                      </p:cBhvr>
                                      <p:tavLst>
                                        <p:tav tm="0">
                                          <p:val>
                                            <p:strVal val="#ppt_x"/>
                                          </p:val>
                                        </p:tav>
                                        <p:tav tm="100000">
                                          <p:val>
                                            <p:strVal val="#ppt_x"/>
                                          </p:val>
                                        </p:tav>
                                      </p:tavLst>
                                    </p:anim>
                                    <p:anim calcmode="lin" valueType="num">
                                      <p:cBhvr>
                                        <p:cTn id="19" dur="25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250"/>
                                        <p:tgtEl>
                                          <p:spTgt spid="8"/>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50"/>
                                        <p:tgtEl>
                                          <p:spTgt spid="11"/>
                                        </p:tgtEl>
                                        <p:attrNameLst>
                                          <p:attrName>ppt_y</p:attrName>
                                        </p:attrNameLst>
                                      </p:cBhvr>
                                      <p:tavLst>
                                        <p:tav tm="0">
                                          <p:val>
                                            <p:strVal val="#ppt_y+#ppt_h*1.125000"/>
                                          </p:val>
                                        </p:tav>
                                        <p:tav tm="100000">
                                          <p:val>
                                            <p:strVal val="#ppt_y"/>
                                          </p:val>
                                        </p:tav>
                                      </p:tavLst>
                                    </p:anim>
                                    <p:animEffect transition="in" filter="wipe(up)">
                                      <p:cBhvr>
                                        <p:cTn id="28" dur="250"/>
                                        <p:tgtEl>
                                          <p:spTgt spid="11"/>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50"/>
                                        <p:tgtEl>
                                          <p:spTgt spid="17"/>
                                        </p:tgtEl>
                                        <p:attrNameLst>
                                          <p:attrName>ppt_y</p:attrName>
                                        </p:attrNameLst>
                                      </p:cBhvr>
                                      <p:tavLst>
                                        <p:tav tm="0">
                                          <p:val>
                                            <p:strVal val="#ppt_y+#ppt_h*1.125000"/>
                                          </p:val>
                                        </p:tav>
                                        <p:tav tm="100000">
                                          <p:val>
                                            <p:strVal val="#ppt_y"/>
                                          </p:val>
                                        </p:tav>
                                      </p:tavLst>
                                    </p:anim>
                                    <p:animEffect transition="in" filter="wipe(up)">
                                      <p:cBhvr>
                                        <p:cTn id="33" dur="250"/>
                                        <p:tgtEl>
                                          <p:spTgt spid="17"/>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250"/>
                                        <p:tgtEl>
                                          <p:spTgt spid="12"/>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50"/>
                                        <p:tgtEl>
                                          <p:spTgt spid="13"/>
                                        </p:tgtEl>
                                        <p:attrNameLst>
                                          <p:attrName>ppt_y</p:attrName>
                                        </p:attrNameLst>
                                      </p:cBhvr>
                                      <p:tavLst>
                                        <p:tav tm="0">
                                          <p:val>
                                            <p:strVal val="#ppt_y+#ppt_h*1.125000"/>
                                          </p:val>
                                        </p:tav>
                                        <p:tav tm="100000">
                                          <p:val>
                                            <p:strVal val="#ppt_y"/>
                                          </p:val>
                                        </p:tav>
                                      </p:tavLst>
                                    </p:anim>
                                    <p:animEffect transition="in" filter="wipe(up)">
                                      <p:cBhvr>
                                        <p:cTn id="42" dur="250"/>
                                        <p:tgtEl>
                                          <p:spTgt spid="13"/>
                                        </p:tgtEl>
                                      </p:cBhvr>
                                    </p:animEffect>
                                  </p:childTnLst>
                                </p:cTn>
                              </p:par>
                            </p:childTnLst>
                          </p:cTn>
                        </p:par>
                        <p:par>
                          <p:cTn id="43" fill="hold">
                            <p:stCondLst>
                              <p:cond delay="4000"/>
                            </p:stCondLst>
                            <p:childTnLst>
                              <p:par>
                                <p:cTn id="44" presetID="12" presetClass="entr" presetSubtype="4"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p:tgtEl>
                                          <p:spTgt spid="18"/>
                                        </p:tgtEl>
                                        <p:attrNameLst>
                                          <p:attrName>ppt_y</p:attrName>
                                        </p:attrNameLst>
                                      </p:cBhvr>
                                      <p:tavLst>
                                        <p:tav tm="0">
                                          <p:val>
                                            <p:strVal val="#ppt_y+#ppt_h*1.125000"/>
                                          </p:val>
                                        </p:tav>
                                        <p:tav tm="100000">
                                          <p:val>
                                            <p:strVal val="#ppt_y"/>
                                          </p:val>
                                        </p:tav>
                                      </p:tavLst>
                                    </p:anim>
                                    <p:animEffect transition="in" filter="wipe(up)">
                                      <p:cBhvr>
                                        <p:cTn id="47" dur="250"/>
                                        <p:tgtEl>
                                          <p:spTgt spid="18"/>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250"/>
                                        <p:tgtEl>
                                          <p:spTgt spid="15"/>
                                        </p:tgtEl>
                                      </p:cBhvr>
                                    </p:animEffect>
                                  </p:childTnLst>
                                </p:cTn>
                              </p:par>
                            </p:childTnLst>
                          </p:cTn>
                        </p:par>
                        <p:par>
                          <p:cTn id="52" fill="hold">
                            <p:stCondLst>
                              <p:cond delay="5000"/>
                            </p:stCondLst>
                            <p:childTnLst>
                              <p:par>
                                <p:cTn id="53" presetID="1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250"/>
                                        <p:tgtEl>
                                          <p:spTgt spid="16"/>
                                        </p:tgtEl>
                                        <p:attrNameLst>
                                          <p:attrName>ppt_y</p:attrName>
                                        </p:attrNameLst>
                                      </p:cBhvr>
                                      <p:tavLst>
                                        <p:tav tm="0">
                                          <p:val>
                                            <p:strVal val="#ppt_y+#ppt_h*1.125000"/>
                                          </p:val>
                                        </p:tav>
                                        <p:tav tm="100000">
                                          <p:val>
                                            <p:strVal val="#ppt_y"/>
                                          </p:val>
                                        </p:tav>
                                      </p:tavLst>
                                    </p:anim>
                                    <p:animEffect transition="in" filter="wipe(up)">
                                      <p:cBhvr>
                                        <p:cTn id="56" dur="250"/>
                                        <p:tgtEl>
                                          <p:spTgt spid="16"/>
                                        </p:tgtEl>
                                      </p:cBhvr>
                                    </p:animEffect>
                                  </p:childTnLst>
                                </p:cTn>
                              </p:par>
                            </p:childTnLst>
                          </p:cTn>
                        </p:par>
                        <p:par>
                          <p:cTn id="57" fill="hold">
                            <p:stCondLst>
                              <p:cond delay="5500"/>
                            </p:stCondLst>
                            <p:childTnLst>
                              <p:par>
                                <p:cTn id="58" presetID="2" presetClass="entr" presetSubtype="2"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1+#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5" grpId="0"/>
      <p:bldP spid="16" grpId="0"/>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教学成果综述</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1468286" y="1740807"/>
            <a:ext cx="9233884" cy="4189447"/>
            <a:chOff x="381000" y="971550"/>
            <a:chExt cx="8229600" cy="3733799"/>
          </a:xfrm>
          <a:solidFill>
            <a:srgbClr val="87C38D"/>
          </a:solidFill>
        </p:grpSpPr>
        <p:graphicFrame>
          <p:nvGraphicFramePr>
            <p:cNvPr id="11" name="Chart 2"/>
            <p:cNvGraphicFramePr/>
            <p:nvPr/>
          </p:nvGraphicFramePr>
          <p:xfrm>
            <a:off x="381000" y="1675056"/>
            <a:ext cx="8229600" cy="2268294"/>
          </p:xfrm>
          <a:graphic>
            <a:graphicData uri="http://schemas.openxmlformats.org/drawingml/2006/chart">
              <c:chart xmlns:c="http://schemas.openxmlformats.org/drawingml/2006/chart" xmlns:r="http://schemas.openxmlformats.org/officeDocument/2006/relationships" r:id="rId1"/>
            </a:graphicData>
          </a:graphic>
        </p:graphicFrame>
        <p:grpSp>
          <p:nvGrpSpPr>
            <p:cNvPr id="12" name="Group 5"/>
            <p:cNvGrpSpPr/>
            <p:nvPr/>
          </p:nvGrpSpPr>
          <p:grpSpPr>
            <a:xfrm>
              <a:off x="914400" y="1000125"/>
              <a:ext cx="838200" cy="962025"/>
              <a:chOff x="914400" y="1257300"/>
              <a:chExt cx="838200" cy="962025"/>
            </a:xfrm>
            <a:grpFill/>
          </p:grpSpPr>
          <p:sp>
            <p:nvSpPr>
              <p:cNvPr id="61" name="Oval 3"/>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Isosceles Triangle 4"/>
              <p:cNvSpPr/>
              <p:nvPr/>
            </p:nvSpPr>
            <p:spPr>
              <a:xfrm flipV="1">
                <a:off x="1166885"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3" name="Text Box 10"/>
            <p:cNvSpPr txBox="1">
              <a:spLocks noChangeArrowheads="1"/>
            </p:cNvSpPr>
            <p:nvPr/>
          </p:nvSpPr>
          <p:spPr bwMode="auto">
            <a:xfrm>
              <a:off x="990600" y="1476375"/>
              <a:ext cx="678180" cy="192686"/>
            </a:xfrm>
            <a:prstGeom prst="rect">
              <a:avLst/>
            </a:prstGeom>
            <a:grpFill/>
            <a:ln w="9525">
              <a:noFill/>
              <a:miter lim="800000"/>
            </a:ln>
          </p:spPr>
          <p:txBody>
            <a:bodyPr wrap="square" lIns="45720" tIns="22860" rIns="45720" bIns="22860">
              <a:spAutoFit/>
            </a:bodyPr>
            <a:lstStyle/>
            <a:p>
              <a:pPr algn="ctr" defTabSz="1088390"/>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45%</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0"/>
            <p:cNvGrpSpPr/>
            <p:nvPr/>
          </p:nvGrpSpPr>
          <p:grpSpPr>
            <a:xfrm>
              <a:off x="2514600" y="1657350"/>
              <a:ext cx="838200" cy="962025"/>
              <a:chOff x="914400" y="1257300"/>
              <a:chExt cx="838200" cy="962025"/>
            </a:xfrm>
            <a:grpFill/>
          </p:grpSpPr>
          <p:sp>
            <p:nvSpPr>
              <p:cNvPr id="59" name="Oval 11"/>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Isosceles Triangle 12"/>
              <p:cNvSpPr/>
              <p:nvPr/>
            </p:nvSpPr>
            <p:spPr>
              <a:xfrm flipV="1">
                <a:off x="1166885"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6" name="Text Box 10"/>
            <p:cNvSpPr txBox="1">
              <a:spLocks noChangeArrowheads="1"/>
            </p:cNvSpPr>
            <p:nvPr/>
          </p:nvSpPr>
          <p:spPr bwMode="auto">
            <a:xfrm>
              <a:off x="2590800" y="2157740"/>
              <a:ext cx="678180" cy="192686"/>
            </a:xfrm>
            <a:prstGeom prst="rect">
              <a:avLst/>
            </a:prstGeom>
            <a:grpFill/>
            <a:ln w="9525">
              <a:noFill/>
              <a:miter lim="800000"/>
            </a:ln>
          </p:spPr>
          <p:txBody>
            <a:bodyPr wrap="square" lIns="45720" tIns="22860" rIns="45720" bIns="22860">
              <a:spAutoFit/>
            </a:bodyPr>
            <a:lstStyle/>
            <a:p>
              <a:pPr algn="ctr" defTabSz="1088390"/>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30%</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4"/>
            <p:cNvGrpSpPr/>
            <p:nvPr/>
          </p:nvGrpSpPr>
          <p:grpSpPr>
            <a:xfrm>
              <a:off x="4114800" y="1304925"/>
              <a:ext cx="838200" cy="962025"/>
              <a:chOff x="914400" y="1257300"/>
              <a:chExt cx="838200" cy="962025"/>
            </a:xfrm>
            <a:grpFill/>
          </p:grpSpPr>
          <p:sp>
            <p:nvSpPr>
              <p:cNvPr id="57" name="Oval 15"/>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Isosceles Triangle 16"/>
              <p:cNvSpPr/>
              <p:nvPr/>
            </p:nvSpPr>
            <p:spPr>
              <a:xfrm flipV="1">
                <a:off x="1166885"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8" name="Text Box 10"/>
            <p:cNvSpPr txBox="1">
              <a:spLocks noChangeArrowheads="1"/>
            </p:cNvSpPr>
            <p:nvPr/>
          </p:nvSpPr>
          <p:spPr bwMode="auto">
            <a:xfrm>
              <a:off x="4191000" y="1809750"/>
              <a:ext cx="678180" cy="192686"/>
            </a:xfrm>
            <a:prstGeom prst="rect">
              <a:avLst/>
            </a:prstGeom>
            <a:grpFill/>
            <a:ln w="9525">
              <a:noFill/>
              <a:miter lim="800000"/>
            </a:ln>
          </p:spPr>
          <p:txBody>
            <a:bodyPr wrap="square" lIns="45720" tIns="22860" rIns="45720" bIns="22860">
              <a:spAutoFit/>
            </a:bodyPr>
            <a:lstStyle/>
            <a:p>
              <a:pPr algn="ctr" defTabSz="1088390"/>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35%</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 name="Group 18"/>
            <p:cNvGrpSpPr/>
            <p:nvPr/>
          </p:nvGrpSpPr>
          <p:grpSpPr>
            <a:xfrm>
              <a:off x="5638800" y="971550"/>
              <a:ext cx="838200" cy="962025"/>
              <a:chOff x="914400" y="1257300"/>
              <a:chExt cx="838200" cy="962025"/>
            </a:xfrm>
            <a:grpFill/>
          </p:grpSpPr>
          <p:sp>
            <p:nvSpPr>
              <p:cNvPr id="55" name="Oval 19"/>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Isosceles Triangle 20"/>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0" name="Text Box 10"/>
            <p:cNvSpPr txBox="1">
              <a:spLocks noChangeArrowheads="1"/>
            </p:cNvSpPr>
            <p:nvPr/>
          </p:nvSpPr>
          <p:spPr bwMode="auto">
            <a:xfrm>
              <a:off x="5715000" y="1447800"/>
              <a:ext cx="678180" cy="192686"/>
            </a:xfrm>
            <a:prstGeom prst="rect">
              <a:avLst/>
            </a:prstGeom>
            <a:grpFill/>
            <a:ln w="9525">
              <a:noFill/>
              <a:miter lim="800000"/>
            </a:ln>
          </p:spPr>
          <p:txBody>
            <a:bodyPr wrap="square" lIns="45720" tIns="22860" rIns="45720" bIns="22860">
              <a:spAutoFit/>
            </a:bodyPr>
            <a:lstStyle/>
            <a:p>
              <a:pPr algn="ctr" defTabSz="1088390"/>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Group 22"/>
            <p:cNvGrpSpPr/>
            <p:nvPr/>
          </p:nvGrpSpPr>
          <p:grpSpPr>
            <a:xfrm>
              <a:off x="7239000" y="1047750"/>
              <a:ext cx="838200" cy="962025"/>
              <a:chOff x="914400" y="1257300"/>
              <a:chExt cx="838200" cy="962025"/>
            </a:xfrm>
            <a:grpFill/>
          </p:grpSpPr>
          <p:sp>
            <p:nvSpPr>
              <p:cNvPr id="53" name="Oval 23"/>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Isosceles Triangle 24"/>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2" name="Text Box 10"/>
            <p:cNvSpPr txBox="1">
              <a:spLocks noChangeArrowheads="1"/>
            </p:cNvSpPr>
            <p:nvPr/>
          </p:nvSpPr>
          <p:spPr bwMode="auto">
            <a:xfrm>
              <a:off x="7315200" y="1548140"/>
              <a:ext cx="678180" cy="192686"/>
            </a:xfrm>
            <a:prstGeom prst="rect">
              <a:avLst/>
            </a:prstGeom>
            <a:grpFill/>
            <a:ln w="9525">
              <a:noFill/>
              <a:miter lim="800000"/>
            </a:ln>
          </p:spPr>
          <p:txBody>
            <a:bodyPr wrap="square" lIns="45720" tIns="22860" rIns="45720" bIns="22860">
              <a:spAutoFit/>
            </a:bodyPr>
            <a:lstStyle/>
            <a:p>
              <a:pPr algn="ctr" defTabSz="1088390"/>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48%</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6"/>
            <p:cNvSpPr/>
            <p:nvPr/>
          </p:nvSpPr>
          <p:spPr>
            <a:xfrm>
              <a:off x="533400" y="3959482"/>
              <a:ext cx="8001000" cy="745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 Box 7"/>
            <p:cNvSpPr txBox="1">
              <a:spLocks noChangeArrowheads="1"/>
            </p:cNvSpPr>
            <p:nvPr/>
          </p:nvSpPr>
          <p:spPr bwMode="auto">
            <a:xfrm>
              <a:off x="630017" y="4064970"/>
              <a:ext cx="7821339" cy="534890"/>
            </a:xfrm>
            <a:prstGeom prst="rect">
              <a:avLst/>
            </a:prstGeom>
            <a:grpFill/>
            <a:ln w="9525">
              <a:noFill/>
              <a:miter lim="800000"/>
            </a:ln>
          </p:spPr>
          <p:txBody>
            <a:bodyPr wrap="square" lIns="45720" tIns="22860" rIns="45720" bIns="22860" anchor="ctr">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nvGrpSpPr>
            <p:cNvPr id="25" name="Group 28"/>
            <p:cNvGrpSpPr/>
            <p:nvPr/>
          </p:nvGrpSpPr>
          <p:grpSpPr>
            <a:xfrm>
              <a:off x="2709081" y="1785611"/>
              <a:ext cx="427650" cy="347990"/>
              <a:chOff x="1550139" y="1314466"/>
              <a:chExt cx="509139" cy="414300"/>
            </a:xfrm>
            <a:grpFill/>
          </p:grpSpPr>
          <p:sp>
            <p:nvSpPr>
              <p:cNvPr id="50"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51"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52"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grpSp>
          <p:nvGrpSpPr>
            <p:cNvPr id="26" name="Group 32"/>
            <p:cNvGrpSpPr/>
            <p:nvPr/>
          </p:nvGrpSpPr>
          <p:grpSpPr>
            <a:xfrm>
              <a:off x="7495409" y="1215609"/>
              <a:ext cx="325383" cy="314291"/>
              <a:chOff x="5099140" y="1309474"/>
              <a:chExt cx="439257" cy="424283"/>
            </a:xfrm>
            <a:grpFill/>
          </p:grpSpPr>
          <p:sp>
            <p:nvSpPr>
              <p:cNvPr id="36"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37"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38"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39"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0"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1"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2"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3"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4"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5"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6"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7"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8"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9"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grpSp>
        <p:sp>
          <p:nvSpPr>
            <p:cNvPr id="27" name="Freeform 34"/>
            <p:cNvSpPr/>
            <p:nvPr/>
          </p:nvSpPr>
          <p:spPr bwMode="auto">
            <a:xfrm>
              <a:off x="4343400" y="1479282"/>
              <a:ext cx="373842" cy="330468"/>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grpFill/>
            <a:ln>
              <a:noFill/>
            </a:ln>
          </p:spPr>
          <p:txBody>
            <a:bodyPr vert="horz" wrap="square" lIns="91440" tIns="45720" rIns="91440" bIns="45720" numCol="1" anchor="t" anchorCtr="0" compatLnSpc="1"/>
            <a:lstStyle/>
            <a:p>
              <a:endParaRPr lang="en-US" sz="1600"/>
            </a:p>
          </p:txBody>
        </p:sp>
        <p:grpSp>
          <p:nvGrpSpPr>
            <p:cNvPr id="28" name="Group 53"/>
            <p:cNvGrpSpPr/>
            <p:nvPr/>
          </p:nvGrpSpPr>
          <p:grpSpPr>
            <a:xfrm>
              <a:off x="1125102" y="1193117"/>
              <a:ext cx="416796" cy="259561"/>
              <a:chOff x="2942785" y="3296116"/>
              <a:chExt cx="416796" cy="259561"/>
            </a:xfrm>
            <a:grpFill/>
          </p:grpSpPr>
          <p:sp>
            <p:nvSpPr>
              <p:cNvPr id="33"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4"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35"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grpSp>
        <p:grpSp>
          <p:nvGrpSpPr>
            <p:cNvPr id="29" name="Group 57"/>
            <p:cNvGrpSpPr/>
            <p:nvPr/>
          </p:nvGrpSpPr>
          <p:grpSpPr>
            <a:xfrm>
              <a:off x="5888728" y="1075929"/>
              <a:ext cx="312809" cy="352821"/>
              <a:chOff x="5513440" y="1766202"/>
              <a:chExt cx="429274" cy="484183"/>
            </a:xfrm>
            <a:grpFill/>
          </p:grpSpPr>
          <p:sp>
            <p:nvSpPr>
              <p:cNvPr id="30"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1"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2"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教学成果综述</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aphicFrame>
        <p:nvGraphicFramePr>
          <p:cNvPr id="8" name="图表 37"/>
          <p:cNvGraphicFramePr/>
          <p:nvPr/>
        </p:nvGraphicFramePr>
        <p:xfrm>
          <a:off x="6214907" y="2406669"/>
          <a:ext cx="5294016" cy="3143323"/>
        </p:xfrm>
        <a:graphic>
          <a:graphicData uri="http://schemas.openxmlformats.org/drawingml/2006/chart">
            <c:chart xmlns:c="http://schemas.openxmlformats.org/drawingml/2006/chart" xmlns:r="http://schemas.openxmlformats.org/officeDocument/2006/relationships" r:id="rId1"/>
          </a:graphicData>
        </a:graphic>
      </p:graphicFrame>
      <p:grpSp>
        <p:nvGrpSpPr>
          <p:cNvPr id="11" name="组合 10"/>
          <p:cNvGrpSpPr/>
          <p:nvPr/>
        </p:nvGrpSpPr>
        <p:grpSpPr>
          <a:xfrm>
            <a:off x="971550" y="2413038"/>
            <a:ext cx="4957608" cy="2872916"/>
            <a:chOff x="1567491" y="2848860"/>
            <a:chExt cx="5311411" cy="2750806"/>
          </a:xfrm>
          <a:solidFill>
            <a:srgbClr val="87C38D"/>
          </a:solidFill>
        </p:grpSpPr>
        <p:sp>
          <p:nvSpPr>
            <p:cNvPr id="12" name="圆角矩形 25"/>
            <p:cNvSpPr/>
            <p:nvPr/>
          </p:nvSpPr>
          <p:spPr>
            <a:xfrm>
              <a:off x="1567491" y="2848860"/>
              <a:ext cx="4507508" cy="492758"/>
            </a:xfrm>
            <a:prstGeom prst="roundRect">
              <a:avLst>
                <a:gd name="adj" fmla="val 206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3" name="Freeform 5"/>
            <p:cNvSpPr/>
            <p:nvPr/>
          </p:nvSpPr>
          <p:spPr bwMode="auto">
            <a:xfrm flipH="1">
              <a:off x="6277505" y="2900572"/>
              <a:ext cx="601397" cy="2651102"/>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grpFill/>
            <a:ln>
              <a:noFill/>
            </a:ln>
          </p:spPr>
          <p:txBody>
            <a:bodyPr vert="horz" wrap="square" lIns="182459" tIns="91230" rIns="182459" bIns="91230" numCol="1" anchor="t" anchorCtr="0" compatLnSpc="1"/>
            <a:lstStyle/>
            <a:p>
              <a:endParaRPr lang="zh-CN" altLang="en-US" sz="1600"/>
            </a:p>
          </p:txBody>
        </p:sp>
        <p:sp>
          <p:nvSpPr>
            <p:cNvPr id="15" name="圆角矩形 27"/>
            <p:cNvSpPr/>
            <p:nvPr/>
          </p:nvSpPr>
          <p:spPr>
            <a:xfrm>
              <a:off x="1567491" y="3594266"/>
              <a:ext cx="4507508" cy="492758"/>
            </a:xfrm>
            <a:prstGeom prst="roundRect">
              <a:avLst>
                <a:gd name="adj" fmla="val 25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6" name="圆角矩形 28"/>
            <p:cNvSpPr/>
            <p:nvPr/>
          </p:nvSpPr>
          <p:spPr>
            <a:xfrm>
              <a:off x="1567491" y="4343302"/>
              <a:ext cx="4507508" cy="492758"/>
            </a:xfrm>
            <a:prstGeom prst="roundRect">
              <a:avLst>
                <a:gd name="adj" fmla="val 25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7" name="圆角矩形 29"/>
            <p:cNvSpPr/>
            <p:nvPr/>
          </p:nvSpPr>
          <p:spPr>
            <a:xfrm>
              <a:off x="1567491" y="5106908"/>
              <a:ext cx="4507508" cy="492758"/>
            </a:xfrm>
            <a:prstGeom prst="roundRect">
              <a:avLst>
                <a:gd name="adj" fmla="val 26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8" name="TextBox 30"/>
            <p:cNvSpPr txBox="1"/>
            <p:nvPr/>
          </p:nvSpPr>
          <p:spPr>
            <a:xfrm>
              <a:off x="1946626" y="2926311"/>
              <a:ext cx="4128373" cy="282908"/>
            </a:xfrm>
            <a:prstGeom prst="rect">
              <a:avLst/>
            </a:prstGeom>
            <a:grp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19" name="TextBox 31"/>
            <p:cNvSpPr txBox="1"/>
            <p:nvPr/>
          </p:nvSpPr>
          <p:spPr>
            <a:xfrm>
              <a:off x="1946626" y="3660636"/>
              <a:ext cx="4128373" cy="282908"/>
            </a:xfrm>
            <a:prstGeom prst="rect">
              <a:avLst/>
            </a:prstGeom>
            <a:grp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20" name="TextBox 32"/>
            <p:cNvSpPr txBox="1"/>
            <p:nvPr/>
          </p:nvSpPr>
          <p:spPr>
            <a:xfrm>
              <a:off x="1946626" y="4467727"/>
              <a:ext cx="4128373" cy="282908"/>
            </a:xfrm>
            <a:prstGeom prst="rect">
              <a:avLst/>
            </a:prstGeom>
            <a:grp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21" name="TextBox 33"/>
            <p:cNvSpPr txBox="1"/>
            <p:nvPr/>
          </p:nvSpPr>
          <p:spPr>
            <a:xfrm>
              <a:off x="1946626" y="5173277"/>
              <a:ext cx="4128373" cy="282908"/>
            </a:xfrm>
            <a:prstGeom prst="rect">
              <a:avLst/>
            </a:prstGeom>
            <a:grp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2000"/>
                                        <p:tgtEl>
                                          <p:spTgt spid="8"/>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教学成果综述</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PA_KSO_Shape"/>
          <p:cNvSpPr/>
          <p:nvPr>
            <p:custDataLst>
              <p:tags r:id="rId2"/>
            </p:custDataLst>
          </p:nvPr>
        </p:nvSpPr>
        <p:spPr>
          <a:xfrm>
            <a:off x="6040856" y="208940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PA_KSO_Shape_15"/>
          <p:cNvSpPr/>
          <p:nvPr>
            <p:custDataLst>
              <p:tags r:id="rId3"/>
            </p:custDataLst>
          </p:nvPr>
        </p:nvSpPr>
        <p:spPr>
          <a:xfrm>
            <a:off x="6040856" y="329153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PA_KSO_Shape_16"/>
          <p:cNvSpPr/>
          <p:nvPr>
            <p:custDataLst>
              <p:tags r:id="rId4"/>
            </p:custDataLst>
          </p:nvPr>
        </p:nvSpPr>
        <p:spPr>
          <a:xfrm>
            <a:off x="6040856" y="436666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PA_KSO_Shape_17"/>
          <p:cNvSpPr/>
          <p:nvPr>
            <p:custDataLst>
              <p:tags r:id="rId5"/>
            </p:custDataLst>
          </p:nvPr>
        </p:nvSpPr>
        <p:spPr>
          <a:xfrm>
            <a:off x="6040856" y="535289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出品 26"/>
          <p:cNvSpPr txBox="1"/>
          <p:nvPr>
            <p:custDataLst>
              <p:tags r:id="rId6"/>
            </p:custDataLst>
          </p:nvPr>
        </p:nvSpPr>
        <p:spPr>
          <a:xfrm>
            <a:off x="6621677" y="2054935"/>
            <a:ext cx="1107996"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品 15"/>
          <p:cNvSpPr txBox="1"/>
          <p:nvPr>
            <p:custDataLst>
              <p:tags r:id="rId7"/>
            </p:custDataLst>
          </p:nvPr>
        </p:nvSpPr>
        <p:spPr>
          <a:xfrm>
            <a:off x="6621677" y="2326312"/>
            <a:ext cx="43053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品 28"/>
          <p:cNvSpPr txBox="1"/>
          <p:nvPr>
            <p:custDataLst>
              <p:tags r:id="rId8"/>
            </p:custDataLst>
          </p:nvPr>
        </p:nvSpPr>
        <p:spPr>
          <a:xfrm>
            <a:off x="6621677" y="3016477"/>
            <a:ext cx="1107996"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PA15"/>
          <p:cNvSpPr txBox="1"/>
          <p:nvPr>
            <p:custDataLst>
              <p:tags r:id="rId9"/>
            </p:custDataLst>
          </p:nvPr>
        </p:nvSpPr>
        <p:spPr>
          <a:xfrm>
            <a:off x="6621677" y="3287854"/>
            <a:ext cx="43053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30"/>
          <p:cNvSpPr txBox="1"/>
          <p:nvPr>
            <p:custDataLst>
              <p:tags r:id="rId10"/>
            </p:custDataLst>
          </p:nvPr>
        </p:nvSpPr>
        <p:spPr>
          <a:xfrm>
            <a:off x="6621677" y="3997331"/>
            <a:ext cx="1107996"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15"/>
          <p:cNvSpPr txBox="1"/>
          <p:nvPr>
            <p:custDataLst>
              <p:tags r:id="rId11"/>
            </p:custDataLst>
          </p:nvPr>
        </p:nvSpPr>
        <p:spPr>
          <a:xfrm>
            <a:off x="6621677" y="4268708"/>
            <a:ext cx="4305340"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品 32"/>
          <p:cNvSpPr txBox="1"/>
          <p:nvPr>
            <p:custDataLst>
              <p:tags r:id="rId12"/>
            </p:custDataLst>
          </p:nvPr>
        </p:nvSpPr>
        <p:spPr>
          <a:xfrm>
            <a:off x="6621677" y="4963892"/>
            <a:ext cx="1107996"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15"/>
          <p:cNvSpPr txBox="1"/>
          <p:nvPr>
            <p:custDataLst>
              <p:tags r:id="rId13"/>
            </p:custDataLst>
          </p:nvPr>
        </p:nvSpPr>
        <p:spPr>
          <a:xfrm>
            <a:off x="6621677" y="5235269"/>
            <a:ext cx="4305340"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01993" y="1800231"/>
            <a:ext cx="5127046" cy="4394200"/>
            <a:chOff x="2867593" y="1606550"/>
            <a:chExt cx="3615605" cy="3098800"/>
          </a:xfrm>
        </p:grpSpPr>
        <p:graphicFrame>
          <p:nvGraphicFramePr>
            <p:cNvPr id="24" name="Chart 2"/>
            <p:cNvGraphicFramePr/>
            <p:nvPr/>
          </p:nvGraphicFramePr>
          <p:xfrm>
            <a:off x="2867593" y="1606550"/>
            <a:ext cx="3615605" cy="3098800"/>
          </p:xfrm>
          <a:graphic>
            <a:graphicData uri="http://schemas.openxmlformats.org/drawingml/2006/chart">
              <c:chart xmlns:c="http://schemas.openxmlformats.org/drawingml/2006/chart" xmlns:r="http://schemas.openxmlformats.org/officeDocument/2006/relationships" r:id="rId1"/>
            </a:graphicData>
          </a:graphic>
        </p:graphicFrame>
        <p:sp>
          <p:nvSpPr>
            <p:cNvPr id="25" name="Freeform 35"/>
            <p:cNvSpPr>
              <a:spLocks noEditPoints="1"/>
            </p:cNvSpPr>
            <p:nvPr/>
          </p:nvSpPr>
          <p:spPr bwMode="auto">
            <a:xfrm>
              <a:off x="4419600" y="2800350"/>
              <a:ext cx="521619" cy="351906"/>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87C38D"/>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6" name="Text Box 10"/>
            <p:cNvSpPr txBox="1">
              <a:spLocks noChangeArrowheads="1"/>
            </p:cNvSpPr>
            <p:nvPr/>
          </p:nvSpPr>
          <p:spPr bwMode="auto">
            <a:xfrm>
              <a:off x="4092302" y="3254234"/>
              <a:ext cx="1176214" cy="151932"/>
            </a:xfrm>
            <a:prstGeom prst="rect">
              <a:avLst/>
            </a:prstGeom>
            <a:noFill/>
            <a:ln w="9525">
              <a:noFill/>
              <a:miter lim="800000"/>
            </a:ln>
          </p:spPr>
          <p:txBody>
            <a:bodyPr wrap="square" lIns="45720" tIns="22860" rIns="45720" bIns="22860">
              <a:spAutoFit/>
            </a:bodyPr>
            <a:lstStyle/>
            <a:p>
              <a:pPr algn="ctr" defTabSz="1088390"/>
              <a:r>
                <a:rPr lang="zh-CN" altLang="en-US"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a:t>
              </a:r>
              <a:endParaRPr lang="en-US"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34"/>
            <p:cNvSpPr/>
            <p:nvPr/>
          </p:nvSpPr>
          <p:spPr bwMode="auto">
            <a:xfrm>
              <a:off x="3646596" y="2265110"/>
              <a:ext cx="451737" cy="399325"/>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8" name="Freeform 64"/>
            <p:cNvSpPr>
              <a:spLocks noEditPoints="1"/>
            </p:cNvSpPr>
            <p:nvPr/>
          </p:nvSpPr>
          <p:spPr bwMode="auto">
            <a:xfrm>
              <a:off x="3707645" y="3767641"/>
              <a:ext cx="407155" cy="388753"/>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grpSp>
          <p:nvGrpSpPr>
            <p:cNvPr id="29" name="Group 12"/>
            <p:cNvGrpSpPr/>
            <p:nvPr/>
          </p:nvGrpSpPr>
          <p:grpSpPr>
            <a:xfrm>
              <a:off x="5334000" y="3762110"/>
              <a:ext cx="389342" cy="339426"/>
              <a:chOff x="7540014" y="4306907"/>
              <a:chExt cx="389342" cy="339426"/>
            </a:xfrm>
            <a:solidFill>
              <a:schemeClr val="bg1"/>
            </a:solidFill>
          </p:grpSpPr>
          <p:sp>
            <p:nvSpPr>
              <p:cNvPr id="3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30" name="Group 24"/>
            <p:cNvGrpSpPr/>
            <p:nvPr/>
          </p:nvGrpSpPr>
          <p:grpSpPr>
            <a:xfrm>
              <a:off x="5257800" y="2235161"/>
              <a:ext cx="431769" cy="429274"/>
              <a:chOff x="6559551" y="1588"/>
              <a:chExt cx="274637" cy="273050"/>
            </a:xfrm>
            <a:solidFill>
              <a:schemeClr val="bg1"/>
            </a:solidFill>
          </p:grpSpPr>
          <p:sp>
            <p:nvSpPr>
              <p:cNvPr id="31"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2"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3"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5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5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5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5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25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50"/>
                                        <p:tgtEl>
                                          <p:spTgt spid="22"/>
                                        </p:tgtEl>
                                      </p:cBhvr>
                                    </p:animEffect>
                                  </p:childTnLst>
                                </p:cTn>
                              </p:par>
                            </p:childTnLst>
                          </p:cTn>
                        </p:par>
                        <p:par>
                          <p:cTn id="56" fill="hold">
                            <p:stCondLst>
                              <p:cond delay="6500"/>
                            </p:stCondLst>
                            <p:childTnLst>
                              <p:par>
                                <p:cTn id="57" presetID="42"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autoUpdateAnimBg="0"/>
      <p:bldP spid="12" grpId="0" animBg="1"/>
      <p:bldP spid="13" grpId="0" animBg="1" autoUpdateAnimBg="0"/>
      <p:bldP spid="15" grpId="0"/>
      <p:bldP spid="16" grpId="0"/>
      <p:bldP spid="17" grpId="0"/>
      <p:bldP spid="18" grpId="0"/>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87C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Shape 18"/>
          <p:cNvSpPr/>
          <p:nvPr/>
        </p:nvSpPr>
        <p:spPr>
          <a:xfrm>
            <a:off x="4446626" y="1751694"/>
            <a:ext cx="3363874" cy="768205"/>
          </a:xfrm>
          <a:prstGeom prst="roundRect">
            <a:avLst>
              <a:gd name="adj" fmla="val 27435"/>
            </a:avLst>
          </a:prstGeom>
          <a:solidFill>
            <a:srgbClr val="87C38D"/>
          </a:solidFill>
          <a:ln w="12700" cap="flat">
            <a:solidFill>
              <a:srgbClr val="87C38D"/>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750" b="0" i="0" u="none" strike="noStrike" kern="0" cap="none" spc="0" normalizeH="0" baseline="0" noProof="0">
              <a:ln>
                <a:noFill/>
              </a:ln>
              <a:solidFill>
                <a:srgbClr val="87C38D"/>
              </a:solidFill>
              <a:effectLst/>
              <a:uLnTx/>
              <a:uFillTx/>
              <a:latin typeface="华文新魏" panose="02010800040101010101" pitchFamily="2" charset="-122"/>
              <a:ea typeface="华文新魏" panose="02010800040101010101" pitchFamily="2" charset="-122"/>
            </a:endParaRPr>
          </a:p>
        </p:txBody>
      </p:sp>
      <p:sp>
        <p:nvSpPr>
          <p:cNvPr id="14" name="Subtitle 2"/>
          <p:cNvSpPr txBox="1"/>
          <p:nvPr/>
        </p:nvSpPr>
        <p:spPr>
          <a:xfrm>
            <a:off x="4837151" y="1890531"/>
            <a:ext cx="2582824" cy="5093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4000" dirty="0">
                <a:solidFill>
                  <a:schemeClr val="bg1"/>
                </a:solidFill>
                <a:latin typeface="华文新魏" panose="02010800040101010101" pitchFamily="2" charset="-122"/>
                <a:ea typeface="华文新魏" panose="02010800040101010101" pitchFamily="2" charset="-122"/>
                <a:cs typeface="Open Sans" panose="020B0606030504020204" pitchFamily="34" charset="0"/>
              </a:rPr>
              <a:t>第四部分</a:t>
            </a:r>
            <a:endParaRPr lang="id-ID" sz="4000" dirty="0">
              <a:solidFill>
                <a:schemeClr val="bg1"/>
              </a:solidFill>
              <a:latin typeface="华文新魏" panose="02010800040101010101" pitchFamily="2" charset="-122"/>
              <a:ea typeface="华文新魏" panose="02010800040101010101" pitchFamily="2" charset="-122"/>
              <a:cs typeface="Open Sans" panose="020B0606030504020204" pitchFamily="34" charset="0"/>
            </a:endParaRPr>
          </a:p>
        </p:txBody>
      </p:sp>
      <p:grpSp>
        <p:nvGrpSpPr>
          <p:cNvPr id="15" name="组合 14"/>
          <p:cNvGrpSpPr/>
          <p:nvPr/>
        </p:nvGrpSpPr>
        <p:grpSpPr>
          <a:xfrm>
            <a:off x="4257073" y="2610598"/>
            <a:ext cx="3724096" cy="1133654"/>
            <a:chOff x="5567425" y="2714405"/>
            <a:chExt cx="3724096" cy="1133654"/>
          </a:xfrm>
        </p:grpSpPr>
        <p:sp>
          <p:nvSpPr>
            <p:cNvPr id="16" name="矩形 15"/>
            <p:cNvSpPr/>
            <p:nvPr/>
          </p:nvSpPr>
          <p:spPr>
            <a:xfrm>
              <a:off x="5567425" y="2714405"/>
              <a:ext cx="3724096" cy="800219"/>
            </a:xfrm>
            <a:prstGeom prst="rect">
              <a:avLst/>
            </a:prstGeom>
          </p:spPr>
          <p:txBody>
            <a:bodyPr wrap="none">
              <a:spAutoFit/>
            </a:bodyPr>
            <a:lstStyle/>
            <a:p>
              <a:pPr algn="ctr"/>
              <a:r>
                <a:rPr kumimoji="1" lang="zh-CN" altLang="en-US" sz="4600" dirty="0">
                  <a:solidFill>
                    <a:srgbClr val="87C38D"/>
                  </a:solidFill>
                  <a:latin typeface="华文新魏" panose="02010800040101010101" pitchFamily="2" charset="-122"/>
                  <a:ea typeface="华文新魏" panose="02010800040101010101" pitchFamily="2" charset="-122"/>
                </a:rPr>
                <a:t>教学工作计划</a:t>
              </a:r>
              <a:endParaRPr kumimoji="1" lang="zh-CN" altLang="en-US" sz="4600" dirty="0">
                <a:solidFill>
                  <a:srgbClr val="87C38D"/>
                </a:solidFill>
                <a:latin typeface="华文新魏" panose="02010800040101010101" pitchFamily="2" charset="-122"/>
                <a:ea typeface="华文新魏" panose="02010800040101010101" pitchFamily="2" charset="-122"/>
              </a:endParaRPr>
            </a:p>
          </p:txBody>
        </p:sp>
        <p:sp>
          <p:nvSpPr>
            <p:cNvPr id="18" name="矩形 17"/>
            <p:cNvSpPr/>
            <p:nvPr/>
          </p:nvSpPr>
          <p:spPr>
            <a:xfrm>
              <a:off x="5624539" y="3435638"/>
              <a:ext cx="3619518" cy="412421"/>
            </a:xfrm>
            <a:prstGeom prst="rect">
              <a:avLst/>
            </a:prstGeom>
          </p:spPr>
          <p:txBody>
            <a:bodyPr wrap="square">
              <a:spAutoFit/>
            </a:bodyPr>
            <a:lstStyle/>
            <a:p>
              <a:pPr algn="ctr">
                <a:lnSpc>
                  <a:spcPct val="130000"/>
                </a:lnSpc>
              </a:pPr>
              <a:r>
                <a:rPr lang="zh-CN" altLang="en-US" sz="800" dirty="0">
                  <a:solidFill>
                    <a:schemeClr val="bg1">
                      <a:lumMod val="65000"/>
                    </a:schemeClr>
                  </a:solidFill>
                  <a:latin typeface="华文新魏" panose="02010800040101010101" pitchFamily="2" charset="-122"/>
                  <a:ea typeface="华文新魏" panose="02010800040101010101" pitchFamily="2" charset="-122"/>
                </a:rPr>
                <a:t>点击此处添加文本内容，如关键词、部分简单介绍等。点击此处添加文本内容如关键词、部分简单介绍等。点击此处添加文本内容，如关键词、部分简</a:t>
              </a:r>
              <a:endParaRPr lang="en-US" altLang="zh-CN" sz="800" dirty="0">
                <a:solidFill>
                  <a:schemeClr val="bg1">
                    <a:lumMod val="65000"/>
                  </a:schemeClr>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5" name="矩形 34"/>
          <p:cNvSpPr/>
          <p:nvPr/>
        </p:nvSpPr>
        <p:spPr>
          <a:xfrm>
            <a:off x="354012" y="342900"/>
            <a:ext cx="11482388" cy="6173786"/>
          </a:xfrm>
          <a:prstGeom prst="rect">
            <a:avLst/>
          </a:prstGeom>
          <a:noFill/>
          <a:ln>
            <a:solidFill>
              <a:srgbClr val="87C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2556125" y="2459213"/>
            <a:ext cx="7640190" cy="1751047"/>
            <a:chOff x="839537" y="3555954"/>
            <a:chExt cx="5406626" cy="1239138"/>
          </a:xfrm>
        </p:grpSpPr>
        <p:sp>
          <p:nvSpPr>
            <p:cNvPr id="37" name="椭圆 36"/>
            <p:cNvSpPr/>
            <p:nvPr/>
          </p:nvSpPr>
          <p:spPr>
            <a:xfrm>
              <a:off x="839537" y="3588251"/>
              <a:ext cx="465137" cy="463550"/>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noProof="1">
                  <a:latin typeface="华文新魏" panose="02010800040101010101" pitchFamily="2" charset="-122"/>
                  <a:ea typeface="华文新魏" panose="02010800040101010101" pitchFamily="2" charset="-122"/>
                </a:rPr>
                <a:t>1</a:t>
              </a:r>
              <a:endParaRPr lang="zh-CN" altLang="en-US" sz="2400" noProof="1">
                <a:latin typeface="华文新魏" panose="02010800040101010101" pitchFamily="2" charset="-122"/>
                <a:ea typeface="华文新魏" panose="02010800040101010101" pitchFamily="2" charset="-122"/>
              </a:endParaRPr>
            </a:p>
          </p:txBody>
        </p:sp>
        <p:sp>
          <p:nvSpPr>
            <p:cNvPr id="38" name="椭圆 37"/>
            <p:cNvSpPr/>
            <p:nvPr/>
          </p:nvSpPr>
          <p:spPr>
            <a:xfrm>
              <a:off x="839538" y="4245476"/>
              <a:ext cx="465137" cy="465138"/>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noProof="1">
                  <a:latin typeface="华文新魏" panose="02010800040101010101" pitchFamily="2" charset="-122"/>
                  <a:ea typeface="华文新魏" panose="02010800040101010101" pitchFamily="2" charset="-122"/>
                </a:rPr>
                <a:t>2</a:t>
              </a:r>
              <a:endParaRPr lang="zh-CN" altLang="en-US" sz="2400" noProof="1">
                <a:latin typeface="华文新魏" panose="02010800040101010101" pitchFamily="2" charset="-122"/>
                <a:ea typeface="华文新魏" panose="02010800040101010101" pitchFamily="2" charset="-122"/>
              </a:endParaRPr>
            </a:p>
          </p:txBody>
        </p:sp>
        <p:sp>
          <p:nvSpPr>
            <p:cNvPr id="39" name="椭圆 38"/>
            <p:cNvSpPr/>
            <p:nvPr/>
          </p:nvSpPr>
          <p:spPr>
            <a:xfrm>
              <a:off x="3548970" y="3557134"/>
              <a:ext cx="465137" cy="463550"/>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noProof="1">
                  <a:latin typeface="华文新魏" panose="02010800040101010101" pitchFamily="2" charset="-122"/>
                  <a:ea typeface="华文新魏" panose="02010800040101010101" pitchFamily="2" charset="-122"/>
                </a:rPr>
                <a:t>3</a:t>
              </a:r>
              <a:endParaRPr lang="zh-CN" altLang="en-US" sz="2400" noProof="1">
                <a:latin typeface="华文新魏" panose="02010800040101010101" pitchFamily="2" charset="-122"/>
                <a:ea typeface="华文新魏" panose="02010800040101010101" pitchFamily="2" charset="-122"/>
              </a:endParaRPr>
            </a:p>
          </p:txBody>
        </p:sp>
        <p:sp>
          <p:nvSpPr>
            <p:cNvPr id="40" name="椭圆 39"/>
            <p:cNvSpPr/>
            <p:nvPr/>
          </p:nvSpPr>
          <p:spPr>
            <a:xfrm>
              <a:off x="3548970" y="4214359"/>
              <a:ext cx="465137" cy="465137"/>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noProof="1">
                  <a:latin typeface="华文新魏" panose="02010800040101010101" pitchFamily="2" charset="-122"/>
                  <a:ea typeface="华文新魏" panose="02010800040101010101" pitchFamily="2" charset="-122"/>
                </a:rPr>
                <a:t>4</a:t>
              </a:r>
              <a:endParaRPr lang="zh-CN" altLang="en-US" sz="2400" noProof="1">
                <a:latin typeface="华文新魏" panose="02010800040101010101" pitchFamily="2" charset="-122"/>
                <a:ea typeface="华文新魏" panose="02010800040101010101" pitchFamily="2" charset="-122"/>
              </a:endParaRPr>
            </a:p>
          </p:txBody>
        </p:sp>
        <p:cxnSp>
          <p:nvCxnSpPr>
            <p:cNvPr id="41" name="直接连接符 40"/>
            <p:cNvCxnSpPr/>
            <p:nvPr/>
          </p:nvCxnSpPr>
          <p:spPr>
            <a:xfrm rot="16200000">
              <a:off x="2037312" y="2905475"/>
              <a:ext cx="0" cy="2395538"/>
            </a:xfrm>
            <a:prstGeom prst="line">
              <a:avLst/>
            </a:prstGeom>
            <a:ln w="12700">
              <a:solidFill>
                <a:srgbClr val="87C38D"/>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357113" y="3588958"/>
              <a:ext cx="2179618" cy="413819"/>
            </a:xfrm>
            <a:prstGeom prst="rect">
              <a:avLst/>
            </a:prstGeom>
          </p:spPr>
          <p:txBody>
            <a:bodyPr wrap="square">
              <a:spAutoFit/>
            </a:bodyPr>
            <a:lstStyle/>
            <a:p>
              <a:pPr>
                <a:defRPr/>
              </a:pPr>
              <a:r>
                <a:rPr lang="zh-CN" altLang="en-US" sz="3200" noProof="1">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教学工作概述</a:t>
              </a:r>
              <a:endParaRPr lang="zh-CN" altLang="en-US" sz="3200" noProof="1">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43" name="矩形 42"/>
            <p:cNvSpPr/>
            <p:nvPr/>
          </p:nvSpPr>
          <p:spPr>
            <a:xfrm>
              <a:off x="1357113" y="4234320"/>
              <a:ext cx="2179618" cy="413819"/>
            </a:xfrm>
            <a:prstGeom prst="rect">
              <a:avLst/>
            </a:prstGeom>
          </p:spPr>
          <p:txBody>
            <a:bodyPr wrap="square">
              <a:spAutoFit/>
            </a:bodyPr>
            <a:lstStyle/>
            <a:p>
              <a:pPr lvl="0">
                <a:defRPr/>
              </a:pPr>
              <a:r>
                <a:rPr lang="zh-CN" altLang="en-US" sz="3200" noProof="1">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教学完成情况</a:t>
              </a:r>
              <a:endParaRPr lang="zh-CN" altLang="en-US" sz="3200" noProof="1">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44" name="矩形 43"/>
            <p:cNvSpPr/>
            <p:nvPr/>
          </p:nvSpPr>
          <p:spPr>
            <a:xfrm>
              <a:off x="4066545" y="3555954"/>
              <a:ext cx="2179618" cy="413819"/>
            </a:xfrm>
            <a:prstGeom prst="rect">
              <a:avLst/>
            </a:prstGeom>
          </p:spPr>
          <p:txBody>
            <a:bodyPr wrap="square">
              <a:spAutoFit/>
            </a:bodyPr>
            <a:lstStyle/>
            <a:p>
              <a:pPr lvl="0">
                <a:defRPr/>
              </a:pPr>
              <a:r>
                <a:rPr lang="zh-CN" altLang="en-US" sz="3200" noProof="1">
                  <a:solidFill>
                    <a:srgbClr val="87C38D"/>
                  </a:solidFill>
                  <a:latin typeface="华文新魏" panose="02010800040101010101" pitchFamily="2" charset="-122"/>
                  <a:ea typeface="华文新魏" panose="02010800040101010101" pitchFamily="2" charset="-122"/>
                  <a:sym typeface="Arial" panose="020B0604020202020204" pitchFamily="34" charset="0"/>
                </a:rPr>
                <a:t>教学成果综述</a:t>
              </a:r>
              <a:endParaRPr lang="zh-CN" altLang="en-US" sz="3200" noProof="1">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45" name="矩形 44"/>
            <p:cNvSpPr/>
            <p:nvPr/>
          </p:nvSpPr>
          <p:spPr>
            <a:xfrm>
              <a:off x="4066545" y="4216283"/>
              <a:ext cx="2179618" cy="413819"/>
            </a:xfrm>
            <a:prstGeom prst="rect">
              <a:avLst/>
            </a:prstGeom>
          </p:spPr>
          <p:txBody>
            <a:bodyPr wrap="square">
              <a:spAutoFit/>
            </a:bodyPr>
            <a:lstStyle/>
            <a:p>
              <a:pPr lvl="0">
                <a:defRPr/>
              </a:pPr>
              <a:r>
                <a:rPr lang="zh-CN" altLang="en-US" sz="3200" noProof="1">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教学工作计划</a:t>
              </a:r>
              <a:endParaRPr lang="zh-CN" altLang="en-US" sz="3200" noProof="1">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cxnSp>
          <p:nvCxnSpPr>
            <p:cNvPr id="46" name="直接连接符 45"/>
            <p:cNvCxnSpPr/>
            <p:nvPr/>
          </p:nvCxnSpPr>
          <p:spPr>
            <a:xfrm rot="16200000">
              <a:off x="4746739" y="2912217"/>
              <a:ext cx="0" cy="2395538"/>
            </a:xfrm>
            <a:prstGeom prst="line">
              <a:avLst/>
            </a:prstGeom>
            <a:ln w="12700">
              <a:solidFill>
                <a:srgbClr val="87C38D"/>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6200000">
              <a:off x="2037312" y="3590581"/>
              <a:ext cx="0" cy="2395538"/>
            </a:xfrm>
            <a:prstGeom prst="line">
              <a:avLst/>
            </a:prstGeom>
            <a:ln w="12700">
              <a:solidFill>
                <a:srgbClr val="87C38D"/>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6200000">
              <a:off x="4746739" y="3597323"/>
              <a:ext cx="0" cy="2395538"/>
            </a:xfrm>
            <a:prstGeom prst="line">
              <a:avLst/>
            </a:prstGeom>
            <a:ln w="12700">
              <a:solidFill>
                <a:srgbClr val="87C38D"/>
              </a:solidFill>
            </a:ln>
          </p:spPr>
          <p:style>
            <a:lnRef idx="1">
              <a:schemeClr val="accent1"/>
            </a:lnRef>
            <a:fillRef idx="0">
              <a:schemeClr val="accent1"/>
            </a:fillRef>
            <a:effectRef idx="0">
              <a:schemeClr val="accent1"/>
            </a:effectRef>
            <a:fontRef idx="minor">
              <a:schemeClr val="tx1"/>
            </a:fontRef>
          </p:style>
        </p:cxnSp>
      </p:grpSp>
      <p:sp>
        <p:nvSpPr>
          <p:cNvPr id="54" name="Shape 18"/>
          <p:cNvSpPr/>
          <p:nvPr/>
        </p:nvSpPr>
        <p:spPr>
          <a:xfrm>
            <a:off x="4549472" y="1294494"/>
            <a:ext cx="3158182" cy="768205"/>
          </a:xfrm>
          <a:prstGeom prst="roundRect">
            <a:avLst>
              <a:gd name="adj" fmla="val 27435"/>
            </a:avLst>
          </a:prstGeom>
          <a:solidFill>
            <a:srgbClr val="87C38D"/>
          </a:solidFill>
          <a:ln w="12700" cap="flat">
            <a:solidFill>
              <a:srgbClr val="87C38D"/>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750" b="0" i="0" u="none" strike="noStrike" kern="0" cap="none" spc="0" normalizeH="0" baseline="0" noProof="0">
              <a:ln>
                <a:noFill/>
              </a:ln>
              <a:solidFill>
                <a:srgbClr val="87C38D"/>
              </a:solidFill>
              <a:effectLst/>
              <a:uLnTx/>
              <a:uFillTx/>
              <a:latin typeface="华文新魏" panose="02010800040101010101" pitchFamily="2" charset="-122"/>
              <a:ea typeface="华文新魏" panose="02010800040101010101" pitchFamily="2" charset="-122"/>
            </a:endParaRPr>
          </a:p>
        </p:txBody>
      </p:sp>
      <p:sp>
        <p:nvSpPr>
          <p:cNvPr id="55" name="Subtitle 2"/>
          <p:cNvSpPr txBox="1"/>
          <p:nvPr/>
        </p:nvSpPr>
        <p:spPr>
          <a:xfrm>
            <a:off x="4837151" y="1433331"/>
            <a:ext cx="2582824" cy="5093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4000" dirty="0">
                <a:solidFill>
                  <a:schemeClr val="bg1"/>
                </a:solidFill>
                <a:latin typeface="华文新魏" panose="02010800040101010101" pitchFamily="2" charset="-122"/>
                <a:ea typeface="华文新魏" panose="02010800040101010101" pitchFamily="2" charset="-122"/>
                <a:cs typeface="Open Sans" panose="020B0606030504020204" pitchFamily="34" charset="0"/>
              </a:rPr>
              <a:t>主目录</a:t>
            </a:r>
            <a:endParaRPr lang="id-ID" sz="4000" dirty="0">
              <a:solidFill>
                <a:schemeClr val="bg1"/>
              </a:solidFill>
              <a:latin typeface="华文新魏" panose="02010800040101010101" pitchFamily="2" charset="-122"/>
              <a:ea typeface="华文新魏" panose="02010800040101010101" pitchFamily="2" charset="-122"/>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3000"/>
                                </p:stCondLst>
                                <p:childTnLst>
                                  <p:par>
                                    <p:cTn id="25" presetID="2" presetClass="entr" presetSubtype="8" fill="hold" nodeType="afterEffect" p14:presetBounceEnd="70000">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14:bounceEnd="70000">
                                          <p:cBhvr additive="base">
                                            <p:cTn id="27" dur="1250" fill="hold"/>
                                            <p:tgtEl>
                                              <p:spTgt spid="36"/>
                                            </p:tgtEl>
                                            <p:attrNameLst>
                                              <p:attrName>ppt_x</p:attrName>
                                            </p:attrNameLst>
                                          </p:cBhvr>
                                          <p:tavLst>
                                            <p:tav tm="0">
                                              <p:val>
                                                <p:strVal val="0-#ppt_w/2"/>
                                              </p:val>
                                            </p:tav>
                                            <p:tav tm="100000">
                                              <p:val>
                                                <p:strVal val="#ppt_x"/>
                                              </p:val>
                                            </p:tav>
                                          </p:tavLst>
                                        </p:anim>
                                        <p:anim calcmode="lin" valueType="num" p14:bounceEnd="70000">
                                          <p:cBhvr additive="base">
                                            <p:cTn id="28" dur="12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4" grpId="0" animBg="1"/>
          <p:bldP spid="5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250" fill="hold"/>
                                            <p:tgtEl>
                                              <p:spTgt spid="36"/>
                                            </p:tgtEl>
                                            <p:attrNameLst>
                                              <p:attrName>ppt_x</p:attrName>
                                            </p:attrNameLst>
                                          </p:cBhvr>
                                          <p:tavLst>
                                            <p:tav tm="0">
                                              <p:val>
                                                <p:strVal val="0-#ppt_w/2"/>
                                              </p:val>
                                            </p:tav>
                                            <p:tav tm="100000">
                                              <p:val>
                                                <p:strVal val="#ppt_x"/>
                                              </p:val>
                                            </p:tav>
                                          </p:tavLst>
                                        </p:anim>
                                        <p:anim calcmode="lin" valueType="num">
                                          <p:cBhvr additive="base">
                                            <p:cTn id="28" dur="12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4" grpId="0" animBg="1"/>
          <p:bldP spid="5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教学工作计划</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6359064" y="2224320"/>
            <a:ext cx="4353112" cy="3465795"/>
            <a:chOff x="1794737" y="1787849"/>
            <a:chExt cx="5418863" cy="3996390"/>
          </a:xfrm>
        </p:grpSpPr>
        <p:sp>
          <p:nvSpPr>
            <p:cNvPr id="11" name="矩形 10"/>
            <p:cNvSpPr>
              <a:spLocks noChangeArrowheads="1"/>
            </p:cNvSpPr>
            <p:nvPr/>
          </p:nvSpPr>
          <p:spPr bwMode="auto">
            <a:xfrm>
              <a:off x="1794738" y="5002888"/>
              <a:ext cx="5418862" cy="781351"/>
            </a:xfrm>
            <a:prstGeom prst="rect">
              <a:avLst/>
            </a:prstGeom>
            <a:solidFill>
              <a:srgbClr val="87C38D"/>
            </a:solidFill>
            <a:ln>
              <a:noFill/>
            </a:ln>
          </p:spPr>
          <p:txBody>
            <a:bodyPr anchor="ctr"/>
            <a:lstStyle/>
            <a:p>
              <a:pPr algn="ctr" eaLnBrk="1" hangingPunct="1">
                <a:buFont typeface="Arial" panose="020B0604020202020204" pitchFamily="34" charset="0"/>
                <a:buNone/>
              </a:pPr>
              <a:endParaRPr lang="zh-CN" altLang="en-US" dirty="0">
                <a:solidFill>
                  <a:srgbClr val="FFFFFF"/>
                </a:solidFill>
              </a:endParaRPr>
            </a:p>
          </p:txBody>
        </p:sp>
        <p:sp>
          <p:nvSpPr>
            <p:cNvPr id="12" name="文本框 35"/>
            <p:cNvSpPr txBox="1">
              <a:spLocks noChangeArrowheads="1"/>
            </p:cNvSpPr>
            <p:nvPr/>
          </p:nvSpPr>
          <p:spPr bwMode="auto">
            <a:xfrm>
              <a:off x="1995756" y="5218453"/>
              <a:ext cx="1657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bg1"/>
                  </a:solidFill>
                  <a:latin typeface="方正正黑简体" pitchFamily="2" charset="-122"/>
                  <a:ea typeface="方正正黑简体" pitchFamily="2" charset="-122"/>
                </a:rPr>
                <a:t>标题内容</a:t>
              </a:r>
              <a:endParaRPr lang="zh-CN" altLang="en-US" sz="1600" dirty="0">
                <a:solidFill>
                  <a:schemeClr val="bg1"/>
                </a:solidFill>
                <a:latin typeface="方正正黑简体" pitchFamily="2" charset="-122"/>
                <a:ea typeface="方正正黑简体" pitchFamily="2" charset="-122"/>
              </a:endParaRPr>
            </a:p>
          </p:txBody>
        </p:sp>
        <p:sp>
          <p:nvSpPr>
            <p:cNvPr id="13" name="文本框 36"/>
            <p:cNvSpPr txBox="1">
              <a:spLocks noChangeArrowheads="1"/>
            </p:cNvSpPr>
            <p:nvPr/>
          </p:nvSpPr>
          <p:spPr bwMode="auto">
            <a:xfrm>
              <a:off x="3894748" y="5156509"/>
              <a:ext cx="2911144" cy="53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defRPr>
                  <a:solidFill>
                    <a:schemeClr val="tx1"/>
                  </a:solidFill>
                  <a:latin typeface="Calibri" panose="020F0502020204030204" charset="0"/>
                  <a:ea typeface="宋体" panose="02010600030101010101" pitchFamily="2" charset="-122"/>
                </a:defRPr>
              </a:lvl6pPr>
              <a:lvl7pPr eaLnBrk="0" fontAlgn="base" hangingPunct="0">
                <a:spcAft>
                  <a:spcPct val="0"/>
                </a:spcAft>
                <a:defRPr>
                  <a:solidFill>
                    <a:schemeClr val="tx1"/>
                  </a:solidFill>
                  <a:latin typeface="Calibri" panose="020F0502020204030204" charset="0"/>
                  <a:ea typeface="宋体" panose="02010600030101010101" pitchFamily="2" charset="-122"/>
                </a:defRPr>
              </a:lvl7pPr>
              <a:lvl8pPr eaLnBrk="0" fontAlgn="base" hangingPunct="0">
                <a:spcAft>
                  <a:spcPct val="0"/>
                </a:spcAft>
                <a:defRPr>
                  <a:solidFill>
                    <a:schemeClr val="tx1"/>
                  </a:solidFill>
                  <a:latin typeface="Calibri" panose="020F0502020204030204" charset="0"/>
                  <a:ea typeface="宋体" panose="02010600030101010101" pitchFamily="2" charset="-122"/>
                </a:defRPr>
              </a:lvl8pPr>
              <a:lvl9pPr eaLnBrk="0" fontAlgn="base" hangingPunct="0">
                <a:spcAft>
                  <a:spcPct val="0"/>
                </a:spcAft>
                <a:defRPr>
                  <a:solidFill>
                    <a:schemeClr val="tx1"/>
                  </a:solidFill>
                  <a:latin typeface="Calibri" panose="020F0502020204030204" charset="0"/>
                  <a:ea typeface="宋体" panose="02010600030101010101" pitchFamily="2" charset="-122"/>
                </a:defRPr>
              </a:lvl9pPr>
            </a:lstStyle>
            <a:p>
              <a:pPr algn="just" eaLnBrk="1" hangingPunct="1">
                <a:buFont typeface="Arial" panose="020B0604020202020204" pitchFamily="34" charset="0"/>
                <a:buNone/>
              </a:pPr>
              <a:r>
                <a:rPr lang="zh-CN" altLang="en-US" sz="1200" dirty="0">
                  <a:solidFill>
                    <a:schemeClr val="bg1"/>
                  </a:solidFill>
                  <a:latin typeface="方正正黑简体" pitchFamily="2" charset="-122"/>
                  <a:ea typeface="方正正黑简体" pitchFamily="2" charset="-122"/>
                </a:rPr>
                <a:t>内容描述内容描述内容描述内  容描述内容描述内容描述内容</a:t>
              </a:r>
              <a:endParaRPr lang="zh-CN" altLang="en-US" sz="1200" dirty="0">
                <a:solidFill>
                  <a:schemeClr val="bg1"/>
                </a:solidFill>
                <a:latin typeface="方正正黑简体" pitchFamily="2" charset="-122"/>
                <a:ea typeface="方正正黑简体" pitchFamily="2" charset="-122"/>
              </a:endParaRPr>
            </a:p>
          </p:txBody>
        </p:sp>
        <p:sp>
          <p:nvSpPr>
            <p:cNvPr id="15" name="Rectangle 30"/>
            <p:cNvSpPr/>
            <p:nvPr/>
          </p:nvSpPr>
          <p:spPr>
            <a:xfrm>
              <a:off x="1794737" y="1787849"/>
              <a:ext cx="5418863" cy="3052600"/>
            </a:xfrm>
            <a:prstGeom prst="rect">
              <a:avLst/>
            </a:prstGeom>
            <a:blipFill dpi="0" rotWithShape="1">
              <a:blip r:embed="rId1"/>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16" name="MH_Text_1"/>
          <p:cNvSpPr txBox="1">
            <a:spLocks noChangeArrowheads="1"/>
          </p:cNvSpPr>
          <p:nvPr>
            <p:custDataLst>
              <p:tags r:id="rId2"/>
            </p:custDataLst>
          </p:nvPr>
        </p:nvSpPr>
        <p:spPr bwMode="auto">
          <a:xfrm>
            <a:off x="1418660" y="3289458"/>
            <a:ext cx="4551742" cy="6677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7" name="MH_SubTitle_1"/>
          <p:cNvSpPr txBox="1">
            <a:spLocks noChangeArrowheads="1"/>
          </p:cNvSpPr>
          <p:nvPr>
            <p:custDataLst>
              <p:tags r:id="rId3"/>
            </p:custDataLst>
          </p:nvPr>
        </p:nvSpPr>
        <p:spPr bwMode="auto">
          <a:xfrm>
            <a:off x="1422457" y="2783513"/>
            <a:ext cx="1975953"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加入标题描述</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425687" y="2862909"/>
            <a:ext cx="416411" cy="382998"/>
            <a:chOff x="8374817" y="3976831"/>
            <a:chExt cx="719115" cy="661413"/>
          </a:xfrm>
          <a:solidFill>
            <a:srgbClr val="87C38D"/>
          </a:solidFill>
        </p:grpSpPr>
        <p:sp>
          <p:nvSpPr>
            <p:cNvPr id="19" name="Freeform 44"/>
            <p:cNvSpPr/>
            <p:nvPr/>
          </p:nvSpPr>
          <p:spPr bwMode="auto">
            <a:xfrm>
              <a:off x="9018919" y="4072040"/>
              <a:ext cx="75013" cy="68522"/>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0" name="Freeform 45"/>
            <p:cNvSpPr/>
            <p:nvPr/>
          </p:nvSpPr>
          <p:spPr bwMode="auto">
            <a:xfrm>
              <a:off x="8831387" y="4116759"/>
              <a:ext cx="230088" cy="28418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1" name="Freeform 46"/>
            <p:cNvSpPr/>
            <p:nvPr/>
          </p:nvSpPr>
          <p:spPr bwMode="auto">
            <a:xfrm>
              <a:off x="8374817" y="3976831"/>
              <a:ext cx="569090" cy="661413"/>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2" name="Freeform 47"/>
            <p:cNvSpPr/>
            <p:nvPr/>
          </p:nvSpPr>
          <p:spPr bwMode="auto">
            <a:xfrm>
              <a:off x="8806142" y="4377142"/>
              <a:ext cx="67800" cy="77177"/>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3" name="Rectangle 48"/>
            <p:cNvSpPr>
              <a:spLocks noChangeArrowheads="1"/>
            </p:cNvSpPr>
            <p:nvPr/>
          </p:nvSpPr>
          <p:spPr bwMode="auto">
            <a:xfrm>
              <a:off x="8459928" y="4504808"/>
              <a:ext cx="228646"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4" name="Rectangle 49"/>
            <p:cNvSpPr>
              <a:spLocks noChangeArrowheads="1"/>
            </p:cNvSpPr>
            <p:nvPr/>
          </p:nvSpPr>
          <p:spPr bwMode="auto">
            <a:xfrm>
              <a:off x="8459928" y="4428352"/>
              <a:ext cx="228646"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5" name="Rectangle 50"/>
            <p:cNvSpPr>
              <a:spLocks noChangeArrowheads="1"/>
            </p:cNvSpPr>
            <p:nvPr/>
          </p:nvSpPr>
          <p:spPr bwMode="auto">
            <a:xfrm>
              <a:off x="8459928" y="4354782"/>
              <a:ext cx="228646"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6" name="Rectangle 51"/>
            <p:cNvSpPr>
              <a:spLocks noChangeArrowheads="1"/>
            </p:cNvSpPr>
            <p:nvPr/>
          </p:nvSpPr>
          <p:spPr bwMode="auto">
            <a:xfrm>
              <a:off x="8459928" y="4278326"/>
              <a:ext cx="228646"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7" name="Rectangle 52"/>
            <p:cNvSpPr>
              <a:spLocks noChangeArrowheads="1"/>
            </p:cNvSpPr>
            <p:nvPr/>
          </p:nvSpPr>
          <p:spPr bwMode="auto">
            <a:xfrm>
              <a:off x="8459928" y="4201870"/>
              <a:ext cx="228646"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8" name="Rectangle 53"/>
            <p:cNvSpPr>
              <a:spLocks noChangeArrowheads="1"/>
            </p:cNvSpPr>
            <p:nvPr/>
          </p:nvSpPr>
          <p:spPr bwMode="auto">
            <a:xfrm>
              <a:off x="8459928" y="4124694"/>
              <a:ext cx="228646"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9" name="MH_Text_1"/>
          <p:cNvSpPr txBox="1">
            <a:spLocks noChangeArrowheads="1"/>
          </p:cNvSpPr>
          <p:nvPr>
            <p:custDataLst>
              <p:tags r:id="rId4"/>
            </p:custDataLst>
          </p:nvPr>
        </p:nvSpPr>
        <p:spPr bwMode="auto">
          <a:xfrm>
            <a:off x="1428181" y="4772838"/>
            <a:ext cx="4551742" cy="6677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lvl="0" fontAlgn="auto">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文本点击</a:t>
            </a: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fontAlgn="auto">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文本点击</a:t>
            </a: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fontAlgn="auto">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文本点击</a:t>
            </a: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fontAlgn="auto">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文本点击</a:t>
            </a: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fontAlgn="auto">
              <a:spcBef>
                <a:spcPts val="0"/>
              </a:spcBef>
              <a:spcAft>
                <a:spcPts val="0"/>
              </a:spcAft>
            </a:pP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30" name="MH_SubTitle_1"/>
          <p:cNvSpPr txBox="1">
            <a:spLocks noChangeArrowheads="1"/>
          </p:cNvSpPr>
          <p:nvPr>
            <p:custDataLst>
              <p:tags r:id="rId5"/>
            </p:custDataLst>
          </p:nvPr>
        </p:nvSpPr>
        <p:spPr bwMode="auto">
          <a:xfrm>
            <a:off x="1431978" y="4266893"/>
            <a:ext cx="1975953"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lvl="0" fontAlgn="auto">
              <a:spcBef>
                <a:spcPts val="0"/>
              </a:spcBef>
              <a:spcAft>
                <a:spcPts val="0"/>
              </a:spcAft>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cs"/>
            </a:endParaRPr>
          </a:p>
        </p:txBody>
      </p:sp>
      <p:grpSp>
        <p:nvGrpSpPr>
          <p:cNvPr id="31" name="组合 30"/>
          <p:cNvGrpSpPr/>
          <p:nvPr/>
        </p:nvGrpSpPr>
        <p:grpSpPr>
          <a:xfrm flipH="1">
            <a:off x="3414753" y="4270299"/>
            <a:ext cx="385981" cy="502539"/>
            <a:chOff x="3196030" y="1160235"/>
            <a:chExt cx="582794" cy="758785"/>
          </a:xfrm>
          <a:solidFill>
            <a:srgbClr val="87C38D"/>
          </a:solidFill>
        </p:grpSpPr>
        <p:sp>
          <p:nvSpPr>
            <p:cNvPr id="32" name="Freeform 634"/>
            <p:cNvSpPr>
              <a:spLocks noEditPoints="1"/>
            </p:cNvSpPr>
            <p:nvPr/>
          </p:nvSpPr>
          <p:spPr bwMode="auto">
            <a:xfrm>
              <a:off x="3243635" y="1160235"/>
              <a:ext cx="535189" cy="533747"/>
            </a:xfrm>
            <a:custGeom>
              <a:avLst/>
              <a:gdLst>
                <a:gd name="T0" fmla="*/ 225 w 314"/>
                <a:gd name="T1" fmla="*/ 39 h 313"/>
                <a:gd name="T2" fmla="*/ 34 w 314"/>
                <a:gd name="T3" fmla="*/ 89 h 313"/>
                <a:gd name="T4" fmla="*/ 62 w 314"/>
                <a:gd name="T5" fmla="*/ 264 h 313"/>
                <a:gd name="T6" fmla="*/ 84 w 314"/>
                <a:gd name="T7" fmla="*/ 280 h 313"/>
                <a:gd name="T8" fmla="*/ 110 w 314"/>
                <a:gd name="T9" fmla="*/ 292 h 313"/>
                <a:gd name="T10" fmla="*/ 275 w 314"/>
                <a:gd name="T11" fmla="*/ 230 h 313"/>
                <a:gd name="T12" fmla="*/ 225 w 314"/>
                <a:gd name="T13" fmla="*/ 39 h 313"/>
                <a:gd name="T14" fmla="*/ 229 w 314"/>
                <a:gd name="T15" fmla="*/ 203 h 313"/>
                <a:gd name="T16" fmla="*/ 111 w 314"/>
                <a:gd name="T17" fmla="*/ 234 h 313"/>
                <a:gd name="T18" fmla="*/ 79 w 314"/>
                <a:gd name="T19" fmla="*/ 116 h 313"/>
                <a:gd name="T20" fmla="*/ 198 w 314"/>
                <a:gd name="T21" fmla="*/ 84 h 313"/>
                <a:gd name="T22" fmla="*/ 229 w 314"/>
                <a:gd name="T23" fmla="*/ 20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313">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3" name="Oval 635"/>
            <p:cNvSpPr>
              <a:spLocks noChangeArrowheads="1"/>
            </p:cNvSpPr>
            <p:nvPr/>
          </p:nvSpPr>
          <p:spPr bwMode="auto">
            <a:xfrm>
              <a:off x="3465068" y="1327572"/>
              <a:ext cx="85111" cy="87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4" name="Freeform 636"/>
            <p:cNvSpPr/>
            <p:nvPr/>
          </p:nvSpPr>
          <p:spPr bwMode="auto">
            <a:xfrm>
              <a:off x="3507623" y="1422781"/>
              <a:ext cx="92324" cy="98816"/>
            </a:xfrm>
            <a:custGeom>
              <a:avLst/>
              <a:gdLst>
                <a:gd name="T0" fmla="*/ 13 w 54"/>
                <a:gd name="T1" fmla="*/ 0 h 58"/>
                <a:gd name="T2" fmla="*/ 0 w 54"/>
                <a:gd name="T3" fmla="*/ 11 h 58"/>
                <a:gd name="T4" fmla="*/ 13 w 54"/>
                <a:gd name="T5" fmla="*/ 40 h 58"/>
                <a:gd name="T6" fmla="*/ 0 w 54"/>
                <a:gd name="T7" fmla="*/ 58 h 58"/>
                <a:gd name="T8" fmla="*/ 4 w 54"/>
                <a:gd name="T9" fmla="*/ 58 h 58"/>
                <a:gd name="T10" fmla="*/ 44 w 54"/>
                <a:gd name="T11" fmla="*/ 16 h 58"/>
                <a:gd name="T12" fmla="*/ 13 w 54"/>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5" name="Freeform 637"/>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6" name="Freeform 638"/>
            <p:cNvSpPr/>
            <p:nvPr/>
          </p:nvSpPr>
          <p:spPr bwMode="auto">
            <a:xfrm>
              <a:off x="3196030" y="1626181"/>
              <a:ext cx="225039" cy="292839"/>
            </a:xfrm>
            <a:custGeom>
              <a:avLst/>
              <a:gdLst>
                <a:gd name="T0" fmla="*/ 85 w 132"/>
                <a:gd name="T1" fmla="*/ 0 h 172"/>
                <a:gd name="T2" fmla="*/ 12 w 132"/>
                <a:gd name="T3" fmla="*/ 125 h 172"/>
                <a:gd name="T4" fmla="*/ 25 w 132"/>
                <a:gd name="T5" fmla="*/ 158 h 172"/>
                <a:gd name="T6" fmla="*/ 58 w 132"/>
                <a:gd name="T7" fmla="*/ 156 h 172"/>
                <a:gd name="T8" fmla="*/ 132 w 132"/>
                <a:gd name="T9" fmla="*/ 28 h 172"/>
                <a:gd name="T10" fmla="*/ 105 w 132"/>
                <a:gd name="T11" fmla="*/ 19 h 172"/>
                <a:gd name="T12" fmla="*/ 85 w 13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32" h="17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par>
                          <p:cTn id="18" fill="hold">
                            <p:stCondLst>
                              <p:cond delay="2000"/>
                            </p:stCondLst>
                            <p:childTnLst>
                              <p:par>
                                <p:cTn id="19" presetID="41" presetClass="entr" presetSubtype="0" fill="hold" grpId="0" nodeType="afterEffect">
                                  <p:stCondLst>
                                    <p:cond delay="0"/>
                                  </p:stCondLst>
                                  <p:iterate type="lt">
                                    <p:tmPct val="3000"/>
                                  </p:iterate>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7"/>
                                        </p:tgtEl>
                                        <p:attrNameLst>
                                          <p:attrName>ppt_y</p:attrName>
                                        </p:attrNameLst>
                                      </p:cBhvr>
                                      <p:tavLst>
                                        <p:tav tm="0">
                                          <p:val>
                                            <p:strVal val="#ppt_y"/>
                                          </p:val>
                                        </p:tav>
                                        <p:tav tm="100000">
                                          <p:val>
                                            <p:strVal val="#ppt_y"/>
                                          </p:val>
                                        </p:tav>
                                      </p:tavLst>
                                    </p:anim>
                                    <p:anim calcmode="lin" valueType="num">
                                      <p:cBhvr>
                                        <p:cTn id="2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7"/>
                                        </p:tgtEl>
                                      </p:cBhvr>
                                    </p:animEffect>
                                  </p:childTnLst>
                                </p:cTn>
                              </p:par>
                            </p:childTnLst>
                          </p:cTn>
                        </p:par>
                        <p:par>
                          <p:cTn id="26" fill="hold">
                            <p:stCondLst>
                              <p:cond delay="1825"/>
                            </p:stCondLst>
                            <p:childTnLst>
                              <p:par>
                                <p:cTn id="27" presetID="41" presetClass="entr" presetSubtype="0" fill="hold" grpId="0" nodeType="afterEffect">
                                  <p:stCondLst>
                                    <p:cond delay="0"/>
                                  </p:stCondLst>
                                  <p:iterate type="lt">
                                    <p:tmPct val="3000"/>
                                  </p:iterate>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16"/>
                                        </p:tgtEl>
                                        <p:attrNameLst>
                                          <p:attrName>ppt_y</p:attrName>
                                        </p:attrNameLst>
                                      </p:cBhvr>
                                      <p:tavLst>
                                        <p:tav tm="0">
                                          <p:val>
                                            <p:strVal val="#ppt_y"/>
                                          </p:val>
                                        </p:tav>
                                        <p:tav tm="100000">
                                          <p:val>
                                            <p:strVal val="#ppt_y"/>
                                          </p:val>
                                        </p:tav>
                                      </p:tavLst>
                                    </p:anim>
                                    <p:anim calcmode="lin" valueType="num">
                                      <p:cBhvr>
                                        <p:cTn id="31"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16"/>
                                        </p:tgtEl>
                                      </p:cBhvr>
                                    </p:animEffect>
                                  </p:childTnLst>
                                </p:cTn>
                              </p:par>
                              <p:par>
                                <p:cTn id="34" presetID="22" presetClass="entr" presetSubtype="2"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par>
                          <p:cTn id="37" fill="hold">
                            <p:stCondLst>
                              <p:cond delay="2547"/>
                            </p:stCondLst>
                            <p:childTnLst>
                              <p:par>
                                <p:cTn id="38" presetID="41" presetClass="entr" presetSubtype="0" fill="hold" grpId="0" nodeType="afterEffect">
                                  <p:stCondLst>
                                    <p:cond delay="0"/>
                                  </p:stCondLst>
                                  <p:iterate type="lt">
                                    <p:tmPct val="3000"/>
                                  </p:iterate>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0"/>
                                        </p:tgtEl>
                                        <p:attrNameLst>
                                          <p:attrName>ppt_y</p:attrName>
                                        </p:attrNameLst>
                                      </p:cBhvr>
                                      <p:tavLst>
                                        <p:tav tm="0">
                                          <p:val>
                                            <p:strVal val="#ppt_y"/>
                                          </p:val>
                                        </p:tav>
                                        <p:tav tm="100000">
                                          <p:val>
                                            <p:strVal val="#ppt_y"/>
                                          </p:val>
                                        </p:tav>
                                      </p:tavLst>
                                    </p:anim>
                                    <p:anim calcmode="lin" valueType="num">
                                      <p:cBhvr>
                                        <p:cTn id="42"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0"/>
                                        </p:tgtEl>
                                      </p:cBhvr>
                                    </p:animEffect>
                                  </p:childTnLst>
                                </p:cTn>
                              </p:par>
                            </p:childTnLst>
                          </p:cTn>
                        </p:par>
                        <p:par>
                          <p:cTn id="45" fill="hold">
                            <p:stCondLst>
                              <p:cond delay="3122"/>
                            </p:stCondLst>
                            <p:childTnLst>
                              <p:par>
                                <p:cTn id="46" presetID="41" presetClass="entr" presetSubtype="0" fill="hold" grpId="0" nodeType="afterEffect">
                                  <p:stCondLst>
                                    <p:cond delay="0"/>
                                  </p:stCondLst>
                                  <p:iterate type="lt">
                                    <p:tmPct val="3000"/>
                                  </p:iterate>
                                  <p:childTnLst>
                                    <p:set>
                                      <p:cBhvr>
                                        <p:cTn id="47" dur="1" fill="hold">
                                          <p:stCondLst>
                                            <p:cond delay="0"/>
                                          </p:stCondLst>
                                        </p:cTn>
                                        <p:tgtEl>
                                          <p:spTgt spid="29"/>
                                        </p:tgtEl>
                                        <p:attrNameLst>
                                          <p:attrName>style.visibility</p:attrName>
                                        </p:attrNameLst>
                                      </p:cBhvr>
                                      <p:to>
                                        <p:strVal val="visible"/>
                                      </p:to>
                                    </p:set>
                                    <p:anim calcmode="lin" valueType="num">
                                      <p:cBhvr>
                                        <p:cTn id="48"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29"/>
                                        </p:tgtEl>
                                        <p:attrNameLst>
                                          <p:attrName>ppt_y</p:attrName>
                                        </p:attrNameLst>
                                      </p:cBhvr>
                                      <p:tavLst>
                                        <p:tav tm="0">
                                          <p:val>
                                            <p:strVal val="#ppt_y"/>
                                          </p:val>
                                        </p:tav>
                                        <p:tav tm="100000">
                                          <p:val>
                                            <p:strVal val="#ppt_y"/>
                                          </p:val>
                                        </p:tav>
                                      </p:tavLst>
                                    </p:anim>
                                    <p:anim calcmode="lin" valueType="num">
                                      <p:cBhvr>
                                        <p:cTn id="50"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29"/>
                                        </p:tgtEl>
                                      </p:cBhvr>
                                    </p:animEffect>
                                  </p:childTnLst>
                                </p:cTn>
                              </p:par>
                              <p:par>
                                <p:cTn id="53" presetID="22" presetClass="entr" presetSubtype="2"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right)">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教学工作计划</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1927144" y="2041918"/>
            <a:ext cx="4204730" cy="3986020"/>
            <a:chOff x="7363157" y="2025954"/>
            <a:chExt cx="4543758" cy="4178650"/>
          </a:xfrm>
        </p:grpSpPr>
        <p:sp>
          <p:nvSpPr>
            <p:cNvPr id="11" name="六边形 10"/>
            <p:cNvSpPr/>
            <p:nvPr/>
          </p:nvSpPr>
          <p:spPr>
            <a:xfrm rot="16200000">
              <a:off x="7315049" y="3378925"/>
              <a:ext cx="1635646" cy="1539430"/>
            </a:xfrm>
            <a:prstGeom prst="hexagon">
              <a:avLst/>
            </a:prstGeom>
            <a:solidFill>
              <a:srgbClr val="87C38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六边形 11"/>
            <p:cNvSpPr/>
            <p:nvPr/>
          </p:nvSpPr>
          <p:spPr>
            <a:xfrm rot="16200000">
              <a:off x="8987886" y="4617066"/>
              <a:ext cx="1635646" cy="1539430"/>
            </a:xfrm>
            <a:prstGeom prst="hexagon">
              <a:avLst/>
            </a:prstGeom>
            <a:solidFill>
              <a:srgbClr val="87C38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六边形 12"/>
            <p:cNvSpPr/>
            <p:nvPr/>
          </p:nvSpPr>
          <p:spPr>
            <a:xfrm rot="16200000">
              <a:off x="8786172" y="2074062"/>
              <a:ext cx="1635646" cy="1539430"/>
            </a:xfrm>
            <a:prstGeom prst="hexagon">
              <a:avLst/>
            </a:prstGeom>
            <a:solidFill>
              <a:srgbClr val="87C38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0FAB4"/>
                </a:solidFill>
              </a:endParaRPr>
            </a:p>
          </p:txBody>
        </p:sp>
        <p:sp>
          <p:nvSpPr>
            <p:cNvPr id="15" name="六边形 14"/>
            <p:cNvSpPr/>
            <p:nvPr/>
          </p:nvSpPr>
          <p:spPr>
            <a:xfrm rot="16200000">
              <a:off x="10319377" y="3367513"/>
              <a:ext cx="1635646" cy="1539430"/>
            </a:xfrm>
            <a:prstGeom prst="hexagon">
              <a:avLst/>
            </a:prstGeom>
            <a:solidFill>
              <a:srgbClr val="87C38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815634" y="3835945"/>
              <a:ext cx="647756" cy="602564"/>
            </a:xfrm>
            <a:prstGeom prst="rect">
              <a:avLst/>
            </a:prstGeom>
          </p:spPr>
        </p:pic>
        <p:pic>
          <p:nvPicPr>
            <p:cNvPr id="17" name="图片 16"/>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362968" y="4968340"/>
              <a:ext cx="859290" cy="896524"/>
            </a:xfrm>
            <a:prstGeom prst="rect">
              <a:avLst/>
            </a:prstGeom>
          </p:spPr>
        </p:pic>
        <p:pic>
          <p:nvPicPr>
            <p:cNvPr id="18" name="图片 1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185071" y="2458265"/>
              <a:ext cx="837846" cy="820686"/>
            </a:xfrm>
            <a:prstGeom prst="rect">
              <a:avLst/>
            </a:prstGeom>
          </p:spPr>
        </p:pic>
        <p:pic>
          <p:nvPicPr>
            <p:cNvPr id="19" name="图片 1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733048" y="3738824"/>
              <a:ext cx="808304" cy="837842"/>
            </a:xfrm>
            <a:prstGeom prst="rect">
              <a:avLst/>
            </a:prstGeom>
          </p:spPr>
        </p:pic>
        <p:sp>
          <p:nvSpPr>
            <p:cNvPr id="20" name="圆角右箭头 12"/>
            <p:cNvSpPr/>
            <p:nvPr/>
          </p:nvSpPr>
          <p:spPr>
            <a:xfrm>
              <a:off x="7976194" y="2517253"/>
              <a:ext cx="1084088" cy="1049808"/>
            </a:xfrm>
            <a:prstGeom prst="bentArrow">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圆角右箭头 13"/>
            <p:cNvSpPr/>
            <p:nvPr/>
          </p:nvSpPr>
          <p:spPr>
            <a:xfrm rot="5400000">
              <a:off x="10352632" y="2529229"/>
              <a:ext cx="1084088" cy="1049808"/>
            </a:xfrm>
            <a:prstGeom prst="bentArrow">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22" name="圆角右箭头 14"/>
            <p:cNvSpPr/>
            <p:nvPr/>
          </p:nvSpPr>
          <p:spPr>
            <a:xfrm rot="10800000">
              <a:off x="10364608" y="4714838"/>
              <a:ext cx="1084088" cy="1049808"/>
            </a:xfrm>
            <a:prstGeom prst="bentArrow">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23" name="圆角右箭头 15"/>
            <p:cNvSpPr/>
            <p:nvPr/>
          </p:nvSpPr>
          <p:spPr>
            <a:xfrm rot="16200000">
              <a:off x="7988170" y="4669190"/>
              <a:ext cx="1084088" cy="1049808"/>
            </a:xfrm>
            <a:prstGeom prst="bentArrow">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TextBox 16"/>
            <p:cNvSpPr txBox="1"/>
            <p:nvPr/>
          </p:nvSpPr>
          <p:spPr>
            <a:xfrm>
              <a:off x="9159470" y="3861808"/>
              <a:ext cx="1585798" cy="461665"/>
            </a:xfrm>
            <a:prstGeom prst="rect">
              <a:avLst/>
            </a:prstGeom>
            <a:noFill/>
          </p:spPr>
          <p:txBody>
            <a:bodyPr wrap="square"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关键词</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014441" y="2413872"/>
            <a:ext cx="3601481" cy="3193131"/>
            <a:chOff x="5137585" y="2708889"/>
            <a:chExt cx="4327205" cy="3452200"/>
          </a:xfrm>
        </p:grpSpPr>
        <p:sp>
          <p:nvSpPr>
            <p:cNvPr id="26" name="Rectangle 8"/>
            <p:cNvSpPr/>
            <p:nvPr/>
          </p:nvSpPr>
          <p:spPr>
            <a:xfrm>
              <a:off x="5137585" y="2708889"/>
              <a:ext cx="3380663" cy="574106"/>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Open Sans Light" pitchFamily="34" charset="0"/>
                  <a:ea typeface="Open Sans Light" pitchFamily="34" charset="0"/>
                  <a:cs typeface="Open Sans Light" pitchFamily="34" charset="0"/>
                </a:rPr>
                <a:t>加入标题</a:t>
              </a:r>
              <a:endParaRPr lang="en-US" sz="1600" dirty="0">
                <a:solidFill>
                  <a:schemeClr val="bg1"/>
                </a:solidFill>
                <a:latin typeface="Open Sans Light" pitchFamily="34" charset="0"/>
                <a:ea typeface="Open Sans Light" pitchFamily="34" charset="0"/>
                <a:cs typeface="Open Sans Light" pitchFamily="34" charset="0"/>
              </a:endParaRPr>
            </a:p>
          </p:txBody>
        </p:sp>
        <p:sp>
          <p:nvSpPr>
            <p:cNvPr id="27" name="Rectangle 9"/>
            <p:cNvSpPr/>
            <p:nvPr/>
          </p:nvSpPr>
          <p:spPr>
            <a:xfrm>
              <a:off x="5137585" y="3282995"/>
              <a:ext cx="3166247" cy="574106"/>
            </a:xfrm>
            <a:prstGeom prst="rect">
              <a:avLst/>
            </a:prstGeom>
            <a:solidFill>
              <a:srgbClr val="87C3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Open Sans Light" pitchFamily="34" charset="0"/>
                  <a:ea typeface="Open Sans Light" pitchFamily="34" charset="0"/>
                  <a:cs typeface="Open Sans Light" pitchFamily="34" charset="0"/>
                </a:rPr>
                <a:t>加入标题</a:t>
              </a:r>
              <a:endParaRPr lang="en-US" altLang="zh-CN" sz="1600" dirty="0">
                <a:solidFill>
                  <a:schemeClr val="bg1"/>
                </a:solidFill>
                <a:latin typeface="Open Sans Light" pitchFamily="34" charset="0"/>
                <a:ea typeface="Open Sans Light" pitchFamily="34" charset="0"/>
                <a:cs typeface="Open Sans Light" pitchFamily="34" charset="0"/>
              </a:endParaRPr>
            </a:p>
          </p:txBody>
        </p:sp>
        <p:sp>
          <p:nvSpPr>
            <p:cNvPr id="28" name="Rectangle 10"/>
            <p:cNvSpPr/>
            <p:nvPr/>
          </p:nvSpPr>
          <p:spPr>
            <a:xfrm>
              <a:off x="5140918" y="3855041"/>
              <a:ext cx="3377330" cy="574106"/>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Open Sans Light" pitchFamily="34" charset="0"/>
                  <a:ea typeface="Open Sans Light" pitchFamily="34" charset="0"/>
                  <a:cs typeface="Open Sans Light" pitchFamily="34" charset="0"/>
                </a:rPr>
                <a:t>加入标题</a:t>
              </a:r>
              <a:endParaRPr lang="en-US" altLang="zh-CN" sz="1600" dirty="0">
                <a:solidFill>
                  <a:schemeClr val="bg1"/>
                </a:solidFill>
                <a:latin typeface="Open Sans Light" pitchFamily="34" charset="0"/>
                <a:ea typeface="Open Sans Light" pitchFamily="34" charset="0"/>
                <a:cs typeface="Open Sans Light" pitchFamily="34" charset="0"/>
              </a:endParaRPr>
            </a:p>
          </p:txBody>
        </p:sp>
        <p:sp>
          <p:nvSpPr>
            <p:cNvPr id="29" name="Rectangle 11"/>
            <p:cNvSpPr/>
            <p:nvPr/>
          </p:nvSpPr>
          <p:spPr>
            <a:xfrm>
              <a:off x="5140918" y="4429147"/>
              <a:ext cx="4323872" cy="574106"/>
            </a:xfrm>
            <a:prstGeom prst="rect">
              <a:avLst/>
            </a:prstGeom>
            <a:solidFill>
              <a:srgbClr val="87C3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Open Sans Light" pitchFamily="34" charset="0"/>
                  <a:ea typeface="Open Sans Light" pitchFamily="34" charset="0"/>
                  <a:cs typeface="Open Sans Light" pitchFamily="34" charset="0"/>
                </a:rPr>
                <a:t>加入标题</a:t>
              </a:r>
              <a:endParaRPr lang="en-US" altLang="zh-CN" sz="1600" dirty="0">
                <a:solidFill>
                  <a:schemeClr val="bg1"/>
                </a:solidFill>
                <a:latin typeface="Open Sans Light" pitchFamily="34" charset="0"/>
                <a:ea typeface="Open Sans Light" pitchFamily="34" charset="0"/>
                <a:cs typeface="Open Sans Light" pitchFamily="34" charset="0"/>
              </a:endParaRPr>
            </a:p>
          </p:txBody>
        </p:sp>
        <p:sp>
          <p:nvSpPr>
            <p:cNvPr id="30" name="Text Box 10"/>
            <p:cNvSpPr txBox="1">
              <a:spLocks noChangeArrowheads="1"/>
            </p:cNvSpPr>
            <p:nvPr/>
          </p:nvSpPr>
          <p:spPr bwMode="auto">
            <a:xfrm>
              <a:off x="5140918" y="5312583"/>
              <a:ext cx="3377330" cy="848506"/>
            </a:xfrm>
            <a:prstGeom prst="rect">
              <a:avLst/>
            </a:prstGeom>
            <a:noFill/>
            <a:ln w="9525">
              <a:noFill/>
              <a:miter lim="800000"/>
            </a:ln>
          </p:spPr>
          <p:txBody>
            <a:bodyPr wrap="square" lIns="45720" tIns="22860" rIns="45720" bIns="22860">
              <a:spAutoFit/>
            </a:bodyPr>
            <a:lstStyle/>
            <a:p>
              <a:pPr lvl="0" algn="ctr">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gn="ctr">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anim calcmode="lin" valueType="num">
                                      <p:cBhvr>
                                        <p:cTn id="17" dur="500" fill="hold"/>
                                        <p:tgtEl>
                                          <p:spTgt spid="25"/>
                                        </p:tgtEl>
                                        <p:attrNameLst>
                                          <p:attrName>ppt_x</p:attrName>
                                        </p:attrNameLst>
                                      </p:cBhvr>
                                      <p:tavLst>
                                        <p:tav tm="0">
                                          <p:val>
                                            <p:strVal val="#ppt_x"/>
                                          </p:val>
                                        </p:tav>
                                        <p:tav tm="100000">
                                          <p:val>
                                            <p:strVal val="#ppt_x"/>
                                          </p:val>
                                        </p:tav>
                                      </p:tavLst>
                                    </p:anim>
                                    <p:anim calcmode="lin" valueType="num">
                                      <p:cBhvr>
                                        <p:cTn id="1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教学工作计划</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1454852" y="1998055"/>
            <a:ext cx="4891799" cy="3859038"/>
            <a:chOff x="6045942" y="1764308"/>
            <a:chExt cx="6240463" cy="4922972"/>
          </a:xfrm>
          <a:solidFill>
            <a:srgbClr val="87C38D"/>
          </a:solidFill>
        </p:grpSpPr>
        <p:sp>
          <p:nvSpPr>
            <p:cNvPr id="11" name="任意多边形 6"/>
            <p:cNvSpPr/>
            <p:nvPr/>
          </p:nvSpPr>
          <p:spPr>
            <a:xfrm>
              <a:off x="8170533" y="2397720"/>
              <a:ext cx="2079662" cy="1634332"/>
            </a:xfrm>
            <a:custGeom>
              <a:avLst/>
              <a:gdLst>
                <a:gd name="connsiteX0" fmla="*/ 1027391 w 2079662"/>
                <a:gd name="connsiteY0" fmla="*/ 0 h 1634332"/>
                <a:gd name="connsiteX1" fmla="*/ 1143691 w 2079662"/>
                <a:gd name="connsiteY1" fmla="*/ 200018 h 1634332"/>
                <a:gd name="connsiteX2" fmla="*/ 1191522 w 2079662"/>
                <a:gd name="connsiteY2" fmla="*/ 203050 h 1634332"/>
                <a:gd name="connsiteX3" fmla="*/ 2079662 w 2079662"/>
                <a:gd name="connsiteY3" fmla="*/ 650350 h 1634332"/>
                <a:gd name="connsiteX4" fmla="*/ 1027391 w 2079662"/>
                <a:gd name="connsiteY4" fmla="*/ 1634332 h 1634332"/>
                <a:gd name="connsiteX5" fmla="*/ 0 w 2079662"/>
                <a:gd name="connsiteY5" fmla="*/ 624401 h 1634332"/>
                <a:gd name="connsiteX6" fmla="*/ 899025 w 2079662"/>
                <a:gd name="connsiteY6" fmla="*/ 199400 h 1634332"/>
                <a:gd name="connsiteX7" fmla="*/ 911734 w 2079662"/>
                <a:gd name="connsiteY7" fmla="*/ 198913 h 163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662" h="1634332">
                  <a:moveTo>
                    <a:pt x="1027391" y="0"/>
                  </a:moveTo>
                  <a:lnTo>
                    <a:pt x="1143691" y="200018"/>
                  </a:lnTo>
                  <a:lnTo>
                    <a:pt x="1191522" y="203050"/>
                  </a:lnTo>
                  <a:cubicBezTo>
                    <a:pt x="1529686" y="241815"/>
                    <a:pt x="1845029" y="399433"/>
                    <a:pt x="2079662" y="650350"/>
                  </a:cubicBezTo>
                  <a:lnTo>
                    <a:pt x="1027391" y="1634332"/>
                  </a:lnTo>
                  <a:lnTo>
                    <a:pt x="0" y="624401"/>
                  </a:lnTo>
                  <a:cubicBezTo>
                    <a:pt x="240821" y="379417"/>
                    <a:pt x="559999" y="229716"/>
                    <a:pt x="899025" y="199400"/>
                  </a:cubicBezTo>
                  <a:lnTo>
                    <a:pt x="911734" y="1989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任意多边形 7"/>
            <p:cNvSpPr/>
            <p:nvPr/>
          </p:nvSpPr>
          <p:spPr>
            <a:xfrm>
              <a:off x="9343974" y="3211368"/>
              <a:ext cx="1615839" cy="1992245"/>
            </a:xfrm>
            <a:custGeom>
              <a:avLst/>
              <a:gdLst>
                <a:gd name="connsiteX0" fmla="*/ 1069334 w 1615839"/>
                <a:gd name="connsiteY0" fmla="*/ 0 h 1992245"/>
                <a:gd name="connsiteX1" fmla="*/ 1437702 w 1615839"/>
                <a:gd name="connsiteY1" fmla="*/ 873145 h 1992245"/>
                <a:gd name="connsiteX2" fmla="*/ 1438422 w 1615839"/>
                <a:gd name="connsiteY2" fmla="*/ 914376 h 1992245"/>
                <a:gd name="connsiteX3" fmla="*/ 1615839 w 1615839"/>
                <a:gd name="connsiteY3" fmla="*/ 1016945 h 1992245"/>
                <a:gd name="connsiteX4" fmla="*/ 1431306 w 1615839"/>
                <a:gd name="connsiteY4" fmla="*/ 1123485 h 1992245"/>
                <a:gd name="connsiteX5" fmla="*/ 1429914 w 1615839"/>
                <a:gd name="connsiteY5" fmla="*/ 1141920 h 1992245"/>
                <a:gd name="connsiteX6" fmla="*/ 1011607 w 1615839"/>
                <a:gd name="connsiteY6" fmla="*/ 1992245 h 1992245"/>
                <a:gd name="connsiteX7" fmla="*/ 0 w 1615839"/>
                <a:gd name="connsiteY7" fmla="*/ 965941 h 199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839" h="1992245">
                  <a:moveTo>
                    <a:pt x="1069334" y="0"/>
                  </a:moveTo>
                  <a:cubicBezTo>
                    <a:pt x="1295360" y="250496"/>
                    <a:pt x="1417630" y="559460"/>
                    <a:pt x="1437702" y="873145"/>
                  </a:cubicBezTo>
                  <a:lnTo>
                    <a:pt x="1438422" y="914376"/>
                  </a:lnTo>
                  <a:lnTo>
                    <a:pt x="1615839" y="1016945"/>
                  </a:lnTo>
                  <a:lnTo>
                    <a:pt x="1431306" y="1123485"/>
                  </a:lnTo>
                  <a:lnTo>
                    <a:pt x="1429914" y="1141920"/>
                  </a:lnTo>
                  <a:cubicBezTo>
                    <a:pt x="1391713" y="1453915"/>
                    <a:pt x="1251758" y="1755272"/>
                    <a:pt x="1011607" y="1992245"/>
                  </a:cubicBezTo>
                  <a:lnTo>
                    <a:pt x="0" y="9659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 name="任意多边形 8"/>
            <p:cNvSpPr/>
            <p:nvPr/>
          </p:nvSpPr>
          <p:spPr>
            <a:xfrm>
              <a:off x="8151330" y="4322565"/>
              <a:ext cx="2061994" cy="1647031"/>
            </a:xfrm>
            <a:custGeom>
              <a:avLst/>
              <a:gdLst>
                <a:gd name="connsiteX0" fmla="*/ 1046594 w 2061994"/>
                <a:gd name="connsiteY0" fmla="*/ 0 h 1647031"/>
                <a:gd name="connsiteX1" fmla="*/ 2061994 w 2061994"/>
                <a:gd name="connsiteY1" fmla="*/ 1021985 h 1647031"/>
                <a:gd name="connsiteX2" fmla="*/ 1311438 w 2061994"/>
                <a:gd name="connsiteY2" fmla="*/ 1416110 h 1647031"/>
                <a:gd name="connsiteX3" fmla="*/ 1169669 w 2061994"/>
                <a:gd name="connsiteY3" fmla="*/ 1435361 h 1647031"/>
                <a:gd name="connsiteX4" fmla="*/ 1046594 w 2061994"/>
                <a:gd name="connsiteY4" fmla="*/ 1647031 h 1647031"/>
                <a:gd name="connsiteX5" fmla="*/ 922605 w 2061994"/>
                <a:gd name="connsiteY5" fmla="*/ 1433789 h 1647031"/>
                <a:gd name="connsiteX6" fmla="*/ 879745 w 2061994"/>
                <a:gd name="connsiteY6" fmla="*/ 1430967 h 1647031"/>
                <a:gd name="connsiteX7" fmla="*/ 0 w 2061994"/>
                <a:gd name="connsiteY7" fmla="*/ 990016 h 164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1994" h="1647031">
                  <a:moveTo>
                    <a:pt x="1046594" y="0"/>
                  </a:moveTo>
                  <a:lnTo>
                    <a:pt x="2061994" y="1021985"/>
                  </a:lnTo>
                  <a:cubicBezTo>
                    <a:pt x="1855447" y="1227201"/>
                    <a:pt x="1593340" y="1363383"/>
                    <a:pt x="1311438" y="1416110"/>
                  </a:cubicBezTo>
                  <a:lnTo>
                    <a:pt x="1169669" y="1435361"/>
                  </a:lnTo>
                  <a:lnTo>
                    <a:pt x="1046594" y="1647031"/>
                  </a:lnTo>
                  <a:lnTo>
                    <a:pt x="922605" y="1433789"/>
                  </a:lnTo>
                  <a:lnTo>
                    <a:pt x="879745" y="1430967"/>
                  </a:lnTo>
                  <a:cubicBezTo>
                    <a:pt x="545366" y="1391991"/>
                    <a:pt x="233434" y="1236790"/>
                    <a:pt x="0" y="9900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任意多边形 9"/>
            <p:cNvSpPr/>
            <p:nvPr/>
          </p:nvSpPr>
          <p:spPr>
            <a:xfrm>
              <a:off x="7442385" y="3150722"/>
              <a:ext cx="1611077" cy="2036333"/>
            </a:xfrm>
            <a:custGeom>
              <a:avLst/>
              <a:gdLst>
                <a:gd name="connsiteX0" fmla="*/ 599756 w 1611077"/>
                <a:gd name="connsiteY0" fmla="*/ 0 h 2036333"/>
                <a:gd name="connsiteX1" fmla="*/ 1611077 w 1611077"/>
                <a:gd name="connsiteY1" fmla="*/ 1026587 h 2036333"/>
                <a:gd name="connsiteX2" fmla="*/ 582959 w 1611077"/>
                <a:gd name="connsiteY2" fmla="*/ 2036333 h 2036333"/>
                <a:gd name="connsiteX3" fmla="*/ 194508 w 1611077"/>
                <a:gd name="connsiteY3" fmla="*/ 1289862 h 2036333"/>
                <a:gd name="connsiteX4" fmla="*/ 179796 w 1611077"/>
                <a:gd name="connsiteY4" fmla="*/ 1181396 h 2036333"/>
                <a:gd name="connsiteX5" fmla="*/ 0 w 1611077"/>
                <a:gd name="connsiteY5" fmla="*/ 1077591 h 2036333"/>
                <a:gd name="connsiteX6" fmla="*/ 172531 w 1611077"/>
                <a:gd name="connsiteY6" fmla="*/ 977847 h 2036333"/>
                <a:gd name="connsiteX7" fmla="*/ 178185 w 1611077"/>
                <a:gd name="connsiteY7" fmla="*/ 876759 h 2036333"/>
                <a:gd name="connsiteX8" fmla="*/ 599756 w 1611077"/>
                <a:gd name="connsiteY8" fmla="*/ 0 h 203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077" h="2036333">
                  <a:moveTo>
                    <a:pt x="599756" y="0"/>
                  </a:moveTo>
                  <a:lnTo>
                    <a:pt x="1611077" y="1026587"/>
                  </a:lnTo>
                  <a:lnTo>
                    <a:pt x="582959" y="2036333"/>
                  </a:lnTo>
                  <a:cubicBezTo>
                    <a:pt x="374256" y="1823598"/>
                    <a:pt x="244873" y="1562528"/>
                    <a:pt x="194508" y="1289862"/>
                  </a:cubicBezTo>
                  <a:lnTo>
                    <a:pt x="179796" y="1181396"/>
                  </a:lnTo>
                  <a:lnTo>
                    <a:pt x="0" y="1077591"/>
                  </a:lnTo>
                  <a:lnTo>
                    <a:pt x="172531" y="977847"/>
                  </a:lnTo>
                  <a:lnTo>
                    <a:pt x="178185" y="876759"/>
                  </a:lnTo>
                  <a:cubicBezTo>
                    <a:pt x="211523" y="555837"/>
                    <a:pt x="352208" y="244137"/>
                    <a:pt x="5997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sp>
          <p:nvSpPr>
            <p:cNvPr id="16" name="心形 15"/>
            <p:cNvSpPr>
              <a:spLocks noChangeAspect="1"/>
            </p:cNvSpPr>
            <p:nvPr/>
          </p:nvSpPr>
          <p:spPr>
            <a:xfrm>
              <a:off x="8954242" y="1764308"/>
              <a:ext cx="479425" cy="47942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 name="Freeform 466"/>
            <p:cNvSpPr/>
            <p:nvPr/>
          </p:nvSpPr>
          <p:spPr bwMode="auto">
            <a:xfrm>
              <a:off x="11256117" y="3845520"/>
              <a:ext cx="274638" cy="762000"/>
            </a:xfrm>
            <a:custGeom>
              <a:avLst/>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1214555101 w 6132"/>
                <a:gd name="T37" fmla="*/ 2147483646 h 16980"/>
                <a:gd name="T38" fmla="*/ 496602320 w 6132"/>
                <a:gd name="T39" fmla="*/ 2147483646 h 16980"/>
                <a:gd name="T40" fmla="*/ 93427632 w 6132"/>
                <a:gd name="T41" fmla="*/ 2147483646 h 16980"/>
                <a:gd name="T42" fmla="*/ 4928186 w 6132"/>
                <a:gd name="T43" fmla="*/ 2147483646 h 16980"/>
                <a:gd name="T44" fmla="*/ 280282941 w 6132"/>
                <a:gd name="T45" fmla="*/ 2147483646 h 16980"/>
                <a:gd name="T46" fmla="*/ 102277160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082970721 h 16980"/>
                <a:gd name="T88" fmla="*/ 2147483646 w 6132"/>
                <a:gd name="T89" fmla="*/ 351057414 h 16980"/>
                <a:gd name="T90" fmla="*/ 2147483646 w 6132"/>
                <a:gd name="T91" fmla="*/ 19796122 h 16980"/>
                <a:gd name="T92" fmla="*/ 2147483646 w 6132"/>
                <a:gd name="T93" fmla="*/ 88976237 h 16980"/>
                <a:gd name="T94" fmla="*/ 2147483646 w 6132"/>
                <a:gd name="T95" fmla="*/ 548909187 h 16980"/>
                <a:gd name="T96" fmla="*/ 2147483646 w 6132"/>
                <a:gd name="T97" fmla="*/ 1419180528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grpSp>
          <p:nvGrpSpPr>
            <p:cNvPr id="18" name="Group 35"/>
            <p:cNvGrpSpPr/>
            <p:nvPr/>
          </p:nvGrpSpPr>
          <p:grpSpPr bwMode="auto">
            <a:xfrm>
              <a:off x="6557410" y="3882655"/>
              <a:ext cx="762379" cy="654980"/>
              <a:chOff x="380" y="1155"/>
              <a:chExt cx="504" cy="433"/>
            </a:xfrm>
            <a:grpFill/>
          </p:grpSpPr>
          <p:sp>
            <p:nvSpPr>
              <p:cNvPr id="28" name="Freeform 36"/>
              <p:cNvSpPr/>
              <p:nvPr/>
            </p:nvSpPr>
            <p:spPr bwMode="auto">
              <a:xfrm>
                <a:off x="380" y="1155"/>
                <a:ext cx="504" cy="433"/>
              </a:xfrm>
              <a:custGeom>
                <a:avLst/>
                <a:gdLst>
                  <a:gd name="T0" fmla="*/ 0 w 15848"/>
                  <a:gd name="T1" fmla="*/ 0 h 16212"/>
                  <a:gd name="T2" fmla="*/ 1 w 15848"/>
                  <a:gd name="T3" fmla="*/ 0 h 16212"/>
                  <a:gd name="T4" fmla="*/ 0 w 15848"/>
                  <a:gd name="T5" fmla="*/ 0 h 16212"/>
                  <a:gd name="T6" fmla="*/ 0 w 15848"/>
                  <a:gd name="T7" fmla="*/ 0 h 16212"/>
                  <a:gd name="T8" fmla="*/ 0 w 15848"/>
                  <a:gd name="T9" fmla="*/ 0 h 16212"/>
                  <a:gd name="T10" fmla="*/ 0 w 15848"/>
                  <a:gd name="T11" fmla="*/ 0 h 16212"/>
                  <a:gd name="T12" fmla="*/ 0 w 15848"/>
                  <a:gd name="T13" fmla="*/ 0 h 16212"/>
                  <a:gd name="T14" fmla="*/ 0 w 15848"/>
                  <a:gd name="T15" fmla="*/ 0 h 16212"/>
                  <a:gd name="T16" fmla="*/ 0 w 15848"/>
                  <a:gd name="T17" fmla="*/ 0 h 16212"/>
                  <a:gd name="T18" fmla="*/ 0 w 15848"/>
                  <a:gd name="T19" fmla="*/ 0 h 16212"/>
                  <a:gd name="T20" fmla="*/ 0 w 15848"/>
                  <a:gd name="T21" fmla="*/ 0 h 16212"/>
                  <a:gd name="T22" fmla="*/ 0 w 15848"/>
                  <a:gd name="T23" fmla="*/ 0 h 16212"/>
                  <a:gd name="T24" fmla="*/ 0 w 15848"/>
                  <a:gd name="T25" fmla="*/ 0 h 16212"/>
                  <a:gd name="T26" fmla="*/ 0 w 15848"/>
                  <a:gd name="T27" fmla="*/ 0 h 16212"/>
                  <a:gd name="T28" fmla="*/ 0 w 15848"/>
                  <a:gd name="T29" fmla="*/ 0 h 16212"/>
                  <a:gd name="T30" fmla="*/ 0 w 15848"/>
                  <a:gd name="T31" fmla="*/ 0 h 16212"/>
                  <a:gd name="T32" fmla="*/ 0 w 15848"/>
                  <a:gd name="T33" fmla="*/ 0 h 16212"/>
                  <a:gd name="T34" fmla="*/ 0 w 15848"/>
                  <a:gd name="T35" fmla="*/ 0 h 16212"/>
                  <a:gd name="T36" fmla="*/ 0 w 15848"/>
                  <a:gd name="T37" fmla="*/ 0 h 16212"/>
                  <a:gd name="T38" fmla="*/ 0 w 15848"/>
                  <a:gd name="T39" fmla="*/ 0 h 16212"/>
                  <a:gd name="T40" fmla="*/ 0 w 15848"/>
                  <a:gd name="T41" fmla="*/ 0 h 16212"/>
                  <a:gd name="T42" fmla="*/ 0 w 15848"/>
                  <a:gd name="T43" fmla="*/ 0 h 16212"/>
                  <a:gd name="T44" fmla="*/ 0 w 15848"/>
                  <a:gd name="T45" fmla="*/ 0 h 16212"/>
                  <a:gd name="T46" fmla="*/ 0 w 15848"/>
                  <a:gd name="T47" fmla="*/ 0 h 16212"/>
                  <a:gd name="T48" fmla="*/ 0 w 15848"/>
                  <a:gd name="T49" fmla="*/ 0 h 16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48" h="16212">
                    <a:moveTo>
                      <a:pt x="7919" y="0"/>
                    </a:moveTo>
                    <a:lnTo>
                      <a:pt x="15848" y="8200"/>
                    </a:lnTo>
                    <a:lnTo>
                      <a:pt x="14938" y="9012"/>
                    </a:lnTo>
                    <a:lnTo>
                      <a:pt x="13192" y="7330"/>
                    </a:lnTo>
                    <a:lnTo>
                      <a:pt x="13192" y="16212"/>
                    </a:lnTo>
                    <a:lnTo>
                      <a:pt x="12307" y="16212"/>
                    </a:lnTo>
                    <a:lnTo>
                      <a:pt x="11503" y="16212"/>
                    </a:lnTo>
                    <a:lnTo>
                      <a:pt x="10769" y="16212"/>
                    </a:lnTo>
                    <a:lnTo>
                      <a:pt x="10095" y="16212"/>
                    </a:lnTo>
                    <a:lnTo>
                      <a:pt x="9468" y="16212"/>
                    </a:lnTo>
                    <a:lnTo>
                      <a:pt x="8878" y="16212"/>
                    </a:lnTo>
                    <a:lnTo>
                      <a:pt x="8314" y="16212"/>
                    </a:lnTo>
                    <a:lnTo>
                      <a:pt x="7767" y="16212"/>
                    </a:lnTo>
                    <a:lnTo>
                      <a:pt x="7223" y="16212"/>
                    </a:lnTo>
                    <a:lnTo>
                      <a:pt x="6673" y="16212"/>
                    </a:lnTo>
                    <a:lnTo>
                      <a:pt x="6105" y="16212"/>
                    </a:lnTo>
                    <a:lnTo>
                      <a:pt x="5509" y="16212"/>
                    </a:lnTo>
                    <a:lnTo>
                      <a:pt x="4874" y="16212"/>
                    </a:lnTo>
                    <a:lnTo>
                      <a:pt x="4189" y="16212"/>
                    </a:lnTo>
                    <a:lnTo>
                      <a:pt x="3441" y="16212"/>
                    </a:lnTo>
                    <a:lnTo>
                      <a:pt x="2623" y="16212"/>
                    </a:lnTo>
                    <a:lnTo>
                      <a:pt x="2623" y="7330"/>
                    </a:lnTo>
                    <a:lnTo>
                      <a:pt x="905" y="9012"/>
                    </a:lnTo>
                    <a:lnTo>
                      <a:pt x="0" y="8200"/>
                    </a:lnTo>
                    <a:lnTo>
                      <a:pt x="7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9" name="Rectangle 37"/>
              <p:cNvSpPr>
                <a:spLocks noChangeArrowheads="1"/>
              </p:cNvSpPr>
              <p:nvPr/>
            </p:nvSpPr>
            <p:spPr bwMode="auto">
              <a:xfrm>
                <a:off x="701" y="1193"/>
                <a:ext cx="56" cy="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grpSp>
        <p:sp>
          <p:nvSpPr>
            <p:cNvPr id="19" name="矩形 18"/>
            <p:cNvSpPr/>
            <p:nvPr/>
          </p:nvSpPr>
          <p:spPr>
            <a:xfrm>
              <a:off x="6852392" y="4323358"/>
              <a:ext cx="173038" cy="214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sp>
          <p:nvSpPr>
            <p:cNvPr id="20" name="文本框 20"/>
            <p:cNvSpPr txBox="1">
              <a:spLocks noChangeArrowheads="1"/>
            </p:cNvSpPr>
            <p:nvPr/>
          </p:nvSpPr>
          <p:spPr bwMode="auto">
            <a:xfrm>
              <a:off x="9363817" y="1835747"/>
              <a:ext cx="1784350" cy="396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400" dirty="0">
                  <a:solidFill>
                    <a:schemeClr val="bg1">
                      <a:lumMod val="50000"/>
                    </a:schemeClr>
                  </a:solidFill>
                  <a:latin typeface="Impact" panose="020B0806030902050204" pitchFamily="34" charset="0"/>
                  <a:ea typeface="Hiragino Sans GB W3" pitchFamily="34" charset="-122"/>
                </a:rPr>
                <a:t>加入标题</a:t>
              </a:r>
              <a:endParaRPr lang="zh-CN" altLang="en-US" sz="1400" dirty="0">
                <a:solidFill>
                  <a:schemeClr val="bg1">
                    <a:lumMod val="50000"/>
                  </a:schemeClr>
                </a:solidFill>
                <a:latin typeface="Impact" panose="020B0806030902050204" pitchFamily="34" charset="0"/>
                <a:ea typeface="Hiragino Sans GB W3" pitchFamily="34" charset="-122"/>
              </a:endParaRPr>
            </a:p>
          </p:txBody>
        </p:sp>
        <p:sp>
          <p:nvSpPr>
            <p:cNvPr id="21" name="文本框 21"/>
            <p:cNvSpPr txBox="1">
              <a:spLocks noChangeArrowheads="1"/>
            </p:cNvSpPr>
            <p:nvPr/>
          </p:nvSpPr>
          <p:spPr bwMode="auto">
            <a:xfrm>
              <a:off x="10502055" y="4645621"/>
              <a:ext cx="1784350" cy="396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endParaRPr lang="zh-CN" altLang="en-US" sz="1400" dirty="0">
                <a:solidFill>
                  <a:schemeClr val="bg1">
                    <a:lumMod val="50000"/>
                  </a:schemeClr>
                </a:solidFill>
                <a:latin typeface="Impact" panose="020B0806030902050204" pitchFamily="34" charset="0"/>
                <a:ea typeface="Hiragino Sans GB W3" pitchFamily="34" charset="-122"/>
              </a:endParaRPr>
            </a:p>
          </p:txBody>
        </p:sp>
        <p:sp>
          <p:nvSpPr>
            <p:cNvPr id="22" name="文本框 22"/>
            <p:cNvSpPr txBox="1">
              <a:spLocks noChangeArrowheads="1"/>
            </p:cNvSpPr>
            <p:nvPr/>
          </p:nvSpPr>
          <p:spPr bwMode="auto">
            <a:xfrm>
              <a:off x="6045942" y="4645621"/>
              <a:ext cx="1784350" cy="396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endParaRPr lang="zh-CN" altLang="en-US" sz="1400" dirty="0">
                <a:solidFill>
                  <a:schemeClr val="bg1">
                    <a:lumMod val="50000"/>
                  </a:schemeClr>
                </a:solidFill>
                <a:latin typeface="Impact" panose="020B0806030902050204" pitchFamily="34" charset="0"/>
                <a:ea typeface="Hiragino Sans GB W3" pitchFamily="34" charset="-122"/>
              </a:endParaRPr>
            </a:p>
          </p:txBody>
        </p:sp>
        <p:grpSp>
          <p:nvGrpSpPr>
            <p:cNvPr id="23" name="Group 331"/>
            <p:cNvGrpSpPr/>
            <p:nvPr/>
          </p:nvGrpSpPr>
          <p:grpSpPr bwMode="auto">
            <a:xfrm>
              <a:off x="8871072" y="6091325"/>
              <a:ext cx="646203" cy="595955"/>
              <a:chOff x="2100" y="1440"/>
              <a:chExt cx="1560" cy="1440"/>
            </a:xfrm>
            <a:grpFill/>
          </p:grpSpPr>
          <p:sp>
            <p:nvSpPr>
              <p:cNvPr id="25" name="Freeform 332"/>
              <p:cNvSpPr>
                <a:spLocks noEditPoints="1"/>
              </p:cNvSpPr>
              <p:nvPr/>
            </p:nvSpPr>
            <p:spPr bwMode="auto">
              <a:xfrm>
                <a:off x="2100" y="1974"/>
                <a:ext cx="904" cy="820"/>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556" y="784"/>
                    </a:lnTo>
                    <a:lnTo>
                      <a:pt x="520" y="778"/>
                    </a:lnTo>
                    <a:lnTo>
                      <a:pt x="492" y="770"/>
                    </a:lnTo>
                    <a:lnTo>
                      <a:pt x="468" y="760"/>
                    </a:lnTo>
                    <a:lnTo>
                      <a:pt x="448" y="746"/>
                    </a:lnTo>
                    <a:lnTo>
                      <a:pt x="426" y="726"/>
                    </a:lnTo>
                    <a:lnTo>
                      <a:pt x="400" y="700"/>
                    </a:lnTo>
                    <a:lnTo>
                      <a:pt x="372" y="666"/>
                    </a:lnTo>
                    <a:lnTo>
                      <a:pt x="228" y="486"/>
                    </a:lnTo>
                    <a:lnTo>
                      <a:pt x="210" y="462"/>
                    </a:lnTo>
                    <a:lnTo>
                      <a:pt x="194" y="438"/>
                    </a:lnTo>
                    <a:lnTo>
                      <a:pt x="182" y="418"/>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6" y="330"/>
                    </a:lnTo>
                    <a:lnTo>
                      <a:pt x="216" y="348"/>
                    </a:lnTo>
                    <a:lnTo>
                      <a:pt x="218" y="364"/>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4" y="602"/>
                    </a:lnTo>
                    <a:lnTo>
                      <a:pt x="444" y="620"/>
                    </a:lnTo>
                    <a:lnTo>
                      <a:pt x="446" y="638"/>
                    </a:lnTo>
                    <a:lnTo>
                      <a:pt x="448" y="652"/>
                    </a:lnTo>
                    <a:lnTo>
                      <a:pt x="452" y="666"/>
                    </a:lnTo>
                    <a:lnTo>
                      <a:pt x="458" y="67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6" name="Freeform 333"/>
              <p:cNvSpPr>
                <a:spLocks noEditPoints="1"/>
              </p:cNvSpPr>
              <p:nvPr/>
            </p:nvSpPr>
            <p:spPr bwMode="auto">
              <a:xfrm>
                <a:off x="2374" y="1440"/>
                <a:ext cx="962" cy="560"/>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224" y="124"/>
                    </a:lnTo>
                    <a:lnTo>
                      <a:pt x="252" y="100"/>
                    </a:lnTo>
                    <a:lnTo>
                      <a:pt x="276" y="82"/>
                    </a:lnTo>
                    <a:lnTo>
                      <a:pt x="298" y="70"/>
                    </a:lnTo>
                    <a:lnTo>
                      <a:pt x="322" y="64"/>
                    </a:lnTo>
                    <a:lnTo>
                      <a:pt x="352" y="58"/>
                    </a:lnTo>
                    <a:lnTo>
                      <a:pt x="388" y="56"/>
                    </a:lnTo>
                    <a:lnTo>
                      <a:pt x="432" y="54"/>
                    </a:lnTo>
                    <a:lnTo>
                      <a:pt x="662" y="54"/>
                    </a:lnTo>
                    <a:lnTo>
                      <a:pt x="694" y="54"/>
                    </a:lnTo>
                    <a:lnTo>
                      <a:pt x="720" y="56"/>
                    </a:lnTo>
                    <a:lnTo>
                      <a:pt x="744" y="60"/>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792" y="142"/>
                    </a:lnTo>
                    <a:lnTo>
                      <a:pt x="778" y="132"/>
                    </a:lnTo>
                    <a:lnTo>
                      <a:pt x="764" y="122"/>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38" y="150"/>
                    </a:lnTo>
                    <a:lnTo>
                      <a:pt x="422" y="138"/>
                    </a:lnTo>
                    <a:lnTo>
                      <a:pt x="408" y="130"/>
                    </a:lnTo>
                    <a:lnTo>
                      <a:pt x="394" y="122"/>
                    </a:lnTo>
                    <a:lnTo>
                      <a:pt x="382" y="116"/>
                    </a:lnTo>
                    <a:lnTo>
                      <a:pt x="370" y="112"/>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lt1"/>
                  </a:solidFill>
                </a:endParaRPr>
              </a:p>
            </p:txBody>
          </p:sp>
          <p:sp>
            <p:nvSpPr>
              <p:cNvPr id="27" name="Freeform 334"/>
              <p:cNvSpPr>
                <a:spLocks noEditPoints="1"/>
              </p:cNvSpPr>
              <p:nvPr/>
            </p:nvSpPr>
            <p:spPr bwMode="auto">
              <a:xfrm>
                <a:off x="2996" y="1872"/>
                <a:ext cx="664" cy="1008"/>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54" y="304"/>
                    </a:lnTo>
                    <a:lnTo>
                      <a:pt x="660" y="342"/>
                    </a:lnTo>
                    <a:lnTo>
                      <a:pt x="664" y="372"/>
                    </a:lnTo>
                    <a:lnTo>
                      <a:pt x="664" y="396"/>
                    </a:lnTo>
                    <a:lnTo>
                      <a:pt x="658" y="420"/>
                    </a:lnTo>
                    <a:lnTo>
                      <a:pt x="648" y="448"/>
                    </a:lnTo>
                    <a:lnTo>
                      <a:pt x="632" y="482"/>
                    </a:lnTo>
                    <a:lnTo>
                      <a:pt x="612" y="520"/>
                    </a:lnTo>
                    <a:lnTo>
                      <a:pt x="498" y="720"/>
                    </a:lnTo>
                    <a:lnTo>
                      <a:pt x="482" y="748"/>
                    </a:lnTo>
                    <a:lnTo>
                      <a:pt x="466" y="770"/>
                    </a:lnTo>
                    <a:lnTo>
                      <a:pt x="452" y="788"/>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58" y="788"/>
                    </a:lnTo>
                    <a:lnTo>
                      <a:pt x="374" y="782"/>
                    </a:lnTo>
                    <a:lnTo>
                      <a:pt x="388" y="774"/>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526" y="478"/>
                    </a:lnTo>
                    <a:lnTo>
                      <a:pt x="542" y="470"/>
                    </a:lnTo>
                    <a:lnTo>
                      <a:pt x="558" y="462"/>
                    </a:lnTo>
                    <a:lnTo>
                      <a:pt x="572" y="454"/>
                    </a:lnTo>
                    <a:lnTo>
                      <a:pt x="582" y="446"/>
                    </a:lnTo>
                    <a:lnTo>
                      <a:pt x="592" y="436"/>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grpSp>
        <p:sp>
          <p:nvSpPr>
            <p:cNvPr id="24" name="文本框 28"/>
            <p:cNvSpPr txBox="1">
              <a:spLocks noChangeArrowheads="1"/>
            </p:cNvSpPr>
            <p:nvPr/>
          </p:nvSpPr>
          <p:spPr bwMode="auto">
            <a:xfrm>
              <a:off x="9432080" y="6229945"/>
              <a:ext cx="1784350" cy="396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endParaRPr lang="zh-CN" altLang="en-US" sz="1400" dirty="0">
                <a:solidFill>
                  <a:schemeClr val="bg1">
                    <a:lumMod val="50000"/>
                  </a:schemeClr>
                </a:solidFill>
                <a:latin typeface="Impact" panose="020B0806030902050204" pitchFamily="34" charset="0"/>
                <a:ea typeface="Hiragino Sans GB W3" pitchFamily="34" charset="-122"/>
              </a:endParaRPr>
            </a:p>
          </p:txBody>
        </p:sp>
      </p:grpSp>
      <p:grpSp>
        <p:nvGrpSpPr>
          <p:cNvPr id="30" name="组合 29"/>
          <p:cNvGrpSpPr/>
          <p:nvPr/>
        </p:nvGrpSpPr>
        <p:grpSpPr>
          <a:xfrm>
            <a:off x="6888702" y="2035639"/>
            <a:ext cx="3489015" cy="3996800"/>
            <a:chOff x="1206500" y="1963382"/>
            <a:chExt cx="4185416" cy="4794554"/>
          </a:xfrm>
        </p:grpSpPr>
        <p:grpSp>
          <p:nvGrpSpPr>
            <p:cNvPr id="31" name="Group 25"/>
            <p:cNvGrpSpPr/>
            <p:nvPr/>
          </p:nvGrpSpPr>
          <p:grpSpPr>
            <a:xfrm>
              <a:off x="2010041" y="1963382"/>
              <a:ext cx="3381874" cy="1239477"/>
              <a:chOff x="5486666" y="1176425"/>
              <a:chExt cx="2425434" cy="888936"/>
            </a:xfrm>
          </p:grpSpPr>
          <p:sp>
            <p:nvSpPr>
              <p:cNvPr id="45" name="Title 1"/>
              <p:cNvSpPr txBox="1"/>
              <p:nvPr/>
            </p:nvSpPr>
            <p:spPr>
              <a:xfrm>
                <a:off x="5699700" y="1176425"/>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Roboto condensed"/>
                    <a:cs typeface="Roboto condensed"/>
                  </a:rPr>
                  <a:t>加入标题</a:t>
                </a:r>
                <a:endParaRPr lang="en-US" sz="2400" dirty="0">
                  <a:solidFill>
                    <a:schemeClr val="bg1">
                      <a:lumMod val="50000"/>
                    </a:schemeClr>
                  </a:solidFill>
                  <a:latin typeface="Roboto condensed"/>
                  <a:cs typeface="Roboto condensed"/>
                </a:endParaRPr>
              </a:p>
            </p:txBody>
          </p:sp>
          <p:sp>
            <p:nvSpPr>
              <p:cNvPr id="46" name="TextBox 27"/>
              <p:cNvSpPr txBox="1"/>
              <p:nvPr/>
            </p:nvSpPr>
            <p:spPr>
              <a:xfrm>
                <a:off x="5486666" y="1429862"/>
                <a:ext cx="2425434" cy="635499"/>
              </a:xfrm>
              <a:prstGeom prst="rect">
                <a:avLst/>
              </a:prstGeom>
              <a:noFill/>
              <a:ln>
                <a:noFill/>
              </a:ln>
            </p:spPr>
            <p:txBody>
              <a:bodyPr wrap="square" rtlCol="0">
                <a:spAutoFit/>
              </a:bodyPr>
              <a:lstStyle/>
              <a:p>
                <a:pPr algn="ct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32" name="Group 28"/>
            <p:cNvGrpSpPr/>
            <p:nvPr/>
          </p:nvGrpSpPr>
          <p:grpSpPr>
            <a:xfrm>
              <a:off x="2010042" y="3130993"/>
              <a:ext cx="3381874" cy="1274300"/>
              <a:chOff x="5486667" y="1163938"/>
              <a:chExt cx="2425434" cy="913912"/>
            </a:xfrm>
          </p:grpSpPr>
          <p:sp>
            <p:nvSpPr>
              <p:cNvPr id="43" name="Title 1"/>
              <p:cNvSpPr txBox="1"/>
              <p:nvPr/>
            </p:nvSpPr>
            <p:spPr>
              <a:xfrm>
                <a:off x="5699699" y="1163938"/>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Roboto condensed"/>
                    <a:cs typeface="Roboto condensed"/>
                  </a:rPr>
                  <a:t>加入标题</a:t>
                </a:r>
                <a:endParaRPr lang="en-US" altLang="zh-CN" sz="2400" dirty="0">
                  <a:solidFill>
                    <a:schemeClr val="bg1">
                      <a:lumMod val="50000"/>
                    </a:schemeClr>
                  </a:solidFill>
                  <a:latin typeface="Roboto condensed"/>
                  <a:cs typeface="Roboto condensed"/>
                </a:endParaRPr>
              </a:p>
            </p:txBody>
          </p:sp>
          <p:sp>
            <p:nvSpPr>
              <p:cNvPr id="44" name="TextBox 30"/>
              <p:cNvSpPr txBox="1"/>
              <p:nvPr/>
            </p:nvSpPr>
            <p:spPr>
              <a:xfrm>
                <a:off x="5486667" y="1442350"/>
                <a:ext cx="2425434" cy="635500"/>
              </a:xfrm>
              <a:prstGeom prst="rect">
                <a:avLst/>
              </a:prstGeom>
              <a:noFill/>
              <a:ln>
                <a:noFill/>
              </a:ln>
            </p:spPr>
            <p:txBody>
              <a:bodyPr wrap="square" rtlCol="0">
                <a:spAutoFit/>
              </a:bodyPr>
              <a:lstStyle/>
              <a:p>
                <a:pPr lvl="0" algn="ctr">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33" name="Group 31"/>
            <p:cNvGrpSpPr/>
            <p:nvPr/>
          </p:nvGrpSpPr>
          <p:grpSpPr>
            <a:xfrm>
              <a:off x="2010041" y="4333429"/>
              <a:ext cx="3381874" cy="1239478"/>
              <a:chOff x="5486666" y="1176425"/>
              <a:chExt cx="2425434" cy="888938"/>
            </a:xfrm>
          </p:grpSpPr>
          <p:sp>
            <p:nvSpPr>
              <p:cNvPr id="41" name="Title 1"/>
              <p:cNvSpPr txBox="1"/>
              <p:nvPr/>
            </p:nvSpPr>
            <p:spPr>
              <a:xfrm>
                <a:off x="5699700" y="1176425"/>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Roboto condensed"/>
                    <a:cs typeface="Roboto condensed"/>
                  </a:rPr>
                  <a:t>加入标题</a:t>
                </a:r>
                <a:endParaRPr lang="en-US" altLang="zh-CN" sz="2400" dirty="0">
                  <a:solidFill>
                    <a:schemeClr val="bg1">
                      <a:lumMod val="50000"/>
                    </a:schemeClr>
                  </a:solidFill>
                  <a:latin typeface="Roboto condensed"/>
                  <a:cs typeface="Roboto condensed"/>
                </a:endParaRPr>
              </a:p>
            </p:txBody>
          </p:sp>
          <p:sp>
            <p:nvSpPr>
              <p:cNvPr id="42" name="TextBox 33"/>
              <p:cNvSpPr txBox="1"/>
              <p:nvPr/>
            </p:nvSpPr>
            <p:spPr>
              <a:xfrm>
                <a:off x="5486666" y="1429863"/>
                <a:ext cx="2425434" cy="635500"/>
              </a:xfrm>
              <a:prstGeom prst="rect">
                <a:avLst/>
              </a:prstGeom>
              <a:noFill/>
              <a:ln>
                <a:noFill/>
              </a:ln>
            </p:spPr>
            <p:txBody>
              <a:bodyPr wrap="square" rtlCol="0">
                <a:spAutoFit/>
              </a:bodyPr>
              <a:lstStyle/>
              <a:p>
                <a:pPr lvl="0" algn="ctr">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34" name="Group 34"/>
            <p:cNvGrpSpPr/>
            <p:nvPr/>
          </p:nvGrpSpPr>
          <p:grpSpPr>
            <a:xfrm>
              <a:off x="2010041" y="5518458"/>
              <a:ext cx="3381874" cy="1239478"/>
              <a:chOff x="5486666" y="1176425"/>
              <a:chExt cx="2425434" cy="888937"/>
            </a:xfrm>
          </p:grpSpPr>
          <p:sp>
            <p:nvSpPr>
              <p:cNvPr id="39" name="Title 1"/>
              <p:cNvSpPr txBox="1"/>
              <p:nvPr/>
            </p:nvSpPr>
            <p:spPr>
              <a:xfrm>
                <a:off x="5699700" y="1176425"/>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Roboto condensed"/>
                    <a:cs typeface="Roboto condensed"/>
                  </a:rPr>
                  <a:t>加入标题</a:t>
                </a:r>
                <a:endParaRPr lang="en-US" altLang="zh-CN" sz="2400" dirty="0">
                  <a:solidFill>
                    <a:schemeClr val="bg1">
                      <a:lumMod val="50000"/>
                    </a:schemeClr>
                  </a:solidFill>
                  <a:latin typeface="Roboto condensed"/>
                  <a:cs typeface="Roboto condensed"/>
                </a:endParaRPr>
              </a:p>
            </p:txBody>
          </p:sp>
          <p:sp>
            <p:nvSpPr>
              <p:cNvPr id="40" name="TextBox 36"/>
              <p:cNvSpPr txBox="1"/>
              <p:nvPr/>
            </p:nvSpPr>
            <p:spPr>
              <a:xfrm>
                <a:off x="5486666" y="1429863"/>
                <a:ext cx="2425434" cy="635499"/>
              </a:xfrm>
              <a:prstGeom prst="rect">
                <a:avLst/>
              </a:prstGeom>
              <a:noFill/>
              <a:ln>
                <a:noFill/>
              </a:ln>
            </p:spPr>
            <p:txBody>
              <a:bodyPr wrap="square" rtlCol="0">
                <a:spAutoFit/>
              </a:bodyPr>
              <a:lstStyle/>
              <a:p>
                <a:pPr lvl="0" algn="ctr">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rgbClr val="FFFFFF">
                        <a:lumMod val="50000"/>
                      </a:srgbClr>
                    </a:solidFill>
                    <a:latin typeface="微软雅黑" panose="020B0503020204020204" pitchFamily="34" charset="-122"/>
                    <a:ea typeface="微软雅黑" panose="020B0503020204020204" pitchFamily="34" charset="-122"/>
                    <a:cs typeface="Lato Regular"/>
                  </a:rPr>
                  <a:t>文本</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sp>
          <p:nvSpPr>
            <p:cNvPr id="35" name="椭圆 34"/>
            <p:cNvSpPr/>
            <p:nvPr/>
          </p:nvSpPr>
          <p:spPr>
            <a:xfrm>
              <a:off x="1206500" y="2200140"/>
              <a:ext cx="533400" cy="533400"/>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208890" y="3302694"/>
              <a:ext cx="533400" cy="533400"/>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208890" y="4525828"/>
              <a:ext cx="533400" cy="533400"/>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206500" y="5670960"/>
              <a:ext cx="533400" cy="533400"/>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教学工作计划</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椭圆 7"/>
          <p:cNvSpPr/>
          <p:nvPr/>
        </p:nvSpPr>
        <p:spPr>
          <a:xfrm>
            <a:off x="2007685" y="4546387"/>
            <a:ext cx="1174226" cy="1174226"/>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4369388" y="4546387"/>
            <a:ext cx="1174226" cy="1174226"/>
          </a:xfrm>
          <a:prstGeom prst="ellipse">
            <a:avLst/>
          </a:prstGeom>
          <a:solidFill>
            <a:srgbClr val="87C38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6731091" y="4546387"/>
            <a:ext cx="1174226" cy="1174226"/>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椭圆 12"/>
          <p:cNvSpPr/>
          <p:nvPr/>
        </p:nvSpPr>
        <p:spPr>
          <a:xfrm>
            <a:off x="9092794" y="4546387"/>
            <a:ext cx="1174226" cy="1174226"/>
          </a:xfrm>
          <a:prstGeom prst="ellipse">
            <a:avLst/>
          </a:prstGeom>
          <a:solidFill>
            <a:srgbClr val="87C38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9"/>
          <p:cNvSpPr/>
          <p:nvPr/>
        </p:nvSpPr>
        <p:spPr>
          <a:xfrm rot="5400000">
            <a:off x="1582496" y="1773452"/>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10"/>
          <p:cNvSpPr/>
          <p:nvPr/>
        </p:nvSpPr>
        <p:spPr>
          <a:xfrm rot="5400000">
            <a:off x="3944199" y="1773452"/>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87C38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任意多边形 11"/>
          <p:cNvSpPr/>
          <p:nvPr/>
        </p:nvSpPr>
        <p:spPr>
          <a:xfrm rot="5400000">
            <a:off x="6305902" y="1773452"/>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任意多边形 12"/>
          <p:cNvSpPr/>
          <p:nvPr/>
        </p:nvSpPr>
        <p:spPr>
          <a:xfrm rot="5400000">
            <a:off x="8667605" y="1773452"/>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87C38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9" name="Group 4"/>
          <p:cNvGrpSpPr>
            <a:grpSpLocks noChangeAspect="1"/>
          </p:cNvGrpSpPr>
          <p:nvPr/>
        </p:nvGrpSpPr>
        <p:grpSpPr bwMode="auto">
          <a:xfrm>
            <a:off x="4609781" y="4790114"/>
            <a:ext cx="693440" cy="686772"/>
            <a:chOff x="3684" y="2007"/>
            <a:chExt cx="312" cy="309"/>
          </a:xfrm>
          <a:solidFill>
            <a:schemeClr val="bg1"/>
          </a:solidFill>
        </p:grpSpPr>
        <p:sp>
          <p:nvSpPr>
            <p:cNvPr id="20"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Freeform 5"/>
          <p:cNvSpPr>
            <a:spLocks noChangeAspect="1" noEditPoints="1"/>
          </p:cNvSpPr>
          <p:nvPr/>
        </p:nvSpPr>
        <p:spPr bwMode="auto">
          <a:xfrm>
            <a:off x="2328657" y="4809895"/>
            <a:ext cx="532282" cy="647210"/>
          </a:xfrm>
          <a:custGeom>
            <a:avLst/>
            <a:gdLst>
              <a:gd name="T0" fmla="*/ 1403 w 1518"/>
              <a:gd name="T1" fmla="*/ 1602 h 1847"/>
              <a:gd name="T2" fmla="*/ 1384 w 1518"/>
              <a:gd name="T3" fmla="*/ 1190 h 1847"/>
              <a:gd name="T4" fmla="*/ 1297 w 1518"/>
              <a:gd name="T5" fmla="*/ 890 h 1847"/>
              <a:gd name="T6" fmla="*/ 1320 w 1518"/>
              <a:gd name="T7" fmla="*/ 897 h 1847"/>
              <a:gd name="T8" fmla="*/ 1408 w 1518"/>
              <a:gd name="T9" fmla="*/ 745 h 1847"/>
              <a:gd name="T10" fmla="*/ 1388 w 1518"/>
              <a:gd name="T11" fmla="*/ 696 h 1847"/>
              <a:gd name="T12" fmla="*/ 657 w 1518"/>
              <a:gd name="T13" fmla="*/ 189 h 1847"/>
              <a:gd name="T14" fmla="*/ 317 w 1518"/>
              <a:gd name="T15" fmla="*/ 8 h 1847"/>
              <a:gd name="T16" fmla="*/ 107 w 1518"/>
              <a:gd name="T17" fmla="*/ 679 h 1847"/>
              <a:gd name="T18" fmla="*/ 267 w 1518"/>
              <a:gd name="T19" fmla="*/ 775 h 1847"/>
              <a:gd name="T20" fmla="*/ 468 w 1518"/>
              <a:gd name="T21" fmla="*/ 547 h 1847"/>
              <a:gd name="T22" fmla="*/ 622 w 1518"/>
              <a:gd name="T23" fmla="*/ 669 h 1847"/>
              <a:gd name="T24" fmla="*/ 487 w 1518"/>
              <a:gd name="T25" fmla="*/ 1602 h 1847"/>
              <a:gd name="T26" fmla="*/ 38 w 1518"/>
              <a:gd name="T27" fmla="*/ 1602 h 1847"/>
              <a:gd name="T28" fmla="*/ 0 w 1518"/>
              <a:gd name="T29" fmla="*/ 1809 h 1847"/>
              <a:gd name="T30" fmla="*/ 1480 w 1518"/>
              <a:gd name="T31" fmla="*/ 1847 h 1847"/>
              <a:gd name="T32" fmla="*/ 1518 w 1518"/>
              <a:gd name="T33" fmla="*/ 1639 h 1847"/>
              <a:gd name="T34" fmla="*/ 1222 w 1518"/>
              <a:gd name="T35" fmla="*/ 1190 h 1847"/>
              <a:gd name="T36" fmla="*/ 1116 w 1518"/>
              <a:gd name="T37" fmla="*/ 1209 h 1847"/>
              <a:gd name="T38" fmla="*/ 1031 w 1518"/>
              <a:gd name="T39" fmla="*/ 1602 h 1847"/>
              <a:gd name="T40" fmla="*/ 905 w 1518"/>
              <a:gd name="T41" fmla="*/ 727 h 1847"/>
              <a:gd name="T42" fmla="*/ 1222 w 1518"/>
              <a:gd name="T43" fmla="*/ 1190 h 1847"/>
              <a:gd name="T44" fmla="*/ 720 w 1518"/>
              <a:gd name="T45" fmla="*/ 838 h 1847"/>
              <a:gd name="T46" fmla="*/ 852 w 1518"/>
              <a:gd name="T47" fmla="*/ 936 h 1847"/>
              <a:gd name="T48" fmla="*/ 641 w 1518"/>
              <a:gd name="T49" fmla="*/ 1112 h 1847"/>
              <a:gd name="T50" fmla="*/ 808 w 1518"/>
              <a:gd name="T51" fmla="*/ 1006 h 1847"/>
              <a:gd name="T52" fmla="*/ 910 w 1518"/>
              <a:gd name="T53" fmla="*/ 1342 h 1847"/>
              <a:gd name="T54" fmla="*/ 870 w 1518"/>
              <a:gd name="T55" fmla="*/ 1064 h 1847"/>
              <a:gd name="T56" fmla="*/ 925 w 1518"/>
              <a:gd name="T57" fmla="*/ 1445 h 1847"/>
              <a:gd name="T58" fmla="*/ 709 w 1518"/>
              <a:gd name="T59" fmla="*/ 1602 h 1847"/>
              <a:gd name="T60" fmla="*/ 693 w 1518"/>
              <a:gd name="T61" fmla="*/ 754 h 1847"/>
              <a:gd name="T62" fmla="*/ 783 w 1518"/>
              <a:gd name="T63" fmla="*/ 677 h 1847"/>
              <a:gd name="T64" fmla="*/ 849 w 1518"/>
              <a:gd name="T65" fmla="*/ 1399 h 1847"/>
              <a:gd name="T66" fmla="*/ 624 w 1518"/>
              <a:gd name="T67" fmla="*/ 1226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Group 5"/>
          <p:cNvGrpSpPr>
            <a:grpSpLocks noChangeAspect="1"/>
          </p:cNvGrpSpPr>
          <p:nvPr/>
        </p:nvGrpSpPr>
        <p:grpSpPr bwMode="auto">
          <a:xfrm>
            <a:off x="6971484" y="4769185"/>
            <a:ext cx="693440" cy="645554"/>
            <a:chOff x="1577" y="314"/>
            <a:chExt cx="782" cy="728"/>
          </a:xfrm>
          <a:solidFill>
            <a:schemeClr val="bg1"/>
          </a:solidFill>
        </p:grpSpPr>
        <p:sp>
          <p:nvSpPr>
            <p:cNvPr id="28"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Freeform 5"/>
          <p:cNvSpPr>
            <a:spLocks noChangeAspect="1" noEditPoints="1"/>
          </p:cNvSpPr>
          <p:nvPr/>
        </p:nvSpPr>
        <p:spPr bwMode="auto">
          <a:xfrm>
            <a:off x="9333187" y="4884587"/>
            <a:ext cx="693440" cy="513738"/>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文本框 36"/>
          <p:cNvSpPr txBox="1"/>
          <p:nvPr/>
        </p:nvSpPr>
        <p:spPr>
          <a:xfrm>
            <a:off x="1582497" y="2448494"/>
            <a:ext cx="1980000" cy="1169551"/>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4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4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38" name="文本框 37"/>
          <p:cNvSpPr txBox="1"/>
          <p:nvPr/>
        </p:nvSpPr>
        <p:spPr>
          <a:xfrm>
            <a:off x="3944198" y="2448494"/>
            <a:ext cx="1980000" cy="1169551"/>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4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4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39" name="文本框 38"/>
          <p:cNvSpPr txBox="1"/>
          <p:nvPr/>
        </p:nvSpPr>
        <p:spPr>
          <a:xfrm>
            <a:off x="6304521" y="2448494"/>
            <a:ext cx="1980000" cy="1169551"/>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4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4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40" name="文本框 39"/>
          <p:cNvSpPr txBox="1"/>
          <p:nvPr/>
        </p:nvSpPr>
        <p:spPr>
          <a:xfrm>
            <a:off x="8664843" y="2448494"/>
            <a:ext cx="1980000" cy="1169551"/>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4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文本点击</a:t>
            </a:r>
            <a:r>
              <a:rPr lang="zh-CN" altLang="en-US" sz="1400" dirty="0">
                <a:solidFill>
                  <a:schemeClr val="bg1"/>
                </a:solidFill>
                <a:latin typeface="微软雅黑" panose="020B0503020204020204" pitchFamily="34" charset="-122"/>
                <a:ea typeface="微软雅黑" panose="020B0503020204020204" pitchFamily="34" charset="-122"/>
                <a:cs typeface="Lato Regular"/>
              </a:rPr>
              <a:t>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rPr>
              <a:t>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ppt_x</p:attrName>
                                        </p:attrNameLst>
                                      </p:cBhvr>
                                      <p:tavLst>
                                        <p:tav tm="0">
                                          <p:val>
                                            <p:strVal val="#ppt_x"/>
                                          </p:val>
                                        </p:tav>
                                        <p:tav tm="100000">
                                          <p:val>
                                            <p:strVal val="#ppt_x"/>
                                          </p:val>
                                        </p:tav>
                                      </p:tavLst>
                                    </p:anim>
                                    <p:anim calcmode="lin" valueType="num">
                                      <p:cBhvr>
                                        <p:cTn id="19" dur="2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anim calcmode="lin" valueType="num">
                                      <p:cBhvr>
                                        <p:cTn id="42" dur="250" fill="hold"/>
                                        <p:tgtEl>
                                          <p:spTgt spid="16"/>
                                        </p:tgtEl>
                                        <p:attrNameLst>
                                          <p:attrName>ppt_x</p:attrName>
                                        </p:attrNameLst>
                                      </p:cBhvr>
                                      <p:tavLst>
                                        <p:tav tm="0">
                                          <p:val>
                                            <p:strVal val="#ppt_x"/>
                                          </p:val>
                                        </p:tav>
                                        <p:tav tm="100000">
                                          <p:val>
                                            <p:strVal val="#ppt_x"/>
                                          </p:val>
                                        </p:tav>
                                      </p:tavLst>
                                    </p:anim>
                                    <p:anim calcmode="lin" valueType="num">
                                      <p:cBhvr>
                                        <p:cTn id="43" dur="25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50"/>
                                        <p:tgtEl>
                                          <p:spTgt spid="18"/>
                                        </p:tgtEl>
                                      </p:cBhvr>
                                    </p:animEffect>
                                    <p:anim calcmode="lin" valueType="num">
                                      <p:cBhvr>
                                        <p:cTn id="54" dur="250" fill="hold"/>
                                        <p:tgtEl>
                                          <p:spTgt spid="18"/>
                                        </p:tgtEl>
                                        <p:attrNameLst>
                                          <p:attrName>ppt_x</p:attrName>
                                        </p:attrNameLst>
                                      </p:cBhvr>
                                      <p:tavLst>
                                        <p:tav tm="0">
                                          <p:val>
                                            <p:strVal val="#ppt_x"/>
                                          </p:val>
                                        </p:tav>
                                        <p:tav tm="100000">
                                          <p:val>
                                            <p:strVal val="#ppt_x"/>
                                          </p:val>
                                        </p:tav>
                                      </p:tavLst>
                                    </p:anim>
                                    <p:anim calcmode="lin" valueType="num">
                                      <p:cBhvr>
                                        <p:cTn id="55" dur="25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anim calcmode="lin" valueType="num">
                                      <p:cBhvr>
                                        <p:cTn id="60" dur="250" fill="hold"/>
                                        <p:tgtEl>
                                          <p:spTgt spid="19"/>
                                        </p:tgtEl>
                                        <p:attrNameLst>
                                          <p:attrName>ppt_x</p:attrName>
                                        </p:attrNameLst>
                                      </p:cBhvr>
                                      <p:tavLst>
                                        <p:tav tm="0">
                                          <p:val>
                                            <p:strVal val="#ppt_x"/>
                                          </p:val>
                                        </p:tav>
                                        <p:tav tm="100000">
                                          <p:val>
                                            <p:strVal val="#ppt_x"/>
                                          </p:val>
                                        </p:tav>
                                      </p:tavLst>
                                    </p:anim>
                                    <p:anim calcmode="lin" valueType="num">
                                      <p:cBhvr>
                                        <p:cTn id="61" dur="25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250"/>
                                        <p:tgtEl>
                                          <p:spTgt spid="26"/>
                                        </p:tgtEl>
                                      </p:cBhvr>
                                    </p:animEffect>
                                    <p:anim calcmode="lin" valueType="num">
                                      <p:cBhvr>
                                        <p:cTn id="66" dur="250" fill="hold"/>
                                        <p:tgtEl>
                                          <p:spTgt spid="26"/>
                                        </p:tgtEl>
                                        <p:attrNameLst>
                                          <p:attrName>ppt_x</p:attrName>
                                        </p:attrNameLst>
                                      </p:cBhvr>
                                      <p:tavLst>
                                        <p:tav tm="0">
                                          <p:val>
                                            <p:strVal val="#ppt_x"/>
                                          </p:val>
                                        </p:tav>
                                        <p:tav tm="100000">
                                          <p:val>
                                            <p:strVal val="#ppt_x"/>
                                          </p:val>
                                        </p:tav>
                                      </p:tavLst>
                                    </p:anim>
                                    <p:anim calcmode="lin" valueType="num">
                                      <p:cBhvr>
                                        <p:cTn id="67" dur="25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250"/>
                                        <p:tgtEl>
                                          <p:spTgt spid="27"/>
                                        </p:tgtEl>
                                      </p:cBhvr>
                                    </p:animEffect>
                                    <p:anim calcmode="lin" valueType="num">
                                      <p:cBhvr>
                                        <p:cTn id="72" dur="250" fill="hold"/>
                                        <p:tgtEl>
                                          <p:spTgt spid="27"/>
                                        </p:tgtEl>
                                        <p:attrNameLst>
                                          <p:attrName>ppt_x</p:attrName>
                                        </p:attrNameLst>
                                      </p:cBhvr>
                                      <p:tavLst>
                                        <p:tav tm="0">
                                          <p:val>
                                            <p:strVal val="#ppt_x"/>
                                          </p:val>
                                        </p:tav>
                                        <p:tav tm="100000">
                                          <p:val>
                                            <p:strVal val="#ppt_x"/>
                                          </p:val>
                                        </p:tav>
                                      </p:tavLst>
                                    </p:anim>
                                    <p:anim calcmode="lin" valueType="num">
                                      <p:cBhvr>
                                        <p:cTn id="73" dur="250" fill="hold"/>
                                        <p:tgtEl>
                                          <p:spTgt spid="27"/>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250"/>
                                        <p:tgtEl>
                                          <p:spTgt spid="36"/>
                                        </p:tgtEl>
                                      </p:cBhvr>
                                    </p:animEffect>
                                    <p:anim calcmode="lin" valueType="num">
                                      <p:cBhvr>
                                        <p:cTn id="78" dur="250" fill="hold"/>
                                        <p:tgtEl>
                                          <p:spTgt spid="36"/>
                                        </p:tgtEl>
                                        <p:attrNameLst>
                                          <p:attrName>ppt_x</p:attrName>
                                        </p:attrNameLst>
                                      </p:cBhvr>
                                      <p:tavLst>
                                        <p:tav tm="0">
                                          <p:val>
                                            <p:strVal val="#ppt_x"/>
                                          </p:val>
                                        </p:tav>
                                        <p:tav tm="100000">
                                          <p:val>
                                            <p:strVal val="#ppt_x"/>
                                          </p:val>
                                        </p:tav>
                                      </p:tavLst>
                                    </p:anim>
                                    <p:anim calcmode="lin" valueType="num">
                                      <p:cBhvr>
                                        <p:cTn id="79" dur="25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50"/>
                                        <p:tgtEl>
                                          <p:spTgt spid="37"/>
                                        </p:tgtEl>
                                      </p:cBhvr>
                                    </p:animEffect>
                                    <p:anim calcmode="lin" valueType="num">
                                      <p:cBhvr>
                                        <p:cTn id="84" dur="250" fill="hold"/>
                                        <p:tgtEl>
                                          <p:spTgt spid="37"/>
                                        </p:tgtEl>
                                        <p:attrNameLst>
                                          <p:attrName>ppt_x</p:attrName>
                                        </p:attrNameLst>
                                      </p:cBhvr>
                                      <p:tavLst>
                                        <p:tav tm="0">
                                          <p:val>
                                            <p:strVal val="#ppt_x"/>
                                          </p:val>
                                        </p:tav>
                                        <p:tav tm="100000">
                                          <p:val>
                                            <p:strVal val="#ppt_x"/>
                                          </p:val>
                                        </p:tav>
                                      </p:tavLst>
                                    </p:anim>
                                    <p:anim calcmode="lin" valueType="num">
                                      <p:cBhvr>
                                        <p:cTn id="85" dur="250" fill="hold"/>
                                        <p:tgtEl>
                                          <p:spTgt spid="37"/>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250"/>
                                        <p:tgtEl>
                                          <p:spTgt spid="38"/>
                                        </p:tgtEl>
                                      </p:cBhvr>
                                    </p:animEffect>
                                    <p:anim calcmode="lin" valueType="num">
                                      <p:cBhvr>
                                        <p:cTn id="90" dur="250" fill="hold"/>
                                        <p:tgtEl>
                                          <p:spTgt spid="38"/>
                                        </p:tgtEl>
                                        <p:attrNameLst>
                                          <p:attrName>ppt_x</p:attrName>
                                        </p:attrNameLst>
                                      </p:cBhvr>
                                      <p:tavLst>
                                        <p:tav tm="0">
                                          <p:val>
                                            <p:strVal val="#ppt_x"/>
                                          </p:val>
                                        </p:tav>
                                        <p:tav tm="100000">
                                          <p:val>
                                            <p:strVal val="#ppt_x"/>
                                          </p:val>
                                        </p:tav>
                                      </p:tavLst>
                                    </p:anim>
                                    <p:anim calcmode="lin" valueType="num">
                                      <p:cBhvr>
                                        <p:cTn id="91" dur="250" fill="hold"/>
                                        <p:tgtEl>
                                          <p:spTgt spid="38"/>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250"/>
                                        <p:tgtEl>
                                          <p:spTgt spid="39"/>
                                        </p:tgtEl>
                                      </p:cBhvr>
                                    </p:animEffect>
                                    <p:anim calcmode="lin" valueType="num">
                                      <p:cBhvr>
                                        <p:cTn id="96" dur="250" fill="hold"/>
                                        <p:tgtEl>
                                          <p:spTgt spid="39"/>
                                        </p:tgtEl>
                                        <p:attrNameLst>
                                          <p:attrName>ppt_x</p:attrName>
                                        </p:attrNameLst>
                                      </p:cBhvr>
                                      <p:tavLst>
                                        <p:tav tm="0">
                                          <p:val>
                                            <p:strVal val="#ppt_x"/>
                                          </p:val>
                                        </p:tav>
                                        <p:tav tm="100000">
                                          <p:val>
                                            <p:strVal val="#ppt_x"/>
                                          </p:val>
                                        </p:tav>
                                      </p:tavLst>
                                    </p:anim>
                                    <p:anim calcmode="lin" valueType="num">
                                      <p:cBhvr>
                                        <p:cTn id="97" dur="250" fill="hold"/>
                                        <p:tgtEl>
                                          <p:spTgt spid="39"/>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250"/>
                                        <p:tgtEl>
                                          <p:spTgt spid="40"/>
                                        </p:tgtEl>
                                      </p:cBhvr>
                                    </p:animEffect>
                                    <p:anim calcmode="lin" valueType="num">
                                      <p:cBhvr>
                                        <p:cTn id="102" dur="250" fill="hold"/>
                                        <p:tgtEl>
                                          <p:spTgt spid="40"/>
                                        </p:tgtEl>
                                        <p:attrNameLst>
                                          <p:attrName>ppt_x</p:attrName>
                                        </p:attrNameLst>
                                      </p:cBhvr>
                                      <p:tavLst>
                                        <p:tav tm="0">
                                          <p:val>
                                            <p:strVal val="#ppt_x"/>
                                          </p:val>
                                        </p:tav>
                                        <p:tav tm="100000">
                                          <p:val>
                                            <p:strVal val="#ppt_x"/>
                                          </p:val>
                                        </p:tav>
                                      </p:tavLst>
                                    </p:anim>
                                    <p:anim calcmode="lin" valueType="num">
                                      <p:cBhvr>
                                        <p:cTn id="103" dur="2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17" grpId="0" animBg="1"/>
      <p:bldP spid="18" grpId="0" animBg="1"/>
      <p:bldP spid="26" grpId="0" animBg="1"/>
      <p:bldP spid="36" grpId="0" animBg="1"/>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a:off x="354012" y="342900"/>
            <a:ext cx="11482388" cy="6173786"/>
          </a:xfrm>
          <a:prstGeom prst="rect">
            <a:avLst/>
          </a:prstGeom>
          <a:noFill/>
          <a:ln>
            <a:solidFill>
              <a:srgbClr val="87C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Shape 18"/>
          <p:cNvSpPr/>
          <p:nvPr/>
        </p:nvSpPr>
        <p:spPr>
          <a:xfrm>
            <a:off x="3170276" y="3488733"/>
            <a:ext cx="5916574" cy="464325"/>
          </a:xfrm>
          <a:prstGeom prst="roundRect">
            <a:avLst>
              <a:gd name="adj" fmla="val 27435"/>
            </a:avLst>
          </a:prstGeom>
          <a:solidFill>
            <a:srgbClr val="87C38D"/>
          </a:solidFill>
          <a:ln w="12700" cap="flat">
            <a:solidFill>
              <a:srgbClr val="87C38D"/>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750" b="0" i="0" u="none" strike="noStrike" kern="0" cap="none" spc="0" normalizeH="0" baseline="0" noProof="0">
              <a:ln>
                <a:noFill/>
              </a:ln>
              <a:solidFill>
                <a:srgbClr val="87C38D"/>
              </a:solidFill>
              <a:effectLst/>
              <a:uLnTx/>
              <a:uFillTx/>
              <a:latin typeface="华文新魏" panose="02010800040101010101" pitchFamily="2" charset="-122"/>
              <a:ea typeface="华文新魏" panose="02010800040101010101" pitchFamily="2" charset="-122"/>
            </a:endParaRPr>
          </a:p>
        </p:txBody>
      </p:sp>
      <p:sp>
        <p:nvSpPr>
          <p:cNvPr id="15" name="Subtitle 2"/>
          <p:cNvSpPr txBox="1"/>
          <p:nvPr/>
        </p:nvSpPr>
        <p:spPr>
          <a:xfrm>
            <a:off x="3506662" y="3575799"/>
            <a:ext cx="5243802" cy="32284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solidFill>
                  <a:schemeClr val="bg1"/>
                </a:solidFill>
                <a:latin typeface="华文新魏" panose="02010800040101010101" pitchFamily="2" charset="-122"/>
                <a:ea typeface="华文新魏" panose="02010800040101010101" pitchFamily="2" charset="-122"/>
                <a:cs typeface="Open Sans" panose="020B0606030504020204" pitchFamily="34" charset="0"/>
              </a:rPr>
              <a:t>2021  </a:t>
            </a:r>
            <a:r>
              <a:rPr lang="id-ID" sz="1600" dirty="0">
                <a:solidFill>
                  <a:schemeClr val="bg1"/>
                </a:solidFill>
                <a:latin typeface="华文新魏" panose="02010800040101010101" pitchFamily="2" charset="-122"/>
                <a:ea typeface="华文新魏" panose="02010800040101010101" pitchFamily="2" charset="-122"/>
                <a:cs typeface="Open Sans" panose="020B0606030504020204" pitchFamily="34" charset="0"/>
              </a:rPr>
              <a:t>Professional Presentation Template</a:t>
            </a:r>
            <a:endParaRPr lang="id-ID" sz="1600" dirty="0">
              <a:solidFill>
                <a:schemeClr val="bg1"/>
              </a:solidFill>
              <a:latin typeface="华文新魏" panose="02010800040101010101" pitchFamily="2" charset="-122"/>
              <a:ea typeface="华文新魏" panose="02010800040101010101" pitchFamily="2" charset="-122"/>
              <a:cs typeface="Open Sans" panose="020B0606030504020204" pitchFamily="34" charset="0"/>
            </a:endParaRPr>
          </a:p>
        </p:txBody>
      </p:sp>
      <p:sp>
        <p:nvSpPr>
          <p:cNvPr id="16" name="18"/>
          <p:cNvSpPr>
            <a:spLocks noChangeArrowheads="1"/>
          </p:cNvSpPr>
          <p:nvPr>
            <p:custDataLst>
              <p:tags r:id="rId2"/>
            </p:custDataLst>
          </p:nvPr>
        </p:nvSpPr>
        <p:spPr bwMode="auto">
          <a:xfrm flipH="1">
            <a:off x="2020589" y="1833588"/>
            <a:ext cx="8159266" cy="1107996"/>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7200" dirty="0">
                <a:solidFill>
                  <a:srgbClr val="87C38D"/>
                </a:solidFill>
                <a:latin typeface="华文新魏" panose="02010800040101010101" pitchFamily="2" charset="-122"/>
                <a:ea typeface="华文新魏" panose="02010800040101010101" pitchFamily="2" charset="-122"/>
                <a:cs typeface="宋体" panose="02010600030101010101" pitchFamily="2" charset="-122"/>
              </a:rPr>
              <a:t>谢谢您的观看指导</a:t>
            </a:r>
            <a:endParaRPr lang="en-US" altLang="zh-CN" sz="7200" dirty="0">
              <a:solidFill>
                <a:srgbClr val="87C38D"/>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17" name="文本框 16"/>
          <p:cNvSpPr txBox="1"/>
          <p:nvPr/>
        </p:nvSpPr>
        <p:spPr>
          <a:xfrm>
            <a:off x="3143252" y="1483054"/>
            <a:ext cx="5943598" cy="707886"/>
          </a:xfrm>
          <a:prstGeom prst="rect">
            <a:avLst/>
          </a:prstGeom>
          <a:noFill/>
        </p:spPr>
        <p:txBody>
          <a:bodyPr wrap="none" rtlCol="0">
            <a:prstTxWarp prst="textArchUp">
              <a:avLst/>
            </a:prstTxWarp>
            <a:spAutoFit/>
          </a:bodyPr>
          <a:lstStyle/>
          <a:p>
            <a:pPr algn="ctr"/>
            <a:r>
              <a:rPr lang="en-US" altLang="zh-CN" sz="7200" dirty="0">
                <a:solidFill>
                  <a:srgbClr val="87C38D"/>
                </a:solidFill>
                <a:latin typeface="Forte" panose="03060902040502070203" pitchFamily="66" charset="0"/>
                <a:ea typeface="汉仪夏日体W" panose="00020600040101010101" pitchFamily="18" charset="-122"/>
              </a:rPr>
              <a:t>TEACHERS COURSEWARE</a:t>
            </a:r>
            <a:endParaRPr lang="zh-CN" altLang="en-US" sz="7200" dirty="0">
              <a:solidFill>
                <a:srgbClr val="87C38D"/>
              </a:solidFill>
              <a:latin typeface="Forte" panose="03060902040502070203" pitchFamily="66" charset="0"/>
              <a:ea typeface="汉仪夏日体W" panose="00020600040101010101" pitchFamily="18" charset="-122"/>
            </a:endParaRPr>
          </a:p>
        </p:txBody>
      </p:sp>
      <p:sp>
        <p:nvSpPr>
          <p:cNvPr id="18" name="椭圆 17"/>
          <p:cNvSpPr/>
          <p:nvPr/>
        </p:nvSpPr>
        <p:spPr>
          <a:xfrm>
            <a:off x="3361874" y="3086990"/>
            <a:ext cx="195034" cy="195034"/>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7C38D"/>
              </a:solidFill>
              <a:latin typeface="华文新魏" panose="02010800040101010101" pitchFamily="2" charset="-122"/>
              <a:ea typeface="华文新魏" panose="02010800040101010101" pitchFamily="2" charset="-122"/>
            </a:endParaRPr>
          </a:p>
        </p:txBody>
      </p:sp>
      <p:sp>
        <p:nvSpPr>
          <p:cNvPr id="19" name="文本框 18"/>
          <p:cNvSpPr txBox="1"/>
          <p:nvPr/>
        </p:nvSpPr>
        <p:spPr>
          <a:xfrm>
            <a:off x="3653066" y="2985117"/>
            <a:ext cx="1463040" cy="398780"/>
          </a:xfrm>
          <a:prstGeom prst="rect">
            <a:avLst/>
          </a:prstGeom>
          <a:noFill/>
        </p:spPr>
        <p:txBody>
          <a:bodyPr wrap="square" rtlCol="0">
            <a:spAutoFit/>
          </a:bodyPr>
          <a:lstStyle/>
          <a:p>
            <a:r>
              <a:rPr lang="en-US" altLang="zh-CN" sz="2000" dirty="0">
                <a:solidFill>
                  <a:srgbClr val="87C38D"/>
                </a:solidFill>
                <a:latin typeface="华文新魏" panose="02010800040101010101" pitchFamily="2" charset="-122"/>
                <a:ea typeface="华文新魏" panose="02010800040101010101" pitchFamily="2" charset="-122"/>
              </a:rPr>
              <a:t>SUBTITLE</a:t>
            </a:r>
            <a:endParaRPr lang="en-US" altLang="zh-CN" sz="2000" dirty="0">
              <a:solidFill>
                <a:srgbClr val="87C38D"/>
              </a:solidFill>
              <a:latin typeface="华文新魏" panose="02010800040101010101" pitchFamily="2" charset="-122"/>
              <a:ea typeface="华文新魏" panose="02010800040101010101" pitchFamily="2" charset="-122"/>
            </a:endParaRPr>
          </a:p>
        </p:txBody>
      </p:sp>
      <p:sp>
        <p:nvSpPr>
          <p:cNvPr id="20" name="椭圆 19"/>
          <p:cNvSpPr/>
          <p:nvPr/>
        </p:nvSpPr>
        <p:spPr>
          <a:xfrm>
            <a:off x="5429345" y="3086990"/>
            <a:ext cx="195034" cy="195034"/>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7C38D"/>
              </a:solidFill>
              <a:latin typeface="华文新魏" panose="02010800040101010101" pitchFamily="2" charset="-122"/>
              <a:ea typeface="华文新魏" panose="02010800040101010101" pitchFamily="2" charset="-122"/>
            </a:endParaRPr>
          </a:p>
        </p:txBody>
      </p:sp>
      <p:sp>
        <p:nvSpPr>
          <p:cNvPr id="21" name="文本框 20"/>
          <p:cNvSpPr txBox="1"/>
          <p:nvPr/>
        </p:nvSpPr>
        <p:spPr>
          <a:xfrm>
            <a:off x="5720537" y="2985117"/>
            <a:ext cx="1456055" cy="398780"/>
          </a:xfrm>
          <a:prstGeom prst="rect">
            <a:avLst/>
          </a:prstGeom>
          <a:noFill/>
        </p:spPr>
        <p:txBody>
          <a:bodyPr wrap="square" rtlCol="0">
            <a:spAutoFit/>
          </a:bodyPr>
          <a:lstStyle/>
          <a:p>
            <a:r>
              <a:rPr lang="en-US" altLang="zh-CN" sz="2000" dirty="0">
                <a:solidFill>
                  <a:srgbClr val="87C38D"/>
                </a:solidFill>
                <a:latin typeface="华文新魏" panose="02010800040101010101" pitchFamily="2" charset="-122"/>
                <a:ea typeface="华文新魏" panose="02010800040101010101" pitchFamily="2" charset="-122"/>
                <a:sym typeface="+mn-ea"/>
              </a:rPr>
              <a:t>SUBTITLE</a:t>
            </a:r>
            <a:endParaRPr lang="en-US" altLang="zh-CN" sz="2000" dirty="0">
              <a:solidFill>
                <a:srgbClr val="87C38D"/>
              </a:solidFill>
              <a:latin typeface="华文新魏" panose="02010800040101010101" pitchFamily="2" charset="-122"/>
              <a:ea typeface="华文新魏" panose="02010800040101010101" pitchFamily="2" charset="-122"/>
            </a:endParaRPr>
          </a:p>
        </p:txBody>
      </p:sp>
      <p:sp>
        <p:nvSpPr>
          <p:cNvPr id="22" name="椭圆 21"/>
          <p:cNvSpPr/>
          <p:nvPr/>
        </p:nvSpPr>
        <p:spPr>
          <a:xfrm>
            <a:off x="7585989" y="3086990"/>
            <a:ext cx="195034" cy="195034"/>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7C38D"/>
              </a:solidFill>
              <a:latin typeface="华文新魏" panose="02010800040101010101" pitchFamily="2" charset="-122"/>
              <a:ea typeface="华文新魏" panose="02010800040101010101" pitchFamily="2" charset="-122"/>
            </a:endParaRPr>
          </a:p>
        </p:txBody>
      </p:sp>
      <p:sp>
        <p:nvSpPr>
          <p:cNvPr id="23" name="文本框 22"/>
          <p:cNvSpPr txBox="1"/>
          <p:nvPr/>
        </p:nvSpPr>
        <p:spPr>
          <a:xfrm>
            <a:off x="7877181" y="2985117"/>
            <a:ext cx="1463040" cy="398780"/>
          </a:xfrm>
          <a:prstGeom prst="rect">
            <a:avLst/>
          </a:prstGeom>
          <a:noFill/>
        </p:spPr>
        <p:txBody>
          <a:bodyPr wrap="square" rtlCol="0">
            <a:spAutoFit/>
          </a:bodyPr>
          <a:lstStyle/>
          <a:p>
            <a:r>
              <a:rPr lang="en-US" altLang="zh-CN" sz="2000" dirty="0">
                <a:solidFill>
                  <a:srgbClr val="87C38D"/>
                </a:solidFill>
                <a:latin typeface="华文新魏" panose="02010800040101010101" pitchFamily="2" charset="-122"/>
                <a:ea typeface="华文新魏" panose="02010800040101010101" pitchFamily="2" charset="-122"/>
                <a:sym typeface="+mn-ea"/>
              </a:rPr>
              <a:t>SUBTITLE</a:t>
            </a:r>
            <a:endParaRPr lang="en-US" altLang="zh-CN" sz="2000" dirty="0">
              <a:solidFill>
                <a:srgbClr val="87C38D"/>
              </a:solidFill>
              <a:latin typeface="华文新魏" panose="02010800040101010101" pitchFamily="2" charset="-122"/>
              <a:ea typeface="华文新魏" panose="02010800040101010101" pitchFamily="2" charset="-122"/>
            </a:endParaRPr>
          </a:p>
        </p:txBody>
      </p:sp>
      <p:sp>
        <p:nvSpPr>
          <p:cNvPr id="24" name="Rectangle 4"/>
          <p:cNvSpPr txBox="1">
            <a:spLocks noChangeArrowheads="1"/>
          </p:cNvSpPr>
          <p:nvPr/>
        </p:nvSpPr>
        <p:spPr bwMode="auto">
          <a:xfrm>
            <a:off x="4730648" y="4145157"/>
            <a:ext cx="2845218"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fontAlgn="base">
              <a:spcBef>
                <a:spcPct val="0"/>
              </a:spcBef>
              <a:spcAft>
                <a:spcPct val="0"/>
              </a:spcAft>
            </a:pPr>
            <a:r>
              <a:rPr lang="zh-CN" altLang="en-US" sz="2400" b="0" dirty="0" smtClean="0">
                <a:solidFill>
                  <a:srgbClr val="87C38D"/>
                </a:solidFill>
                <a:latin typeface="华文新魏" panose="02010800040101010101" pitchFamily="2" charset="-122"/>
                <a:ea typeface="华文新魏" panose="02010800040101010101" pitchFamily="2" charset="-122"/>
              </a:rPr>
              <a:t>演讲人：</a:t>
            </a:r>
            <a:r>
              <a:rPr lang="en-US" altLang="zh-CN" sz="2400" b="0" dirty="0" smtClean="0">
                <a:solidFill>
                  <a:srgbClr val="87C38D"/>
                </a:solidFill>
                <a:latin typeface="华文新魏" panose="02010800040101010101" pitchFamily="2" charset="-122"/>
                <a:ea typeface="华文新魏" panose="02010800040101010101" pitchFamily="2" charset="-122"/>
              </a:rPr>
              <a:t>XXX</a:t>
            </a:r>
            <a:endParaRPr lang="en-US" altLang="zh-CN" sz="2400" b="0" dirty="0" smtClean="0">
              <a:solidFill>
                <a:srgbClr val="87C38D"/>
              </a:solidFill>
              <a:latin typeface="华文新魏" panose="02010800040101010101" pitchFamily="2" charset="-122"/>
              <a:ea typeface="华文新魏" panose="02010800040101010101" pitchFamily="2" charset="-122"/>
            </a:endParaRPr>
          </a:p>
        </p:txBody>
      </p:sp>
      <p:sp>
        <p:nvSpPr>
          <p:cNvPr id="25" name="Freeform 9"/>
          <p:cNvSpPr>
            <a:spLocks noEditPoints="1"/>
          </p:cNvSpPr>
          <p:nvPr/>
        </p:nvSpPr>
        <p:spPr bwMode="auto">
          <a:xfrm>
            <a:off x="4821549" y="4170557"/>
            <a:ext cx="321384" cy="32273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87C38D"/>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87C38D"/>
              </a:solidFill>
              <a:effectLst/>
              <a:uLnTx/>
              <a:uFillTx/>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2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750"/>
                                        <p:tgtEl>
                                          <p:spTgt spid="16">
                                            <p:txEl>
                                              <p:pRg st="0" end="0"/>
                                            </p:txEl>
                                          </p:spTgt>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750" fill="hold"/>
                                        <p:tgtEl>
                                          <p:spTgt spid="18"/>
                                        </p:tgtEl>
                                        <p:attrNameLst>
                                          <p:attrName>ppt_w</p:attrName>
                                        </p:attrNameLst>
                                      </p:cBhvr>
                                      <p:tavLst>
                                        <p:tav tm="0">
                                          <p:val>
                                            <p:fltVal val="0"/>
                                          </p:val>
                                        </p:tav>
                                        <p:tav tm="100000">
                                          <p:val>
                                            <p:strVal val="#ppt_w"/>
                                          </p:val>
                                        </p:tav>
                                      </p:tavLst>
                                    </p:anim>
                                    <p:anim calcmode="lin" valueType="num">
                                      <p:cBhvr>
                                        <p:cTn id="38" dur="750" fill="hold"/>
                                        <p:tgtEl>
                                          <p:spTgt spid="18"/>
                                        </p:tgtEl>
                                        <p:attrNameLst>
                                          <p:attrName>ppt_h</p:attrName>
                                        </p:attrNameLst>
                                      </p:cBhvr>
                                      <p:tavLst>
                                        <p:tav tm="0">
                                          <p:val>
                                            <p:fltVal val="0"/>
                                          </p:val>
                                        </p:tav>
                                        <p:tav tm="100000">
                                          <p:val>
                                            <p:strVal val="#ppt_h"/>
                                          </p:val>
                                        </p:tav>
                                      </p:tavLst>
                                    </p:anim>
                                    <p:animEffect transition="in" filter="fade">
                                      <p:cBhvr>
                                        <p:cTn id="39" dur="750"/>
                                        <p:tgtEl>
                                          <p:spTgt spid="1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75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750" fill="hold"/>
                                        <p:tgtEl>
                                          <p:spTgt spid="20"/>
                                        </p:tgtEl>
                                        <p:attrNameLst>
                                          <p:attrName>ppt_w</p:attrName>
                                        </p:attrNameLst>
                                      </p:cBhvr>
                                      <p:tavLst>
                                        <p:tav tm="0">
                                          <p:val>
                                            <p:fltVal val="0"/>
                                          </p:val>
                                        </p:tav>
                                        <p:tav tm="100000">
                                          <p:val>
                                            <p:strVal val="#ppt_w"/>
                                          </p:val>
                                        </p:tav>
                                      </p:tavLst>
                                    </p:anim>
                                    <p:anim calcmode="lin" valueType="num">
                                      <p:cBhvr>
                                        <p:cTn id="46" dur="750" fill="hold"/>
                                        <p:tgtEl>
                                          <p:spTgt spid="20"/>
                                        </p:tgtEl>
                                        <p:attrNameLst>
                                          <p:attrName>ppt_h</p:attrName>
                                        </p:attrNameLst>
                                      </p:cBhvr>
                                      <p:tavLst>
                                        <p:tav tm="0">
                                          <p:val>
                                            <p:fltVal val="0"/>
                                          </p:val>
                                        </p:tav>
                                        <p:tav tm="100000">
                                          <p:val>
                                            <p:strVal val="#ppt_h"/>
                                          </p:val>
                                        </p:tav>
                                      </p:tavLst>
                                    </p:anim>
                                    <p:animEffect transition="in" filter="fade">
                                      <p:cBhvr>
                                        <p:cTn id="47" dur="75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750"/>
                                        <p:tgtEl>
                                          <p:spTgt spid="2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750" fill="hold"/>
                                        <p:tgtEl>
                                          <p:spTgt spid="22"/>
                                        </p:tgtEl>
                                        <p:attrNameLst>
                                          <p:attrName>ppt_w</p:attrName>
                                        </p:attrNameLst>
                                      </p:cBhvr>
                                      <p:tavLst>
                                        <p:tav tm="0">
                                          <p:val>
                                            <p:fltVal val="0"/>
                                          </p:val>
                                        </p:tav>
                                        <p:tav tm="100000">
                                          <p:val>
                                            <p:strVal val="#ppt_w"/>
                                          </p:val>
                                        </p:tav>
                                      </p:tavLst>
                                    </p:anim>
                                    <p:anim calcmode="lin" valueType="num">
                                      <p:cBhvr>
                                        <p:cTn id="54" dur="750" fill="hold"/>
                                        <p:tgtEl>
                                          <p:spTgt spid="22"/>
                                        </p:tgtEl>
                                        <p:attrNameLst>
                                          <p:attrName>ppt_h</p:attrName>
                                        </p:attrNameLst>
                                      </p:cBhvr>
                                      <p:tavLst>
                                        <p:tav tm="0">
                                          <p:val>
                                            <p:fltVal val="0"/>
                                          </p:val>
                                        </p:tav>
                                        <p:tav tm="100000">
                                          <p:val>
                                            <p:strVal val="#ppt_h"/>
                                          </p:val>
                                        </p:tav>
                                      </p:tavLst>
                                    </p:anim>
                                    <p:animEffect transition="in" filter="fade">
                                      <p:cBhvr>
                                        <p:cTn id="55" dur="750"/>
                                        <p:tgtEl>
                                          <p:spTgt spid="2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750"/>
                                        <p:tgtEl>
                                          <p:spTgt spid="23"/>
                                        </p:tgtEl>
                                      </p:cBhvr>
                                    </p:animEffect>
                                  </p:childTnLst>
                                </p:cTn>
                              </p:par>
                            </p:childTnLst>
                          </p:cTn>
                        </p:par>
                        <p:par>
                          <p:cTn id="59" fill="hold">
                            <p:stCondLst>
                              <p:cond delay="6000"/>
                            </p:stCondLst>
                            <p:childTnLst>
                              <p:par>
                                <p:cTn id="60" presetID="2" presetClass="entr" presetSubtype="6"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1+#ppt_w/2"/>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7" grpId="0"/>
      <p:bldP spid="18" grpId="0" animBg="1"/>
      <p:bldP spid="19" grpId="0"/>
      <p:bldP spid="20" grpId="0" animBg="1"/>
      <p:bldP spid="21" grpId="0"/>
      <p:bldP spid="22" grpId="0" animBg="1"/>
      <p:bldP spid="23" grpId="0"/>
      <p:bldP spid="24" grpId="0"/>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87C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Shape 18"/>
          <p:cNvSpPr/>
          <p:nvPr/>
        </p:nvSpPr>
        <p:spPr>
          <a:xfrm>
            <a:off x="4446626" y="1751694"/>
            <a:ext cx="3363874" cy="768205"/>
          </a:xfrm>
          <a:prstGeom prst="roundRect">
            <a:avLst>
              <a:gd name="adj" fmla="val 27435"/>
            </a:avLst>
          </a:prstGeom>
          <a:solidFill>
            <a:srgbClr val="87C38D"/>
          </a:solidFill>
          <a:ln w="12700" cap="flat">
            <a:solidFill>
              <a:srgbClr val="87C38D"/>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750" b="0" i="0" u="none" strike="noStrike" kern="0" cap="none" spc="0" normalizeH="0" baseline="0" noProof="0">
              <a:ln>
                <a:noFill/>
              </a:ln>
              <a:solidFill>
                <a:srgbClr val="87C38D"/>
              </a:solidFill>
              <a:effectLst/>
              <a:uLnTx/>
              <a:uFillTx/>
              <a:latin typeface="华文新魏" panose="02010800040101010101" pitchFamily="2" charset="-122"/>
              <a:ea typeface="华文新魏" panose="02010800040101010101" pitchFamily="2" charset="-122"/>
            </a:endParaRPr>
          </a:p>
        </p:txBody>
      </p:sp>
      <p:sp>
        <p:nvSpPr>
          <p:cNvPr id="14" name="Subtitle 2"/>
          <p:cNvSpPr txBox="1"/>
          <p:nvPr/>
        </p:nvSpPr>
        <p:spPr>
          <a:xfrm>
            <a:off x="4837151" y="1890531"/>
            <a:ext cx="2582824" cy="5093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4000" dirty="0">
                <a:solidFill>
                  <a:schemeClr val="bg1"/>
                </a:solidFill>
                <a:latin typeface="华文新魏" panose="02010800040101010101" pitchFamily="2" charset="-122"/>
                <a:ea typeface="华文新魏" panose="02010800040101010101" pitchFamily="2" charset="-122"/>
                <a:cs typeface="Open Sans" panose="020B0606030504020204" pitchFamily="34" charset="0"/>
              </a:rPr>
              <a:t>第一部分</a:t>
            </a:r>
            <a:endParaRPr lang="id-ID" sz="4000" dirty="0">
              <a:solidFill>
                <a:schemeClr val="bg1"/>
              </a:solidFill>
              <a:latin typeface="华文新魏" panose="02010800040101010101" pitchFamily="2" charset="-122"/>
              <a:ea typeface="华文新魏" panose="02010800040101010101" pitchFamily="2" charset="-122"/>
              <a:cs typeface="Open Sans" panose="020B0606030504020204" pitchFamily="34" charset="0"/>
            </a:endParaRPr>
          </a:p>
        </p:txBody>
      </p:sp>
      <p:grpSp>
        <p:nvGrpSpPr>
          <p:cNvPr id="15" name="组合 14"/>
          <p:cNvGrpSpPr/>
          <p:nvPr/>
        </p:nvGrpSpPr>
        <p:grpSpPr>
          <a:xfrm>
            <a:off x="4257072" y="2610598"/>
            <a:ext cx="3724096" cy="1133654"/>
            <a:chOff x="5567424" y="2714405"/>
            <a:chExt cx="3724096" cy="1133654"/>
          </a:xfrm>
        </p:grpSpPr>
        <p:sp>
          <p:nvSpPr>
            <p:cNvPr id="16" name="矩形 15"/>
            <p:cNvSpPr/>
            <p:nvPr/>
          </p:nvSpPr>
          <p:spPr>
            <a:xfrm>
              <a:off x="5567424" y="2714405"/>
              <a:ext cx="3724096" cy="800219"/>
            </a:xfrm>
            <a:prstGeom prst="rect">
              <a:avLst/>
            </a:prstGeom>
          </p:spPr>
          <p:txBody>
            <a:bodyPr wrap="none">
              <a:spAutoFit/>
            </a:bodyPr>
            <a:lstStyle/>
            <a:p>
              <a:pPr algn="ctr"/>
              <a:r>
                <a:rPr kumimoji="1" lang="zh-CN" altLang="en-US" sz="4600" dirty="0">
                  <a:solidFill>
                    <a:srgbClr val="87C38D"/>
                  </a:solidFill>
                  <a:latin typeface="华文新魏" panose="02010800040101010101" pitchFamily="2" charset="-122"/>
                  <a:ea typeface="华文新魏" panose="02010800040101010101" pitchFamily="2" charset="-122"/>
                </a:rPr>
                <a:t>教学工作概述</a:t>
              </a:r>
              <a:endParaRPr kumimoji="1" lang="zh-CN" altLang="en-US" sz="4600" dirty="0">
                <a:solidFill>
                  <a:srgbClr val="87C38D"/>
                </a:solidFill>
                <a:latin typeface="华文新魏" panose="02010800040101010101" pitchFamily="2" charset="-122"/>
                <a:ea typeface="华文新魏" panose="02010800040101010101" pitchFamily="2" charset="-122"/>
              </a:endParaRPr>
            </a:p>
          </p:txBody>
        </p:sp>
        <p:sp>
          <p:nvSpPr>
            <p:cNvPr id="18" name="矩形 17"/>
            <p:cNvSpPr/>
            <p:nvPr/>
          </p:nvSpPr>
          <p:spPr>
            <a:xfrm>
              <a:off x="5624539" y="3435638"/>
              <a:ext cx="3619518" cy="412421"/>
            </a:xfrm>
            <a:prstGeom prst="rect">
              <a:avLst/>
            </a:prstGeom>
          </p:spPr>
          <p:txBody>
            <a:bodyPr wrap="square">
              <a:spAutoFit/>
            </a:bodyPr>
            <a:lstStyle/>
            <a:p>
              <a:pPr algn="ctr">
                <a:lnSpc>
                  <a:spcPct val="130000"/>
                </a:lnSpc>
              </a:pPr>
              <a:r>
                <a:rPr lang="zh-CN" altLang="en-US" sz="800" dirty="0">
                  <a:solidFill>
                    <a:schemeClr val="bg1">
                      <a:lumMod val="65000"/>
                    </a:schemeClr>
                  </a:solidFill>
                  <a:latin typeface="华文新魏" panose="02010800040101010101" pitchFamily="2" charset="-122"/>
                  <a:ea typeface="华文新魏" panose="02010800040101010101" pitchFamily="2" charset="-122"/>
                </a:rPr>
                <a:t>点击此处添加文本内容，如关键词、部分简单介绍等。点击此处添加文本内容如关键词、部分简单介绍等。点击此处添加文本内容，如关键词、部分简</a:t>
              </a:r>
              <a:endParaRPr lang="en-US" altLang="zh-CN" sz="800" dirty="0">
                <a:solidFill>
                  <a:schemeClr val="bg1">
                    <a:lumMod val="65000"/>
                  </a:schemeClr>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教学工作概述</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6367009" y="1772601"/>
            <a:ext cx="4946878" cy="4040530"/>
            <a:chOff x="1175672" y="1141379"/>
            <a:chExt cx="5198938" cy="3462569"/>
          </a:xfrm>
        </p:grpSpPr>
        <p:sp>
          <p:nvSpPr>
            <p:cNvPr id="11" name="矩形 10"/>
            <p:cNvSpPr/>
            <p:nvPr/>
          </p:nvSpPr>
          <p:spPr>
            <a:xfrm>
              <a:off x="4632991" y="2867768"/>
              <a:ext cx="1741619" cy="1736180"/>
            </a:xfrm>
            <a:prstGeom prst="rect">
              <a:avLst/>
            </a:prstGeom>
            <a:solidFill>
              <a:srgbClr val="87C38D"/>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微软雅黑" panose="020B0503020204020204" pitchFamily="34" charset="-122"/>
                  <a:ea typeface="微软雅黑" panose="020B0503020204020204" pitchFamily="34" charset="-122"/>
                </a:rPr>
                <a:t>标题</a:t>
              </a:r>
              <a:endParaRPr lang="en-US" altLang="zh-CN" sz="16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en-US" altLang="zh-CN"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zh-CN" altLang="en-US"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zh-CN" altLang="en-US"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sp>
          <p:nvSpPr>
            <p:cNvPr id="12" name="矩形 11"/>
            <p:cNvSpPr/>
            <p:nvPr/>
          </p:nvSpPr>
          <p:spPr>
            <a:xfrm>
              <a:off x="2912829" y="1141379"/>
              <a:ext cx="3461781" cy="1716603"/>
            </a:xfrm>
            <a:prstGeom prst="rect">
              <a:avLst/>
            </a:prstGeom>
            <a:blipFill dpi="0" rotWithShape="1">
              <a:blip r:embed="rId1"/>
              <a:srcRect/>
              <a:stretch>
                <a:fillRect/>
              </a:stretch>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sp>
          <p:nvSpPr>
            <p:cNvPr id="13" name="矩形 12"/>
            <p:cNvSpPr/>
            <p:nvPr/>
          </p:nvSpPr>
          <p:spPr>
            <a:xfrm>
              <a:off x="1175672" y="1141379"/>
              <a:ext cx="1737157" cy="1736180"/>
            </a:xfrm>
            <a:prstGeom prst="rect">
              <a:avLst/>
            </a:prstGeom>
            <a:solidFill>
              <a:srgbClr val="87C38D"/>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微软雅黑" panose="020B0503020204020204" pitchFamily="34" charset="-122"/>
                  <a:ea typeface="微软雅黑" panose="020B0503020204020204" pitchFamily="34" charset="-122"/>
                </a:rPr>
                <a:t>标题</a:t>
              </a:r>
              <a:endParaRPr lang="en-US" altLang="zh-CN" sz="16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en-US" altLang="zh-CN"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zh-CN" altLang="en-US"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zh-CN" altLang="en-US"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sp>
          <p:nvSpPr>
            <p:cNvPr id="15" name="矩形 14"/>
            <p:cNvSpPr/>
            <p:nvPr/>
          </p:nvSpPr>
          <p:spPr>
            <a:xfrm>
              <a:off x="1175672" y="2867768"/>
              <a:ext cx="3462940" cy="1736180"/>
            </a:xfrm>
            <a:prstGeom prst="rect">
              <a:avLst/>
            </a:prstGeom>
            <a:blipFill dpi="0" rotWithShape="1">
              <a:blip r:embed="rId2"/>
              <a:srcRect/>
              <a:stretch>
                <a:fillRect/>
              </a:stretch>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grpSp>
      <p:sp>
        <p:nvSpPr>
          <p:cNvPr id="16" name="椭圆 15"/>
          <p:cNvSpPr/>
          <p:nvPr/>
        </p:nvSpPr>
        <p:spPr>
          <a:xfrm>
            <a:off x="746569" y="1948815"/>
            <a:ext cx="576622" cy="576785"/>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1</a:t>
            </a:r>
            <a:endParaRPr lang="zh-CN" altLang="en-US" sz="1600" dirty="0">
              <a:latin typeface="Impact MT Std" pitchFamily="34" charset="0"/>
              <a:ea typeface="微软雅黑" panose="020B0503020204020204" pitchFamily="34" charset="-122"/>
            </a:endParaRPr>
          </a:p>
        </p:txBody>
      </p:sp>
      <p:cxnSp>
        <p:nvCxnSpPr>
          <p:cNvPr id="17" name="直接连接符 16"/>
          <p:cNvCxnSpPr/>
          <p:nvPr/>
        </p:nvCxnSpPr>
        <p:spPr>
          <a:xfrm>
            <a:off x="1311007" y="2215547"/>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标题 11"/>
          <p:cNvSpPr txBox="1"/>
          <p:nvPr/>
        </p:nvSpPr>
        <p:spPr>
          <a:xfrm>
            <a:off x="2340548" y="1994959"/>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椭圆 18"/>
          <p:cNvSpPr/>
          <p:nvPr/>
        </p:nvSpPr>
        <p:spPr>
          <a:xfrm>
            <a:off x="746570" y="2880767"/>
            <a:ext cx="576622" cy="576785"/>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2</a:t>
            </a:r>
            <a:endParaRPr lang="zh-CN" altLang="en-US" sz="1600" dirty="0">
              <a:latin typeface="Impact MT Std" pitchFamily="34" charset="0"/>
              <a:ea typeface="微软雅黑" panose="020B0503020204020204" pitchFamily="34" charset="-122"/>
            </a:endParaRPr>
          </a:p>
        </p:txBody>
      </p:sp>
      <p:cxnSp>
        <p:nvCxnSpPr>
          <p:cNvPr id="20" name="直接连接符 19"/>
          <p:cNvCxnSpPr/>
          <p:nvPr/>
        </p:nvCxnSpPr>
        <p:spPr>
          <a:xfrm>
            <a:off x="1311008" y="3147499"/>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标题 11"/>
          <p:cNvSpPr txBox="1"/>
          <p:nvPr/>
        </p:nvSpPr>
        <p:spPr>
          <a:xfrm>
            <a:off x="2340549" y="2926911"/>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椭圆 21"/>
          <p:cNvSpPr/>
          <p:nvPr/>
        </p:nvSpPr>
        <p:spPr>
          <a:xfrm>
            <a:off x="746570" y="3796065"/>
            <a:ext cx="576622" cy="576785"/>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3</a:t>
            </a:r>
            <a:endParaRPr lang="zh-CN" altLang="en-US" sz="1600" dirty="0">
              <a:latin typeface="Impact MT Std" pitchFamily="34" charset="0"/>
              <a:ea typeface="微软雅黑" panose="020B0503020204020204" pitchFamily="34" charset="-122"/>
            </a:endParaRPr>
          </a:p>
        </p:txBody>
      </p:sp>
      <p:cxnSp>
        <p:nvCxnSpPr>
          <p:cNvPr id="23" name="直接连接符 22"/>
          <p:cNvCxnSpPr/>
          <p:nvPr/>
        </p:nvCxnSpPr>
        <p:spPr>
          <a:xfrm>
            <a:off x="1311008" y="4062797"/>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标题 11"/>
          <p:cNvSpPr txBox="1"/>
          <p:nvPr/>
        </p:nvSpPr>
        <p:spPr>
          <a:xfrm>
            <a:off x="2340549" y="3842209"/>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椭圆 24"/>
          <p:cNvSpPr/>
          <p:nvPr/>
        </p:nvSpPr>
        <p:spPr>
          <a:xfrm>
            <a:off x="746571" y="4694563"/>
            <a:ext cx="576622" cy="576785"/>
          </a:xfrm>
          <a:prstGeom prst="ellipse">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4</a:t>
            </a:r>
            <a:endParaRPr lang="zh-CN" altLang="en-US" sz="1600" dirty="0">
              <a:latin typeface="Impact MT Std" pitchFamily="34" charset="0"/>
              <a:ea typeface="微软雅黑" panose="020B0503020204020204" pitchFamily="34" charset="-122"/>
            </a:endParaRPr>
          </a:p>
        </p:txBody>
      </p:sp>
      <p:cxnSp>
        <p:nvCxnSpPr>
          <p:cNvPr id="26" name="直接连接符 25"/>
          <p:cNvCxnSpPr/>
          <p:nvPr/>
        </p:nvCxnSpPr>
        <p:spPr>
          <a:xfrm>
            <a:off x="1311009" y="4961295"/>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标题 11"/>
          <p:cNvSpPr txBox="1"/>
          <p:nvPr/>
        </p:nvSpPr>
        <p:spPr>
          <a:xfrm>
            <a:off x="2340550" y="4740707"/>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000"/>
                            </p:stCondLst>
                            <p:childTnLst>
                              <p:par>
                                <p:cTn id="65" presetID="53" presetClass="entr" presetSubtype="16"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1" grpId="0"/>
      <p:bldP spid="22" grpId="0" animBg="1"/>
      <p:bldP spid="24" grpId="0"/>
      <p:bldP spid="25"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教学工作概述</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1589290" y="1734595"/>
            <a:ext cx="4271826" cy="4116558"/>
            <a:chOff x="1151711" y="1655755"/>
            <a:chExt cx="4363213" cy="4204625"/>
          </a:xfrm>
          <a:solidFill>
            <a:srgbClr val="5FB4C5"/>
          </a:solidFill>
        </p:grpSpPr>
        <p:sp>
          <p:nvSpPr>
            <p:cNvPr id="11" name="Oval 4"/>
            <p:cNvSpPr/>
            <p:nvPr/>
          </p:nvSpPr>
          <p:spPr>
            <a:xfrm>
              <a:off x="1662429" y="2084100"/>
              <a:ext cx="3367437" cy="3368314"/>
            </a:xfrm>
            <a:prstGeom prst="ellipse">
              <a:avLst/>
            </a:prstGeom>
            <a:no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latin typeface="Lato Light" charset="0"/>
              </a:endParaRPr>
            </a:p>
          </p:txBody>
        </p:sp>
        <p:sp>
          <p:nvSpPr>
            <p:cNvPr id="12" name="Freeform 5"/>
            <p:cNvSpPr/>
            <p:nvPr/>
          </p:nvSpPr>
          <p:spPr>
            <a:xfrm>
              <a:off x="2325910" y="2839466"/>
              <a:ext cx="2014816" cy="2014816"/>
            </a:xfrm>
            <a:custGeom>
              <a:avLst/>
              <a:gdLst>
                <a:gd name="connsiteX0" fmla="*/ 0 w 3208463"/>
                <a:gd name="connsiteY0" fmla="*/ 1604232 h 3208463"/>
                <a:gd name="connsiteX1" fmla="*/ 1604232 w 3208463"/>
                <a:gd name="connsiteY1" fmla="*/ 0 h 3208463"/>
                <a:gd name="connsiteX2" fmla="*/ 3208464 w 3208463"/>
                <a:gd name="connsiteY2" fmla="*/ 1604232 h 3208463"/>
                <a:gd name="connsiteX3" fmla="*/ 1604232 w 3208463"/>
                <a:gd name="connsiteY3" fmla="*/ 3208464 h 3208463"/>
                <a:gd name="connsiteX4" fmla="*/ 0 w 3208463"/>
                <a:gd name="connsiteY4" fmla="*/ 1604232 h 320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63" h="3208463">
                  <a:moveTo>
                    <a:pt x="0" y="1604232"/>
                  </a:moveTo>
                  <a:cubicBezTo>
                    <a:pt x="0" y="718239"/>
                    <a:pt x="718239" y="0"/>
                    <a:pt x="1604232" y="0"/>
                  </a:cubicBezTo>
                  <a:cubicBezTo>
                    <a:pt x="2490225" y="0"/>
                    <a:pt x="3208464" y="718239"/>
                    <a:pt x="3208464" y="1604232"/>
                  </a:cubicBezTo>
                  <a:cubicBezTo>
                    <a:pt x="3208464" y="2490225"/>
                    <a:pt x="2490225" y="3208464"/>
                    <a:pt x="1604232" y="3208464"/>
                  </a:cubicBezTo>
                  <a:cubicBezTo>
                    <a:pt x="718239" y="3208464"/>
                    <a:pt x="0" y="2490225"/>
                    <a:pt x="0" y="1604232"/>
                  </a:cubicBezTo>
                  <a:close/>
                </a:path>
              </a:pathLst>
            </a:custGeom>
            <a:solidFill>
              <a:srgbClr val="87C3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255" tIns="255255" rIns="255255" bIns="255255" numCol="1" spcCol="1270" anchor="ctr" anchorCtr="0">
              <a:noAutofit/>
            </a:bodyPr>
            <a:lstStyle/>
            <a:p>
              <a:pPr algn="ctr" defTabSz="711200">
                <a:lnSpc>
                  <a:spcPct val="90000"/>
                </a:lnSpc>
                <a:spcBef>
                  <a:spcPct val="0"/>
                </a:spcBef>
                <a:spcAft>
                  <a:spcPct val="35000"/>
                </a:spcAft>
              </a:pPr>
              <a:endParaRPr lang="en-US" sz="1000" b="1" dirty="0">
                <a:latin typeface="Lato" panose="020F0502020204030203" pitchFamily="34" charset="0"/>
                <a:ea typeface="Lato" panose="020F0502020204030203" pitchFamily="34" charset="0"/>
                <a:cs typeface="Lato" panose="020F0502020204030203" pitchFamily="34" charset="0"/>
              </a:endParaRPr>
            </a:p>
          </p:txBody>
        </p:sp>
        <p:sp>
          <p:nvSpPr>
            <p:cNvPr id="13" name="Freeform 6"/>
            <p:cNvSpPr/>
            <p:nvPr/>
          </p:nvSpPr>
          <p:spPr>
            <a:xfrm>
              <a:off x="2771837" y="165575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87C38D"/>
            </a:solidFill>
            <a:ln w="57150">
              <a:solidFill>
                <a:schemeClr val="bg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zh-CN" altLang="en-US" sz="1000" b="1" dirty="0">
                  <a:latin typeface="Lato" panose="020F0502020204030203" pitchFamily="34" charset="0"/>
                  <a:ea typeface="Lato" panose="020F0502020204030203" pitchFamily="34" charset="0"/>
                  <a:cs typeface="Lato" panose="020F0502020204030203" pitchFamily="34" charset="0"/>
                </a:rPr>
                <a:t>加入标题</a:t>
              </a:r>
              <a:endParaRPr lang="en-US" sz="1000" b="1" dirty="0">
                <a:latin typeface="Lato" panose="020F0502020204030203" pitchFamily="34" charset="0"/>
                <a:ea typeface="Lato" panose="020F0502020204030203" pitchFamily="34" charset="0"/>
                <a:cs typeface="Lato" panose="020F0502020204030203" pitchFamily="34" charset="0"/>
              </a:endParaRPr>
            </a:p>
          </p:txBody>
        </p:sp>
        <p:sp>
          <p:nvSpPr>
            <p:cNvPr id="15" name="Freeform 7"/>
            <p:cNvSpPr/>
            <p:nvPr/>
          </p:nvSpPr>
          <p:spPr>
            <a:xfrm>
              <a:off x="4391962" y="283284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87C38D"/>
            </a:solidFill>
            <a:ln w="57150">
              <a:solidFill>
                <a:schemeClr val="bg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zh-CN" altLang="en-US" sz="1000" b="1" dirty="0">
                  <a:latin typeface="Lato" panose="020F0502020204030203" pitchFamily="34" charset="0"/>
                  <a:ea typeface="Lato" panose="020F0502020204030203" pitchFamily="34" charset="0"/>
                  <a:cs typeface="Lato" panose="020F0502020204030203" pitchFamily="34" charset="0"/>
                </a:rPr>
                <a:t>加入标题</a:t>
              </a:r>
              <a:endParaRPr lang="en-US" altLang="zh-CN" sz="1000" b="1" dirty="0">
                <a:latin typeface="Lato" panose="020F0502020204030203" pitchFamily="34" charset="0"/>
                <a:ea typeface="Lato" panose="020F0502020204030203" pitchFamily="34" charset="0"/>
                <a:cs typeface="Lato" panose="020F0502020204030203" pitchFamily="34" charset="0"/>
              </a:endParaRPr>
            </a:p>
          </p:txBody>
        </p:sp>
        <p:sp>
          <p:nvSpPr>
            <p:cNvPr id="16" name="Freeform 8"/>
            <p:cNvSpPr/>
            <p:nvPr/>
          </p:nvSpPr>
          <p:spPr>
            <a:xfrm>
              <a:off x="3773129" y="4737418"/>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87C38D"/>
            </a:solidFill>
            <a:ln w="57150">
              <a:solidFill>
                <a:schemeClr val="bg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zh-CN" altLang="en-US" sz="1000" b="1" dirty="0">
                  <a:latin typeface="Lato" panose="020F0502020204030203" pitchFamily="34" charset="0"/>
                  <a:ea typeface="Lato" panose="020F0502020204030203" pitchFamily="34" charset="0"/>
                  <a:cs typeface="Lato" panose="020F0502020204030203" pitchFamily="34" charset="0"/>
                </a:rPr>
                <a:t>加入标题</a:t>
              </a:r>
              <a:endParaRPr lang="en-US" altLang="zh-CN" sz="1000" b="1" dirty="0">
                <a:latin typeface="Lato" panose="020F0502020204030203" pitchFamily="34" charset="0"/>
                <a:ea typeface="Lato" panose="020F0502020204030203" pitchFamily="34" charset="0"/>
                <a:cs typeface="Lato" panose="020F0502020204030203" pitchFamily="34" charset="0"/>
              </a:endParaRPr>
            </a:p>
          </p:txBody>
        </p:sp>
        <p:sp>
          <p:nvSpPr>
            <p:cNvPr id="17" name="Freeform 9"/>
            <p:cNvSpPr/>
            <p:nvPr/>
          </p:nvSpPr>
          <p:spPr>
            <a:xfrm>
              <a:off x="1770544" y="4737418"/>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87C38D"/>
            </a:solidFill>
            <a:ln w="57150">
              <a:solidFill>
                <a:schemeClr val="bg1"/>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zh-CN" altLang="en-US" sz="1000" b="1" dirty="0">
                  <a:latin typeface="Lato" panose="020F0502020204030203" pitchFamily="34" charset="0"/>
                  <a:ea typeface="Lato" panose="020F0502020204030203" pitchFamily="34" charset="0"/>
                  <a:cs typeface="Lato" panose="020F0502020204030203" pitchFamily="34" charset="0"/>
                </a:rPr>
                <a:t>加入标题</a:t>
              </a:r>
              <a:endParaRPr lang="en-US" altLang="zh-CN" sz="1000" b="1" dirty="0">
                <a:latin typeface="Lato" panose="020F0502020204030203" pitchFamily="34" charset="0"/>
                <a:ea typeface="Lato" panose="020F0502020204030203" pitchFamily="34" charset="0"/>
                <a:cs typeface="Lato" panose="020F0502020204030203" pitchFamily="34" charset="0"/>
              </a:endParaRPr>
            </a:p>
          </p:txBody>
        </p:sp>
        <p:sp>
          <p:nvSpPr>
            <p:cNvPr id="18" name="Freeform 10"/>
            <p:cNvSpPr/>
            <p:nvPr/>
          </p:nvSpPr>
          <p:spPr>
            <a:xfrm>
              <a:off x="1151711" y="283284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87C38D"/>
            </a:solidFill>
            <a:ln w="57150">
              <a:solidFill>
                <a:schemeClr val="bg1"/>
              </a:solid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zh-CN" altLang="en-US" sz="1000" b="1" dirty="0">
                  <a:latin typeface="Lato" panose="020F0502020204030203" pitchFamily="34" charset="0"/>
                  <a:ea typeface="Lato" panose="020F0502020204030203" pitchFamily="34" charset="0"/>
                  <a:cs typeface="Lato" panose="020F0502020204030203" pitchFamily="34" charset="0"/>
                </a:rPr>
                <a:t>加入标题</a:t>
              </a:r>
              <a:endParaRPr lang="en-US" altLang="zh-CN" sz="1000" b="1" dirty="0">
                <a:latin typeface="Lato" panose="020F0502020204030203" pitchFamily="34" charset="0"/>
                <a:ea typeface="Lato" panose="020F0502020204030203" pitchFamily="34" charset="0"/>
                <a:cs typeface="Lato" panose="020F0502020204030203" pitchFamily="34" charset="0"/>
              </a:endParaRPr>
            </a:p>
          </p:txBody>
        </p:sp>
        <p:sp>
          <p:nvSpPr>
            <p:cNvPr id="19" name="TextBox 11"/>
            <p:cNvSpPr txBox="1"/>
            <p:nvPr/>
          </p:nvSpPr>
          <p:spPr>
            <a:xfrm>
              <a:off x="2621438" y="3375170"/>
              <a:ext cx="1446060" cy="811052"/>
            </a:xfrm>
            <a:prstGeom prst="rect">
              <a:avLst/>
            </a:prstGeom>
            <a:noFill/>
          </p:spPr>
          <p:txBody>
            <a:bodyPr wrap="none" lIns="91440" tIns="274320" rIns="91440" bIns="182880" rtlCol="0">
              <a:spAutoFit/>
            </a:bodyPr>
            <a:lstStyle/>
            <a:p>
              <a:pPr algn="ctr" defTabSz="444500">
                <a:lnSpc>
                  <a:spcPct val="90000"/>
                </a:lnSpc>
                <a:spcBef>
                  <a:spcPct val="0"/>
                </a:spcBef>
                <a:spcAft>
                  <a:spcPct val="35000"/>
                </a:spcAft>
              </a:pPr>
              <a:r>
                <a:rPr lang="zh-CN" altLang="en-US" sz="2400" b="1" dirty="0">
                  <a:solidFill>
                    <a:schemeClr val="bg1"/>
                  </a:solidFill>
                  <a:latin typeface="Lato" panose="020F0502020204030203" pitchFamily="34" charset="0"/>
                  <a:ea typeface="Lato" panose="020F0502020204030203" pitchFamily="34" charset="0"/>
                  <a:cs typeface="Lato" panose="020F0502020204030203" pitchFamily="34" charset="0"/>
                </a:rPr>
                <a:t>加入标题</a:t>
              </a:r>
              <a:endParaRPr lang="en-US" altLang="zh-CN" sz="2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
        <p:nvSpPr>
          <p:cNvPr id="20" name="矩形 19"/>
          <p:cNvSpPr/>
          <p:nvPr/>
        </p:nvSpPr>
        <p:spPr>
          <a:xfrm flipH="1">
            <a:off x="6649041" y="1913850"/>
            <a:ext cx="3951343" cy="3949145"/>
          </a:xfrm>
          <a:prstGeom prst="rect">
            <a:avLst/>
          </a:prstGeom>
          <a:noFill/>
          <a:ln>
            <a:solidFill>
              <a:srgbClr val="87C3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endParaRPr>
          </a:p>
        </p:txBody>
      </p:sp>
      <p:sp>
        <p:nvSpPr>
          <p:cNvPr id="21" name="矩形 7"/>
          <p:cNvSpPr>
            <a:spLocks noChangeArrowheads="1"/>
          </p:cNvSpPr>
          <p:nvPr/>
        </p:nvSpPr>
        <p:spPr bwMode="auto">
          <a:xfrm flipH="1">
            <a:off x="6932981" y="3422756"/>
            <a:ext cx="34845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  </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8"/>
          <p:cNvSpPr>
            <a:spLocks noChangeArrowheads="1"/>
          </p:cNvSpPr>
          <p:nvPr/>
        </p:nvSpPr>
        <p:spPr bwMode="auto">
          <a:xfrm flipH="1">
            <a:off x="6781322" y="2367511"/>
            <a:ext cx="36867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50"/>
                                        <p:tgtEl>
                                          <p:spTgt spid="20"/>
                                        </p:tgtEl>
                                      </p:cBhvr>
                                    </p:animEffect>
                                    <p:anim calcmode="lin" valueType="num">
                                      <p:cBhvr>
                                        <p:cTn id="17" dur="250" fill="hold"/>
                                        <p:tgtEl>
                                          <p:spTgt spid="20"/>
                                        </p:tgtEl>
                                        <p:attrNameLst>
                                          <p:attrName>ppt_x</p:attrName>
                                        </p:attrNameLst>
                                      </p:cBhvr>
                                      <p:tavLst>
                                        <p:tav tm="0">
                                          <p:val>
                                            <p:strVal val="#ppt_x"/>
                                          </p:val>
                                        </p:tav>
                                        <p:tav tm="100000">
                                          <p:val>
                                            <p:strVal val="#ppt_x"/>
                                          </p:val>
                                        </p:tav>
                                      </p:tavLst>
                                    </p:anim>
                                    <p:anim calcmode="lin" valueType="num">
                                      <p:cBhvr>
                                        <p:cTn id="18" dur="25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50"/>
                                        <p:tgtEl>
                                          <p:spTgt spid="21"/>
                                        </p:tgtEl>
                                      </p:cBhvr>
                                    </p:animEffect>
                                    <p:anim calcmode="lin" valueType="num">
                                      <p:cBhvr>
                                        <p:cTn id="23" dur="250" fill="hold"/>
                                        <p:tgtEl>
                                          <p:spTgt spid="21"/>
                                        </p:tgtEl>
                                        <p:attrNameLst>
                                          <p:attrName>ppt_x</p:attrName>
                                        </p:attrNameLst>
                                      </p:cBhvr>
                                      <p:tavLst>
                                        <p:tav tm="0">
                                          <p:val>
                                            <p:strVal val="#ppt_x"/>
                                          </p:val>
                                        </p:tav>
                                        <p:tav tm="100000">
                                          <p:val>
                                            <p:strVal val="#ppt_x"/>
                                          </p:val>
                                        </p:tav>
                                      </p:tavLst>
                                    </p:anim>
                                    <p:anim calcmode="lin" valueType="num">
                                      <p:cBhvr>
                                        <p:cTn id="24" dur="25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250"/>
                                        <p:tgtEl>
                                          <p:spTgt spid="22"/>
                                        </p:tgtEl>
                                      </p:cBhvr>
                                    </p:animEffect>
                                    <p:anim calcmode="lin" valueType="num">
                                      <p:cBhvr>
                                        <p:cTn id="29" dur="250" fill="hold"/>
                                        <p:tgtEl>
                                          <p:spTgt spid="22"/>
                                        </p:tgtEl>
                                        <p:attrNameLst>
                                          <p:attrName>ppt_x</p:attrName>
                                        </p:attrNameLst>
                                      </p:cBhvr>
                                      <p:tavLst>
                                        <p:tav tm="0">
                                          <p:val>
                                            <p:strVal val="#ppt_x"/>
                                          </p:val>
                                        </p:tav>
                                        <p:tav tm="100000">
                                          <p:val>
                                            <p:strVal val="#ppt_x"/>
                                          </p:val>
                                        </p:tav>
                                      </p:tavLst>
                                    </p:anim>
                                    <p:anim calcmode="lin" valueType="num">
                                      <p:cBhvr>
                                        <p:cTn id="30" dur="2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教学工作概述</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任意多边形 9"/>
          <p:cNvSpPr/>
          <p:nvPr/>
        </p:nvSpPr>
        <p:spPr>
          <a:xfrm>
            <a:off x="4066539" y="2393767"/>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1" name="任意多边形 10"/>
          <p:cNvSpPr/>
          <p:nvPr/>
        </p:nvSpPr>
        <p:spPr>
          <a:xfrm flipH="1">
            <a:off x="5483859" y="2984734"/>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2" name="任意多边形 11"/>
          <p:cNvSpPr/>
          <p:nvPr/>
        </p:nvSpPr>
        <p:spPr>
          <a:xfrm flipV="1">
            <a:off x="4246386" y="3575701"/>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3" name="任意多边形 12"/>
          <p:cNvSpPr/>
          <p:nvPr/>
        </p:nvSpPr>
        <p:spPr>
          <a:xfrm flipH="1" flipV="1">
            <a:off x="5304012" y="4166668"/>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5" name="文本框 14"/>
          <p:cNvSpPr txBox="1"/>
          <p:nvPr/>
        </p:nvSpPr>
        <p:spPr>
          <a:xfrm>
            <a:off x="901141" y="2393767"/>
            <a:ext cx="3165398" cy="1015663"/>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algn="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gn="r">
              <a:lnSpc>
                <a:spcPct val="150000"/>
              </a:lnSpc>
            </a:pPr>
            <a:r>
              <a:rPr lang="en-US" altLang="zh-CN" sz="1200" dirty="0">
                <a:solidFill>
                  <a:schemeClr val="bg1">
                    <a:lumMod val="50000"/>
                  </a:schemeClr>
                </a:solidFill>
              </a:rPr>
              <a:t>. </a:t>
            </a:r>
            <a:endParaRPr lang="en-US" altLang="zh-CN" sz="1200" dirty="0">
              <a:solidFill>
                <a:schemeClr val="bg1">
                  <a:lumMod val="50000"/>
                </a:schemeClr>
              </a:solidFill>
            </a:endParaRPr>
          </a:p>
        </p:txBody>
      </p:sp>
      <p:sp>
        <p:nvSpPr>
          <p:cNvPr id="16" name="文本框 15"/>
          <p:cNvSpPr txBox="1"/>
          <p:nvPr/>
        </p:nvSpPr>
        <p:spPr>
          <a:xfrm>
            <a:off x="8355220" y="3067867"/>
            <a:ext cx="3165398" cy="1015663"/>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nSpc>
                <a:spcPct val="150000"/>
              </a:lnSpc>
            </a:pPr>
            <a:r>
              <a:rPr lang="en-US" altLang="zh-CN" sz="1200" dirty="0">
                <a:solidFill>
                  <a:schemeClr val="bg1">
                    <a:lumMod val="50000"/>
                  </a:schemeClr>
                </a:solidFill>
              </a:rPr>
              <a:t>. </a:t>
            </a:r>
            <a:endParaRPr lang="en-US" altLang="zh-CN" sz="1200" dirty="0">
              <a:solidFill>
                <a:schemeClr val="bg1">
                  <a:lumMod val="50000"/>
                </a:schemeClr>
              </a:solidFill>
            </a:endParaRPr>
          </a:p>
        </p:txBody>
      </p:sp>
      <p:sp>
        <p:nvSpPr>
          <p:cNvPr id="17" name="文本框 16"/>
          <p:cNvSpPr txBox="1"/>
          <p:nvPr/>
        </p:nvSpPr>
        <p:spPr>
          <a:xfrm>
            <a:off x="991065" y="3667073"/>
            <a:ext cx="3165398" cy="1015663"/>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algn="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gn="r">
              <a:lnSpc>
                <a:spcPct val="150000"/>
              </a:lnSpc>
            </a:pPr>
            <a:r>
              <a:rPr lang="en-US" altLang="zh-CN" sz="1200" dirty="0">
                <a:solidFill>
                  <a:schemeClr val="bg1">
                    <a:lumMod val="50000"/>
                  </a:schemeClr>
                </a:solidFill>
              </a:rPr>
              <a:t>. </a:t>
            </a:r>
            <a:endParaRPr lang="en-US" altLang="zh-CN" sz="1200" dirty="0">
              <a:solidFill>
                <a:schemeClr val="bg1">
                  <a:lumMod val="50000"/>
                </a:schemeClr>
              </a:solidFill>
            </a:endParaRPr>
          </a:p>
        </p:txBody>
      </p:sp>
      <p:sp>
        <p:nvSpPr>
          <p:cNvPr id="18" name="文本框 17"/>
          <p:cNvSpPr txBox="1"/>
          <p:nvPr/>
        </p:nvSpPr>
        <p:spPr>
          <a:xfrm>
            <a:off x="8189841" y="4249802"/>
            <a:ext cx="3165398" cy="1015663"/>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nSpc>
                <a:spcPct val="150000"/>
              </a:lnSpc>
            </a:pPr>
            <a:r>
              <a:rPr lang="en-US" altLang="zh-CN" sz="1200" dirty="0">
                <a:solidFill>
                  <a:schemeClr val="bg1">
                    <a:lumMod val="50000"/>
                  </a:schemeClr>
                </a:solidFill>
              </a:rPr>
              <a:t>. </a:t>
            </a:r>
            <a:endParaRPr lang="en-US" altLang="zh-CN" sz="1200" dirty="0">
              <a:solidFill>
                <a:schemeClr val="bg1">
                  <a:lumMod val="50000"/>
                </a:schemeClr>
              </a:solidFill>
            </a:endParaRPr>
          </a:p>
        </p:txBody>
      </p:sp>
      <p:sp>
        <p:nvSpPr>
          <p:cNvPr id="19" name="Freeform 341"/>
          <p:cNvSpPr>
            <a:spLocks noChangeAspect="1" noEditPoints="1"/>
          </p:cNvSpPr>
          <p:nvPr/>
        </p:nvSpPr>
        <p:spPr bwMode="auto">
          <a:xfrm>
            <a:off x="7173361" y="3367939"/>
            <a:ext cx="435792" cy="432000"/>
          </a:xfrm>
          <a:custGeom>
            <a:avLst/>
            <a:gdLst>
              <a:gd name="T0" fmla="*/ 54 w 115"/>
              <a:gd name="T1" fmla="*/ 60 h 114"/>
              <a:gd name="T2" fmla="*/ 115 w 115"/>
              <a:gd name="T3" fmla="*/ 60 h 114"/>
              <a:gd name="T4" fmla="*/ 115 w 115"/>
              <a:gd name="T5" fmla="*/ 114 h 114"/>
              <a:gd name="T6" fmla="*/ 54 w 115"/>
              <a:gd name="T7" fmla="*/ 104 h 114"/>
              <a:gd name="T8" fmla="*/ 54 w 115"/>
              <a:gd name="T9" fmla="*/ 60 h 114"/>
              <a:gd name="T10" fmla="*/ 0 w 115"/>
              <a:gd name="T11" fmla="*/ 60 h 114"/>
              <a:gd name="T12" fmla="*/ 47 w 115"/>
              <a:gd name="T13" fmla="*/ 60 h 114"/>
              <a:gd name="T14" fmla="*/ 47 w 115"/>
              <a:gd name="T15" fmla="*/ 103 h 114"/>
              <a:gd name="T16" fmla="*/ 0 w 115"/>
              <a:gd name="T17" fmla="*/ 97 h 114"/>
              <a:gd name="T18" fmla="*/ 0 w 115"/>
              <a:gd name="T19" fmla="*/ 60 h 114"/>
              <a:gd name="T20" fmla="*/ 47 w 115"/>
              <a:gd name="T21" fmla="*/ 9 h 114"/>
              <a:gd name="T22" fmla="*/ 47 w 115"/>
              <a:gd name="T23" fmla="*/ 53 h 114"/>
              <a:gd name="T24" fmla="*/ 0 w 115"/>
              <a:gd name="T25" fmla="*/ 53 h 114"/>
              <a:gd name="T26" fmla="*/ 0 w 115"/>
              <a:gd name="T27" fmla="*/ 15 h 114"/>
              <a:gd name="T28" fmla="*/ 47 w 115"/>
              <a:gd name="T29" fmla="*/ 9 h 114"/>
              <a:gd name="T30" fmla="*/ 115 w 115"/>
              <a:gd name="T31" fmla="*/ 0 h 114"/>
              <a:gd name="T32" fmla="*/ 115 w 115"/>
              <a:gd name="T33" fmla="*/ 53 h 114"/>
              <a:gd name="T34" fmla="*/ 54 w 115"/>
              <a:gd name="T35" fmla="*/ 53 h 114"/>
              <a:gd name="T36" fmla="*/ 54 w 115"/>
              <a:gd name="T37" fmla="*/ 8 h 114"/>
              <a:gd name="T38" fmla="*/ 115 w 115"/>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14">
                <a:moveTo>
                  <a:pt x="54" y="60"/>
                </a:moveTo>
                <a:lnTo>
                  <a:pt x="115" y="60"/>
                </a:lnTo>
                <a:lnTo>
                  <a:pt x="115" y="114"/>
                </a:lnTo>
                <a:lnTo>
                  <a:pt x="54" y="104"/>
                </a:lnTo>
                <a:lnTo>
                  <a:pt x="54" y="60"/>
                </a:lnTo>
                <a:close/>
                <a:moveTo>
                  <a:pt x="0" y="60"/>
                </a:moveTo>
                <a:lnTo>
                  <a:pt x="47" y="60"/>
                </a:lnTo>
                <a:lnTo>
                  <a:pt x="47" y="103"/>
                </a:lnTo>
                <a:lnTo>
                  <a:pt x="0" y="97"/>
                </a:lnTo>
                <a:lnTo>
                  <a:pt x="0" y="60"/>
                </a:lnTo>
                <a:close/>
                <a:moveTo>
                  <a:pt x="47" y="9"/>
                </a:moveTo>
                <a:lnTo>
                  <a:pt x="47" y="53"/>
                </a:lnTo>
                <a:lnTo>
                  <a:pt x="0" y="53"/>
                </a:lnTo>
                <a:lnTo>
                  <a:pt x="0" y="15"/>
                </a:lnTo>
                <a:lnTo>
                  <a:pt x="47" y="9"/>
                </a:lnTo>
                <a:close/>
                <a:moveTo>
                  <a:pt x="115" y="0"/>
                </a:moveTo>
                <a:lnTo>
                  <a:pt x="115" y="53"/>
                </a:lnTo>
                <a:lnTo>
                  <a:pt x="54" y="53"/>
                </a:lnTo>
                <a:lnTo>
                  <a:pt x="54" y="8"/>
                </a:lnTo>
                <a:lnTo>
                  <a:pt x="11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
        <p:nvSpPr>
          <p:cNvPr id="20" name="Freeform 343"/>
          <p:cNvSpPr>
            <a:spLocks noChangeAspect="1" noEditPoints="1"/>
          </p:cNvSpPr>
          <p:nvPr/>
        </p:nvSpPr>
        <p:spPr bwMode="auto">
          <a:xfrm>
            <a:off x="7107100" y="4541634"/>
            <a:ext cx="464004" cy="432000"/>
          </a:xfrm>
          <a:custGeom>
            <a:avLst/>
            <a:gdLst>
              <a:gd name="T0" fmla="*/ 109 w 116"/>
              <a:gd name="T1" fmla="*/ 93 h 108"/>
              <a:gd name="T2" fmla="*/ 112 w 116"/>
              <a:gd name="T3" fmla="*/ 101 h 108"/>
              <a:gd name="T4" fmla="*/ 112 w 116"/>
              <a:gd name="T5" fmla="*/ 108 h 108"/>
              <a:gd name="T6" fmla="*/ 109 w 116"/>
              <a:gd name="T7" fmla="*/ 105 h 108"/>
              <a:gd name="T8" fmla="*/ 101 w 116"/>
              <a:gd name="T9" fmla="*/ 101 h 108"/>
              <a:gd name="T10" fmla="*/ 100 w 116"/>
              <a:gd name="T11" fmla="*/ 95 h 108"/>
              <a:gd name="T12" fmla="*/ 105 w 116"/>
              <a:gd name="T13" fmla="*/ 92 h 108"/>
              <a:gd name="T14" fmla="*/ 20 w 116"/>
              <a:gd name="T15" fmla="*/ 95 h 108"/>
              <a:gd name="T16" fmla="*/ 20 w 116"/>
              <a:gd name="T17" fmla="*/ 99 h 108"/>
              <a:gd name="T18" fmla="*/ 9 w 116"/>
              <a:gd name="T19" fmla="*/ 104 h 108"/>
              <a:gd name="T20" fmla="*/ 11 w 116"/>
              <a:gd name="T21" fmla="*/ 92 h 108"/>
              <a:gd name="T22" fmla="*/ 99 w 116"/>
              <a:gd name="T23" fmla="*/ 76 h 108"/>
              <a:gd name="T24" fmla="*/ 104 w 116"/>
              <a:gd name="T25" fmla="*/ 85 h 108"/>
              <a:gd name="T26" fmla="*/ 99 w 116"/>
              <a:gd name="T27" fmla="*/ 91 h 108"/>
              <a:gd name="T28" fmla="*/ 95 w 116"/>
              <a:gd name="T29" fmla="*/ 89 h 108"/>
              <a:gd name="T30" fmla="*/ 91 w 116"/>
              <a:gd name="T31" fmla="*/ 80 h 108"/>
              <a:gd name="T32" fmla="*/ 97 w 116"/>
              <a:gd name="T33" fmla="*/ 76 h 108"/>
              <a:gd name="T34" fmla="*/ 114 w 116"/>
              <a:gd name="T35" fmla="*/ 47 h 108"/>
              <a:gd name="T36" fmla="*/ 114 w 116"/>
              <a:gd name="T37" fmla="*/ 67 h 108"/>
              <a:gd name="T38" fmla="*/ 100 w 116"/>
              <a:gd name="T39" fmla="*/ 66 h 108"/>
              <a:gd name="T40" fmla="*/ 97 w 116"/>
              <a:gd name="T41" fmla="*/ 61 h 108"/>
              <a:gd name="T42" fmla="*/ 89 w 116"/>
              <a:gd name="T43" fmla="*/ 47 h 108"/>
              <a:gd name="T44" fmla="*/ 71 w 116"/>
              <a:gd name="T45" fmla="*/ 55 h 108"/>
              <a:gd name="T46" fmla="*/ 45 w 116"/>
              <a:gd name="T47" fmla="*/ 67 h 108"/>
              <a:gd name="T48" fmla="*/ 30 w 116"/>
              <a:gd name="T49" fmla="*/ 47 h 108"/>
              <a:gd name="T50" fmla="*/ 2 w 116"/>
              <a:gd name="T51" fmla="*/ 67 h 108"/>
              <a:gd name="T52" fmla="*/ 2 w 116"/>
              <a:gd name="T53" fmla="*/ 47 h 108"/>
              <a:gd name="T54" fmla="*/ 50 w 116"/>
              <a:gd name="T55" fmla="*/ 28 h 108"/>
              <a:gd name="T56" fmla="*/ 58 w 116"/>
              <a:gd name="T57" fmla="*/ 36 h 108"/>
              <a:gd name="T58" fmla="*/ 25 w 116"/>
              <a:gd name="T59" fmla="*/ 91 h 108"/>
              <a:gd name="T60" fmla="*/ 15 w 116"/>
              <a:gd name="T61" fmla="*/ 88 h 108"/>
              <a:gd name="T62" fmla="*/ 24 w 116"/>
              <a:gd name="T63" fmla="*/ 67 h 108"/>
              <a:gd name="T64" fmla="*/ 47 w 116"/>
              <a:gd name="T65" fmla="*/ 28 h 108"/>
              <a:gd name="T66" fmla="*/ 63 w 116"/>
              <a:gd name="T67" fmla="*/ 10 h 108"/>
              <a:gd name="T68" fmla="*/ 78 w 116"/>
              <a:gd name="T69" fmla="*/ 34 h 108"/>
              <a:gd name="T70" fmla="*/ 88 w 116"/>
              <a:gd name="T71" fmla="*/ 54 h 108"/>
              <a:gd name="T72" fmla="*/ 89 w 116"/>
              <a:gd name="T73" fmla="*/ 57 h 108"/>
              <a:gd name="T74" fmla="*/ 91 w 116"/>
              <a:gd name="T75" fmla="*/ 59 h 108"/>
              <a:gd name="T76" fmla="*/ 95 w 116"/>
              <a:gd name="T77" fmla="*/ 66 h 108"/>
              <a:gd name="T78" fmla="*/ 96 w 116"/>
              <a:gd name="T79" fmla="*/ 70 h 108"/>
              <a:gd name="T80" fmla="*/ 92 w 116"/>
              <a:gd name="T81" fmla="*/ 74 h 108"/>
              <a:gd name="T82" fmla="*/ 85 w 116"/>
              <a:gd name="T83" fmla="*/ 75 h 108"/>
              <a:gd name="T84" fmla="*/ 74 w 116"/>
              <a:gd name="T85" fmla="*/ 50 h 108"/>
              <a:gd name="T86" fmla="*/ 63 w 116"/>
              <a:gd name="T87" fmla="*/ 27 h 108"/>
              <a:gd name="T88" fmla="*/ 54 w 116"/>
              <a:gd name="T89"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108">
                <a:moveTo>
                  <a:pt x="105" y="92"/>
                </a:moveTo>
                <a:lnTo>
                  <a:pt x="108" y="92"/>
                </a:lnTo>
                <a:lnTo>
                  <a:pt x="109" y="93"/>
                </a:lnTo>
                <a:lnTo>
                  <a:pt x="110" y="96"/>
                </a:lnTo>
                <a:lnTo>
                  <a:pt x="112" y="99"/>
                </a:lnTo>
                <a:lnTo>
                  <a:pt x="112" y="101"/>
                </a:lnTo>
                <a:lnTo>
                  <a:pt x="112" y="104"/>
                </a:lnTo>
                <a:lnTo>
                  <a:pt x="112" y="106"/>
                </a:lnTo>
                <a:lnTo>
                  <a:pt x="112" y="108"/>
                </a:lnTo>
                <a:lnTo>
                  <a:pt x="112" y="108"/>
                </a:lnTo>
                <a:lnTo>
                  <a:pt x="110" y="106"/>
                </a:lnTo>
                <a:lnTo>
                  <a:pt x="109" y="105"/>
                </a:lnTo>
                <a:lnTo>
                  <a:pt x="106" y="104"/>
                </a:lnTo>
                <a:lnTo>
                  <a:pt x="104" y="102"/>
                </a:lnTo>
                <a:lnTo>
                  <a:pt x="101" y="101"/>
                </a:lnTo>
                <a:lnTo>
                  <a:pt x="100" y="99"/>
                </a:lnTo>
                <a:lnTo>
                  <a:pt x="100" y="97"/>
                </a:lnTo>
                <a:lnTo>
                  <a:pt x="100" y="95"/>
                </a:lnTo>
                <a:lnTo>
                  <a:pt x="101" y="95"/>
                </a:lnTo>
                <a:lnTo>
                  <a:pt x="102" y="93"/>
                </a:lnTo>
                <a:lnTo>
                  <a:pt x="105" y="92"/>
                </a:lnTo>
                <a:close/>
                <a:moveTo>
                  <a:pt x="12" y="91"/>
                </a:moveTo>
                <a:lnTo>
                  <a:pt x="13" y="91"/>
                </a:lnTo>
                <a:lnTo>
                  <a:pt x="20" y="95"/>
                </a:lnTo>
                <a:lnTo>
                  <a:pt x="21" y="96"/>
                </a:lnTo>
                <a:lnTo>
                  <a:pt x="21" y="97"/>
                </a:lnTo>
                <a:lnTo>
                  <a:pt x="20" y="99"/>
                </a:lnTo>
                <a:lnTo>
                  <a:pt x="11" y="104"/>
                </a:lnTo>
                <a:lnTo>
                  <a:pt x="9" y="105"/>
                </a:lnTo>
                <a:lnTo>
                  <a:pt x="9" y="104"/>
                </a:lnTo>
                <a:lnTo>
                  <a:pt x="9" y="102"/>
                </a:lnTo>
                <a:lnTo>
                  <a:pt x="11" y="92"/>
                </a:lnTo>
                <a:lnTo>
                  <a:pt x="11" y="92"/>
                </a:lnTo>
                <a:lnTo>
                  <a:pt x="12" y="91"/>
                </a:lnTo>
                <a:close/>
                <a:moveTo>
                  <a:pt x="97" y="76"/>
                </a:moveTo>
                <a:lnTo>
                  <a:pt x="99" y="76"/>
                </a:lnTo>
                <a:lnTo>
                  <a:pt x="100" y="78"/>
                </a:lnTo>
                <a:lnTo>
                  <a:pt x="102" y="84"/>
                </a:lnTo>
                <a:lnTo>
                  <a:pt x="104" y="85"/>
                </a:lnTo>
                <a:lnTo>
                  <a:pt x="102" y="87"/>
                </a:lnTo>
                <a:lnTo>
                  <a:pt x="101" y="88"/>
                </a:lnTo>
                <a:lnTo>
                  <a:pt x="99" y="91"/>
                </a:lnTo>
                <a:lnTo>
                  <a:pt x="97" y="91"/>
                </a:lnTo>
                <a:lnTo>
                  <a:pt x="96" y="91"/>
                </a:lnTo>
                <a:lnTo>
                  <a:pt x="95" y="89"/>
                </a:lnTo>
                <a:lnTo>
                  <a:pt x="91" y="83"/>
                </a:lnTo>
                <a:lnTo>
                  <a:pt x="91" y="82"/>
                </a:lnTo>
                <a:lnTo>
                  <a:pt x="91" y="80"/>
                </a:lnTo>
                <a:lnTo>
                  <a:pt x="92" y="79"/>
                </a:lnTo>
                <a:lnTo>
                  <a:pt x="96" y="76"/>
                </a:lnTo>
                <a:lnTo>
                  <a:pt x="97" y="76"/>
                </a:lnTo>
                <a:close/>
                <a:moveTo>
                  <a:pt x="89" y="47"/>
                </a:moveTo>
                <a:lnTo>
                  <a:pt x="113" y="47"/>
                </a:lnTo>
                <a:lnTo>
                  <a:pt x="114" y="47"/>
                </a:lnTo>
                <a:lnTo>
                  <a:pt x="116" y="50"/>
                </a:lnTo>
                <a:lnTo>
                  <a:pt x="116" y="66"/>
                </a:lnTo>
                <a:lnTo>
                  <a:pt x="114" y="67"/>
                </a:lnTo>
                <a:lnTo>
                  <a:pt x="113" y="67"/>
                </a:lnTo>
                <a:lnTo>
                  <a:pt x="100" y="67"/>
                </a:lnTo>
                <a:lnTo>
                  <a:pt x="100" y="66"/>
                </a:lnTo>
                <a:lnTo>
                  <a:pt x="99" y="65"/>
                </a:lnTo>
                <a:lnTo>
                  <a:pt x="97" y="63"/>
                </a:lnTo>
                <a:lnTo>
                  <a:pt x="97" y="61"/>
                </a:lnTo>
                <a:lnTo>
                  <a:pt x="95" y="57"/>
                </a:lnTo>
                <a:lnTo>
                  <a:pt x="92" y="53"/>
                </a:lnTo>
                <a:lnTo>
                  <a:pt x="89" y="47"/>
                </a:lnTo>
                <a:close/>
                <a:moveTo>
                  <a:pt x="57" y="47"/>
                </a:moveTo>
                <a:lnTo>
                  <a:pt x="67" y="47"/>
                </a:lnTo>
                <a:lnTo>
                  <a:pt x="71" y="55"/>
                </a:lnTo>
                <a:lnTo>
                  <a:pt x="74" y="62"/>
                </a:lnTo>
                <a:lnTo>
                  <a:pt x="76" y="67"/>
                </a:lnTo>
                <a:lnTo>
                  <a:pt x="45" y="67"/>
                </a:lnTo>
                <a:lnTo>
                  <a:pt x="57" y="47"/>
                </a:lnTo>
                <a:close/>
                <a:moveTo>
                  <a:pt x="3" y="47"/>
                </a:moveTo>
                <a:lnTo>
                  <a:pt x="30" y="47"/>
                </a:lnTo>
                <a:lnTo>
                  <a:pt x="19" y="67"/>
                </a:lnTo>
                <a:lnTo>
                  <a:pt x="3" y="67"/>
                </a:lnTo>
                <a:lnTo>
                  <a:pt x="2" y="67"/>
                </a:lnTo>
                <a:lnTo>
                  <a:pt x="0" y="66"/>
                </a:lnTo>
                <a:lnTo>
                  <a:pt x="0" y="50"/>
                </a:lnTo>
                <a:lnTo>
                  <a:pt x="2" y="47"/>
                </a:lnTo>
                <a:lnTo>
                  <a:pt x="3" y="47"/>
                </a:lnTo>
                <a:close/>
                <a:moveTo>
                  <a:pt x="47" y="28"/>
                </a:moveTo>
                <a:lnTo>
                  <a:pt x="50" y="28"/>
                </a:lnTo>
                <a:lnTo>
                  <a:pt x="57" y="32"/>
                </a:lnTo>
                <a:lnTo>
                  <a:pt x="58" y="33"/>
                </a:lnTo>
                <a:lnTo>
                  <a:pt x="58" y="36"/>
                </a:lnTo>
                <a:lnTo>
                  <a:pt x="47" y="53"/>
                </a:lnTo>
                <a:lnTo>
                  <a:pt x="40" y="67"/>
                </a:lnTo>
                <a:lnTo>
                  <a:pt x="25" y="91"/>
                </a:lnTo>
                <a:lnTo>
                  <a:pt x="24" y="92"/>
                </a:lnTo>
                <a:lnTo>
                  <a:pt x="23" y="92"/>
                </a:lnTo>
                <a:lnTo>
                  <a:pt x="15" y="88"/>
                </a:lnTo>
                <a:lnTo>
                  <a:pt x="13" y="87"/>
                </a:lnTo>
                <a:lnTo>
                  <a:pt x="15" y="84"/>
                </a:lnTo>
                <a:lnTo>
                  <a:pt x="24" y="67"/>
                </a:lnTo>
                <a:lnTo>
                  <a:pt x="36" y="47"/>
                </a:lnTo>
                <a:lnTo>
                  <a:pt x="46" y="29"/>
                </a:lnTo>
                <a:lnTo>
                  <a:pt x="47" y="28"/>
                </a:lnTo>
                <a:close/>
                <a:moveTo>
                  <a:pt x="55" y="0"/>
                </a:moveTo>
                <a:lnTo>
                  <a:pt x="58" y="3"/>
                </a:lnTo>
                <a:lnTo>
                  <a:pt x="63" y="10"/>
                </a:lnTo>
                <a:lnTo>
                  <a:pt x="68" y="19"/>
                </a:lnTo>
                <a:lnTo>
                  <a:pt x="74" y="28"/>
                </a:lnTo>
                <a:lnTo>
                  <a:pt x="78" y="34"/>
                </a:lnTo>
                <a:lnTo>
                  <a:pt x="83" y="45"/>
                </a:lnTo>
                <a:lnTo>
                  <a:pt x="88" y="54"/>
                </a:lnTo>
                <a:lnTo>
                  <a:pt x="88" y="54"/>
                </a:lnTo>
                <a:lnTo>
                  <a:pt x="88" y="55"/>
                </a:lnTo>
                <a:lnTo>
                  <a:pt x="89" y="55"/>
                </a:lnTo>
                <a:lnTo>
                  <a:pt x="89" y="57"/>
                </a:lnTo>
                <a:lnTo>
                  <a:pt x="89" y="58"/>
                </a:lnTo>
                <a:lnTo>
                  <a:pt x="89" y="58"/>
                </a:lnTo>
                <a:lnTo>
                  <a:pt x="91" y="59"/>
                </a:lnTo>
                <a:lnTo>
                  <a:pt x="91" y="59"/>
                </a:lnTo>
                <a:lnTo>
                  <a:pt x="92" y="63"/>
                </a:lnTo>
                <a:lnTo>
                  <a:pt x="95" y="66"/>
                </a:lnTo>
                <a:lnTo>
                  <a:pt x="95" y="67"/>
                </a:lnTo>
                <a:lnTo>
                  <a:pt x="95" y="68"/>
                </a:lnTo>
                <a:lnTo>
                  <a:pt x="96" y="70"/>
                </a:lnTo>
                <a:lnTo>
                  <a:pt x="95" y="72"/>
                </a:lnTo>
                <a:lnTo>
                  <a:pt x="93" y="74"/>
                </a:lnTo>
                <a:lnTo>
                  <a:pt x="92" y="74"/>
                </a:lnTo>
                <a:lnTo>
                  <a:pt x="89" y="75"/>
                </a:lnTo>
                <a:lnTo>
                  <a:pt x="88" y="75"/>
                </a:lnTo>
                <a:lnTo>
                  <a:pt x="85" y="75"/>
                </a:lnTo>
                <a:lnTo>
                  <a:pt x="83" y="70"/>
                </a:lnTo>
                <a:lnTo>
                  <a:pt x="79" y="62"/>
                </a:lnTo>
                <a:lnTo>
                  <a:pt x="74" y="50"/>
                </a:lnTo>
                <a:lnTo>
                  <a:pt x="68" y="40"/>
                </a:lnTo>
                <a:lnTo>
                  <a:pt x="66" y="33"/>
                </a:lnTo>
                <a:lnTo>
                  <a:pt x="63" y="27"/>
                </a:lnTo>
                <a:lnTo>
                  <a:pt x="59" y="19"/>
                </a:lnTo>
                <a:lnTo>
                  <a:pt x="57" y="11"/>
                </a:lnTo>
                <a:lnTo>
                  <a:pt x="54" y="4"/>
                </a:lnTo>
                <a:lnTo>
                  <a:pt x="5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
        <p:nvSpPr>
          <p:cNvPr id="21" name="Freeform 344"/>
          <p:cNvSpPr>
            <a:spLocks noChangeAspect="1" noEditPoints="1"/>
          </p:cNvSpPr>
          <p:nvPr/>
        </p:nvSpPr>
        <p:spPr bwMode="auto">
          <a:xfrm>
            <a:off x="4658077" y="3950668"/>
            <a:ext cx="368688" cy="432000"/>
          </a:xfrm>
          <a:custGeom>
            <a:avLst/>
            <a:gdLst>
              <a:gd name="T0" fmla="*/ 80 w 99"/>
              <a:gd name="T1" fmla="*/ 29 h 116"/>
              <a:gd name="T2" fmla="*/ 97 w 99"/>
              <a:gd name="T3" fmla="*/ 40 h 116"/>
              <a:gd name="T4" fmla="*/ 90 w 99"/>
              <a:gd name="T5" fmla="*/ 46 h 116"/>
              <a:gd name="T6" fmla="*/ 84 w 99"/>
              <a:gd name="T7" fmla="*/ 62 h 116"/>
              <a:gd name="T8" fmla="*/ 92 w 99"/>
              <a:gd name="T9" fmla="*/ 80 h 116"/>
              <a:gd name="T10" fmla="*/ 99 w 99"/>
              <a:gd name="T11" fmla="*/ 86 h 116"/>
              <a:gd name="T12" fmla="*/ 98 w 99"/>
              <a:gd name="T13" fmla="*/ 88 h 116"/>
              <a:gd name="T14" fmla="*/ 94 w 99"/>
              <a:gd name="T15" fmla="*/ 96 h 116"/>
              <a:gd name="T16" fmla="*/ 88 w 99"/>
              <a:gd name="T17" fmla="*/ 105 h 116"/>
              <a:gd name="T18" fmla="*/ 81 w 99"/>
              <a:gd name="T19" fmla="*/ 113 h 116"/>
              <a:gd name="T20" fmla="*/ 72 w 99"/>
              <a:gd name="T21" fmla="*/ 116 h 116"/>
              <a:gd name="T22" fmla="*/ 65 w 99"/>
              <a:gd name="T23" fmla="*/ 114 h 116"/>
              <a:gd name="T24" fmla="*/ 60 w 99"/>
              <a:gd name="T25" fmla="*/ 112 h 116"/>
              <a:gd name="T26" fmla="*/ 52 w 99"/>
              <a:gd name="T27" fmla="*/ 110 h 116"/>
              <a:gd name="T28" fmla="*/ 43 w 99"/>
              <a:gd name="T29" fmla="*/ 113 h 116"/>
              <a:gd name="T30" fmla="*/ 37 w 99"/>
              <a:gd name="T31" fmla="*/ 114 h 116"/>
              <a:gd name="T32" fmla="*/ 27 w 99"/>
              <a:gd name="T33" fmla="*/ 114 h 116"/>
              <a:gd name="T34" fmla="*/ 19 w 99"/>
              <a:gd name="T35" fmla="*/ 109 h 116"/>
              <a:gd name="T36" fmla="*/ 13 w 99"/>
              <a:gd name="T37" fmla="*/ 101 h 116"/>
              <a:gd name="T38" fmla="*/ 1 w 99"/>
              <a:gd name="T39" fmla="*/ 74 h 116"/>
              <a:gd name="T40" fmla="*/ 5 w 99"/>
              <a:gd name="T41" fmla="*/ 44 h 116"/>
              <a:gd name="T42" fmla="*/ 19 w 99"/>
              <a:gd name="T43" fmla="*/ 31 h 116"/>
              <a:gd name="T44" fmla="*/ 35 w 99"/>
              <a:gd name="T45" fmla="*/ 29 h 116"/>
              <a:gd name="T46" fmla="*/ 43 w 99"/>
              <a:gd name="T47" fmla="*/ 32 h 116"/>
              <a:gd name="T48" fmla="*/ 51 w 99"/>
              <a:gd name="T49" fmla="*/ 34 h 116"/>
              <a:gd name="T50" fmla="*/ 65 w 99"/>
              <a:gd name="T51" fmla="*/ 29 h 116"/>
              <a:gd name="T52" fmla="*/ 74 w 99"/>
              <a:gd name="T53" fmla="*/ 0 h 116"/>
              <a:gd name="T54" fmla="*/ 72 w 99"/>
              <a:gd name="T55" fmla="*/ 14 h 116"/>
              <a:gd name="T56" fmla="*/ 64 w 99"/>
              <a:gd name="T57" fmla="*/ 23 h 116"/>
              <a:gd name="T58" fmla="*/ 55 w 99"/>
              <a:gd name="T59" fmla="*/ 27 h 116"/>
              <a:gd name="T60" fmla="*/ 50 w 99"/>
              <a:gd name="T61" fmla="*/ 23 h 116"/>
              <a:gd name="T62" fmla="*/ 54 w 99"/>
              <a:gd name="T63" fmla="*/ 14 h 116"/>
              <a:gd name="T64" fmla="*/ 60 w 99"/>
              <a:gd name="T65" fmla="*/ 7 h 116"/>
              <a:gd name="T66" fmla="*/ 69 w 99"/>
              <a:gd name="T67"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16">
                <a:moveTo>
                  <a:pt x="74" y="29"/>
                </a:moveTo>
                <a:lnTo>
                  <a:pt x="80" y="29"/>
                </a:lnTo>
                <a:lnTo>
                  <a:pt x="89" y="33"/>
                </a:lnTo>
                <a:lnTo>
                  <a:pt x="97" y="40"/>
                </a:lnTo>
                <a:lnTo>
                  <a:pt x="94" y="41"/>
                </a:lnTo>
                <a:lnTo>
                  <a:pt x="90" y="46"/>
                </a:lnTo>
                <a:lnTo>
                  <a:pt x="85" y="53"/>
                </a:lnTo>
                <a:lnTo>
                  <a:pt x="84" y="62"/>
                </a:lnTo>
                <a:lnTo>
                  <a:pt x="86" y="72"/>
                </a:lnTo>
                <a:lnTo>
                  <a:pt x="92" y="80"/>
                </a:lnTo>
                <a:lnTo>
                  <a:pt x="97" y="84"/>
                </a:lnTo>
                <a:lnTo>
                  <a:pt x="99" y="86"/>
                </a:lnTo>
                <a:lnTo>
                  <a:pt x="99" y="86"/>
                </a:lnTo>
                <a:lnTo>
                  <a:pt x="98" y="88"/>
                </a:lnTo>
                <a:lnTo>
                  <a:pt x="97" y="92"/>
                </a:lnTo>
                <a:lnTo>
                  <a:pt x="94" y="96"/>
                </a:lnTo>
                <a:lnTo>
                  <a:pt x="92" y="101"/>
                </a:lnTo>
                <a:lnTo>
                  <a:pt x="88" y="105"/>
                </a:lnTo>
                <a:lnTo>
                  <a:pt x="85" y="109"/>
                </a:lnTo>
                <a:lnTo>
                  <a:pt x="81" y="113"/>
                </a:lnTo>
                <a:lnTo>
                  <a:pt x="77" y="114"/>
                </a:lnTo>
                <a:lnTo>
                  <a:pt x="72" y="116"/>
                </a:lnTo>
                <a:lnTo>
                  <a:pt x="69" y="116"/>
                </a:lnTo>
                <a:lnTo>
                  <a:pt x="65" y="114"/>
                </a:lnTo>
                <a:lnTo>
                  <a:pt x="63" y="113"/>
                </a:lnTo>
                <a:lnTo>
                  <a:pt x="60" y="112"/>
                </a:lnTo>
                <a:lnTo>
                  <a:pt x="56" y="112"/>
                </a:lnTo>
                <a:lnTo>
                  <a:pt x="52" y="110"/>
                </a:lnTo>
                <a:lnTo>
                  <a:pt x="47" y="112"/>
                </a:lnTo>
                <a:lnTo>
                  <a:pt x="43" y="113"/>
                </a:lnTo>
                <a:lnTo>
                  <a:pt x="39" y="114"/>
                </a:lnTo>
                <a:lnTo>
                  <a:pt x="37" y="114"/>
                </a:lnTo>
                <a:lnTo>
                  <a:pt x="33" y="116"/>
                </a:lnTo>
                <a:lnTo>
                  <a:pt x="27" y="114"/>
                </a:lnTo>
                <a:lnTo>
                  <a:pt x="23" y="113"/>
                </a:lnTo>
                <a:lnTo>
                  <a:pt x="19" y="109"/>
                </a:lnTo>
                <a:lnTo>
                  <a:pt x="16" y="105"/>
                </a:lnTo>
                <a:lnTo>
                  <a:pt x="13" y="101"/>
                </a:lnTo>
                <a:lnTo>
                  <a:pt x="5" y="88"/>
                </a:lnTo>
                <a:lnTo>
                  <a:pt x="1" y="74"/>
                </a:lnTo>
                <a:lnTo>
                  <a:pt x="0" y="58"/>
                </a:lnTo>
                <a:lnTo>
                  <a:pt x="5" y="44"/>
                </a:lnTo>
                <a:lnTo>
                  <a:pt x="12" y="36"/>
                </a:lnTo>
                <a:lnTo>
                  <a:pt x="19" y="31"/>
                </a:lnTo>
                <a:lnTo>
                  <a:pt x="30" y="29"/>
                </a:lnTo>
                <a:lnTo>
                  <a:pt x="35" y="29"/>
                </a:lnTo>
                <a:lnTo>
                  <a:pt x="39" y="31"/>
                </a:lnTo>
                <a:lnTo>
                  <a:pt x="43" y="32"/>
                </a:lnTo>
                <a:lnTo>
                  <a:pt x="47" y="33"/>
                </a:lnTo>
                <a:lnTo>
                  <a:pt x="51" y="34"/>
                </a:lnTo>
                <a:lnTo>
                  <a:pt x="56" y="32"/>
                </a:lnTo>
                <a:lnTo>
                  <a:pt x="65" y="29"/>
                </a:lnTo>
                <a:lnTo>
                  <a:pt x="74" y="29"/>
                </a:lnTo>
                <a:close/>
                <a:moveTo>
                  <a:pt x="74" y="0"/>
                </a:moveTo>
                <a:lnTo>
                  <a:pt x="73" y="8"/>
                </a:lnTo>
                <a:lnTo>
                  <a:pt x="72" y="14"/>
                </a:lnTo>
                <a:lnTo>
                  <a:pt x="68" y="19"/>
                </a:lnTo>
                <a:lnTo>
                  <a:pt x="64" y="23"/>
                </a:lnTo>
                <a:lnTo>
                  <a:pt x="60" y="25"/>
                </a:lnTo>
                <a:lnTo>
                  <a:pt x="55" y="27"/>
                </a:lnTo>
                <a:lnTo>
                  <a:pt x="50" y="28"/>
                </a:lnTo>
                <a:lnTo>
                  <a:pt x="50" y="23"/>
                </a:lnTo>
                <a:lnTo>
                  <a:pt x="51" y="17"/>
                </a:lnTo>
                <a:lnTo>
                  <a:pt x="54" y="14"/>
                </a:lnTo>
                <a:lnTo>
                  <a:pt x="56" y="10"/>
                </a:lnTo>
                <a:lnTo>
                  <a:pt x="60" y="7"/>
                </a:lnTo>
                <a:lnTo>
                  <a:pt x="64" y="3"/>
                </a:lnTo>
                <a:lnTo>
                  <a:pt x="69" y="2"/>
                </a:lnTo>
                <a:lnTo>
                  <a:pt x="74"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
        <p:nvSpPr>
          <p:cNvPr id="22" name="Freeform 345"/>
          <p:cNvSpPr>
            <a:spLocks noChangeAspect="1" noEditPoints="1"/>
          </p:cNvSpPr>
          <p:nvPr/>
        </p:nvSpPr>
        <p:spPr bwMode="auto">
          <a:xfrm>
            <a:off x="4418991" y="2749620"/>
            <a:ext cx="356208" cy="432000"/>
          </a:xfrm>
          <a:custGeom>
            <a:avLst/>
            <a:gdLst>
              <a:gd name="T0" fmla="*/ 91 w 94"/>
              <a:gd name="T1" fmla="*/ 36 h 114"/>
              <a:gd name="T2" fmla="*/ 94 w 94"/>
              <a:gd name="T3" fmla="*/ 42 h 114"/>
              <a:gd name="T4" fmla="*/ 94 w 94"/>
              <a:gd name="T5" fmla="*/ 74 h 114"/>
              <a:gd name="T6" fmla="*/ 88 w 94"/>
              <a:gd name="T7" fmla="*/ 77 h 114"/>
              <a:gd name="T8" fmla="*/ 82 w 94"/>
              <a:gd name="T9" fmla="*/ 74 h 114"/>
              <a:gd name="T10" fmla="*/ 81 w 94"/>
              <a:gd name="T11" fmla="*/ 42 h 114"/>
              <a:gd name="T12" fmla="*/ 85 w 94"/>
              <a:gd name="T13" fmla="*/ 36 h 114"/>
              <a:gd name="T14" fmla="*/ 17 w 94"/>
              <a:gd name="T15" fmla="*/ 35 h 114"/>
              <a:gd name="T16" fmla="*/ 77 w 94"/>
              <a:gd name="T17" fmla="*/ 84 h 114"/>
              <a:gd name="T18" fmla="*/ 74 w 94"/>
              <a:gd name="T19" fmla="*/ 90 h 114"/>
              <a:gd name="T20" fmla="*/ 65 w 94"/>
              <a:gd name="T21" fmla="*/ 91 h 114"/>
              <a:gd name="T22" fmla="*/ 65 w 94"/>
              <a:gd name="T23" fmla="*/ 107 h 114"/>
              <a:gd name="T24" fmla="*/ 63 w 94"/>
              <a:gd name="T25" fmla="*/ 112 h 114"/>
              <a:gd name="T26" fmla="*/ 56 w 94"/>
              <a:gd name="T27" fmla="*/ 112 h 114"/>
              <a:gd name="T28" fmla="*/ 52 w 94"/>
              <a:gd name="T29" fmla="*/ 107 h 114"/>
              <a:gd name="T30" fmla="*/ 53 w 94"/>
              <a:gd name="T31" fmla="*/ 91 h 114"/>
              <a:gd name="T32" fmla="*/ 42 w 94"/>
              <a:gd name="T33" fmla="*/ 93 h 114"/>
              <a:gd name="T34" fmla="*/ 40 w 94"/>
              <a:gd name="T35" fmla="*/ 110 h 114"/>
              <a:gd name="T36" fmla="*/ 35 w 94"/>
              <a:gd name="T37" fmla="*/ 114 h 114"/>
              <a:gd name="T38" fmla="*/ 29 w 94"/>
              <a:gd name="T39" fmla="*/ 110 h 114"/>
              <a:gd name="T40" fmla="*/ 29 w 94"/>
              <a:gd name="T41" fmla="*/ 93 h 114"/>
              <a:gd name="T42" fmla="*/ 23 w 94"/>
              <a:gd name="T43" fmla="*/ 91 h 114"/>
              <a:gd name="T44" fmla="*/ 18 w 94"/>
              <a:gd name="T45" fmla="*/ 87 h 114"/>
              <a:gd name="T46" fmla="*/ 17 w 94"/>
              <a:gd name="T47" fmla="*/ 35 h 114"/>
              <a:gd name="T48" fmla="*/ 9 w 94"/>
              <a:gd name="T49" fmla="*/ 36 h 114"/>
              <a:gd name="T50" fmla="*/ 13 w 94"/>
              <a:gd name="T51" fmla="*/ 42 h 114"/>
              <a:gd name="T52" fmla="*/ 12 w 94"/>
              <a:gd name="T53" fmla="*/ 74 h 114"/>
              <a:gd name="T54" fmla="*/ 6 w 94"/>
              <a:gd name="T55" fmla="*/ 77 h 114"/>
              <a:gd name="T56" fmla="*/ 1 w 94"/>
              <a:gd name="T57" fmla="*/ 74 h 114"/>
              <a:gd name="T58" fmla="*/ 0 w 94"/>
              <a:gd name="T59" fmla="*/ 42 h 114"/>
              <a:gd name="T60" fmla="*/ 2 w 94"/>
              <a:gd name="T61" fmla="*/ 36 h 114"/>
              <a:gd name="T62" fmla="*/ 60 w 94"/>
              <a:gd name="T63" fmla="*/ 15 h 114"/>
              <a:gd name="T64" fmla="*/ 57 w 94"/>
              <a:gd name="T65" fmla="*/ 17 h 114"/>
              <a:gd name="T66" fmla="*/ 57 w 94"/>
              <a:gd name="T67" fmla="*/ 21 h 114"/>
              <a:gd name="T68" fmla="*/ 60 w 94"/>
              <a:gd name="T69" fmla="*/ 22 h 114"/>
              <a:gd name="T70" fmla="*/ 63 w 94"/>
              <a:gd name="T71" fmla="*/ 21 h 114"/>
              <a:gd name="T72" fmla="*/ 63 w 94"/>
              <a:gd name="T73" fmla="*/ 17 h 114"/>
              <a:gd name="T74" fmla="*/ 60 w 94"/>
              <a:gd name="T75" fmla="*/ 15 h 114"/>
              <a:gd name="T76" fmla="*/ 33 w 94"/>
              <a:gd name="T77" fmla="*/ 15 h 114"/>
              <a:gd name="T78" fmla="*/ 31 w 94"/>
              <a:gd name="T79" fmla="*/ 18 h 114"/>
              <a:gd name="T80" fmla="*/ 33 w 94"/>
              <a:gd name="T81" fmla="*/ 22 h 114"/>
              <a:gd name="T82" fmla="*/ 35 w 94"/>
              <a:gd name="T83" fmla="*/ 22 h 114"/>
              <a:gd name="T84" fmla="*/ 38 w 94"/>
              <a:gd name="T85" fmla="*/ 18 h 114"/>
              <a:gd name="T86" fmla="*/ 35 w 94"/>
              <a:gd name="T87" fmla="*/ 15 h 114"/>
              <a:gd name="T88" fmla="*/ 29 w 94"/>
              <a:gd name="T89" fmla="*/ 0 h 114"/>
              <a:gd name="T90" fmla="*/ 31 w 94"/>
              <a:gd name="T91" fmla="*/ 4 h 114"/>
              <a:gd name="T92" fmla="*/ 34 w 94"/>
              <a:gd name="T93" fmla="*/ 8 h 114"/>
              <a:gd name="T94" fmla="*/ 47 w 94"/>
              <a:gd name="T95" fmla="*/ 5 h 114"/>
              <a:gd name="T96" fmla="*/ 60 w 94"/>
              <a:gd name="T97" fmla="*/ 8 h 114"/>
              <a:gd name="T98" fmla="*/ 63 w 94"/>
              <a:gd name="T99" fmla="*/ 4 h 114"/>
              <a:gd name="T100" fmla="*/ 65 w 94"/>
              <a:gd name="T101" fmla="*/ 0 h 114"/>
              <a:gd name="T102" fmla="*/ 67 w 94"/>
              <a:gd name="T103" fmla="*/ 0 h 114"/>
              <a:gd name="T104" fmla="*/ 64 w 94"/>
              <a:gd name="T105" fmla="*/ 5 h 114"/>
              <a:gd name="T106" fmla="*/ 61 w 94"/>
              <a:gd name="T107" fmla="*/ 9 h 114"/>
              <a:gd name="T108" fmla="*/ 76 w 94"/>
              <a:gd name="T109" fmla="*/ 22 h 114"/>
              <a:gd name="T110" fmla="*/ 17 w 94"/>
              <a:gd name="T111" fmla="*/ 31 h 114"/>
              <a:gd name="T112" fmla="*/ 25 w 94"/>
              <a:gd name="T113" fmla="*/ 14 h 114"/>
              <a:gd name="T114" fmla="*/ 31 w 94"/>
              <a:gd name="T115" fmla="*/ 6 h 114"/>
              <a:gd name="T116" fmla="*/ 27 w 94"/>
              <a:gd name="T117" fmla="*/ 1 h 114"/>
              <a:gd name="T118" fmla="*/ 27 w 94"/>
              <a:gd name="T1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114">
                <a:moveTo>
                  <a:pt x="88" y="35"/>
                </a:moveTo>
                <a:lnTo>
                  <a:pt x="91" y="36"/>
                </a:lnTo>
                <a:lnTo>
                  <a:pt x="94" y="39"/>
                </a:lnTo>
                <a:lnTo>
                  <a:pt x="94" y="42"/>
                </a:lnTo>
                <a:lnTo>
                  <a:pt x="94" y="70"/>
                </a:lnTo>
                <a:lnTo>
                  <a:pt x="94" y="74"/>
                </a:lnTo>
                <a:lnTo>
                  <a:pt x="91" y="76"/>
                </a:lnTo>
                <a:lnTo>
                  <a:pt x="88" y="77"/>
                </a:lnTo>
                <a:lnTo>
                  <a:pt x="85" y="76"/>
                </a:lnTo>
                <a:lnTo>
                  <a:pt x="82" y="74"/>
                </a:lnTo>
                <a:lnTo>
                  <a:pt x="81" y="70"/>
                </a:lnTo>
                <a:lnTo>
                  <a:pt x="81" y="42"/>
                </a:lnTo>
                <a:lnTo>
                  <a:pt x="82" y="39"/>
                </a:lnTo>
                <a:lnTo>
                  <a:pt x="85" y="36"/>
                </a:lnTo>
                <a:lnTo>
                  <a:pt x="88" y="35"/>
                </a:lnTo>
                <a:close/>
                <a:moveTo>
                  <a:pt x="17" y="35"/>
                </a:moveTo>
                <a:lnTo>
                  <a:pt x="77" y="35"/>
                </a:lnTo>
                <a:lnTo>
                  <a:pt x="77" y="84"/>
                </a:lnTo>
                <a:lnTo>
                  <a:pt x="76" y="87"/>
                </a:lnTo>
                <a:lnTo>
                  <a:pt x="74" y="90"/>
                </a:lnTo>
                <a:lnTo>
                  <a:pt x="70" y="91"/>
                </a:lnTo>
                <a:lnTo>
                  <a:pt x="65" y="91"/>
                </a:lnTo>
                <a:lnTo>
                  <a:pt x="65" y="93"/>
                </a:lnTo>
                <a:lnTo>
                  <a:pt x="65" y="107"/>
                </a:lnTo>
                <a:lnTo>
                  <a:pt x="65" y="110"/>
                </a:lnTo>
                <a:lnTo>
                  <a:pt x="63" y="112"/>
                </a:lnTo>
                <a:lnTo>
                  <a:pt x="59" y="114"/>
                </a:lnTo>
                <a:lnTo>
                  <a:pt x="56" y="112"/>
                </a:lnTo>
                <a:lnTo>
                  <a:pt x="53" y="110"/>
                </a:lnTo>
                <a:lnTo>
                  <a:pt x="52" y="107"/>
                </a:lnTo>
                <a:lnTo>
                  <a:pt x="52" y="93"/>
                </a:lnTo>
                <a:lnTo>
                  <a:pt x="53" y="91"/>
                </a:lnTo>
                <a:lnTo>
                  <a:pt x="40" y="91"/>
                </a:lnTo>
                <a:lnTo>
                  <a:pt x="42" y="93"/>
                </a:lnTo>
                <a:lnTo>
                  <a:pt x="42" y="107"/>
                </a:lnTo>
                <a:lnTo>
                  <a:pt x="40" y="110"/>
                </a:lnTo>
                <a:lnTo>
                  <a:pt x="38" y="112"/>
                </a:lnTo>
                <a:lnTo>
                  <a:pt x="35" y="114"/>
                </a:lnTo>
                <a:lnTo>
                  <a:pt x="31" y="112"/>
                </a:lnTo>
                <a:lnTo>
                  <a:pt x="29" y="110"/>
                </a:lnTo>
                <a:lnTo>
                  <a:pt x="29" y="107"/>
                </a:lnTo>
                <a:lnTo>
                  <a:pt x="29" y="93"/>
                </a:lnTo>
                <a:lnTo>
                  <a:pt x="29" y="91"/>
                </a:lnTo>
                <a:lnTo>
                  <a:pt x="23" y="91"/>
                </a:lnTo>
                <a:lnTo>
                  <a:pt x="21" y="90"/>
                </a:lnTo>
                <a:lnTo>
                  <a:pt x="18" y="87"/>
                </a:lnTo>
                <a:lnTo>
                  <a:pt x="17" y="84"/>
                </a:lnTo>
                <a:lnTo>
                  <a:pt x="17" y="35"/>
                </a:lnTo>
                <a:close/>
                <a:moveTo>
                  <a:pt x="6" y="35"/>
                </a:moveTo>
                <a:lnTo>
                  <a:pt x="9" y="36"/>
                </a:lnTo>
                <a:lnTo>
                  <a:pt x="12" y="39"/>
                </a:lnTo>
                <a:lnTo>
                  <a:pt x="13" y="42"/>
                </a:lnTo>
                <a:lnTo>
                  <a:pt x="13" y="70"/>
                </a:lnTo>
                <a:lnTo>
                  <a:pt x="12" y="74"/>
                </a:lnTo>
                <a:lnTo>
                  <a:pt x="9" y="76"/>
                </a:lnTo>
                <a:lnTo>
                  <a:pt x="6" y="77"/>
                </a:lnTo>
                <a:lnTo>
                  <a:pt x="2" y="76"/>
                </a:lnTo>
                <a:lnTo>
                  <a:pt x="1" y="74"/>
                </a:lnTo>
                <a:lnTo>
                  <a:pt x="0" y="70"/>
                </a:lnTo>
                <a:lnTo>
                  <a:pt x="0" y="42"/>
                </a:lnTo>
                <a:lnTo>
                  <a:pt x="1" y="39"/>
                </a:lnTo>
                <a:lnTo>
                  <a:pt x="2" y="36"/>
                </a:lnTo>
                <a:lnTo>
                  <a:pt x="6" y="35"/>
                </a:lnTo>
                <a:close/>
                <a:moveTo>
                  <a:pt x="60" y="15"/>
                </a:moveTo>
                <a:lnTo>
                  <a:pt x="59" y="15"/>
                </a:lnTo>
                <a:lnTo>
                  <a:pt x="57" y="17"/>
                </a:lnTo>
                <a:lnTo>
                  <a:pt x="56" y="18"/>
                </a:lnTo>
                <a:lnTo>
                  <a:pt x="57" y="21"/>
                </a:lnTo>
                <a:lnTo>
                  <a:pt x="59" y="22"/>
                </a:lnTo>
                <a:lnTo>
                  <a:pt x="60" y="22"/>
                </a:lnTo>
                <a:lnTo>
                  <a:pt x="61" y="22"/>
                </a:lnTo>
                <a:lnTo>
                  <a:pt x="63" y="21"/>
                </a:lnTo>
                <a:lnTo>
                  <a:pt x="63" y="18"/>
                </a:lnTo>
                <a:lnTo>
                  <a:pt x="63" y="17"/>
                </a:lnTo>
                <a:lnTo>
                  <a:pt x="61" y="15"/>
                </a:lnTo>
                <a:lnTo>
                  <a:pt x="60" y="15"/>
                </a:lnTo>
                <a:close/>
                <a:moveTo>
                  <a:pt x="34" y="15"/>
                </a:moveTo>
                <a:lnTo>
                  <a:pt x="33" y="15"/>
                </a:lnTo>
                <a:lnTo>
                  <a:pt x="31" y="17"/>
                </a:lnTo>
                <a:lnTo>
                  <a:pt x="31" y="18"/>
                </a:lnTo>
                <a:lnTo>
                  <a:pt x="31" y="21"/>
                </a:lnTo>
                <a:lnTo>
                  <a:pt x="33" y="22"/>
                </a:lnTo>
                <a:lnTo>
                  <a:pt x="34" y="22"/>
                </a:lnTo>
                <a:lnTo>
                  <a:pt x="35" y="22"/>
                </a:lnTo>
                <a:lnTo>
                  <a:pt x="36" y="21"/>
                </a:lnTo>
                <a:lnTo>
                  <a:pt x="38" y="18"/>
                </a:lnTo>
                <a:lnTo>
                  <a:pt x="36" y="17"/>
                </a:lnTo>
                <a:lnTo>
                  <a:pt x="35" y="15"/>
                </a:lnTo>
                <a:lnTo>
                  <a:pt x="34" y="15"/>
                </a:lnTo>
                <a:close/>
                <a:moveTo>
                  <a:pt x="29" y="0"/>
                </a:moveTo>
                <a:lnTo>
                  <a:pt x="29" y="0"/>
                </a:lnTo>
                <a:lnTo>
                  <a:pt x="31" y="4"/>
                </a:lnTo>
                <a:lnTo>
                  <a:pt x="33" y="6"/>
                </a:lnTo>
                <a:lnTo>
                  <a:pt x="34" y="8"/>
                </a:lnTo>
                <a:lnTo>
                  <a:pt x="40" y="6"/>
                </a:lnTo>
                <a:lnTo>
                  <a:pt x="47" y="5"/>
                </a:lnTo>
                <a:lnTo>
                  <a:pt x="53" y="6"/>
                </a:lnTo>
                <a:lnTo>
                  <a:pt x="60" y="8"/>
                </a:lnTo>
                <a:lnTo>
                  <a:pt x="61" y="6"/>
                </a:lnTo>
                <a:lnTo>
                  <a:pt x="63" y="4"/>
                </a:lnTo>
                <a:lnTo>
                  <a:pt x="65" y="0"/>
                </a:lnTo>
                <a:lnTo>
                  <a:pt x="65" y="0"/>
                </a:lnTo>
                <a:lnTo>
                  <a:pt x="67" y="0"/>
                </a:lnTo>
                <a:lnTo>
                  <a:pt x="67" y="0"/>
                </a:lnTo>
                <a:lnTo>
                  <a:pt x="67" y="1"/>
                </a:lnTo>
                <a:lnTo>
                  <a:pt x="64" y="5"/>
                </a:lnTo>
                <a:lnTo>
                  <a:pt x="63" y="6"/>
                </a:lnTo>
                <a:lnTo>
                  <a:pt x="61" y="9"/>
                </a:lnTo>
                <a:lnTo>
                  <a:pt x="70" y="14"/>
                </a:lnTo>
                <a:lnTo>
                  <a:pt x="76" y="22"/>
                </a:lnTo>
                <a:lnTo>
                  <a:pt x="77" y="31"/>
                </a:lnTo>
                <a:lnTo>
                  <a:pt x="17" y="31"/>
                </a:lnTo>
                <a:lnTo>
                  <a:pt x="19" y="22"/>
                </a:lnTo>
                <a:lnTo>
                  <a:pt x="25" y="14"/>
                </a:lnTo>
                <a:lnTo>
                  <a:pt x="33" y="9"/>
                </a:lnTo>
                <a:lnTo>
                  <a:pt x="31" y="6"/>
                </a:lnTo>
                <a:lnTo>
                  <a:pt x="30" y="5"/>
                </a:lnTo>
                <a:lnTo>
                  <a:pt x="27" y="1"/>
                </a:lnTo>
                <a:lnTo>
                  <a:pt x="27" y="0"/>
                </a:lnTo>
                <a:lnTo>
                  <a:pt x="27" y="0"/>
                </a:lnTo>
                <a:lnTo>
                  <a:pt x="2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50" fill="hold"/>
                                        <p:tgtEl>
                                          <p:spTgt spid="8"/>
                                        </p:tgtEl>
                                        <p:attrNameLst>
                                          <p:attrName>ppt_x</p:attrName>
                                        </p:attrNameLst>
                                      </p:cBhvr>
                                      <p:tavLst>
                                        <p:tav tm="0">
                                          <p:val>
                                            <p:strVal val="#ppt_x"/>
                                          </p:val>
                                        </p:tav>
                                        <p:tav tm="100000">
                                          <p:val>
                                            <p:strVal val="#ppt_x"/>
                                          </p:val>
                                        </p:tav>
                                      </p:tavLst>
                                    </p:anim>
                                    <p:anim calcmode="lin" valueType="num">
                                      <p:cBhvr additive="base">
                                        <p:cTn id="12" dur="2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250" fill="hold"/>
                                        <p:tgtEl>
                                          <p:spTgt spid="15"/>
                                        </p:tgtEl>
                                        <p:attrNameLst>
                                          <p:attrName>ppt_x</p:attrName>
                                        </p:attrNameLst>
                                      </p:cBhvr>
                                      <p:tavLst>
                                        <p:tav tm="0">
                                          <p:val>
                                            <p:strVal val="#ppt_x"/>
                                          </p:val>
                                        </p:tav>
                                        <p:tav tm="100000">
                                          <p:val>
                                            <p:strVal val="#ppt_x"/>
                                          </p:val>
                                        </p:tav>
                                      </p:tavLst>
                                    </p:anim>
                                    <p:anim calcmode="lin" valueType="num">
                                      <p:cBhvr additive="base">
                                        <p:cTn id="32" dur="25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250" fill="hold"/>
                                        <p:tgtEl>
                                          <p:spTgt spid="16"/>
                                        </p:tgtEl>
                                        <p:attrNameLst>
                                          <p:attrName>ppt_x</p:attrName>
                                        </p:attrNameLst>
                                      </p:cBhvr>
                                      <p:tavLst>
                                        <p:tav tm="0">
                                          <p:val>
                                            <p:strVal val="#ppt_x"/>
                                          </p:val>
                                        </p:tav>
                                        <p:tav tm="100000">
                                          <p:val>
                                            <p:strVal val="#ppt_x"/>
                                          </p:val>
                                        </p:tav>
                                      </p:tavLst>
                                    </p:anim>
                                    <p:anim calcmode="lin" valueType="num">
                                      <p:cBhvr additive="base">
                                        <p:cTn id="37" dur="25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250" fill="hold"/>
                                        <p:tgtEl>
                                          <p:spTgt spid="17"/>
                                        </p:tgtEl>
                                        <p:attrNameLst>
                                          <p:attrName>ppt_x</p:attrName>
                                        </p:attrNameLst>
                                      </p:cBhvr>
                                      <p:tavLst>
                                        <p:tav tm="0">
                                          <p:val>
                                            <p:strVal val="#ppt_x"/>
                                          </p:val>
                                        </p:tav>
                                        <p:tav tm="100000">
                                          <p:val>
                                            <p:strVal val="#ppt_x"/>
                                          </p:val>
                                        </p:tav>
                                      </p:tavLst>
                                    </p:anim>
                                    <p:anim calcmode="lin" valueType="num">
                                      <p:cBhvr additive="base">
                                        <p:cTn id="42" dur="250" fill="hold"/>
                                        <p:tgtEl>
                                          <p:spTgt spid="17"/>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fill="hold"/>
                                        <p:tgtEl>
                                          <p:spTgt spid="18"/>
                                        </p:tgtEl>
                                        <p:attrNameLst>
                                          <p:attrName>ppt_x</p:attrName>
                                        </p:attrNameLst>
                                      </p:cBhvr>
                                      <p:tavLst>
                                        <p:tav tm="0">
                                          <p:val>
                                            <p:strVal val="#ppt_x"/>
                                          </p:val>
                                        </p:tav>
                                        <p:tav tm="100000">
                                          <p:val>
                                            <p:strVal val="#ppt_x"/>
                                          </p:val>
                                        </p:tav>
                                      </p:tavLst>
                                    </p:anim>
                                    <p:anim calcmode="lin" valueType="num">
                                      <p:cBhvr additive="base">
                                        <p:cTn id="47" dur="250" fill="hold"/>
                                        <p:tgtEl>
                                          <p:spTgt spid="18"/>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50" fill="hold"/>
                                        <p:tgtEl>
                                          <p:spTgt spid="20"/>
                                        </p:tgtEl>
                                        <p:attrNameLst>
                                          <p:attrName>ppt_x</p:attrName>
                                        </p:attrNameLst>
                                      </p:cBhvr>
                                      <p:tavLst>
                                        <p:tav tm="0">
                                          <p:val>
                                            <p:strVal val="#ppt_x"/>
                                          </p:val>
                                        </p:tav>
                                        <p:tav tm="100000">
                                          <p:val>
                                            <p:strVal val="#ppt_x"/>
                                          </p:val>
                                        </p:tav>
                                      </p:tavLst>
                                    </p:anim>
                                    <p:anim calcmode="lin" valueType="num">
                                      <p:cBhvr additive="base">
                                        <p:cTn id="57" dur="25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250" fill="hold"/>
                                        <p:tgtEl>
                                          <p:spTgt spid="21"/>
                                        </p:tgtEl>
                                        <p:attrNameLst>
                                          <p:attrName>ppt_x</p:attrName>
                                        </p:attrNameLst>
                                      </p:cBhvr>
                                      <p:tavLst>
                                        <p:tav tm="0">
                                          <p:val>
                                            <p:strVal val="#ppt_x"/>
                                          </p:val>
                                        </p:tav>
                                        <p:tav tm="100000">
                                          <p:val>
                                            <p:strVal val="#ppt_x"/>
                                          </p:val>
                                        </p:tav>
                                      </p:tavLst>
                                    </p:anim>
                                    <p:anim calcmode="lin" valueType="num">
                                      <p:cBhvr additive="base">
                                        <p:cTn id="62" dur="250" fill="hold"/>
                                        <p:tgtEl>
                                          <p:spTgt spid="21"/>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250" fill="hold"/>
                                        <p:tgtEl>
                                          <p:spTgt spid="22"/>
                                        </p:tgtEl>
                                        <p:attrNameLst>
                                          <p:attrName>ppt_x</p:attrName>
                                        </p:attrNameLst>
                                      </p:cBhvr>
                                      <p:tavLst>
                                        <p:tav tm="0">
                                          <p:val>
                                            <p:strVal val="#ppt_x"/>
                                          </p:val>
                                        </p:tav>
                                        <p:tav tm="100000">
                                          <p:val>
                                            <p:strVal val="#ppt_x"/>
                                          </p:val>
                                        </p:tav>
                                      </p:tavLst>
                                    </p:anim>
                                    <p:anim calcmode="lin" valueType="num">
                                      <p:cBhvr additive="base">
                                        <p:cTn id="67" dur="2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p:bldP spid="16" grpId="0"/>
      <p:bldP spid="17" grpId="0"/>
      <p:bldP spid="18" grpId="0"/>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教学工作概述</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6017078" y="1935083"/>
            <a:ext cx="4656466" cy="4093808"/>
            <a:chOff x="5664899" y="-1734216"/>
            <a:chExt cx="5898606" cy="5075040"/>
          </a:xfrm>
        </p:grpSpPr>
        <p:sp>
          <p:nvSpPr>
            <p:cNvPr id="11" name="Rectangle 12"/>
            <p:cNvSpPr>
              <a:spLocks noChangeArrowheads="1"/>
            </p:cNvSpPr>
            <p:nvPr/>
          </p:nvSpPr>
          <p:spPr bwMode="auto">
            <a:xfrm>
              <a:off x="5664899" y="1655861"/>
              <a:ext cx="5898606" cy="1684963"/>
            </a:xfrm>
            <a:prstGeom prst="rect">
              <a:avLst/>
            </a:prstGeom>
            <a:solidFill>
              <a:srgbClr val="87C38D"/>
            </a:solidFill>
            <a:ln>
              <a:noFill/>
            </a:ln>
          </p:spPr>
          <p:txBody>
            <a:bodyPr lIns="45720" rIns="45720" anchor="b"/>
            <a:lstStyle/>
            <a:p>
              <a:pPr algn="ct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5"/>
            <p:cNvSpPr>
              <a:spLocks noChangeArrowheads="1"/>
            </p:cNvSpPr>
            <p:nvPr/>
          </p:nvSpPr>
          <p:spPr bwMode="auto">
            <a:xfrm>
              <a:off x="5664899" y="-1734216"/>
              <a:ext cx="5898606" cy="3253028"/>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sym typeface="Arial" panose="020B0604020202020204" pitchFamily="34" charset="0"/>
                </a:rPr>
                <a:t> </a:t>
              </a:r>
              <a:endParaRPr lang="zh-CN" altLang="zh-CN" dirty="0">
                <a:solidFill>
                  <a:schemeClr val="lt1"/>
                </a:solidFill>
                <a:sym typeface="Arial" panose="020B0604020202020204" pitchFamily="34" charset="0"/>
              </a:endParaRPr>
            </a:p>
          </p:txBody>
        </p:sp>
        <p:sp>
          <p:nvSpPr>
            <p:cNvPr id="13" name="TextBox 6"/>
            <p:cNvSpPr txBox="1"/>
            <p:nvPr/>
          </p:nvSpPr>
          <p:spPr>
            <a:xfrm>
              <a:off x="5898346" y="1863876"/>
              <a:ext cx="5425019" cy="980496"/>
            </a:xfrm>
            <a:prstGeom prst="rect">
              <a:avLst/>
            </a:prstGeom>
            <a:noFill/>
          </p:spPr>
          <p:txBody>
            <a:bodyPr wrap="square" rtlCol="0">
              <a:spAutoFit/>
            </a:bodyPr>
            <a:lstStyle/>
            <a:p>
              <a:pPr>
                <a:lnSpc>
                  <a:spcPct val="150000"/>
                </a:lnSpc>
              </a:pPr>
              <a:r>
                <a:rPr lang="en-US" altLang="zh-CN" sz="1050" dirty="0">
                  <a:solidFill>
                    <a:schemeClr val="bg1"/>
                  </a:solidFill>
                  <a:latin typeface="微软雅黑" panose="020B0503020204020204" pitchFamily="34" charset="-122"/>
                  <a:ea typeface="微软雅黑" panose="020B0503020204020204" pitchFamily="34" charset="-122"/>
                </a:rPr>
                <a:t>       </a:t>
              </a:r>
              <a:r>
                <a:rPr lang="zh-CN" altLang="zh-CN" sz="1050" dirty="0">
                  <a:solidFill>
                    <a:schemeClr val="bg1"/>
                  </a:solidFill>
                  <a:latin typeface="微软雅黑" panose="020B0503020204020204" pitchFamily="34" charset="-122"/>
                  <a:ea typeface="微软雅黑" panose="020B0503020204020204" pitchFamily="34" charset="-122"/>
                </a:rPr>
                <a:t>回首过去，激情满怀，展望未来，任重道远。站在新的历史起点上，我们必须清醒地看到前进中的困难与挑战，正视自身存在的差距与不足，以更加坚定的信念、更加饱满的热情、更加务实的作风</a:t>
              </a:r>
              <a:r>
                <a:rPr lang="en-US" altLang="zh-CN" sz="1050" dirty="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sp>
        <p:nvSpPr>
          <p:cNvPr id="15" name="文本框 30"/>
          <p:cNvSpPr txBox="1"/>
          <p:nvPr/>
        </p:nvSpPr>
        <p:spPr>
          <a:xfrm>
            <a:off x="1532294" y="1906055"/>
            <a:ext cx="4175913" cy="4339650"/>
          </a:xfrm>
          <a:prstGeom prst="rect">
            <a:avLst/>
          </a:prstGeom>
          <a:noFill/>
          <a:effectLst/>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文本点击</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此处更换</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anim calcmode="lin" valueType="num">
                                      <p:cBhvr>
                                        <p:cTn id="18" dur="250" fill="hold"/>
                                        <p:tgtEl>
                                          <p:spTgt spid="15"/>
                                        </p:tgtEl>
                                        <p:attrNameLst>
                                          <p:attrName>ppt_x</p:attrName>
                                        </p:attrNameLst>
                                      </p:cBhvr>
                                      <p:tavLst>
                                        <p:tav tm="0">
                                          <p:val>
                                            <p:strVal val="#ppt_x"/>
                                          </p:val>
                                        </p:tav>
                                        <p:tav tm="100000">
                                          <p:val>
                                            <p:strVal val="#ppt_x"/>
                                          </p:val>
                                        </p:tav>
                                      </p:tavLst>
                                    </p:anim>
                                    <p:anim calcmode="lin" valueType="num">
                                      <p:cBhvr>
                                        <p:cTn id="19"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5609" y="263970"/>
            <a:ext cx="10208239" cy="729358"/>
            <a:chOff x="-2735643" y="549901"/>
            <a:chExt cx="11085258" cy="729358"/>
          </a:xfrm>
        </p:grpSpPr>
        <p:sp>
          <p:nvSpPr>
            <p:cNvPr id="7" name="矩形 6"/>
            <p:cNvSpPr/>
            <p:nvPr/>
          </p:nvSpPr>
          <p:spPr>
            <a:xfrm>
              <a:off x="4352742"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92094" y="549901"/>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rPr>
                <a:t>教学工作概述</a:t>
              </a:r>
              <a:endParaRPr lang="zh-CN" altLang="en-US" sz="3200" dirty="0">
                <a:solidFill>
                  <a:srgbClr val="87C38D"/>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0" name="TextBox 8"/>
            <p:cNvSpPr txBox="1">
              <a:spLocks noChangeArrowheads="1"/>
            </p:cNvSpPr>
            <p:nvPr/>
          </p:nvSpPr>
          <p:spPr bwMode="auto">
            <a:xfrm>
              <a:off x="1189937" y="1079204"/>
              <a:ext cx="3255324"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3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4" name="矩形 13"/>
            <p:cNvSpPr/>
            <p:nvPr/>
          </p:nvSpPr>
          <p:spPr>
            <a:xfrm>
              <a:off x="-2735643" y="939542"/>
              <a:ext cx="3996873" cy="45719"/>
            </a:xfrm>
            <a:prstGeom prst="rect">
              <a:avLst/>
            </a:prstGeom>
            <a:solidFill>
              <a:srgbClr val="87C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矩形 4"/>
          <p:cNvSpPr/>
          <p:nvPr/>
        </p:nvSpPr>
        <p:spPr>
          <a:xfrm>
            <a:off x="1166234" y="3385809"/>
            <a:ext cx="4731132" cy="1205622"/>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solidFill>
            <a:srgbClr val="87C38D"/>
          </a:soli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1" name="矩形 4"/>
          <p:cNvSpPr/>
          <p:nvPr/>
        </p:nvSpPr>
        <p:spPr>
          <a:xfrm>
            <a:off x="1351215" y="2016877"/>
            <a:ext cx="4361172" cy="1205622"/>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solidFill>
            <a:srgbClr val="87C38D"/>
          </a:soli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2" name="矩形 4"/>
          <p:cNvSpPr/>
          <p:nvPr/>
        </p:nvSpPr>
        <p:spPr>
          <a:xfrm>
            <a:off x="1302742" y="4746625"/>
            <a:ext cx="4458116" cy="1205622"/>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solidFill>
            <a:srgbClr val="87C38D"/>
          </a:soli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3" name="Rectangle 33"/>
          <p:cNvSpPr/>
          <p:nvPr/>
        </p:nvSpPr>
        <p:spPr>
          <a:xfrm>
            <a:off x="2127041" y="4994119"/>
            <a:ext cx="2809518" cy="306705"/>
          </a:xfrm>
          <a:prstGeom prst="rect">
            <a:avLst/>
          </a:prstGeom>
        </p:spPr>
        <p:txBody>
          <a:bodyPr wrap="square">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Rectangle 34"/>
          <p:cNvSpPr/>
          <p:nvPr/>
        </p:nvSpPr>
        <p:spPr>
          <a:xfrm>
            <a:off x="2137618" y="2367932"/>
            <a:ext cx="2809518" cy="306705"/>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sym typeface="+mn-ea"/>
              </a:rPr>
              <a:t>点击此处更换</a:t>
            </a:r>
            <a:r>
              <a:rPr lang="zh-CN" altLang="en-US" sz="1400" dirty="0" smtClean="0">
                <a:solidFill>
                  <a:schemeClr val="bg1"/>
                </a:solidFill>
                <a:latin typeface="微软雅黑" panose="020B0503020204020204" pitchFamily="34" charset="-122"/>
                <a:ea typeface="微软雅黑" panose="020B0503020204020204" pitchFamily="34" charset="-122"/>
                <a:cs typeface="Lato Regular"/>
                <a:sym typeface="+mn-ea"/>
              </a:rPr>
              <a:t>文本</a:t>
            </a:r>
            <a:endParaRPr lang="zh-CN" altLang="en-US" sz="1400" dirty="0" smtClean="0">
              <a:solidFill>
                <a:schemeClr val="bg1"/>
              </a:solidFill>
              <a:latin typeface="微软雅黑" panose="020B0503020204020204" pitchFamily="34" charset="-122"/>
              <a:ea typeface="微软雅黑" panose="020B0503020204020204" pitchFamily="34" charset="-122"/>
              <a:cs typeface="Lato Regular"/>
              <a:sym typeface="+mn-ea"/>
            </a:endParaRPr>
          </a:p>
        </p:txBody>
      </p:sp>
      <p:sp>
        <p:nvSpPr>
          <p:cNvPr id="16" name="Rectangle 35"/>
          <p:cNvSpPr/>
          <p:nvPr/>
        </p:nvSpPr>
        <p:spPr>
          <a:xfrm>
            <a:off x="2137444" y="3807776"/>
            <a:ext cx="3865672" cy="306705"/>
          </a:xfrm>
          <a:prstGeom prst="rect">
            <a:avLst/>
          </a:prstGeom>
        </p:spPr>
        <p:txBody>
          <a:bodyPr wrap="square">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498790" y="2443600"/>
            <a:ext cx="4597610" cy="174940"/>
            <a:chOff x="4906190" y="1416527"/>
            <a:chExt cx="3933010" cy="166280"/>
          </a:xfrm>
          <a:solidFill>
            <a:srgbClr val="87C38D"/>
          </a:solidFill>
        </p:grpSpPr>
        <p:sp>
          <p:nvSpPr>
            <p:cNvPr id="18" name="矩形 17"/>
            <p:cNvSpPr/>
            <p:nvPr/>
          </p:nvSpPr>
          <p:spPr>
            <a:xfrm>
              <a:off x="4906190" y="1416527"/>
              <a:ext cx="166280" cy="166280"/>
            </a:xfrm>
            <a:prstGeom prst="rect">
              <a:avLst/>
            </a:prstGeom>
            <a:grpFill/>
            <a:ln>
              <a:solidFill>
                <a:srgbClr val="87C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solidFill>
                  <a:srgbClr val="FFB850"/>
                </a:solidFill>
              </a:endParaRPr>
            </a:p>
          </p:txBody>
        </p:sp>
        <p:cxnSp>
          <p:nvCxnSpPr>
            <p:cNvPr id="19" name="直接连接符 18"/>
            <p:cNvCxnSpPr>
              <a:stCxn id="18" idx="3"/>
            </p:cNvCxnSpPr>
            <p:nvPr/>
          </p:nvCxnSpPr>
          <p:spPr>
            <a:xfrm>
              <a:off x="5072470" y="1499667"/>
              <a:ext cx="3766730" cy="0"/>
            </a:xfrm>
            <a:prstGeom prst="line">
              <a:avLst/>
            </a:prstGeom>
            <a:grpFill/>
            <a:ln>
              <a:solidFill>
                <a:srgbClr val="87C38D"/>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0" name="组合 19"/>
          <p:cNvGrpSpPr/>
          <p:nvPr/>
        </p:nvGrpSpPr>
        <p:grpSpPr>
          <a:xfrm>
            <a:off x="6498790" y="3622848"/>
            <a:ext cx="4597610" cy="174940"/>
            <a:chOff x="4906190" y="2727732"/>
            <a:chExt cx="3933010" cy="166280"/>
          </a:xfrm>
          <a:solidFill>
            <a:srgbClr val="87C38D"/>
          </a:solidFill>
        </p:grpSpPr>
        <p:sp>
          <p:nvSpPr>
            <p:cNvPr id="21" name="矩形 20"/>
            <p:cNvSpPr/>
            <p:nvPr/>
          </p:nvSpPr>
          <p:spPr>
            <a:xfrm>
              <a:off x="4906190" y="2727732"/>
              <a:ext cx="166280" cy="166280"/>
            </a:xfrm>
            <a:prstGeom prst="rect">
              <a:avLst/>
            </a:prstGeom>
            <a:grpFill/>
            <a:ln>
              <a:solidFill>
                <a:srgbClr val="87C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p>
          </p:txBody>
        </p:sp>
        <p:cxnSp>
          <p:nvCxnSpPr>
            <p:cNvPr id="22" name="直接连接符 21"/>
            <p:cNvCxnSpPr>
              <a:stCxn id="21" idx="3"/>
            </p:cNvCxnSpPr>
            <p:nvPr/>
          </p:nvCxnSpPr>
          <p:spPr>
            <a:xfrm>
              <a:off x="5072470" y="2810872"/>
              <a:ext cx="3766730" cy="0"/>
            </a:xfrm>
            <a:prstGeom prst="line">
              <a:avLst/>
            </a:prstGeom>
            <a:grpFill/>
            <a:ln>
              <a:solidFill>
                <a:srgbClr val="87C38D"/>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6498790" y="4863418"/>
            <a:ext cx="4597610" cy="174940"/>
            <a:chOff x="4906190" y="3870732"/>
            <a:chExt cx="3933010" cy="166280"/>
          </a:xfrm>
          <a:solidFill>
            <a:srgbClr val="87C38D"/>
          </a:solidFill>
        </p:grpSpPr>
        <p:sp>
          <p:nvSpPr>
            <p:cNvPr id="24" name="矩形 23"/>
            <p:cNvSpPr/>
            <p:nvPr/>
          </p:nvSpPr>
          <p:spPr>
            <a:xfrm>
              <a:off x="4906190" y="3870732"/>
              <a:ext cx="166280" cy="166280"/>
            </a:xfrm>
            <a:prstGeom prst="rect">
              <a:avLst/>
            </a:prstGeom>
            <a:grpFill/>
            <a:ln>
              <a:solidFill>
                <a:srgbClr val="87C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p>
          </p:txBody>
        </p:sp>
        <p:cxnSp>
          <p:nvCxnSpPr>
            <p:cNvPr id="25" name="直接连接符 24"/>
            <p:cNvCxnSpPr/>
            <p:nvPr/>
          </p:nvCxnSpPr>
          <p:spPr>
            <a:xfrm>
              <a:off x="5072470" y="3941172"/>
              <a:ext cx="3766730" cy="0"/>
            </a:xfrm>
            <a:prstGeom prst="line">
              <a:avLst/>
            </a:prstGeom>
            <a:grpFill/>
            <a:ln>
              <a:solidFill>
                <a:srgbClr val="87C38D"/>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6" name="TextBox 35"/>
          <p:cNvSpPr txBox="1"/>
          <p:nvPr/>
        </p:nvSpPr>
        <p:spPr>
          <a:xfrm>
            <a:off x="6498791" y="2632431"/>
            <a:ext cx="4597610" cy="652486"/>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36"/>
          <p:cNvSpPr txBox="1"/>
          <p:nvPr/>
        </p:nvSpPr>
        <p:spPr>
          <a:xfrm>
            <a:off x="6498791" y="3806045"/>
            <a:ext cx="4597610" cy="652486"/>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37"/>
          <p:cNvSpPr txBox="1"/>
          <p:nvPr/>
        </p:nvSpPr>
        <p:spPr>
          <a:xfrm>
            <a:off x="6498791" y="5080297"/>
            <a:ext cx="4597610" cy="652486"/>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22" presetClass="entr" presetSubtype="2"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par>
                                <p:cTn id="15" presetID="22" presetClass="entr" presetSubtype="4" fill="hold" grpId="0" nodeType="withEffect">
                                  <p:stCondLst>
                                    <p:cond delay="20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1500"/>
                            </p:stCondLst>
                            <p:childTnLst>
                              <p:par>
                                <p:cTn id="32" presetID="16" presetClass="entr" presetSubtype="21"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par>
                          <p:cTn id="39" fill="hold">
                            <p:stCondLst>
                              <p:cond delay="2500"/>
                            </p:stCondLst>
                            <p:childTnLst>
                              <p:par>
                                <p:cTn id="40" presetID="16" presetClass="entr" presetSubtype="21"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500"/>
                            </p:stCondLst>
                            <p:childTnLst>
                              <p:par>
                                <p:cTn id="48" presetID="16" presetClass="entr" presetSubtype="21"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p:bldP spid="15" grpId="0"/>
      <p:bldP spid="16"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87C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Shape 18"/>
          <p:cNvSpPr/>
          <p:nvPr/>
        </p:nvSpPr>
        <p:spPr>
          <a:xfrm>
            <a:off x="4446626" y="1751694"/>
            <a:ext cx="3363874" cy="768205"/>
          </a:xfrm>
          <a:prstGeom prst="roundRect">
            <a:avLst>
              <a:gd name="adj" fmla="val 27435"/>
            </a:avLst>
          </a:prstGeom>
          <a:solidFill>
            <a:srgbClr val="87C38D"/>
          </a:solidFill>
          <a:ln w="12700" cap="flat">
            <a:solidFill>
              <a:srgbClr val="87C38D"/>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750" b="0" i="0" u="none" strike="noStrike" kern="0" cap="none" spc="0" normalizeH="0" baseline="0" noProof="0">
              <a:ln>
                <a:noFill/>
              </a:ln>
              <a:solidFill>
                <a:srgbClr val="87C38D"/>
              </a:solidFill>
              <a:effectLst/>
              <a:uLnTx/>
              <a:uFillTx/>
              <a:latin typeface="华文新魏" panose="02010800040101010101" pitchFamily="2" charset="-122"/>
              <a:ea typeface="华文新魏" panose="02010800040101010101" pitchFamily="2" charset="-122"/>
            </a:endParaRPr>
          </a:p>
        </p:txBody>
      </p:sp>
      <p:sp>
        <p:nvSpPr>
          <p:cNvPr id="14" name="Subtitle 2"/>
          <p:cNvSpPr txBox="1"/>
          <p:nvPr/>
        </p:nvSpPr>
        <p:spPr>
          <a:xfrm>
            <a:off x="4837151" y="1890531"/>
            <a:ext cx="2582824" cy="5093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4000" dirty="0">
                <a:solidFill>
                  <a:schemeClr val="bg1"/>
                </a:solidFill>
                <a:latin typeface="华文新魏" panose="02010800040101010101" pitchFamily="2" charset="-122"/>
                <a:ea typeface="华文新魏" panose="02010800040101010101" pitchFamily="2" charset="-122"/>
                <a:cs typeface="Open Sans" panose="020B0606030504020204" pitchFamily="34" charset="0"/>
              </a:rPr>
              <a:t>第二部分</a:t>
            </a:r>
            <a:endParaRPr lang="id-ID" sz="4000" dirty="0">
              <a:solidFill>
                <a:schemeClr val="bg1"/>
              </a:solidFill>
              <a:latin typeface="华文新魏" panose="02010800040101010101" pitchFamily="2" charset="-122"/>
              <a:ea typeface="华文新魏" panose="02010800040101010101" pitchFamily="2" charset="-122"/>
              <a:cs typeface="Open Sans" panose="020B0606030504020204" pitchFamily="34" charset="0"/>
            </a:endParaRPr>
          </a:p>
        </p:txBody>
      </p:sp>
      <p:grpSp>
        <p:nvGrpSpPr>
          <p:cNvPr id="15" name="组合 14"/>
          <p:cNvGrpSpPr/>
          <p:nvPr/>
        </p:nvGrpSpPr>
        <p:grpSpPr>
          <a:xfrm>
            <a:off x="4257073" y="2610598"/>
            <a:ext cx="3724096" cy="1133654"/>
            <a:chOff x="5567425" y="2714405"/>
            <a:chExt cx="3724096" cy="1133654"/>
          </a:xfrm>
        </p:grpSpPr>
        <p:sp>
          <p:nvSpPr>
            <p:cNvPr id="16" name="矩形 15"/>
            <p:cNvSpPr/>
            <p:nvPr/>
          </p:nvSpPr>
          <p:spPr>
            <a:xfrm>
              <a:off x="5567425" y="2714405"/>
              <a:ext cx="3724096" cy="800219"/>
            </a:xfrm>
            <a:prstGeom prst="rect">
              <a:avLst/>
            </a:prstGeom>
          </p:spPr>
          <p:txBody>
            <a:bodyPr wrap="none">
              <a:spAutoFit/>
            </a:bodyPr>
            <a:lstStyle/>
            <a:p>
              <a:pPr algn="ctr"/>
              <a:r>
                <a:rPr kumimoji="1" lang="zh-CN" altLang="en-US" sz="4600" dirty="0">
                  <a:solidFill>
                    <a:srgbClr val="87C38D"/>
                  </a:solidFill>
                  <a:latin typeface="华文新魏" panose="02010800040101010101" pitchFamily="2" charset="-122"/>
                  <a:ea typeface="华文新魏" panose="02010800040101010101" pitchFamily="2" charset="-122"/>
                </a:rPr>
                <a:t>教学完成情况</a:t>
              </a:r>
              <a:endParaRPr kumimoji="1" lang="zh-CN" altLang="en-US" sz="4600" dirty="0">
                <a:solidFill>
                  <a:srgbClr val="87C38D"/>
                </a:solidFill>
                <a:latin typeface="华文新魏" panose="02010800040101010101" pitchFamily="2" charset="-122"/>
                <a:ea typeface="华文新魏" panose="02010800040101010101" pitchFamily="2" charset="-122"/>
              </a:endParaRPr>
            </a:p>
          </p:txBody>
        </p:sp>
        <p:sp>
          <p:nvSpPr>
            <p:cNvPr id="18" name="矩形 17"/>
            <p:cNvSpPr/>
            <p:nvPr/>
          </p:nvSpPr>
          <p:spPr>
            <a:xfrm>
              <a:off x="5624539" y="3435638"/>
              <a:ext cx="3619518" cy="412421"/>
            </a:xfrm>
            <a:prstGeom prst="rect">
              <a:avLst/>
            </a:prstGeom>
          </p:spPr>
          <p:txBody>
            <a:bodyPr wrap="square">
              <a:spAutoFit/>
            </a:bodyPr>
            <a:lstStyle/>
            <a:p>
              <a:pPr algn="ctr">
                <a:lnSpc>
                  <a:spcPct val="130000"/>
                </a:lnSpc>
              </a:pPr>
              <a:r>
                <a:rPr lang="zh-CN" altLang="en-US" sz="800" dirty="0">
                  <a:solidFill>
                    <a:schemeClr val="bg1">
                      <a:lumMod val="65000"/>
                    </a:schemeClr>
                  </a:solidFill>
                  <a:latin typeface="华文新魏" panose="02010800040101010101" pitchFamily="2" charset="-122"/>
                  <a:ea typeface="华文新魏" panose="02010800040101010101" pitchFamily="2" charset="-122"/>
                </a:rPr>
                <a:t>点击此处添加文本内容，如关键词、部分简单介绍等。点击此处添加文本内容如关键词、部分简单介绍等。点击此处添加文本内容，如关键词、部分简</a:t>
              </a:r>
              <a:endParaRPr lang="en-US" altLang="zh-CN" sz="800" dirty="0">
                <a:solidFill>
                  <a:schemeClr val="bg1">
                    <a:lumMod val="65000"/>
                  </a:schemeClr>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MH" val="20160401161922"/>
  <p:tag name="MH_LIBRARY" val="GRAPHIC"/>
  <p:tag name="MH_TYPE" val="Text"/>
  <p:tag name="MH_ORDER" val="1"/>
</p:tagLst>
</file>

<file path=ppt/tags/tag23.xml><?xml version="1.0" encoding="utf-8"?>
<p:tagLst xmlns:p="http://schemas.openxmlformats.org/presentationml/2006/main">
  <p:tag name="MH" val="20160401161922"/>
  <p:tag name="MH_LIBRARY" val="GRAPHIC"/>
  <p:tag name="MH_TYPE" val="SubTitle"/>
  <p:tag name="MH_ORDER" val="1"/>
</p:tagLst>
</file>

<file path=ppt/tags/tag24.xml><?xml version="1.0" encoding="utf-8"?>
<p:tagLst xmlns:p="http://schemas.openxmlformats.org/presentationml/2006/main">
  <p:tag name="MH" val="20160401161922"/>
  <p:tag name="MH_LIBRARY" val="GRAPHIC"/>
  <p:tag name="MH_TYPE" val="Text"/>
  <p:tag name="MH_ORDER" val="1"/>
</p:tagLst>
</file>

<file path=ppt/tags/tag25.xml><?xml version="1.0" encoding="utf-8"?>
<p:tagLst xmlns:p="http://schemas.openxmlformats.org/presentationml/2006/main">
  <p:tag name="MH" val="20160401161922"/>
  <p:tag name="MH_LIBRARY" val="GRAPHIC"/>
  <p:tag name="MH_TYPE" val="SubTitle"/>
  <p:tag name="MH_ORDER" val="1"/>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ISPRING_ULTRA_SCORM_TRACKING_SLIDES" val="1"/>
  <p:tag name="GENSWF_OUTPUT_FILE_NAME" val="33"/>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3518</Words>
  <Application>WPS 演示</Application>
  <PresentationFormat>自定义</PresentationFormat>
  <Paragraphs>481</Paragraphs>
  <Slides>24</Slides>
  <Notes>24</Notes>
  <HiddenSlides>0</HiddenSlides>
  <MMClips>1</MMClips>
  <ScaleCrop>false</ScaleCrop>
  <HeadingPairs>
    <vt:vector size="6" baseType="variant">
      <vt:variant>
        <vt:lpstr>已用的字体</vt:lpstr>
      </vt:variant>
      <vt:variant>
        <vt:i4>38</vt:i4>
      </vt:variant>
      <vt:variant>
        <vt:lpstr>主题</vt:lpstr>
      </vt:variant>
      <vt:variant>
        <vt:i4>10</vt:i4>
      </vt:variant>
      <vt:variant>
        <vt:lpstr>幻灯片标题</vt:lpstr>
      </vt:variant>
      <vt:variant>
        <vt:i4>24</vt:i4>
      </vt:variant>
    </vt:vector>
  </HeadingPairs>
  <TitlesOfParts>
    <vt:vector size="72" baseType="lpstr">
      <vt:lpstr>Arial</vt:lpstr>
      <vt:lpstr>宋体</vt:lpstr>
      <vt:lpstr>Wingdings</vt:lpstr>
      <vt:lpstr>Calibri</vt:lpstr>
      <vt:lpstr>Impact</vt:lpstr>
      <vt:lpstr>Signika</vt:lpstr>
      <vt:lpstr>Segoe Print</vt:lpstr>
      <vt:lpstr>Open Sans Extrabold</vt:lpstr>
      <vt:lpstr>LiHei Pro</vt:lpstr>
      <vt:lpstr>迷你简汉真广标</vt:lpstr>
      <vt:lpstr>ITC Avant Garde Std Bk</vt:lpstr>
      <vt:lpstr>华文新魏</vt:lpstr>
      <vt:lpstr>Lato</vt:lpstr>
      <vt:lpstr>Calibri</vt:lpstr>
      <vt:lpstr>Open Sans</vt:lpstr>
      <vt:lpstr>Forte</vt:lpstr>
      <vt:lpstr>汉仪夏日体W</vt:lpstr>
      <vt:lpstr>仿宋_GB2312</vt:lpstr>
      <vt:lpstr>微软雅黑</vt:lpstr>
      <vt:lpstr>Impact MT Std</vt:lpstr>
      <vt:lpstr>Lato Light</vt:lpstr>
      <vt:lpstr>Lato Regular</vt:lpstr>
      <vt:lpstr>思源黑体 CN Medium</vt:lpstr>
      <vt:lpstr>方正兰亭纤黑_GBK</vt:lpstr>
      <vt:lpstr>Mongolian Baiti</vt:lpstr>
      <vt:lpstr>Arial Unicode MS</vt:lpstr>
      <vt:lpstr>等线</vt:lpstr>
      <vt:lpstr>Roboto Condensed</vt:lpstr>
      <vt:lpstr>Arial</vt:lpstr>
      <vt:lpstr>MS PGothic</vt:lpstr>
      <vt:lpstr>方正正黑简体</vt:lpstr>
      <vt:lpstr>Open Sans Light</vt:lpstr>
      <vt:lpstr>Hiragino Sans GB W3</vt:lpstr>
      <vt:lpstr>Helvetica Neue Light</vt:lpstr>
      <vt:lpstr>Roboto condensed</vt:lpstr>
      <vt:lpstr>黑体</vt:lpstr>
      <vt:lpstr>Vrinda</vt:lpstr>
      <vt:lpstr>仿宋</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南蛮姑娘</cp:lastModifiedBy>
  <cp:revision>3180</cp:revision>
  <dcterms:created xsi:type="dcterms:W3CDTF">2015-12-01T09:06:00Z</dcterms:created>
  <dcterms:modified xsi:type="dcterms:W3CDTF">2021-09-14T10:41:19Z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53727A922AB84874978385F12E0CCD23</vt:lpwstr>
  </property>
  <property fmtid="{D5CDD505-2E9C-101B-9397-08002B2CF9AE}" pid="3" name="KSOProductBuildVer">
    <vt:lpwstr>2052-11.1.0.10700</vt:lpwstr>
  </property>
</Properties>
</file>