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0" r:id="rId5"/>
    <p:sldId id="259" r:id="rId6"/>
    <p:sldId id="261" r:id="rId7"/>
    <p:sldId id="263" r:id="rId8"/>
    <p:sldId id="264" r:id="rId9"/>
    <p:sldId id="274" r:id="rId10"/>
    <p:sldId id="262" r:id="rId11"/>
    <p:sldId id="266" r:id="rId12"/>
    <p:sldId id="271" r:id="rId13"/>
    <p:sldId id="268" r:id="rId14"/>
    <p:sldId id="270" r:id="rId15"/>
    <p:sldId id="267" r:id="rId16"/>
    <p:sldId id="272" r:id="rId17"/>
    <p:sldId id="273" r:id="rId18"/>
    <p:sldId id="278" r:id="rId19"/>
    <p:sldId id="269" r:id="rId20"/>
    <p:sldId id="265" r:id="rId21"/>
    <p:sldId id="275" r:id="rId22"/>
    <p:sldId id="276" r:id="rId23"/>
    <p:sldId id="277" r:id="rId24"/>
    <p:sldId id="279" r:id="rId25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7395"/>
    <a:srgbClr val="6DB8D9"/>
    <a:srgbClr val="42A4CE"/>
    <a:srgbClr val="5696A5"/>
    <a:srgbClr val="E3E7ED"/>
    <a:srgbClr val="1992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5AA1E-2FB1-4687-BB03-63A61917A6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6AB44-55DE-405C-8B63-6326FD8791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BF83B-8876-46EE-A870-425919A6D46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8F449-9C7E-47E1-B667-5072C1E9E55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2" t="4228" b="4228"/>
          <a:stretch>
            <a:fillRect/>
          </a:stretch>
        </p:blipFill>
        <p:spPr>
          <a:xfrm>
            <a:off x="358588" y="535589"/>
            <a:ext cx="8780929" cy="578682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8498541" y="289317"/>
            <a:ext cx="3693459" cy="6278096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0058325" y="875906"/>
            <a:ext cx="1661993" cy="303544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9600" dirty="0">
                <a:solidFill>
                  <a:srgbClr val="E3E7ED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山川</a:t>
            </a:r>
            <a:endParaRPr lang="zh-CN" altLang="en-US" sz="9600" dirty="0">
              <a:solidFill>
                <a:srgbClr val="E3E7ED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473550" y="1870797"/>
            <a:ext cx="1415772" cy="25449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8000" dirty="0">
                <a:solidFill>
                  <a:srgbClr val="E3E7ED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河流</a:t>
            </a:r>
            <a:endParaRPr lang="zh-CN" altLang="en-US" sz="8000" dirty="0">
              <a:solidFill>
                <a:srgbClr val="E3E7ED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998324" y="5192115"/>
            <a:ext cx="297628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1100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input the </a:t>
            </a:r>
            <a:endParaRPr lang="en-US" altLang="zh-CN" sz="1100" dirty="0">
              <a:solidFill>
                <a:srgbClr val="E3E7ED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100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replacement text and suggest replacing </a:t>
            </a:r>
            <a:endParaRPr lang="en-US" altLang="zh-CN" sz="1100" dirty="0">
              <a:solidFill>
                <a:srgbClr val="E3E7ED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  <a:p>
            <a:pPr algn="r"/>
            <a:r>
              <a:rPr lang="en-US" altLang="zh-CN" sz="1100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it with this speech</a:t>
            </a:r>
            <a:endParaRPr lang="zh-CN" altLang="en-US" sz="1100" dirty="0">
              <a:solidFill>
                <a:srgbClr val="E3E7ED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998324" y="4900027"/>
            <a:ext cx="29762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杂志画册风</a:t>
            </a:r>
            <a:r>
              <a:rPr lang="en-US" altLang="zh-CN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PPT</a:t>
            </a:r>
            <a:r>
              <a:rPr lang="zh-CN" altLang="en-US" dirty="0">
                <a:solidFill>
                  <a:srgbClr val="E3E7ED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通用模板</a:t>
            </a:r>
            <a:endParaRPr lang="zh-CN" altLang="en-US" dirty="0">
              <a:solidFill>
                <a:srgbClr val="E3E7ED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bldLvl="0" animBg="1"/>
      <p:bldP spid="21" grpId="0"/>
      <p:bldP spid="23" grpId="0"/>
      <p:bldP spid="24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22075" r="85402" b="9382"/>
          <a:stretch>
            <a:fillRect/>
          </a:stretch>
        </p:blipFill>
        <p:spPr>
          <a:xfrm>
            <a:off x="3533102" y="1709784"/>
            <a:ext cx="1008617" cy="356086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1" t="19232" r="72696" b="12225"/>
          <a:stretch>
            <a:fillRect/>
          </a:stretch>
        </p:blipFill>
        <p:spPr>
          <a:xfrm>
            <a:off x="4652252" y="1587353"/>
            <a:ext cx="1008617" cy="35608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21407" r="58334" b="10050"/>
          <a:stretch>
            <a:fillRect/>
          </a:stretch>
        </p:blipFill>
        <p:spPr>
          <a:xfrm>
            <a:off x="5771402" y="1709784"/>
            <a:ext cx="1008617" cy="356086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2" t="18252" r="39255" b="13205"/>
          <a:stretch>
            <a:fillRect/>
          </a:stretch>
        </p:blipFill>
        <p:spPr>
          <a:xfrm>
            <a:off x="6890553" y="1587353"/>
            <a:ext cx="1008617" cy="356086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3" t="20609" r="24894" b="10848"/>
          <a:stretch>
            <a:fillRect/>
          </a:stretch>
        </p:blipFill>
        <p:spPr>
          <a:xfrm>
            <a:off x="8009703" y="1709784"/>
            <a:ext cx="1008617" cy="356086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1" t="17590" r="14806" b="13867"/>
          <a:stretch>
            <a:fillRect/>
          </a:stretch>
        </p:blipFill>
        <p:spPr>
          <a:xfrm>
            <a:off x="9128853" y="1587353"/>
            <a:ext cx="1008617" cy="356086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3" t="19950" r="444" b="11507"/>
          <a:stretch>
            <a:fillRect/>
          </a:stretch>
        </p:blipFill>
        <p:spPr>
          <a:xfrm>
            <a:off x="10248003" y="1709784"/>
            <a:ext cx="1008617" cy="356086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1859079" y="2517499"/>
            <a:ext cx="13965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河流</a:t>
            </a:r>
            <a:endParaRPr lang="zh-CN" altLang="en-US" sz="4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0" y="3286940"/>
            <a:ext cx="31745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love would last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forever I was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wrong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88012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289952"/>
            <a:ext cx="4169780" cy="627809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128502" y="1437221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32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952255" y="5327512"/>
            <a:ext cx="5010581" cy="496183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128502" y="2322473"/>
            <a:ext cx="6593541" cy="2584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Sunday rest, My noon,my midnight, my talk, my song;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love would last forever; I was wrong.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are not wanted now: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one; Pack up the moon and dismantle the sun;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Pour away the ocean and sweep up the wood;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For nothing now can ever come to any good.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111828" y="5390937"/>
            <a:ext cx="4851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方正仿宋_GBK" panose="03000509000000000000" pitchFamily="65" charset="-122"/>
                <a:ea typeface="方正仿宋_GBK" panose="03000509000000000000" pitchFamily="65" charset="-122"/>
              </a:rPr>
              <a:t>Click here to enter the text of this section</a:t>
            </a:r>
            <a:endParaRPr lang="zh-CN" altLang="en-US" dirty="0">
              <a:solidFill>
                <a:schemeClr val="bg1"/>
              </a:solidFill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7953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7" b="10092"/>
          <a:stretch>
            <a:fillRect/>
          </a:stretch>
        </p:blipFill>
        <p:spPr>
          <a:xfrm>
            <a:off x="626232" y="1354015"/>
            <a:ext cx="7462690" cy="414996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46217" y="1855149"/>
            <a:ext cx="13965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近山</a:t>
            </a:r>
            <a:endParaRPr lang="zh-CN" altLang="en-US" sz="4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88407" y="2730000"/>
            <a:ext cx="3754839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Sunday rest, My noon,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midnight, my </a:t>
            </a:r>
            <a:r>
              <a:rPr lang="en-US" altLang="zh-CN" sz="2000" dirty="0" err="1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talk,my</a:t>
            </a:r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song;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love would last forever; I was wrong.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9" b="28334"/>
          <a:stretch>
            <a:fillRect/>
          </a:stretch>
        </p:blipFill>
        <p:spPr>
          <a:xfrm>
            <a:off x="952500" y="2253089"/>
            <a:ext cx="10287000" cy="36927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003393" y="5945859"/>
            <a:ext cx="218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 u b t I t l 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97218" y="731598"/>
            <a:ext cx="27975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Headlines</a:t>
            </a:r>
            <a:endParaRPr lang="zh-CN" altLang="en-US" sz="48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427365" y="1481211"/>
            <a:ext cx="7337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rPr>
              <a:t>C l I c k   h e r e   t o   e n t e r   t h e   t e x t   o f   t h I s   </a:t>
            </a:r>
            <a:r>
              <a:rPr lang="en-US" altLang="zh-CN" sz="1400" dirty="0" err="1">
                <a:latin typeface="方正仿宋_GBK" panose="03000509000000000000" pitchFamily="65" charset="-122"/>
                <a:ea typeface="方正仿宋_GBK" panose="03000509000000000000" pitchFamily="65" charset="-122"/>
              </a:rPr>
              <a:t>s</a:t>
            </a:r>
            <a:r>
              <a:rPr lang="en-US" altLang="zh-CN" sz="1400" dirty="0">
                <a:latin typeface="方正仿宋_GBK" panose="03000509000000000000" pitchFamily="65" charset="-122"/>
                <a:ea typeface="方正仿宋_GBK" panose="03000509000000000000" pitchFamily="65" charset="-122"/>
              </a:rPr>
              <a:t> e c t I o n </a:t>
            </a:r>
            <a:endParaRPr lang="zh-CN" altLang="en-US" sz="1400" dirty="0">
              <a:latin typeface="方正仿宋_GBK" panose="03000509000000000000" pitchFamily="65" charset="-122"/>
              <a:ea typeface="方正仿宋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022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21369" y="2373607"/>
            <a:ext cx="3825425" cy="1688439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44633" y="2131874"/>
            <a:ext cx="2039471" cy="1499131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870835" y="2433320"/>
            <a:ext cx="347599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Click here to input the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replacement text and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suggest replacing it with this speech.</a:t>
            </a:r>
            <a:endParaRPr lang="zh-CN" altLang="en-US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85387" y="2373607"/>
            <a:ext cx="2157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E3E7ED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Three</a:t>
            </a:r>
            <a:endParaRPr lang="zh-CN" altLang="en-US" sz="6000" dirty="0">
              <a:solidFill>
                <a:srgbClr val="E3E7ED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6" grpId="0" animBg="1"/>
      <p:bldP spid="1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022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003780" y="1604856"/>
            <a:ext cx="2281890" cy="3392255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454916" y="1604856"/>
            <a:ext cx="2281890" cy="3392255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9733" r="78765" b="45867"/>
          <a:stretch>
            <a:fillRect/>
          </a:stretch>
        </p:blipFill>
        <p:spPr>
          <a:xfrm>
            <a:off x="4808751" y="1476840"/>
            <a:ext cx="2281890" cy="3392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9733" r="78765" b="45867"/>
          <a:stretch>
            <a:fillRect/>
          </a:stretch>
        </p:blipFill>
        <p:spPr>
          <a:xfrm>
            <a:off x="1284229" y="1476840"/>
            <a:ext cx="2281890" cy="339225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8523114" y="1604856"/>
            <a:ext cx="2281890" cy="3392255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9733" r="78765" b="45867"/>
          <a:stretch>
            <a:fillRect/>
          </a:stretch>
        </p:blipFill>
        <p:spPr>
          <a:xfrm>
            <a:off x="8333273" y="1476840"/>
            <a:ext cx="2281890" cy="339225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916829" y="518913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16968" y="518913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917107" y="5189135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  <p:bldP spid="18" grpId="0" animBg="1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 b="9304"/>
          <a:stretch>
            <a:fillRect/>
          </a:stretch>
        </p:blipFill>
        <p:spPr>
          <a:xfrm>
            <a:off x="623405" y="820571"/>
            <a:ext cx="7644385" cy="442808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542032" y="1007169"/>
            <a:ext cx="8156448" cy="4901184"/>
          </a:xfrm>
          <a:prstGeom prst="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67700" y="2841625"/>
            <a:ext cx="243078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77395"/>
                </a:solidFill>
              </a:rPr>
              <a:t>My working week and my Sunday rest, My noon, my midnight, my talk, my song; </a:t>
            </a:r>
            <a:endParaRPr lang="en-US" altLang="zh-CN" dirty="0">
              <a:solidFill>
                <a:srgbClr val="277395"/>
              </a:solidFill>
            </a:endParaRPr>
          </a:p>
          <a:p>
            <a:r>
              <a:rPr lang="en-US" altLang="zh-CN" dirty="0">
                <a:solidFill>
                  <a:srgbClr val="277395"/>
                </a:solidFill>
              </a:rPr>
              <a:t>I thought that love would last forever; I was wrong. </a:t>
            </a:r>
            <a:endParaRPr lang="en-US" altLang="zh-CN" dirty="0">
              <a:solidFill>
                <a:srgbClr val="27739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" t="12365" r="208" b="63484"/>
          <a:stretch>
            <a:fillRect/>
          </a:stretch>
        </p:blipFill>
        <p:spPr>
          <a:xfrm>
            <a:off x="4906107" y="897932"/>
            <a:ext cx="6585767" cy="2401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32475" b="10501"/>
          <a:stretch>
            <a:fillRect/>
          </a:stretch>
        </p:blipFill>
        <p:spPr>
          <a:xfrm>
            <a:off x="8702672" y="3499338"/>
            <a:ext cx="2789202" cy="24010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12068" r="24820" b="25898"/>
          <a:stretch>
            <a:fillRect/>
          </a:stretch>
        </p:blipFill>
        <p:spPr>
          <a:xfrm>
            <a:off x="4906107" y="3499340"/>
            <a:ext cx="3608183" cy="240101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55259" y="4699847"/>
            <a:ext cx="355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 U B T I T L E</a:t>
            </a:r>
            <a:endParaRPr lang="zh-CN" altLang="en-US" sz="3600" b="1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55259" y="3860030"/>
            <a:ext cx="16161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b="1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</a:t>
            </a:r>
            <a:endParaRPr lang="zh-CN" altLang="en-US" sz="6000" b="1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2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1451411" y="3343599"/>
            <a:ext cx="9394686" cy="1289948"/>
          </a:xfrm>
          <a:prstGeom prst="rect">
            <a:avLst/>
          </a:prstGeom>
          <a:noFill/>
          <a:ln w="31750">
            <a:solidFill>
              <a:srgbClr val="277395"/>
            </a:solidFill>
          </a:ln>
          <a:effectLst>
            <a:outerShdw blurRad="101600" dist="254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37559" r="69274" b="43213"/>
          <a:stretch>
            <a:fillRect/>
          </a:stretch>
        </p:blipFill>
        <p:spPr>
          <a:xfrm>
            <a:off x="1566645" y="2769577"/>
            <a:ext cx="1782162" cy="1705708"/>
          </a:xfrm>
          <a:prstGeom prst="rect">
            <a:avLst/>
          </a:prstGeom>
          <a:effectLst>
            <a:outerShdw blurRad="1016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8" t="37757" r="43330" b="43015"/>
          <a:stretch>
            <a:fillRect/>
          </a:stretch>
        </p:blipFill>
        <p:spPr>
          <a:xfrm>
            <a:off x="4027330" y="2769577"/>
            <a:ext cx="1782162" cy="1705708"/>
          </a:xfrm>
          <a:prstGeom prst="rect">
            <a:avLst/>
          </a:prstGeom>
          <a:effectLst>
            <a:outerShdw blurRad="1016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7" t="37162" r="30671" b="43610"/>
          <a:stretch>
            <a:fillRect/>
          </a:stretch>
        </p:blipFill>
        <p:spPr>
          <a:xfrm>
            <a:off x="6488015" y="2769577"/>
            <a:ext cx="1782162" cy="1705708"/>
          </a:xfrm>
          <a:prstGeom prst="rect">
            <a:avLst/>
          </a:prstGeom>
          <a:effectLst>
            <a:outerShdw blurRad="101600" dist="254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4" t="36568" r="924" b="44204"/>
          <a:stretch>
            <a:fillRect/>
          </a:stretch>
        </p:blipFill>
        <p:spPr>
          <a:xfrm>
            <a:off x="8948700" y="2769577"/>
            <a:ext cx="1782162" cy="1705708"/>
          </a:xfrm>
          <a:prstGeom prst="rect">
            <a:avLst/>
          </a:prstGeom>
          <a:effectLst>
            <a:outerShdw blurRad="101600" dist="25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/>
          <p:cNvSpPr/>
          <p:nvPr/>
        </p:nvSpPr>
        <p:spPr>
          <a:xfrm>
            <a:off x="1158352" y="920821"/>
            <a:ext cx="1802324" cy="450437"/>
          </a:xfrm>
          <a:prstGeom prst="rect">
            <a:avLst/>
          </a:prstGeom>
          <a:solidFill>
            <a:srgbClr val="277395"/>
          </a:solidFill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1261859" y="853651"/>
            <a:ext cx="159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32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984595" y="1782562"/>
            <a:ext cx="13965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雪色</a:t>
            </a:r>
            <a:endParaRPr lang="zh-CN" altLang="en-US" sz="4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84595" y="2552003"/>
            <a:ext cx="3754839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Sunday rest, My noon,my midnight, my </a:t>
            </a:r>
            <a:r>
              <a:rPr lang="en-US" altLang="zh-CN" sz="2000" dirty="0" err="1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talk,my</a:t>
            </a:r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song;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love would last forever; I was wrong.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34" y="1623435"/>
            <a:ext cx="6599285" cy="3611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4715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889710" y="1621303"/>
            <a:ext cx="2390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关于我们</a:t>
            </a:r>
            <a:endParaRPr lang="zh-CN" altLang="en-US" sz="4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90711" y="2190690"/>
            <a:ext cx="12394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About us</a:t>
            </a:r>
            <a:endParaRPr lang="zh-CN" altLang="en-US" sz="20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889710" y="3016625"/>
            <a:ext cx="6593541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Sunday rest, My noon,my midnight, my talk, my song; 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love would last forever; I was wrong. 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are not wanted now: 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put out every one; Pack up the moon and dismantle the sun;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Pour away the ocean and sweep up the wood; 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l"/>
            <a:r>
              <a:rPr lang="en-US" altLang="zh-CN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For nothing now can ever come to any good.</a:t>
            </a:r>
            <a:endParaRPr lang="en-US" altLang="zh-CN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8" y="289952"/>
            <a:ext cx="4180962" cy="6270746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4" grpId="0"/>
      <p:bldP spid="5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022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69316" y="2613267"/>
            <a:ext cx="4253367" cy="1631465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882027" y="2466414"/>
            <a:ext cx="2039471" cy="293706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840687" y="3013500"/>
            <a:ext cx="2510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Summary</a:t>
            </a:r>
            <a:endParaRPr lang="zh-CN" altLang="en-US" sz="48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7" y="289951"/>
            <a:ext cx="11474824" cy="6278096"/>
          </a:xfrm>
          <a:prstGeom prst="rect">
            <a:avLst/>
          </a:prstGeom>
          <a:solidFill>
            <a:srgbClr val="E3E7ED">
              <a:alpha val="71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180932" y="911999"/>
            <a:ext cx="9830135" cy="5034001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131451" y="765146"/>
            <a:ext cx="2039471" cy="293706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292640" y="2083750"/>
            <a:ext cx="2122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Summary</a:t>
            </a:r>
            <a:endParaRPr lang="zh-CN" altLang="en-US" sz="4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292640" y="2938489"/>
            <a:ext cx="7606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The stars are not wanted now: put out every one; Pack up the moon and dismantle the sun;</a:t>
            </a:r>
            <a:endParaRPr lang="en-US" altLang="zh-CN" sz="2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Pour away the ocean and sweep up the wood;</a:t>
            </a:r>
            <a:endParaRPr lang="en-US" altLang="zh-CN" sz="2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For nothing now can ever come to any good.</a:t>
            </a:r>
            <a:endParaRPr lang="en-US" altLang="zh-CN" sz="24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6" grpId="0" animBg="1"/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022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358712" y="2644170"/>
            <a:ext cx="54745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感谢观看</a:t>
            </a:r>
            <a:endParaRPr lang="zh-CN" altLang="en-US" sz="96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970886" y="1622838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书体坊安景臣钢笔行书" panose="02010601030101010101" pitchFamily="2" charset="-122"/>
                <a:ea typeface="书体坊安景臣钢笔行书" panose="02010601030101010101" pitchFamily="2" charset="-122"/>
              </a:rPr>
              <a:t>目录</a:t>
            </a:r>
            <a:endParaRPr lang="zh-CN" altLang="en-US" sz="4000" dirty="0"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11682"/>
          <a:stretch>
            <a:fillRect/>
          </a:stretch>
        </p:blipFill>
        <p:spPr>
          <a:xfrm>
            <a:off x="4957827" y="289952"/>
            <a:ext cx="6875585" cy="6292313"/>
          </a:xfrm>
          <a:prstGeom prst="rect">
            <a:avLst/>
          </a:prstGeom>
          <a:effectLst>
            <a:outerShdw blurRad="101600" dist="254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1110349" y="2620624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书体坊安景臣钢笔行书" panose="02010601030101010101" pitchFamily="2" charset="-122"/>
                <a:ea typeface="书体坊安景臣钢笔行书" panose="02010601030101010101" pitchFamily="2" charset="-122"/>
              </a:rPr>
              <a:t>输 入 标 题 文 本 一</a:t>
            </a:r>
            <a:endParaRPr lang="zh-CN" altLang="en-US" sz="2400" dirty="0"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10348" y="3180802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书体坊安景臣钢笔行书" panose="02010601030101010101" pitchFamily="2" charset="-122"/>
                <a:ea typeface="书体坊安景臣钢笔行书" panose="02010601030101010101" pitchFamily="2" charset="-122"/>
              </a:rPr>
              <a:t>输 入 标 题 文 本 一</a:t>
            </a:r>
            <a:endParaRPr lang="zh-CN" altLang="en-US" sz="2400" dirty="0"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110348" y="3740980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书体坊安景臣钢笔行书" panose="02010601030101010101" pitchFamily="2" charset="-122"/>
                <a:ea typeface="书体坊安景臣钢笔行书" panose="02010601030101010101" pitchFamily="2" charset="-122"/>
              </a:rPr>
              <a:t>输 入 标 题 文 本 一</a:t>
            </a:r>
            <a:endParaRPr lang="zh-CN" altLang="en-US" sz="2400" dirty="0"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10347" y="4301158"/>
            <a:ext cx="2956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书体坊安景臣钢笔行书" panose="02010601030101010101" pitchFamily="2" charset="-122"/>
                <a:ea typeface="书体坊安景臣钢笔行书" panose="02010601030101010101" pitchFamily="2" charset="-122"/>
              </a:rPr>
              <a:t>输 入 标 题 文 本 一</a:t>
            </a:r>
            <a:endParaRPr lang="zh-CN" altLang="en-US" sz="2400" dirty="0">
              <a:latin typeface="书体坊安景臣钢笔行书" panose="02010601030101010101" pitchFamily="2" charset="-122"/>
              <a:ea typeface="书体坊安景臣钢笔行书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22" grpId="0"/>
      <p:bldP spid="25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9747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21369" y="2373607"/>
            <a:ext cx="3825425" cy="1688439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44633" y="2131874"/>
            <a:ext cx="2039471" cy="1499131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81942" y="2373607"/>
            <a:ext cx="1564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E3E7ED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ONE</a:t>
            </a:r>
            <a:endParaRPr lang="zh-CN" altLang="en-US" sz="6000" dirty="0">
              <a:solidFill>
                <a:srgbClr val="E3E7ED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43225" y="2493645"/>
            <a:ext cx="330454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Click here to input the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replacement text and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suggest replacing it with this speech.</a:t>
            </a:r>
            <a:endParaRPr lang="zh-CN" altLang="en-US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1" grpId="0" animBg="1"/>
      <p:bldP spid="6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68525" y="2930359"/>
            <a:ext cx="2624004" cy="1289948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351529" y="2790440"/>
            <a:ext cx="1057996" cy="342820"/>
          </a:xfrm>
          <a:prstGeom prst="rect">
            <a:avLst/>
          </a:prstGeom>
          <a:solidFill>
            <a:srgbClr val="277395"/>
          </a:solidFill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999471" y="2937878"/>
            <a:ext cx="2624004" cy="1289948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782475" y="2782921"/>
            <a:ext cx="1057996" cy="342820"/>
          </a:xfrm>
          <a:prstGeom prst="rect">
            <a:avLst/>
          </a:prstGeom>
          <a:solidFill>
            <a:srgbClr val="277395"/>
          </a:solidFill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4783998" y="2937878"/>
            <a:ext cx="2624004" cy="1289948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567002" y="2782922"/>
            <a:ext cx="1057996" cy="342820"/>
          </a:xfrm>
          <a:prstGeom prst="rect">
            <a:avLst/>
          </a:prstGeom>
          <a:solidFill>
            <a:srgbClr val="277395"/>
          </a:solidFill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2412289" y="273101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627763" y="2707045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46805" y="2723498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2400" dirty="0">
              <a:solidFill>
                <a:schemeClr val="bg1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64260" y="3249764"/>
            <a:ext cx="218020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77395"/>
                </a:solidFill>
                <a:latin typeface="思源黑体旧字形 ExtraLight" panose="020B0200000000000000" pitchFamily="34" charset="-128"/>
                <a:ea typeface="思源黑体旧字形 ExtraLight" panose="020B0200000000000000" pitchFamily="34" charset="-128"/>
              </a:rPr>
              <a:t>The stars are not  wanted now: put out every one;Pack up the moon.</a:t>
            </a:r>
            <a:endParaRPr lang="en-US" altLang="zh-CN" sz="1400" dirty="0">
              <a:solidFill>
                <a:srgbClr val="277395"/>
              </a:solidFill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005899" y="3249764"/>
            <a:ext cx="218020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77395"/>
                </a:solidFill>
                <a:latin typeface="思源黑体旧字形 ExtraLight" panose="020B0200000000000000" pitchFamily="34" charset="-128"/>
                <a:ea typeface="思源黑体旧字形 ExtraLight" panose="020B0200000000000000" pitchFamily="34" charset="-128"/>
              </a:rPr>
              <a:t>The stars are not  wanted now: put out every one;Pack up the moon.</a:t>
            </a:r>
            <a:endParaRPr lang="en-US" altLang="zh-CN" sz="1400" dirty="0">
              <a:solidFill>
                <a:srgbClr val="277395"/>
              </a:solidFill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221372" y="3249764"/>
            <a:ext cx="218020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277395"/>
                </a:solidFill>
                <a:latin typeface="思源黑体旧字形 ExtraLight" panose="020B0200000000000000" pitchFamily="34" charset="-128"/>
                <a:ea typeface="思源黑体旧字形 ExtraLight" panose="020B0200000000000000" pitchFamily="34" charset="-128"/>
              </a:rPr>
              <a:t>The stars are not  wanted now: put out every one;Pack up the moon.</a:t>
            </a:r>
            <a:endParaRPr lang="en-US" altLang="zh-CN" sz="1400" dirty="0">
              <a:solidFill>
                <a:srgbClr val="277395"/>
              </a:solidFill>
              <a:latin typeface="思源黑体旧字形 ExtraLight" panose="020B0200000000000000" pitchFamily="34" charset="-128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5" grpId="0"/>
      <p:bldP spid="16" grpId="0"/>
      <p:bldP spid="18" grpId="0"/>
      <p:bldP spid="4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r="24047" b="7296"/>
          <a:stretch>
            <a:fillRect/>
          </a:stretch>
        </p:blipFill>
        <p:spPr>
          <a:xfrm>
            <a:off x="5788517" y="803085"/>
            <a:ext cx="5702781" cy="473288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788517" y="5535974"/>
            <a:ext cx="5702780" cy="583472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0955" y="2119448"/>
            <a:ext cx="43140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and my Sunday rest, My </a:t>
            </a:r>
            <a:r>
              <a:rPr lang="en-US" altLang="zh-CN" dirty="0" err="1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noon,my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midnight, my talk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song; I thought that love would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pPr algn="r"/>
            <a:r>
              <a:rPr lang="en-US" altLang="zh-CN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last forever; I was wrong </a:t>
            </a:r>
            <a:endParaRPr lang="en-US" altLang="zh-CN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5288141" y="803085"/>
            <a:ext cx="0" cy="5316361"/>
          </a:xfrm>
          <a:prstGeom prst="line">
            <a:avLst/>
          </a:prstGeom>
          <a:ln w="28575">
            <a:solidFill>
              <a:srgbClr val="2773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2012654" y="4650172"/>
            <a:ext cx="3152395" cy="243005"/>
          </a:xfrm>
          <a:prstGeom prst="round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: 圆角 14"/>
          <p:cNvSpPr/>
          <p:nvPr/>
        </p:nvSpPr>
        <p:spPr>
          <a:xfrm>
            <a:off x="2012654" y="4977077"/>
            <a:ext cx="3152395" cy="243005"/>
          </a:xfrm>
          <a:prstGeom prst="round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: 圆角 15"/>
          <p:cNvSpPr/>
          <p:nvPr/>
        </p:nvSpPr>
        <p:spPr>
          <a:xfrm>
            <a:off x="2012654" y="5287048"/>
            <a:ext cx="3152395" cy="243005"/>
          </a:xfrm>
          <a:prstGeom prst="round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/>
          <p:cNvSpPr/>
          <p:nvPr/>
        </p:nvSpPr>
        <p:spPr>
          <a:xfrm>
            <a:off x="2012654" y="5597019"/>
            <a:ext cx="3152395" cy="243005"/>
          </a:xfrm>
          <a:prstGeom prst="round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105142" y="1596228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Title</a:t>
            </a:r>
            <a:endParaRPr lang="zh-CN" altLang="en-US" sz="28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2012653" y="4316019"/>
            <a:ext cx="3152395" cy="243005"/>
          </a:xfrm>
          <a:prstGeom prst="roundRect">
            <a:avLst/>
          </a:prstGeom>
          <a:noFill/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: 圆角 23"/>
          <p:cNvSpPr/>
          <p:nvPr/>
        </p:nvSpPr>
        <p:spPr>
          <a:xfrm>
            <a:off x="3632010" y="4332645"/>
            <a:ext cx="1533038" cy="209752"/>
          </a:xfrm>
          <a:prstGeom prst="roundRect">
            <a:avLst/>
          </a:prstGeom>
          <a:solidFill>
            <a:srgbClr val="277395"/>
          </a:solidFill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/>
          <p:cNvSpPr/>
          <p:nvPr/>
        </p:nvSpPr>
        <p:spPr>
          <a:xfrm>
            <a:off x="2883881" y="4649772"/>
            <a:ext cx="2281167" cy="219223"/>
          </a:xfrm>
          <a:prstGeom prst="roundRect">
            <a:avLst/>
          </a:prstGeom>
          <a:solidFill>
            <a:srgbClr val="277395"/>
          </a:solidFill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>
            <a:off x="3305911" y="5000953"/>
            <a:ext cx="1859136" cy="219130"/>
          </a:xfrm>
          <a:prstGeom prst="roundRect">
            <a:avLst/>
          </a:prstGeom>
          <a:solidFill>
            <a:srgbClr val="277395"/>
          </a:solidFill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: 圆角 26"/>
          <p:cNvSpPr/>
          <p:nvPr/>
        </p:nvSpPr>
        <p:spPr>
          <a:xfrm>
            <a:off x="2180492" y="5298985"/>
            <a:ext cx="2984555" cy="231068"/>
          </a:xfrm>
          <a:prstGeom prst="roundRect">
            <a:avLst/>
          </a:prstGeom>
          <a:solidFill>
            <a:srgbClr val="277395"/>
          </a:solidFill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/>
          <p:cNvSpPr/>
          <p:nvPr/>
        </p:nvSpPr>
        <p:spPr>
          <a:xfrm>
            <a:off x="4105142" y="5588418"/>
            <a:ext cx="1059904" cy="251605"/>
          </a:xfrm>
          <a:prstGeom prst="roundRect">
            <a:avLst/>
          </a:prstGeom>
          <a:solidFill>
            <a:srgbClr val="277395"/>
          </a:solidFill>
          <a:ln>
            <a:solidFill>
              <a:srgbClr val="2773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  <p:bldP spid="5" grpId="0"/>
      <p:bldP spid="12" grpId="0" animBg="1"/>
      <p:bldP spid="15" grpId="0" animBg="1"/>
      <p:bldP spid="16" grpId="0" animBg="1"/>
      <p:bldP spid="18" grpId="0" animBg="1"/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064159" y="2145708"/>
            <a:ext cx="2224800" cy="215376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9" t="68431" r="25654" b="1654"/>
          <a:stretch>
            <a:fillRect/>
          </a:stretch>
        </p:blipFill>
        <p:spPr>
          <a:xfrm>
            <a:off x="4983600" y="2026631"/>
            <a:ext cx="2224800" cy="215376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416968" y="493998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815658" y="2145708"/>
            <a:ext cx="2224800" cy="215376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3" t="68816" r="47153" b="9823"/>
          <a:stretch>
            <a:fillRect/>
          </a:stretch>
        </p:blipFill>
        <p:spPr>
          <a:xfrm>
            <a:off x="1735099" y="2026631"/>
            <a:ext cx="2224800" cy="215376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2168467" y="493998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12660" y="2145708"/>
            <a:ext cx="2224800" cy="2153765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3" t="54164" b="15921"/>
          <a:stretch>
            <a:fillRect/>
          </a:stretch>
        </p:blipFill>
        <p:spPr>
          <a:xfrm>
            <a:off x="8232101" y="2026631"/>
            <a:ext cx="2224800" cy="215376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8665469" y="4939988"/>
            <a:ext cx="1358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2400" dirty="0"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  <p:bldP spid="24" grpId="0"/>
      <p:bldP spid="25" grpId="0" animBg="1"/>
      <p:bldP spid="27" grpId="0"/>
      <p:bldP spid="28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89952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61733" y="1203036"/>
            <a:ext cx="6430283" cy="4531388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" t="-21" r="257" b="497"/>
          <a:stretch>
            <a:fillRect/>
          </a:stretch>
        </p:blipFill>
        <p:spPr>
          <a:xfrm>
            <a:off x="937579" y="982899"/>
            <a:ext cx="6430283" cy="45313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829455" y="1970437"/>
            <a:ext cx="1750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Subtitle</a:t>
            </a:r>
            <a:endParaRPr lang="zh-CN" altLang="en-US" sz="32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810929" y="2929884"/>
            <a:ext cx="4381071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My working week and my Sunday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rest, My noon,my midnight, my </a:t>
            </a:r>
            <a:r>
              <a:rPr lang="en-US" altLang="zh-CN" sz="2000" dirty="0" err="1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talk,my</a:t>
            </a:r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 song;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  <a:p>
            <a:r>
              <a:rPr lang="en-US" altLang="zh-CN" sz="2000" dirty="0">
                <a:solidFill>
                  <a:srgbClr val="277395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I thought that love would last forever; I was wrong. </a:t>
            </a:r>
            <a:endParaRPr lang="en-US" altLang="zh-CN" sz="2000" dirty="0">
              <a:solidFill>
                <a:srgbClr val="277395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9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358588" y="259747"/>
            <a:ext cx="11474824" cy="6278096"/>
          </a:xfrm>
          <a:prstGeom prst="rect">
            <a:avLst/>
          </a:prstGeom>
          <a:solidFill>
            <a:srgbClr val="E3E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21369" y="2373607"/>
            <a:ext cx="3825425" cy="1688439"/>
          </a:xfrm>
          <a:prstGeom prst="rect">
            <a:avLst/>
          </a:prstGeom>
          <a:noFill/>
          <a:ln w="25400">
            <a:solidFill>
              <a:srgbClr val="277395"/>
            </a:solidFill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944633" y="2131874"/>
            <a:ext cx="2039471" cy="1499131"/>
          </a:xfrm>
          <a:prstGeom prst="rect">
            <a:avLst/>
          </a:prstGeom>
          <a:solidFill>
            <a:srgbClr val="277395"/>
          </a:solidFill>
          <a:ln>
            <a:noFill/>
          </a:ln>
          <a:effectLst>
            <a:outerShdw blurRad="1016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131447" y="2373607"/>
            <a:ext cx="1665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E3E7ED"/>
                </a:solidFill>
                <a:latin typeface="新蒂文征明简繁" panose="03000600000000000000" pitchFamily="66" charset="-122"/>
                <a:ea typeface="新蒂文征明简繁" panose="03000600000000000000" pitchFamily="66" charset="-122"/>
              </a:rPr>
              <a:t>Two</a:t>
            </a:r>
            <a:endParaRPr lang="zh-CN" altLang="en-US" sz="6000" dirty="0">
              <a:solidFill>
                <a:srgbClr val="E3E7ED"/>
              </a:solidFill>
              <a:latin typeface="新蒂文征明简繁" panose="03000600000000000000" pitchFamily="66" charset="-122"/>
              <a:ea typeface="新蒂文征明简繁" panose="03000600000000000000" pitchFamily="66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926715" y="2430780"/>
            <a:ext cx="3205480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Click here to input the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replacement text and </a:t>
            </a:r>
            <a:endParaRPr lang="en-US" altLang="zh-CN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  <a:p>
            <a:r>
              <a:rPr lang="en-US" altLang="zh-CN" sz="2400" dirty="0">
                <a:solidFill>
                  <a:srgbClr val="277395"/>
                </a:solidFill>
                <a:latin typeface="Kunstler Script" panose="030304020206070D0D06" pitchFamily="66" charset="0"/>
                <a:ea typeface="思源黑体旧字形 ExtraLight" panose="020B0200000000000000" pitchFamily="34" charset="-128"/>
              </a:rPr>
              <a:t>suggest replacing it with this speech.</a:t>
            </a:r>
            <a:endParaRPr lang="zh-CN" altLang="en-US" sz="2400" dirty="0">
              <a:solidFill>
                <a:srgbClr val="277395"/>
              </a:solidFill>
              <a:latin typeface="Kunstler Script" panose="030304020206070D0D06" pitchFamily="66" charset="0"/>
              <a:ea typeface="思源黑体旧字形 ExtraLight" panose="020B0200000000000000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1" grpId="0" animBg="1"/>
      <p:bldP spid="6" grpId="0" animBg="1"/>
      <p:bldP spid="7" grpId="0"/>
      <p:bldP spid="8" grpId="0"/>
    </p:bldLst>
  </p:timing>
</p:sld>
</file>

<file path=ppt/tags/tag1.xml><?xml version="1.0" encoding="utf-8"?>
<p:tagLst xmlns:p="http://schemas.openxmlformats.org/presentationml/2006/main">
  <p:tag name="ISPRING_PRESENTATION_TITLE" val="山川河流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2369</Words>
  <Application>WPS 演示</Application>
  <PresentationFormat>宽屏</PresentationFormat>
  <Paragraphs>142</Paragraphs>
  <Slides>22</Slides>
  <Notes>22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Arial</vt:lpstr>
      <vt:lpstr>宋体</vt:lpstr>
      <vt:lpstr>Wingdings</vt:lpstr>
      <vt:lpstr>新蒂文征明简繁</vt:lpstr>
      <vt:lpstr>方正仿宋_GBK</vt:lpstr>
      <vt:lpstr>书体坊安景臣钢笔行书</vt:lpstr>
      <vt:lpstr>Kunstler Script</vt:lpstr>
      <vt:lpstr>思源黑体旧字形 ExtraLight</vt:lpstr>
      <vt:lpstr>等线</vt:lpstr>
      <vt:lpstr>微软雅黑</vt:lpstr>
      <vt:lpstr>Arial Unicode MS</vt:lpstr>
      <vt:lpstr>等线 Light</vt:lpstr>
      <vt:lpstr>Mongolian Baiti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山川河流</dc:title>
  <dc:creator>李 疏遥</dc:creator>
  <cp:lastModifiedBy>一颗苹果</cp:lastModifiedBy>
  <cp:revision>34</cp:revision>
  <dcterms:created xsi:type="dcterms:W3CDTF">2018-04-23T09:16:00Z</dcterms:created>
  <dcterms:modified xsi:type="dcterms:W3CDTF">2021-09-13T09:23:59Z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27D5501E817C4C35AA9344C0A59F185D</vt:lpwstr>
  </property>
  <property fmtid="{D5CDD505-2E9C-101B-9397-08002B2CF9AE}" pid="3" name="KSOProductBuildVer">
    <vt:lpwstr>2052-11.1.0.10700</vt:lpwstr>
  </property>
</Properties>
</file>