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8656" r:id="rId3"/>
    <p:sldId id="8460" r:id="rId5"/>
    <p:sldId id="8462" r:id="rId6"/>
    <p:sldId id="342" r:id="rId7"/>
    <p:sldId id="280" r:id="rId8"/>
    <p:sldId id="8541" r:id="rId9"/>
    <p:sldId id="847" r:id="rId10"/>
    <p:sldId id="8464" r:id="rId11"/>
    <p:sldId id="7179" r:id="rId12"/>
    <p:sldId id="8543" r:id="rId13"/>
    <p:sldId id="8571" r:id="rId14"/>
    <p:sldId id="266" r:id="rId15"/>
    <p:sldId id="8463" r:id="rId16"/>
    <p:sldId id="293" r:id="rId17"/>
    <p:sldId id="8598" r:id="rId18"/>
    <p:sldId id="8603" r:id="rId19"/>
    <p:sldId id="477" r:id="rId20"/>
    <p:sldId id="7158" r:id="rId21"/>
    <p:sldId id="8461" r:id="rId22"/>
    <p:sldId id="848" r:id="rId23"/>
    <p:sldId id="852" r:id="rId24"/>
    <p:sldId id="8655" r:id="rId25"/>
    <p:sldId id="7202" r:id="rId26"/>
    <p:sldId id="845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E7FF"/>
    <a:srgbClr val="2589BD"/>
    <a:srgbClr val="33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showGuides="1">
      <p:cViewPr>
        <p:scale>
          <a:sx n="78" d="100"/>
          <a:sy n="78" d="100"/>
        </p:scale>
        <p:origin x="462" y="81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5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F0268-E68F-41C0-8E52-918677FBDB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541D8-CBC7-4F95-B6CE-7A6C022B5F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DFF2EE1-7D07-438D-ACAE-9D184C75BE09}" type="slidenum">
              <a:rPr kumimoji="0" lang="id-ID"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id-ID"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fld>
            <a:endParaRPr 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1B0E2-9189-46E1-8B03-5C5E40CF76D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F78319-91D7-4CDC-881F-FFA41A0B615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6DFF21-0DD5-4753-ACEF-5F9989306C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D6F74-634D-4233-BDBC-8BE3983B5CC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rot="10800000" flipV="1">
            <a:off x="1" y="0"/>
            <a:ext cx="7030402" cy="6858000"/>
          </a:xfrm>
          <a:custGeom>
            <a:avLst/>
            <a:gdLst>
              <a:gd name="connsiteX0" fmla="*/ 5692877 w 6858001"/>
              <a:gd name="connsiteY0" fmla="*/ 996950 h 6689827"/>
              <a:gd name="connsiteX1" fmla="*/ 1996663 w 6858001"/>
              <a:gd name="connsiteY1" fmla="*/ 996950 h 6689827"/>
              <a:gd name="connsiteX2" fmla="*/ 0 w 6858001"/>
              <a:gd name="connsiteY2" fmla="*/ 2993613 h 6689827"/>
              <a:gd name="connsiteX3" fmla="*/ 0 w 6858001"/>
              <a:gd name="connsiteY3" fmla="*/ 6689827 h 6689827"/>
              <a:gd name="connsiteX4" fmla="*/ 6858001 w 6858001"/>
              <a:gd name="connsiteY4" fmla="*/ 3696214 h 6689827"/>
              <a:gd name="connsiteX5" fmla="*/ 6858001 w 6858001"/>
              <a:gd name="connsiteY5" fmla="*/ 0 h 6689827"/>
              <a:gd name="connsiteX6" fmla="*/ 1165124 w 6858001"/>
              <a:gd name="connsiteY6" fmla="*/ 5692877 h 6689827"/>
              <a:gd name="connsiteX7" fmla="*/ 4861338 w 6858001"/>
              <a:gd name="connsiteY7" fmla="*/ 5692877 h 668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6689827">
                <a:moveTo>
                  <a:pt x="5692877" y="996950"/>
                </a:moveTo>
                <a:lnTo>
                  <a:pt x="1996663" y="996950"/>
                </a:lnTo>
                <a:lnTo>
                  <a:pt x="0" y="2993613"/>
                </a:lnTo>
                <a:lnTo>
                  <a:pt x="0" y="6689827"/>
                </a:lnTo>
                <a:close/>
                <a:moveTo>
                  <a:pt x="6858001" y="3696214"/>
                </a:moveTo>
                <a:lnTo>
                  <a:pt x="6858001" y="0"/>
                </a:lnTo>
                <a:lnTo>
                  <a:pt x="1165124" y="5692877"/>
                </a:lnTo>
                <a:lnTo>
                  <a:pt x="4861338" y="5692877"/>
                </a:lnTo>
                <a:close/>
              </a:path>
            </a:pathLst>
          </a:custGeom>
          <a:solidFill>
            <a:schemeClr val="bg1">
              <a:lumMod val="65000"/>
            </a:schemeClr>
          </a:solidFill>
        </p:spPr>
        <p:txBody>
          <a:bodyPr wrap="square">
            <a:noAutofit/>
          </a:bodyPr>
          <a:lstStyle/>
          <a:p>
            <a:endParaRPr lang="id-ID" dirty="0"/>
          </a:p>
        </p:txBody>
      </p:sp>
      <p:sp>
        <p:nvSpPr>
          <p:cNvPr id="8" name="Rectangle 7"/>
          <p:cNvSpPr/>
          <p:nvPr userDrawn="1"/>
        </p:nvSpPr>
        <p:spPr>
          <a:xfrm>
            <a:off x="5036457" y="6308725"/>
            <a:ext cx="2002972"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9" name="TextBox 8"/>
          <p:cNvSpPr txBox="1"/>
          <p:nvPr userDrawn="1"/>
        </p:nvSpPr>
        <p:spPr>
          <a:xfrm>
            <a:off x="10255646" y="6331808"/>
            <a:ext cx="1627369" cy="230832"/>
          </a:xfrm>
          <a:prstGeom prst="rect">
            <a:avLst/>
          </a:prstGeom>
          <a:noFill/>
        </p:spPr>
        <p:txBody>
          <a:bodyPr wrap="none" rtlCol="0">
            <a:spAutoFit/>
          </a:bodyPr>
          <a:lstStyle/>
          <a:p>
            <a:r>
              <a:rPr lang="en-US" sz="900" spc="300" dirty="0">
                <a:latin typeface="Gill Sans MT" panose="020B0502020104020203" pitchFamily="34" charset="0"/>
                <a:ea typeface="Liberation Sans" panose="020B0604020202020204" pitchFamily="34" charset="0"/>
                <a:cs typeface="Liberation Sans" panose="020B0604020202020204" pitchFamily="34" charset="0"/>
              </a:rPr>
              <a:t>www.website.com</a:t>
            </a:r>
            <a:endParaRPr lang="id-ID" sz="900" spc="300" dirty="0">
              <a:latin typeface="Gill Sans MT" panose="020B0502020104020203" pitchFamily="34" charset="0"/>
              <a:ea typeface="Liberation Sans" panose="020B0604020202020204" pitchFamily="34" charset="0"/>
              <a:cs typeface="Liberation Sans"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4361" y="6513514"/>
            <a:ext cx="4114800" cy="263525"/>
          </a:xfrm>
          <a:prstGeom prst="rect">
            <a:avLst/>
          </a:prstGeom>
        </p:spPr>
        <p:txBody>
          <a:bodyPr lIns="0" tIns="0" rIns="0" bIns="0" anchor="ctr" anchorCtr="0"/>
          <a:lstStyle>
            <a:lvl1pPr>
              <a:defRPr sz="1000">
                <a:solidFill>
                  <a:schemeClr val="bg1">
                    <a:lumMod val="65000"/>
                  </a:schemeClr>
                </a:solidFill>
              </a:defRPr>
            </a:lvl1pPr>
          </a:lstStyle>
          <a:p>
            <a:r>
              <a:rPr lang="en-GB" dirty="0"/>
              <a:t> </a:t>
            </a:r>
            <a:endParaRPr lang="en-GB" dirty="0"/>
          </a:p>
        </p:txBody>
      </p:sp>
      <p:sp>
        <p:nvSpPr>
          <p:cNvPr id="6" name="Slide Number Placeholder 5"/>
          <p:cNvSpPr>
            <a:spLocks noGrp="1"/>
          </p:cNvSpPr>
          <p:nvPr>
            <p:ph type="sldNum" sz="quarter" idx="12"/>
          </p:nvPr>
        </p:nvSpPr>
        <p:spPr>
          <a:xfrm>
            <a:off x="80962" y="6513514"/>
            <a:ext cx="338139" cy="263525"/>
          </a:xfrm>
          <a:prstGeom prst="rect">
            <a:avLst/>
          </a:prstGeom>
          <a:ln>
            <a:solidFill>
              <a:schemeClr val="bg1">
                <a:lumMod val="85000"/>
              </a:schemeClr>
            </a:solidFill>
          </a:ln>
        </p:spPr>
        <p:txBody>
          <a:bodyPr lIns="0" tIns="0" rIns="0" bIns="0" anchor="ctr" anchorCtr="0"/>
          <a:lstStyle>
            <a:lvl1pPr algn="ctr">
              <a:defRPr sz="1000">
                <a:solidFill>
                  <a:schemeClr val="bg1">
                    <a:lumMod val="65000"/>
                  </a:schemeClr>
                </a:solidFill>
              </a:defRPr>
            </a:lvl1pPr>
          </a:lstStyle>
          <a:p>
            <a:fld id="{F38B1AB7-65BE-463D-9AF3-0E306DDDB8CD}" type="slidenum">
              <a:rPr lang="en-GB" smtClean="0"/>
            </a:fld>
            <a:endParaRPr lang="en-GB"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6" name="矩形 5"/>
          <p:cNvSpPr/>
          <p:nvPr userDrawn="1"/>
        </p:nvSpPr>
        <p:spPr>
          <a:xfrm>
            <a:off x="0" y="0"/>
            <a:ext cx="12207744" cy="6858000"/>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4B452B1-9F4F-4EA8-94A1-5414B160D4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EDC3A4-E354-4857-A97A-CF1B62207BA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452B1-9F4F-4EA8-94A1-5414B160D4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DC3A4-E354-4857-A97A-CF1B62207B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4.xml"/><Relationship Id="rId2" Type="http://schemas.openxmlformats.org/officeDocument/2006/relationships/image" Target="../media/image2.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9" name="矩形 8"/>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2356485" y="2965450"/>
            <a:ext cx="7479665" cy="9220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互联网科技通用模板</a:t>
            </a:r>
            <a:endParaRPr kumimoji="0" lang="zh-CN" altLang="en-US" sz="54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4591547" y="1908085"/>
            <a:ext cx="3008905" cy="119888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202X</a:t>
            </a:r>
            <a:endParaRPr kumimoji="0" lang="en-US" altLang="zh-CN" sz="7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3410585" y="4570363"/>
            <a:ext cx="5598942"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汇报人：好客模板  汇报时间：</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202X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年</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XX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月</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XX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日</a:t>
            </a:r>
            <a:endPar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9"/>
          <p:cNvSpPr/>
          <p:nvPr/>
        </p:nvSpPr>
        <p:spPr>
          <a:xfrm>
            <a:off x="3410585" y="3961130"/>
            <a:ext cx="5372100" cy="295978"/>
          </a:xfrm>
          <a:prstGeom prst="rect">
            <a:avLst/>
          </a:prstGeom>
        </p:spPr>
        <p:txBody>
          <a:bodyPr wrap="square">
            <a:spAutoFit/>
          </a:bodyPr>
          <a:lstStyle/>
          <a:p>
            <a:pPr marL="0" marR="0" lvl="0" indent="0" algn="ctr"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S</a:t>
            </a:r>
            <a:r>
              <a:rPr kumimoji="0"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end sincere blessings and warm greetings to my friends whom I miss so much.</a:t>
            </a:r>
            <a:endParaRPr kumimoji="0"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10" name="直接连接符 9"/>
          <p:cNvCxnSpPr/>
          <p:nvPr/>
        </p:nvCxnSpPr>
        <p:spPr>
          <a:xfrm>
            <a:off x="2660650" y="3922130"/>
            <a:ext cx="6870700" cy="0"/>
          </a:xfrm>
          <a:prstGeom prst="line">
            <a:avLst/>
          </a:prstGeom>
          <a:ln w="25400">
            <a:solidFill>
              <a:srgbClr val="6AE7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1"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bldLvl="0" animBg="1"/>
      <p:bldP spid="4" grpId="0"/>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14" name="矩形 13"/>
          <p:cNvSpPr/>
          <p:nvPr/>
        </p:nvSpPr>
        <p:spPr>
          <a:xfrm>
            <a:off x="-15744" y="0"/>
            <a:ext cx="12207744" cy="6858000"/>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 name="Group 24"/>
          <p:cNvGrpSpPr/>
          <p:nvPr/>
        </p:nvGrpSpPr>
        <p:grpSpPr>
          <a:xfrm>
            <a:off x="702766" y="1483742"/>
            <a:ext cx="5300737" cy="2753071"/>
            <a:chOff x="645337" y="5111738"/>
            <a:chExt cx="12104560" cy="6286806"/>
          </a:xfrm>
        </p:grpSpPr>
        <p:pic>
          <p:nvPicPr>
            <p:cNvPr id="4" name="Picture 2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337" y="5111738"/>
              <a:ext cx="12104560" cy="6286806"/>
            </a:xfrm>
            <a:prstGeom prst="rect">
              <a:avLst/>
            </a:prstGeom>
          </p:spPr>
        </p:pic>
        <p:sp>
          <p:nvSpPr>
            <p:cNvPr id="5" name="Rectangle 26"/>
            <p:cNvSpPr/>
            <p:nvPr/>
          </p:nvSpPr>
          <p:spPr>
            <a:xfrm>
              <a:off x="2646948" y="5400747"/>
              <a:ext cx="8112480" cy="5138916"/>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90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27"/>
          <p:cNvGrpSpPr/>
          <p:nvPr/>
        </p:nvGrpSpPr>
        <p:grpSpPr>
          <a:xfrm>
            <a:off x="6381283" y="1483742"/>
            <a:ext cx="5300737" cy="2753071"/>
            <a:chOff x="645337" y="5111738"/>
            <a:chExt cx="12104560" cy="6286806"/>
          </a:xfrm>
        </p:grpSpPr>
        <p:pic>
          <p:nvPicPr>
            <p:cNvPr id="7" name="Picture 2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5337" y="5111738"/>
              <a:ext cx="12104560" cy="6286806"/>
            </a:xfrm>
            <a:prstGeom prst="rect">
              <a:avLst/>
            </a:prstGeom>
          </p:spPr>
        </p:pic>
        <p:sp>
          <p:nvSpPr>
            <p:cNvPr id="8" name="Rectangle 30"/>
            <p:cNvSpPr/>
            <p:nvPr/>
          </p:nvSpPr>
          <p:spPr>
            <a:xfrm>
              <a:off x="2646948" y="5400747"/>
              <a:ext cx="8112480" cy="5138916"/>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en-US" sz="90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8" name="矩形 17"/>
          <p:cNvSpPr/>
          <p:nvPr/>
        </p:nvSpPr>
        <p:spPr>
          <a:xfrm>
            <a:off x="1579296" y="1610303"/>
            <a:ext cx="3552556" cy="225039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a:off x="7257813" y="1619854"/>
            <a:ext cx="3552556" cy="225039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34"/>
          <p:cNvSpPr txBox="1"/>
          <p:nvPr/>
        </p:nvSpPr>
        <p:spPr>
          <a:xfrm>
            <a:off x="926970" y="4676572"/>
            <a:ext cx="4757291" cy="1725729"/>
          </a:xfrm>
          <a:prstGeom prst="rect">
            <a:avLst/>
          </a:prstGeom>
          <a:noFill/>
        </p:spPr>
        <p:txBody>
          <a:bodyPr wrap="square" rtlCol="0">
            <a:spAutoFit/>
          </a:bodyPr>
          <a:lstStyle/>
          <a:p>
            <a:pPr defTabSz="913765">
              <a:lnSpc>
                <a:spcPct val="150000"/>
              </a:lnSpc>
            </a:pP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endPar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endParaRPr>
          </a:p>
        </p:txBody>
      </p:sp>
      <p:sp>
        <p:nvSpPr>
          <p:cNvPr id="17" name="TextBox 10"/>
          <p:cNvSpPr txBox="1"/>
          <p:nvPr/>
        </p:nvSpPr>
        <p:spPr>
          <a:xfrm>
            <a:off x="6766589" y="4676572"/>
            <a:ext cx="4757291" cy="1725729"/>
          </a:xfrm>
          <a:prstGeom prst="rect">
            <a:avLst/>
          </a:prstGeom>
          <a:noFill/>
        </p:spPr>
        <p:txBody>
          <a:bodyPr wrap="square" rtlCol="0">
            <a:spAutoFit/>
          </a:bodyPr>
          <a:lstStyle/>
          <a:p>
            <a:pPr defTabSz="913765">
              <a:lnSpc>
                <a:spcPct val="150000"/>
              </a:lnSpc>
            </a:pP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点击添加内容文字点击添加内容文字点击添加内容文字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a:t>
            </a:r>
            <a:r>
              <a:rPr lang="zh-CN" alt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点击添加内容文字</a:t>
            </a:r>
            <a:r>
              <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rPr>
              <a:t> organization and creativity. </a:t>
            </a:r>
            <a:endParaRPr lang="en-US" sz="1200" dirty="0">
              <a:solidFill>
                <a:srgbClr val="6AE7FF"/>
              </a:solidFill>
              <a:latin typeface="FZHei-B01S" panose="02010601030101010101" pitchFamily="2" charset="-122"/>
              <a:ea typeface="FZHei-B01S" panose="02010601030101010101" pitchFamily="2" charset="-122"/>
              <a:cs typeface="Montserrat Light" panose="00000400000000000000" charset="0"/>
              <a:sym typeface="FZHei-B01S" panose="02010601030101010101" pitchFamily="2" charset="-122"/>
            </a:endParaRPr>
          </a:p>
        </p:txBody>
      </p:sp>
      <p:grpSp>
        <p:nvGrpSpPr>
          <p:cNvPr id="20" name="组合 19"/>
          <p:cNvGrpSpPr/>
          <p:nvPr/>
        </p:nvGrpSpPr>
        <p:grpSpPr>
          <a:xfrm>
            <a:off x="0" y="212725"/>
            <a:ext cx="809625" cy="565150"/>
            <a:chOff x="0" y="212725"/>
            <a:chExt cx="809625" cy="565150"/>
          </a:xfrm>
        </p:grpSpPr>
        <p:sp>
          <p:nvSpPr>
            <p:cNvPr id="21" name="矩形 2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组合 21"/>
            <p:cNvGrpSpPr/>
            <p:nvPr/>
          </p:nvGrpSpPr>
          <p:grpSpPr>
            <a:xfrm>
              <a:off x="245745" y="213360"/>
              <a:ext cx="563880" cy="563880"/>
              <a:chOff x="276225" y="213360"/>
              <a:chExt cx="563880" cy="563880"/>
            </a:xfrm>
            <a:solidFill>
              <a:schemeClr val="accent2"/>
            </a:solidFill>
          </p:grpSpPr>
          <p:sp>
            <p:nvSpPr>
              <p:cNvPr id="23" name="矩形 2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椭圆 2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5" name="文本框 2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16" grpId="0"/>
      <p:bldP spid="17"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8" name="矩形 27"/>
          <p:cNvSpPr/>
          <p:nvPr/>
        </p:nvSpPr>
        <p:spPr>
          <a:xfrm>
            <a:off x="0" y="0"/>
            <a:ext cx="12207744" cy="6858000"/>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4"/>
          <p:cNvSpPr txBox="1"/>
          <p:nvPr/>
        </p:nvSpPr>
        <p:spPr>
          <a:xfrm>
            <a:off x="1829012" y="1844472"/>
            <a:ext cx="18466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6" name="Rectangle 15"/>
          <p:cNvSpPr/>
          <p:nvPr/>
        </p:nvSpPr>
        <p:spPr>
          <a:xfrm>
            <a:off x="1829012" y="2284200"/>
            <a:ext cx="3584246" cy="798039"/>
          </a:xfrm>
          <a:prstGeom prst="rect">
            <a:avLst/>
          </a:prstGeom>
        </p:spPr>
        <p:txBody>
          <a:bodyPr wrap="square" lIns="0" tIns="0" rIns="0" bIns="0">
            <a:spAutoFit/>
          </a:bodyPr>
          <a:lstStyle/>
          <a:p>
            <a:pPr algn="just">
              <a:lnSpc>
                <a:spcPct val="150000"/>
              </a:lnSpc>
              <a:defRPr/>
            </a:pPr>
            <a:r>
              <a:rPr kumimoji="0" lang="zh-CN" altLang="en-US"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a:t>
            </a: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内容文字点击添加内容文字点击添加内容文字点击添加内容文字点击添加内容文字点击添加内容文字点击添加内容文字</a:t>
            </a:r>
            <a:endParaRPr lang="en-GB" altLang="zh-CN"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9" name="TextBox 18"/>
          <p:cNvSpPr txBox="1"/>
          <p:nvPr/>
        </p:nvSpPr>
        <p:spPr>
          <a:xfrm>
            <a:off x="1829012" y="4856868"/>
            <a:ext cx="1846659" cy="276999"/>
          </a:xfrm>
          <a:prstGeom prst="rect">
            <a:avLst/>
          </a:prstGeom>
          <a:noFill/>
        </p:spPr>
        <p:txBody>
          <a:bodyPr wrap="none" lIns="0" tIns="0" rIns="0" bIns="0" rtlCol="0">
            <a:spAutoFit/>
          </a:bodyPr>
          <a:lstStyle/>
          <a:p>
            <a:pPr lvl="0">
              <a:defRPr/>
            </a:pPr>
            <a:r>
              <a:rPr lang="zh-CN" altLang="en-US"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en-US" altLang="zh-CN"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19"/>
          <p:cNvSpPr/>
          <p:nvPr/>
        </p:nvSpPr>
        <p:spPr>
          <a:xfrm>
            <a:off x="1829012" y="5296596"/>
            <a:ext cx="3584246" cy="798039"/>
          </a:xfrm>
          <a:prstGeom prst="rect">
            <a:avLst/>
          </a:prstGeom>
        </p:spPr>
        <p:txBody>
          <a:bodyPr wrap="square" lIns="0" tIns="0" rIns="0" bIns="0">
            <a:spAutoFit/>
          </a:bodyPr>
          <a:lstStyle/>
          <a:p>
            <a:pPr algn="just">
              <a:lnSpc>
                <a:spcPct val="150000"/>
              </a:lnSpc>
              <a:defRPr/>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点击添加内容文字点击添加内容文字点击添加内容文字点击添加内容文字点击添加内容文字点击添加内容文字点击添加内容文字</a:t>
            </a:r>
            <a:endParaRPr lang="en-GB" altLang="zh-CN"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2" name="TextBox 21"/>
          <p:cNvSpPr txBox="1"/>
          <p:nvPr/>
        </p:nvSpPr>
        <p:spPr>
          <a:xfrm>
            <a:off x="1829012" y="3361066"/>
            <a:ext cx="1846659" cy="276999"/>
          </a:xfrm>
          <a:prstGeom prst="rect">
            <a:avLst/>
          </a:prstGeom>
          <a:noFill/>
        </p:spPr>
        <p:txBody>
          <a:bodyPr wrap="none" lIns="0" tIns="0" rIns="0" bIns="0" rtlCol="0">
            <a:spAutoFit/>
          </a:bodyPr>
          <a:lstStyle/>
          <a:p>
            <a:pPr lvl="0">
              <a:defRPr/>
            </a:pPr>
            <a:r>
              <a:rPr lang="zh-CN" altLang="en-US"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en-US" altLang="zh-CN"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Rectangle 22"/>
          <p:cNvSpPr/>
          <p:nvPr/>
        </p:nvSpPr>
        <p:spPr>
          <a:xfrm>
            <a:off x="1829012" y="3800794"/>
            <a:ext cx="3584246" cy="798039"/>
          </a:xfrm>
          <a:prstGeom prst="rect">
            <a:avLst/>
          </a:prstGeom>
        </p:spPr>
        <p:txBody>
          <a:bodyPr wrap="square" lIns="0" tIns="0" rIns="0" bIns="0">
            <a:spAutoFit/>
          </a:bodyPr>
          <a:lstStyle/>
          <a:p>
            <a:pPr algn="just">
              <a:lnSpc>
                <a:spcPct val="150000"/>
              </a:lnSpc>
              <a:defRPr/>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点击添加内容文字点击添加内容文字点击添加内容文字点击添加内容文字点击添加内容文字点击添加内容文字点击添加内容文字</a:t>
            </a:r>
            <a:endParaRPr lang="en-GB" altLang="zh-CN"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Group 4"/>
          <p:cNvGrpSpPr/>
          <p:nvPr/>
        </p:nvGrpSpPr>
        <p:grpSpPr>
          <a:xfrm>
            <a:off x="850689" y="2001947"/>
            <a:ext cx="755662" cy="755662"/>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705"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35" tIns="45718" rIns="91435" bIns="4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 name="Group 7"/>
          <p:cNvGrpSpPr/>
          <p:nvPr/>
        </p:nvGrpSpPr>
        <p:grpSpPr>
          <a:xfrm>
            <a:off x="850689" y="5003947"/>
            <a:ext cx="755662" cy="755662"/>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705"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35" tIns="45718" rIns="91435" bIns="4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5"/>
          <p:cNvGrpSpPr/>
          <p:nvPr/>
        </p:nvGrpSpPr>
        <p:grpSpPr>
          <a:xfrm>
            <a:off x="850689" y="3502947"/>
            <a:ext cx="755662" cy="755662"/>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705"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35" tIns="45718" rIns="91435" bIns="4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4" name="Rectangle 13"/>
          <p:cNvSpPr/>
          <p:nvPr/>
        </p:nvSpPr>
        <p:spPr>
          <a:xfrm>
            <a:off x="6301509" y="1572218"/>
            <a:ext cx="5136770" cy="458718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705"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1" name="组合 30"/>
          <p:cNvGrpSpPr/>
          <p:nvPr/>
        </p:nvGrpSpPr>
        <p:grpSpPr>
          <a:xfrm>
            <a:off x="0" y="212725"/>
            <a:ext cx="809625" cy="565150"/>
            <a:chOff x="0" y="212725"/>
            <a:chExt cx="809625" cy="565150"/>
          </a:xfrm>
        </p:grpSpPr>
        <p:sp>
          <p:nvSpPr>
            <p:cNvPr id="32" name="矩形 31"/>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3" name="组合 32"/>
            <p:cNvGrpSpPr/>
            <p:nvPr/>
          </p:nvGrpSpPr>
          <p:grpSpPr>
            <a:xfrm>
              <a:off x="245745" y="213360"/>
              <a:ext cx="563880" cy="563880"/>
              <a:chOff x="276225" y="213360"/>
              <a:chExt cx="563880" cy="563880"/>
            </a:xfrm>
            <a:solidFill>
              <a:schemeClr val="accent2"/>
            </a:solidFill>
          </p:grpSpPr>
          <p:sp>
            <p:nvSpPr>
              <p:cNvPr id="35" name="矩形 34"/>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6" name="椭圆 35"/>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7" name="文本框 26"/>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P spid="19" grpId="0"/>
      <p:bldP spid="20" grpId="0"/>
      <p:bldP spid="22" grpId="0"/>
      <p:bldP spid="23" grpId="0"/>
      <p:bldP spid="14"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799408" y="1857069"/>
            <a:ext cx="4045360" cy="484398"/>
            <a:chOff x="1693635" y="1528540"/>
            <a:chExt cx="4045360" cy="484397"/>
          </a:xfrm>
        </p:grpSpPr>
        <p:sp>
          <p:nvSpPr>
            <p:cNvPr id="66" name="Rectangle 65"/>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TextBox 66"/>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8" name="Rounded Rectangle 8"/>
          <p:cNvSpPr/>
          <p:nvPr/>
        </p:nvSpPr>
        <p:spPr>
          <a:xfrm>
            <a:off x="1161636" y="1898991"/>
            <a:ext cx="604435" cy="5773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01.</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9" name="Group 68"/>
          <p:cNvGrpSpPr/>
          <p:nvPr/>
        </p:nvGrpSpPr>
        <p:grpSpPr>
          <a:xfrm>
            <a:off x="1799408" y="2864665"/>
            <a:ext cx="4045360" cy="484398"/>
            <a:chOff x="1693635" y="1528540"/>
            <a:chExt cx="4045360" cy="484397"/>
          </a:xfrm>
        </p:grpSpPr>
        <p:sp>
          <p:nvSpPr>
            <p:cNvPr id="70" name="Rectangle 69"/>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TextBox 70"/>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2" name="Rounded Rectangle 40"/>
          <p:cNvSpPr/>
          <p:nvPr/>
        </p:nvSpPr>
        <p:spPr>
          <a:xfrm>
            <a:off x="1161636" y="2906587"/>
            <a:ext cx="604435" cy="57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02.</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73" name="Group 72"/>
          <p:cNvGrpSpPr/>
          <p:nvPr/>
        </p:nvGrpSpPr>
        <p:grpSpPr>
          <a:xfrm>
            <a:off x="1799408" y="3878010"/>
            <a:ext cx="4045360" cy="484398"/>
            <a:chOff x="1693635" y="1528540"/>
            <a:chExt cx="4045360" cy="484397"/>
          </a:xfrm>
        </p:grpSpPr>
        <p:sp>
          <p:nvSpPr>
            <p:cNvPr id="74" name="Rectangle 73"/>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5" name="TextBox 74"/>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6" name="Rounded Rectangle 44"/>
          <p:cNvSpPr/>
          <p:nvPr/>
        </p:nvSpPr>
        <p:spPr>
          <a:xfrm>
            <a:off x="1161636" y="3919931"/>
            <a:ext cx="604435" cy="57731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03.</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77" name="Group 76"/>
          <p:cNvGrpSpPr/>
          <p:nvPr/>
        </p:nvGrpSpPr>
        <p:grpSpPr>
          <a:xfrm>
            <a:off x="1799408" y="4891356"/>
            <a:ext cx="4045360" cy="484398"/>
            <a:chOff x="1693635" y="1528540"/>
            <a:chExt cx="4045360" cy="484397"/>
          </a:xfrm>
        </p:grpSpPr>
        <p:sp>
          <p:nvSpPr>
            <p:cNvPr id="78" name="Rectangle 77"/>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9" name="TextBox 78"/>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0" name="Rounded Rectangle 48"/>
          <p:cNvSpPr/>
          <p:nvPr/>
        </p:nvSpPr>
        <p:spPr>
          <a:xfrm>
            <a:off x="1161636" y="4933276"/>
            <a:ext cx="604435" cy="57731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04.</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1" name="Group 80"/>
          <p:cNvGrpSpPr/>
          <p:nvPr/>
        </p:nvGrpSpPr>
        <p:grpSpPr>
          <a:xfrm>
            <a:off x="7213600" y="1857069"/>
            <a:ext cx="4045360" cy="484398"/>
            <a:chOff x="1693635" y="1528540"/>
            <a:chExt cx="4045360" cy="484397"/>
          </a:xfrm>
        </p:grpSpPr>
        <p:sp>
          <p:nvSpPr>
            <p:cNvPr id="82" name="Rectangle 81"/>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TextBox 82"/>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4" name="Rounded Rectangle 52"/>
          <p:cNvSpPr/>
          <p:nvPr/>
        </p:nvSpPr>
        <p:spPr>
          <a:xfrm>
            <a:off x="6575828" y="1898991"/>
            <a:ext cx="604435" cy="57731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05.</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5" name="Group 84"/>
          <p:cNvGrpSpPr/>
          <p:nvPr/>
        </p:nvGrpSpPr>
        <p:grpSpPr>
          <a:xfrm>
            <a:off x="7213600" y="2864665"/>
            <a:ext cx="4045360" cy="484398"/>
            <a:chOff x="1693635" y="1528540"/>
            <a:chExt cx="4045360" cy="484397"/>
          </a:xfrm>
        </p:grpSpPr>
        <p:sp>
          <p:nvSpPr>
            <p:cNvPr id="86" name="Rectangle 85"/>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TextBox 86"/>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8" name="Rounded Rectangle 56"/>
          <p:cNvSpPr/>
          <p:nvPr/>
        </p:nvSpPr>
        <p:spPr>
          <a:xfrm>
            <a:off x="6575828" y="2906587"/>
            <a:ext cx="604435" cy="57731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06.</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9" name="Group 88"/>
          <p:cNvGrpSpPr/>
          <p:nvPr/>
        </p:nvGrpSpPr>
        <p:grpSpPr>
          <a:xfrm>
            <a:off x="7213600" y="3878010"/>
            <a:ext cx="4045360" cy="484398"/>
            <a:chOff x="1693635" y="1528540"/>
            <a:chExt cx="4045360" cy="484397"/>
          </a:xfrm>
        </p:grpSpPr>
        <p:sp>
          <p:nvSpPr>
            <p:cNvPr id="90" name="Rectangle 89"/>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1" name="TextBox 90"/>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2" name="Rounded Rectangle 60"/>
          <p:cNvSpPr/>
          <p:nvPr/>
        </p:nvSpPr>
        <p:spPr>
          <a:xfrm>
            <a:off x="6575828" y="3919931"/>
            <a:ext cx="604435" cy="57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07.</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93" name="Group 92"/>
          <p:cNvGrpSpPr/>
          <p:nvPr/>
        </p:nvGrpSpPr>
        <p:grpSpPr>
          <a:xfrm>
            <a:off x="7213600" y="4891356"/>
            <a:ext cx="4045360" cy="484398"/>
            <a:chOff x="1693635" y="1528540"/>
            <a:chExt cx="4045360" cy="484397"/>
          </a:xfrm>
        </p:grpSpPr>
        <p:sp>
          <p:nvSpPr>
            <p:cNvPr id="94" name="Rectangle 93"/>
            <p:cNvSpPr/>
            <p:nvPr/>
          </p:nvSpPr>
          <p:spPr>
            <a:xfrm>
              <a:off x="1698398" y="1766716"/>
              <a:ext cx="4040597" cy="246221"/>
            </a:xfrm>
            <a:prstGeom prst="rect">
              <a:avLst/>
            </a:prstGeom>
          </p:spPr>
          <p:txBody>
            <a:bodyPr wrap="square">
              <a:spAutoFit/>
            </a:bodyPr>
            <a:lstStyle/>
            <a:p>
              <a:r>
                <a:rPr lang="zh-CN" altLang="en-US"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5" name="TextBox 94"/>
            <p:cNvSpPr txBox="1"/>
            <p:nvPr/>
          </p:nvSpPr>
          <p:spPr>
            <a:xfrm>
              <a:off x="1693635" y="1528540"/>
              <a:ext cx="2971800" cy="338553"/>
            </a:xfrm>
            <a:prstGeom prst="rect">
              <a:avLst/>
            </a:prstGeom>
            <a:noFill/>
          </p:spPr>
          <p:txBody>
            <a:bodyPr wrap="square" rtlCol="0">
              <a:spAutoFit/>
            </a:bodyPr>
            <a:lstStyle/>
            <a:p>
              <a:r>
                <a:rPr lang="zh-CN" altLang="en-US"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6" name="Rounded Rectangle 64"/>
          <p:cNvSpPr/>
          <p:nvPr/>
        </p:nvSpPr>
        <p:spPr>
          <a:xfrm>
            <a:off x="6575828" y="4933276"/>
            <a:ext cx="604435" cy="57731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08.</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6" name="组合 35"/>
          <p:cNvGrpSpPr/>
          <p:nvPr/>
        </p:nvGrpSpPr>
        <p:grpSpPr>
          <a:xfrm>
            <a:off x="0" y="212725"/>
            <a:ext cx="809625" cy="565150"/>
            <a:chOff x="0" y="212725"/>
            <a:chExt cx="809625" cy="565150"/>
          </a:xfrm>
        </p:grpSpPr>
        <p:sp>
          <p:nvSpPr>
            <p:cNvPr id="37" name="矩形 36"/>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8" name="组合 37"/>
            <p:cNvGrpSpPr/>
            <p:nvPr/>
          </p:nvGrpSpPr>
          <p:grpSpPr>
            <a:xfrm>
              <a:off x="245745" y="213360"/>
              <a:ext cx="563880" cy="563880"/>
              <a:chOff x="276225" y="213360"/>
              <a:chExt cx="563880" cy="563880"/>
            </a:xfrm>
            <a:solidFill>
              <a:schemeClr val="accent2"/>
            </a:solidFill>
          </p:grpSpPr>
          <p:sp>
            <p:nvSpPr>
              <p:cNvPr id="39" name="矩形 38"/>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0" name="椭圆 39"/>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41" name="文本框 40"/>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00"/>
                                        <p:tgtEl>
                                          <p:spTgt spid="6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down)">
                                      <p:cBhvr>
                                        <p:cTn id="23" dur="500"/>
                                        <p:tgtEl>
                                          <p:spTgt spid="7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00"/>
                                        <p:tgtEl>
                                          <p:spTgt spid="7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down)">
                                      <p:cBhvr>
                                        <p:cTn id="31" dur="500"/>
                                        <p:tgtEl>
                                          <p:spTgt spid="8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down)">
                                      <p:cBhvr>
                                        <p:cTn id="35" dur="500"/>
                                        <p:tgtEl>
                                          <p:spTgt spid="7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down)">
                                      <p:cBhvr>
                                        <p:cTn id="39" dur="500"/>
                                        <p:tgtEl>
                                          <p:spTgt spid="8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down)">
                                      <p:cBhvr>
                                        <p:cTn id="43" dur="500"/>
                                        <p:tgtEl>
                                          <p:spTgt spid="8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down)">
                                      <p:cBhvr>
                                        <p:cTn id="47" dur="500"/>
                                        <p:tgtEl>
                                          <p:spTgt spid="88"/>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00"/>
                                        <p:tgtEl>
                                          <p:spTgt spid="92"/>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down)">
                                      <p:cBhvr>
                                        <p:cTn id="59" dur="500"/>
                                        <p:tgtEl>
                                          <p:spTgt spid="89"/>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down)">
                                      <p:cBhvr>
                                        <p:cTn id="63" dur="500"/>
                                        <p:tgtEl>
                                          <p:spTgt spid="96"/>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down)">
                                      <p:cBhvr>
                                        <p:cTn id="67" dur="500"/>
                                        <p:tgtEl>
                                          <p:spTgt spid="93"/>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P spid="76" grpId="0" animBg="1"/>
      <p:bldP spid="80" grpId="0" animBg="1"/>
      <p:bldP spid="84" grpId="0" animBg="1"/>
      <p:bldP spid="88" grpId="0" animBg="1"/>
      <p:bldP spid="92" grpId="0" animBg="1"/>
      <p:bldP spid="96"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76425" y="2644775"/>
            <a:ext cx="1513205"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03</a:t>
            </a:r>
            <a:endPar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4110355" y="2760980"/>
            <a:ext cx="3735705" cy="460375"/>
          </a:xfrm>
          <a:prstGeom prst="rect">
            <a:avLst/>
          </a:prstGeom>
          <a:noFill/>
        </p:spPr>
        <p:txBody>
          <a:bodyPr wrap="square" rtlCol="0">
            <a:spAutoFit/>
          </a:bodyPr>
          <a:lstStyle/>
          <a:p>
            <a:pPr lvl="0">
              <a:defRPr/>
            </a:pPr>
            <a:r>
              <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后续工作目标</a:t>
            </a:r>
            <a:endPar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9" name="矩形 358"/>
          <p:cNvSpPr/>
          <p:nvPr/>
        </p:nvSpPr>
        <p:spPr>
          <a:xfrm>
            <a:off x="4110355" y="3336290"/>
            <a:ext cx="5001260" cy="613694"/>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For our ever-lasting friendship, send sincere blessings and warm greetings to my friends whom I miss so much.</a:t>
            </a:r>
            <a:endParaRPr kumimoji="0" lang="zh-CN" altLang="en-US" sz="1200" b="0"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randombar(horizontal)">
                                      <p:cBhvr>
                                        <p:cTn id="27" dur="500"/>
                                        <p:tgtEl>
                                          <p:spTgt spid="35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p:bldP spid="3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41487" y="2721305"/>
            <a:ext cx="1728391" cy="1728391"/>
          </a:xfrm>
          <a:prstGeom prst="ellipse">
            <a:avLst/>
          </a:prstGeom>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FZHei-B01S" panose="02010601030101010101" pitchFamily="2" charset="-122"/>
                <a:ea typeface="FZHei-B01S" panose="02010601030101010101" pitchFamily="2" charset="-122"/>
                <a:sym typeface="FZHei-B01S" panose="02010601030101010101" pitchFamily="2" charset="-122"/>
              </a:rPr>
              <a:t>S</a:t>
            </a:r>
            <a:endParaRPr lang="en-GB" sz="4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 name="Oval 3"/>
          <p:cNvSpPr/>
          <p:nvPr/>
        </p:nvSpPr>
        <p:spPr>
          <a:xfrm>
            <a:off x="5932170" y="2685221"/>
            <a:ext cx="1728391" cy="1728391"/>
          </a:xfrm>
          <a:prstGeom prst="ellipse">
            <a:avLst/>
          </a:prstGeom>
          <a:solidFill>
            <a:schemeClr val="accent2"/>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FZHei-B01S" panose="02010601030101010101" pitchFamily="2" charset="-122"/>
                <a:ea typeface="FZHei-B01S" panose="02010601030101010101" pitchFamily="2" charset="-122"/>
                <a:sym typeface="FZHei-B01S" panose="02010601030101010101" pitchFamily="2" charset="-122"/>
              </a:rPr>
              <a:t>W</a:t>
            </a:r>
            <a:endParaRPr lang="en-GB" sz="4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Oval 4"/>
          <p:cNvSpPr/>
          <p:nvPr/>
        </p:nvSpPr>
        <p:spPr>
          <a:xfrm>
            <a:off x="4486829" y="2721303"/>
            <a:ext cx="1728391" cy="1728391"/>
          </a:xfrm>
          <a:prstGeom prst="ellipse">
            <a:avLst/>
          </a:prstGeom>
          <a:solidFill>
            <a:schemeClr val="accent5"/>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FZHei-B01S" panose="02010601030101010101" pitchFamily="2" charset="-122"/>
                <a:ea typeface="FZHei-B01S" panose="02010601030101010101" pitchFamily="2" charset="-122"/>
                <a:sym typeface="FZHei-B01S" panose="02010601030101010101" pitchFamily="2" charset="-122"/>
              </a:rPr>
              <a:t>O</a:t>
            </a:r>
            <a:endParaRPr lang="en-GB" sz="4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 name="Oval 5"/>
          <p:cNvSpPr/>
          <p:nvPr/>
        </p:nvSpPr>
        <p:spPr>
          <a:xfrm>
            <a:off x="7377510" y="2685219"/>
            <a:ext cx="1728391" cy="1728391"/>
          </a:xfrm>
          <a:prstGeom prst="ellipse">
            <a:avLst/>
          </a:prstGeom>
          <a:solidFill>
            <a:schemeClr val="accent6"/>
          </a:solidFill>
          <a:ln>
            <a:noFill/>
          </a:ln>
          <a:effectLst>
            <a:outerShdw blurRad="215900" dist="165100" dir="5400000" sx="23000" sy="23000"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FZHei-B01S" panose="02010601030101010101" pitchFamily="2" charset="-122"/>
                <a:ea typeface="FZHei-B01S" panose="02010601030101010101" pitchFamily="2" charset="-122"/>
                <a:sym typeface="FZHei-B01S" panose="02010601030101010101" pitchFamily="2" charset="-122"/>
              </a:rPr>
              <a:t>T</a:t>
            </a:r>
            <a:endParaRPr lang="en-GB" sz="40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Group 9"/>
          <p:cNvGrpSpPr/>
          <p:nvPr/>
        </p:nvGrpSpPr>
        <p:grpSpPr>
          <a:xfrm>
            <a:off x="5375729" y="1657351"/>
            <a:ext cx="1063952" cy="1063952"/>
            <a:chOff x="5109029" y="1657350"/>
            <a:chExt cx="1063952" cy="1063952"/>
          </a:xfrm>
        </p:grpSpPr>
        <p:cxnSp>
          <p:nvCxnSpPr>
            <p:cNvPr id="8" name="Straight Connector 7"/>
            <p:cNvCxnSpPr/>
            <p:nvPr/>
          </p:nvCxnSpPr>
          <p:spPr>
            <a:xfrm flipV="1">
              <a:off x="5109029" y="1657350"/>
              <a:ext cx="0" cy="106395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V="1">
              <a:off x="5641005" y="1144424"/>
              <a:ext cx="0" cy="106395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5400000" flipH="1">
            <a:off x="5732411" y="4413609"/>
            <a:ext cx="1063952" cy="1063952"/>
            <a:chOff x="5109029" y="1657350"/>
            <a:chExt cx="1063952" cy="1063952"/>
          </a:xfrm>
        </p:grpSpPr>
        <p:cxnSp>
          <p:nvCxnSpPr>
            <p:cNvPr id="12" name="Straight Connector 11"/>
            <p:cNvCxnSpPr/>
            <p:nvPr/>
          </p:nvCxnSpPr>
          <p:spPr>
            <a:xfrm flipV="1">
              <a:off x="5109029" y="1657350"/>
              <a:ext cx="0" cy="10639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V="1">
              <a:off x="5641005" y="1144424"/>
              <a:ext cx="0" cy="10639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9105900" y="3585497"/>
            <a:ext cx="6400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01407" y="3585497"/>
            <a:ext cx="6400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86877" y="1734530"/>
            <a:ext cx="2118975" cy="529697"/>
          </a:xfrm>
          <a:prstGeom prst="rect">
            <a:avLst/>
          </a:prstGeom>
        </p:spPr>
        <p:txBody>
          <a:bodyPr wrap="square">
            <a:spAutoFit/>
          </a:bodyPr>
          <a:lstStyle/>
          <a:p>
            <a:pPr>
              <a:lnSpc>
                <a:spcPct val="150000"/>
              </a:lnSpc>
            </a:pPr>
            <a:r>
              <a:rPr lang="zh-CN" altLang="en-US"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点击添加标题点击添加标题点击添加标题点击添加标题点击添加标题</a:t>
            </a:r>
            <a:endParaRPr lang="en-IN"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1" name="TextBox 20"/>
          <p:cNvSpPr txBox="1"/>
          <p:nvPr/>
        </p:nvSpPr>
        <p:spPr>
          <a:xfrm>
            <a:off x="9745982" y="3450186"/>
            <a:ext cx="886781" cy="338554"/>
          </a:xfrm>
          <a:prstGeom prst="rect">
            <a:avLst/>
          </a:prstGeom>
          <a:noFill/>
        </p:spPr>
        <p:txBody>
          <a:bodyPr wrap="none" rtlCol="0">
            <a:spAutoFit/>
          </a:bodyPr>
          <a:lstStyle/>
          <a:p>
            <a:r>
              <a:rPr lang="en-GB"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Threats</a:t>
            </a:r>
            <a:endParaRPr lang="en-IN"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2" name="Rectangle 21"/>
          <p:cNvSpPr/>
          <p:nvPr/>
        </p:nvSpPr>
        <p:spPr>
          <a:xfrm>
            <a:off x="9768363" y="3664865"/>
            <a:ext cx="2118975" cy="529697"/>
          </a:xfrm>
          <a:prstGeom prst="rect">
            <a:avLst/>
          </a:prstGeom>
        </p:spPr>
        <p:txBody>
          <a:bodyPr wrap="square">
            <a:spAutoFit/>
          </a:bodyPr>
          <a:lstStyle/>
          <a:p>
            <a:pPr>
              <a:lnSpc>
                <a:spcPct val="150000"/>
              </a:lnSpc>
            </a:pPr>
            <a:r>
              <a:rPr lang="zh-CN" altLang="en-US"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点击添加标题点击添加标题点击添加标题点击添加标题点击添加标题</a:t>
            </a:r>
            <a:endParaRPr lang="en-IN"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3" name="TextBox 22"/>
          <p:cNvSpPr txBox="1"/>
          <p:nvPr/>
        </p:nvSpPr>
        <p:spPr>
          <a:xfrm>
            <a:off x="4426190" y="5175092"/>
            <a:ext cx="1152880" cy="338554"/>
          </a:xfrm>
          <a:prstGeom prst="rect">
            <a:avLst/>
          </a:prstGeom>
          <a:noFill/>
        </p:spPr>
        <p:txBody>
          <a:bodyPr wrap="none" rtlCol="0">
            <a:spAutoFit/>
          </a:bodyPr>
          <a:lstStyle/>
          <a:p>
            <a:pPr algn="r"/>
            <a:r>
              <a:rPr lang="en-GB"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Weakness</a:t>
            </a:r>
            <a:endParaRPr lang="en-IN"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4" name="Rectangle 23"/>
          <p:cNvSpPr/>
          <p:nvPr/>
        </p:nvSpPr>
        <p:spPr>
          <a:xfrm>
            <a:off x="3491286" y="5380453"/>
            <a:ext cx="2118975" cy="529697"/>
          </a:xfrm>
          <a:prstGeom prst="rect">
            <a:avLst/>
          </a:prstGeom>
        </p:spPr>
        <p:txBody>
          <a:bodyPr wrap="square">
            <a:spAutoFit/>
          </a:bodyPr>
          <a:lstStyle/>
          <a:p>
            <a:pPr algn="r">
              <a:lnSpc>
                <a:spcPct val="150000"/>
              </a:lnSpc>
            </a:pPr>
            <a:r>
              <a:rPr lang="zh-CN" altLang="en-US"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点击添加标题点击添加标题点击添加标题点击添加标题点击添加标题</a:t>
            </a:r>
            <a:endParaRPr lang="en-IN"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5" name="TextBox 24"/>
          <p:cNvSpPr txBox="1"/>
          <p:nvPr/>
        </p:nvSpPr>
        <p:spPr>
          <a:xfrm>
            <a:off x="1388159" y="3450186"/>
            <a:ext cx="968535" cy="338554"/>
          </a:xfrm>
          <a:prstGeom prst="rect">
            <a:avLst/>
          </a:prstGeom>
          <a:noFill/>
        </p:spPr>
        <p:txBody>
          <a:bodyPr wrap="none" rtlCol="0">
            <a:spAutoFit/>
          </a:bodyPr>
          <a:lstStyle/>
          <a:p>
            <a:pPr algn="r"/>
            <a:r>
              <a:rPr lang="en-GB"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Strength</a:t>
            </a:r>
            <a:endParaRPr lang="en-IN" sz="1600" b="1"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26" name="Rectangle 25"/>
          <p:cNvSpPr/>
          <p:nvPr/>
        </p:nvSpPr>
        <p:spPr>
          <a:xfrm>
            <a:off x="268910" y="3655546"/>
            <a:ext cx="2118975" cy="529697"/>
          </a:xfrm>
          <a:prstGeom prst="rect">
            <a:avLst/>
          </a:prstGeom>
        </p:spPr>
        <p:txBody>
          <a:bodyPr wrap="square">
            <a:spAutoFit/>
          </a:bodyPr>
          <a:lstStyle/>
          <a:p>
            <a:pPr algn="r">
              <a:lnSpc>
                <a:spcPct val="150000"/>
              </a:lnSpc>
            </a:pPr>
            <a:r>
              <a:rPr lang="zh-CN" altLang="en-US"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点击添加标题点击添加标题点击添加标题点击添加标题点击添加标题</a:t>
            </a:r>
            <a:endParaRPr lang="en-IN" sz="1000" dirty="0">
              <a:solidFill>
                <a:srgbClr val="6AE7FF"/>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grpSp>
        <p:nvGrpSpPr>
          <p:cNvPr id="27" name="组合 26"/>
          <p:cNvGrpSpPr/>
          <p:nvPr/>
        </p:nvGrpSpPr>
        <p:grpSpPr>
          <a:xfrm>
            <a:off x="0" y="212725"/>
            <a:ext cx="809625" cy="565150"/>
            <a:chOff x="0" y="212725"/>
            <a:chExt cx="809625" cy="565150"/>
          </a:xfrm>
        </p:grpSpPr>
        <p:sp>
          <p:nvSpPr>
            <p:cNvPr id="28" name="矩形 27"/>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29" name="组合 28"/>
            <p:cNvGrpSpPr/>
            <p:nvPr/>
          </p:nvGrpSpPr>
          <p:grpSpPr>
            <a:xfrm>
              <a:off x="245745" y="213360"/>
              <a:ext cx="563880" cy="563880"/>
              <a:chOff x="276225" y="213360"/>
              <a:chExt cx="563880" cy="563880"/>
            </a:xfrm>
            <a:solidFill>
              <a:schemeClr val="accent2"/>
            </a:solidFill>
          </p:grpSpPr>
          <p:sp>
            <p:nvSpPr>
              <p:cNvPr id="30" name="矩形 29"/>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1" name="椭圆 30"/>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2" name="文本框 31"/>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0" grpId="0"/>
      <p:bldP spid="21" grpId="0"/>
      <p:bldP spid="22" grpId="0"/>
      <p:bldP spid="23" grpId="0"/>
      <p:bldP spid="24" grpId="0"/>
      <p:bldP spid="25" grpId="0"/>
      <p:bldP spid="26"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33" name="矩形 32"/>
          <p:cNvSpPr/>
          <p:nvPr/>
        </p:nvSpPr>
        <p:spPr>
          <a:xfrm>
            <a:off x="0" y="0"/>
            <a:ext cx="12207744" cy="6858000"/>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rot="10800000" flipV="1">
            <a:off x="1" y="1085533"/>
            <a:ext cx="7030402" cy="4686934"/>
          </a:xfrm>
        </p:spPr>
      </p:pic>
      <p:sp>
        <p:nvSpPr>
          <p:cNvPr id="27" name="Rectangle 26"/>
          <p:cNvSpPr/>
          <p:nvPr/>
        </p:nvSpPr>
        <p:spPr>
          <a:xfrm>
            <a:off x="2016789" y="5835650"/>
            <a:ext cx="707989" cy="1022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9" name="TextBox 28"/>
          <p:cNvSpPr txBox="1"/>
          <p:nvPr/>
        </p:nvSpPr>
        <p:spPr>
          <a:xfrm>
            <a:off x="7300998" y="1989138"/>
            <a:ext cx="43307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点击添加标题文字</a:t>
            </a:r>
            <a:endParaRPr kumimoji="0" lang="id-ID" sz="3600" b="1"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30" name="TextBox 29"/>
          <p:cNvSpPr txBox="1"/>
          <p:nvPr/>
        </p:nvSpPr>
        <p:spPr>
          <a:xfrm>
            <a:off x="7300998" y="3253659"/>
            <a:ext cx="14382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Your Subtitle Here</a:t>
            </a:r>
            <a:endParaRPr kumimoji="0" lang="id-ID"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31" name="Rectangle 30"/>
          <p:cNvSpPr/>
          <p:nvPr/>
        </p:nvSpPr>
        <p:spPr>
          <a:xfrm>
            <a:off x="7300998" y="3594850"/>
            <a:ext cx="4140428" cy="964303"/>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a:t>
            </a:r>
            <a:r>
              <a:rPr lang="zh-CN" altLang="en-US" sz="1200" dirty="0">
                <a:solidFill>
                  <a:srgbClr val="6AE7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内容文字点击添加内容文字点击添加内容文字点击添加内容文字点击添加内容文字点击添加内容文字点击添加内容文字点击添加内容文字点击添加内容文字点击添加内容文字点击添加内容文字点击添加内容文字</a:t>
            </a:r>
            <a:endParaRPr lang="en-US" altLang="zh-CN" sz="1200" dirty="0">
              <a:solidFill>
                <a:srgbClr val="6AE7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cxnSp>
        <p:nvCxnSpPr>
          <p:cNvPr id="26" name="Straight Connector 25"/>
          <p:cNvCxnSpPr/>
          <p:nvPr/>
        </p:nvCxnSpPr>
        <p:spPr>
          <a:xfrm flipH="1" flipV="1">
            <a:off x="3887257" y="14978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92740" y="4876731"/>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0" y="212725"/>
            <a:ext cx="809625" cy="565150"/>
            <a:chOff x="0" y="212725"/>
            <a:chExt cx="809625" cy="565150"/>
          </a:xfrm>
        </p:grpSpPr>
        <p:sp>
          <p:nvSpPr>
            <p:cNvPr id="35" name="矩形 34"/>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6" name="组合 35"/>
            <p:cNvGrpSpPr/>
            <p:nvPr/>
          </p:nvGrpSpPr>
          <p:grpSpPr>
            <a:xfrm>
              <a:off x="245745" y="213360"/>
              <a:ext cx="563880" cy="563880"/>
              <a:chOff x="276225" y="213360"/>
              <a:chExt cx="563880" cy="563880"/>
            </a:xfrm>
            <a:solidFill>
              <a:schemeClr val="accent2"/>
            </a:solidFill>
          </p:grpSpPr>
          <p:sp>
            <p:nvSpPr>
              <p:cNvPr id="37" name="矩形 36"/>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8" name="椭圆 37"/>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9" name="文本框 38"/>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0" name="Rectangle 30"/>
          <p:cNvSpPr/>
          <p:nvPr/>
        </p:nvSpPr>
        <p:spPr>
          <a:xfrm>
            <a:off x="7300998" y="5036382"/>
            <a:ext cx="4140428" cy="964303"/>
          </a:xfrm>
          <a:prstGeom prst="rect">
            <a:avLst/>
          </a:prstGeom>
        </p:spPr>
        <p:txBody>
          <a:bodyPr wrap="square">
            <a:spAutoFit/>
          </a:bodyPr>
          <a:lstStyle/>
          <a:p>
            <a:pPr>
              <a:lnSpc>
                <a:spcPct val="120000"/>
              </a:lnSpc>
              <a:defRPr/>
            </a:pPr>
            <a:r>
              <a:rPr kumimoji="0" lang="zh-CN" altLang="en-US"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a:t>
            </a:r>
            <a:r>
              <a:rPr lang="zh-CN" altLang="en-US" sz="1200" dirty="0">
                <a:solidFill>
                  <a:srgbClr val="6AE7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内容文字点击添加内容文字点击添加内容文字点击添加内容文字点击添加内容文字点击添加内容文字点击添加内容文字点击添加内容文字点击添加内容文字点击添加内容文字点击添加内容文字点击添加内容文字</a:t>
            </a:r>
            <a:endParaRPr lang="en-US" altLang="zh-CN" sz="1200" dirty="0">
              <a:solidFill>
                <a:srgbClr val="6AE7FF"/>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randombar(horizontal)">
                                      <p:cBhvr>
                                        <p:cTn id="47" dur="500"/>
                                        <p:tgtEl>
                                          <p:spTgt spid="34"/>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29" grpId="0"/>
      <p:bldP spid="30" grpId="0"/>
      <p:bldP spid="31"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3483005" y="769694"/>
            <a:ext cx="52959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Playfair Display SC" charset="0"/>
                <a:sym typeface="FZHei-B01S" panose="02010601030101010101" pitchFamily="2" charset="-122"/>
              </a:rPr>
              <a:t>MEET OUR</a:t>
            </a:r>
            <a:endParaRPr kumimoji="0" lang="en-US" sz="30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Playfair Display SC" charset="0"/>
              <a:sym typeface="FZHei-B01S"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Playfair Display SC" charset="0"/>
                <a:sym typeface="FZHei-B01S" panose="02010601030101010101" pitchFamily="2" charset="-122"/>
              </a:rPr>
              <a:t>AWESOME TEAM</a:t>
            </a:r>
            <a:endParaRPr kumimoji="0" lang="en-US" sz="30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Playfair Display SC" charset="0"/>
              <a:sym typeface="FZHei-B01S" panose="02010601030101010101" pitchFamily="2" charset="-122"/>
            </a:endParaRPr>
          </a:p>
        </p:txBody>
      </p:sp>
      <p:sp>
        <p:nvSpPr>
          <p:cNvPr id="3" name="TextBox 26"/>
          <p:cNvSpPr txBox="1"/>
          <p:nvPr/>
        </p:nvSpPr>
        <p:spPr>
          <a:xfrm>
            <a:off x="4710668" y="1781653"/>
            <a:ext cx="2815802" cy="278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9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Semi" charset="0"/>
                <a:sym typeface="FZHei-B01S" panose="02010601030101010101" pitchFamily="2" charset="-122"/>
              </a:rPr>
              <a:t>WRITE SOMETHING HERE</a:t>
            </a:r>
            <a:endParaRPr kumimoji="0" lang="en-US" sz="9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Semi" charset="0"/>
              <a:sym typeface="FZHei-B01S" panose="02010601030101010101" pitchFamily="2" charset="-122"/>
            </a:endParaRPr>
          </a:p>
        </p:txBody>
      </p:sp>
      <p:sp>
        <p:nvSpPr>
          <p:cNvPr id="4" name="Rectangle 8"/>
          <p:cNvSpPr/>
          <p:nvPr/>
        </p:nvSpPr>
        <p:spPr>
          <a:xfrm>
            <a:off x="1846586" y="2724912"/>
            <a:ext cx="1956816" cy="19568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 name="Rectangle 33"/>
          <p:cNvSpPr/>
          <p:nvPr/>
        </p:nvSpPr>
        <p:spPr>
          <a:xfrm>
            <a:off x="4052657" y="2724912"/>
            <a:ext cx="1956816" cy="19568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6" name="Rectangle 34"/>
          <p:cNvSpPr/>
          <p:nvPr/>
        </p:nvSpPr>
        <p:spPr>
          <a:xfrm>
            <a:off x="6258727" y="2724912"/>
            <a:ext cx="1956816" cy="19568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7" name="Rectangle 35"/>
          <p:cNvSpPr/>
          <p:nvPr/>
        </p:nvSpPr>
        <p:spPr>
          <a:xfrm>
            <a:off x="8464798" y="2724912"/>
            <a:ext cx="1956816" cy="19568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36"/>
          <p:cNvSpPr txBox="1"/>
          <p:nvPr/>
        </p:nvSpPr>
        <p:spPr>
          <a:xfrm>
            <a:off x="1900539" y="5297790"/>
            <a:ext cx="1837721" cy="6694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endParaRPr kumimoji="0" 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9" name="Rectangle 37"/>
          <p:cNvSpPr/>
          <p:nvPr/>
        </p:nvSpPr>
        <p:spPr>
          <a:xfrm>
            <a:off x="2150532" y="4864917"/>
            <a:ext cx="12875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MR JAMES</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BOND</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10" name="TextBox 38"/>
          <p:cNvSpPr txBox="1"/>
          <p:nvPr/>
        </p:nvSpPr>
        <p:spPr>
          <a:xfrm>
            <a:off x="4107521" y="5297790"/>
            <a:ext cx="1837721" cy="6694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endParaRPr kumimoji="0" 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11" name="Rectangle 39"/>
          <p:cNvSpPr/>
          <p:nvPr/>
        </p:nvSpPr>
        <p:spPr>
          <a:xfrm>
            <a:off x="4357513" y="4864917"/>
            <a:ext cx="12875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MR JAMES</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BOND</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12" name="TextBox 41"/>
          <p:cNvSpPr txBox="1"/>
          <p:nvPr/>
        </p:nvSpPr>
        <p:spPr>
          <a:xfrm>
            <a:off x="6317907" y="5297790"/>
            <a:ext cx="1837721" cy="6694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endParaRPr kumimoji="0" 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13" name="Rectangle 42"/>
          <p:cNvSpPr/>
          <p:nvPr/>
        </p:nvSpPr>
        <p:spPr>
          <a:xfrm>
            <a:off x="6567899" y="4864917"/>
            <a:ext cx="12875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MR JAMES</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BOND</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14" name="TextBox 44"/>
          <p:cNvSpPr txBox="1"/>
          <p:nvPr/>
        </p:nvSpPr>
        <p:spPr>
          <a:xfrm>
            <a:off x="8542633" y="5297790"/>
            <a:ext cx="1837721" cy="6694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endParaRPr kumimoji="0" lang="en-US" sz="125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15" name="Rectangle 45"/>
          <p:cNvSpPr/>
          <p:nvPr/>
        </p:nvSpPr>
        <p:spPr>
          <a:xfrm>
            <a:off x="8792626" y="4864917"/>
            <a:ext cx="12875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MR JAMES</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BOND</a:t>
            </a:r>
            <a:endParaRPr kumimoji="0" lang="en-US" sz="1200" b="1"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grpSp>
        <p:nvGrpSpPr>
          <p:cNvPr id="20" name="组合 19"/>
          <p:cNvGrpSpPr/>
          <p:nvPr/>
        </p:nvGrpSpPr>
        <p:grpSpPr>
          <a:xfrm>
            <a:off x="0" y="212725"/>
            <a:ext cx="809625" cy="565150"/>
            <a:chOff x="0" y="212725"/>
            <a:chExt cx="809625" cy="565150"/>
          </a:xfrm>
        </p:grpSpPr>
        <p:sp>
          <p:nvSpPr>
            <p:cNvPr id="21" name="矩形 2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组合 21"/>
            <p:cNvGrpSpPr/>
            <p:nvPr/>
          </p:nvGrpSpPr>
          <p:grpSpPr>
            <a:xfrm>
              <a:off x="245745" y="213360"/>
              <a:ext cx="563880" cy="563880"/>
              <a:chOff x="276225" y="213360"/>
              <a:chExt cx="563880" cy="563880"/>
            </a:xfrm>
            <a:solidFill>
              <a:schemeClr val="accent2"/>
            </a:solidFill>
          </p:grpSpPr>
          <p:sp>
            <p:nvSpPr>
              <p:cNvPr id="23" name="矩形 2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椭圆 2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5" name="文本框 2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p:bldP spid="10" grpId="0"/>
      <p:bldP spid="11" grpId="0"/>
      <p:bldP spid="12" grpId="0"/>
      <p:bldP spid="13" grpId="0"/>
      <p:bldP spid="14" grpId="0"/>
      <p:bldP spid="15"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กลุ่ม 36866"/>
          <p:cNvGrpSpPr/>
          <p:nvPr/>
        </p:nvGrpSpPr>
        <p:grpSpPr>
          <a:xfrm>
            <a:off x="2899570" y="1562100"/>
            <a:ext cx="6625431" cy="4300539"/>
            <a:chOff x="5568951" y="3698875"/>
            <a:chExt cx="13250862" cy="8601075"/>
          </a:xfrm>
        </p:grpSpPr>
        <p:sp>
          <p:nvSpPr>
            <p:cNvPr id="14" name="Freeform 6"/>
            <p:cNvSpPr/>
            <p:nvPr/>
          </p:nvSpPr>
          <p:spPr bwMode="auto">
            <a:xfrm>
              <a:off x="16568738" y="8682038"/>
              <a:ext cx="2232025" cy="1144588"/>
            </a:xfrm>
            <a:custGeom>
              <a:avLst/>
              <a:gdLst>
                <a:gd name="T0" fmla="*/ 0 w 1406"/>
                <a:gd name="T1" fmla="*/ 0 h 721"/>
                <a:gd name="T2" fmla="*/ 0 w 1406"/>
                <a:gd name="T3" fmla="*/ 721 h 721"/>
                <a:gd name="T4" fmla="*/ 976 w 1406"/>
                <a:gd name="T5" fmla="*/ 721 h 721"/>
                <a:gd name="T6" fmla="*/ 1406 w 1406"/>
                <a:gd name="T7" fmla="*/ 0 h 721"/>
                <a:gd name="T8" fmla="*/ 0 w 1406"/>
                <a:gd name="T9" fmla="*/ 0 h 721"/>
              </a:gdLst>
              <a:ahLst/>
              <a:cxnLst>
                <a:cxn ang="0">
                  <a:pos x="T0" y="T1"/>
                </a:cxn>
                <a:cxn ang="0">
                  <a:pos x="T2" y="T3"/>
                </a:cxn>
                <a:cxn ang="0">
                  <a:pos x="T4" y="T5"/>
                </a:cxn>
                <a:cxn ang="0">
                  <a:pos x="T6" y="T7"/>
                </a:cxn>
                <a:cxn ang="0">
                  <a:pos x="T8" y="T9"/>
                </a:cxn>
              </a:cxnLst>
              <a:rect l="0" t="0" r="r" b="b"/>
              <a:pathLst>
                <a:path w="1406" h="721">
                  <a:moveTo>
                    <a:pt x="0" y="0"/>
                  </a:moveTo>
                  <a:lnTo>
                    <a:pt x="0" y="721"/>
                  </a:lnTo>
                  <a:lnTo>
                    <a:pt x="976" y="721"/>
                  </a:lnTo>
                  <a:lnTo>
                    <a:pt x="1406" y="0"/>
                  </a:lnTo>
                  <a:lnTo>
                    <a:pt x="0" y="0"/>
                  </a:lnTo>
                  <a:close/>
                </a:path>
              </a:pathLst>
            </a:custGeom>
            <a:solidFill>
              <a:schemeClr val="accent2"/>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7"/>
            <p:cNvSpPr/>
            <p:nvPr/>
          </p:nvSpPr>
          <p:spPr bwMode="auto">
            <a:xfrm>
              <a:off x="13006388" y="8682038"/>
              <a:ext cx="3451225" cy="1144588"/>
            </a:xfrm>
            <a:custGeom>
              <a:avLst/>
              <a:gdLst>
                <a:gd name="T0" fmla="*/ 0 w 187"/>
                <a:gd name="T1" fmla="*/ 62 h 62"/>
                <a:gd name="T2" fmla="*/ 187 w 187"/>
                <a:gd name="T3" fmla="*/ 62 h 62"/>
                <a:gd name="T4" fmla="*/ 187 w 187"/>
                <a:gd name="T5" fmla="*/ 0 h 62"/>
                <a:gd name="T6" fmla="*/ 27 w 187"/>
                <a:gd name="T7" fmla="*/ 0 h 62"/>
                <a:gd name="T8" fmla="*/ 0 w 187"/>
                <a:gd name="T9" fmla="*/ 62 h 62"/>
              </a:gdLst>
              <a:ahLst/>
              <a:cxnLst>
                <a:cxn ang="0">
                  <a:pos x="T0" y="T1"/>
                </a:cxn>
                <a:cxn ang="0">
                  <a:pos x="T2" y="T3"/>
                </a:cxn>
                <a:cxn ang="0">
                  <a:pos x="T4" y="T5"/>
                </a:cxn>
                <a:cxn ang="0">
                  <a:pos x="T6" y="T7"/>
                </a:cxn>
                <a:cxn ang="0">
                  <a:pos x="T8" y="T9"/>
                </a:cxn>
              </a:cxnLst>
              <a:rect l="0" t="0" r="r" b="b"/>
              <a:pathLst>
                <a:path w="187" h="62">
                  <a:moveTo>
                    <a:pt x="0" y="62"/>
                  </a:moveTo>
                  <a:cubicBezTo>
                    <a:pt x="187" y="62"/>
                    <a:pt x="187" y="62"/>
                    <a:pt x="187" y="62"/>
                  </a:cubicBezTo>
                  <a:cubicBezTo>
                    <a:pt x="187" y="0"/>
                    <a:pt x="187" y="0"/>
                    <a:pt x="187" y="0"/>
                  </a:cubicBezTo>
                  <a:cubicBezTo>
                    <a:pt x="27" y="0"/>
                    <a:pt x="27" y="0"/>
                    <a:pt x="27" y="0"/>
                  </a:cubicBezTo>
                  <a:cubicBezTo>
                    <a:pt x="17" y="23"/>
                    <a:pt x="8" y="43"/>
                    <a:pt x="0" y="62"/>
                  </a:cubicBezTo>
                  <a:close/>
                </a:path>
              </a:pathLst>
            </a:custGeom>
            <a:solidFill>
              <a:schemeClr val="accent2"/>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8"/>
            <p:cNvSpPr/>
            <p:nvPr/>
          </p:nvSpPr>
          <p:spPr bwMode="auto">
            <a:xfrm>
              <a:off x="16568738" y="3810000"/>
              <a:ext cx="2251075" cy="1144588"/>
            </a:xfrm>
            <a:custGeom>
              <a:avLst/>
              <a:gdLst>
                <a:gd name="T0" fmla="*/ 0 w 1418"/>
                <a:gd name="T1" fmla="*/ 0 h 721"/>
                <a:gd name="T2" fmla="*/ 0 w 1418"/>
                <a:gd name="T3" fmla="*/ 721 h 721"/>
                <a:gd name="T4" fmla="*/ 988 w 1418"/>
                <a:gd name="T5" fmla="*/ 721 h 721"/>
                <a:gd name="T6" fmla="*/ 1418 w 1418"/>
                <a:gd name="T7" fmla="*/ 0 h 721"/>
                <a:gd name="T8" fmla="*/ 0 w 1418"/>
                <a:gd name="T9" fmla="*/ 0 h 721"/>
              </a:gdLst>
              <a:ahLst/>
              <a:cxnLst>
                <a:cxn ang="0">
                  <a:pos x="T0" y="T1"/>
                </a:cxn>
                <a:cxn ang="0">
                  <a:pos x="T2" y="T3"/>
                </a:cxn>
                <a:cxn ang="0">
                  <a:pos x="T4" y="T5"/>
                </a:cxn>
                <a:cxn ang="0">
                  <a:pos x="T6" y="T7"/>
                </a:cxn>
                <a:cxn ang="0">
                  <a:pos x="T8" y="T9"/>
                </a:cxn>
              </a:cxnLst>
              <a:rect l="0" t="0" r="r" b="b"/>
              <a:pathLst>
                <a:path w="1418" h="721">
                  <a:moveTo>
                    <a:pt x="0" y="0"/>
                  </a:moveTo>
                  <a:lnTo>
                    <a:pt x="0" y="721"/>
                  </a:lnTo>
                  <a:lnTo>
                    <a:pt x="988" y="721"/>
                  </a:lnTo>
                  <a:lnTo>
                    <a:pt x="1418" y="0"/>
                  </a:lnTo>
                  <a:lnTo>
                    <a:pt x="0" y="0"/>
                  </a:lnTo>
                  <a:close/>
                </a:path>
              </a:pathLst>
            </a:cu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9"/>
            <p:cNvSpPr/>
            <p:nvPr/>
          </p:nvSpPr>
          <p:spPr bwMode="auto">
            <a:xfrm>
              <a:off x="11123613" y="3810000"/>
              <a:ext cx="5334000" cy="1144588"/>
            </a:xfrm>
            <a:custGeom>
              <a:avLst/>
              <a:gdLst>
                <a:gd name="T0" fmla="*/ 107 w 289"/>
                <a:gd name="T1" fmla="*/ 62 h 62"/>
                <a:gd name="T2" fmla="*/ 289 w 289"/>
                <a:gd name="T3" fmla="*/ 62 h 62"/>
                <a:gd name="T4" fmla="*/ 289 w 289"/>
                <a:gd name="T5" fmla="*/ 0 h 62"/>
                <a:gd name="T6" fmla="*/ 0 w 289"/>
                <a:gd name="T7" fmla="*/ 0 h 62"/>
                <a:gd name="T8" fmla="*/ 107 w 289"/>
                <a:gd name="T9" fmla="*/ 62 h 62"/>
              </a:gdLst>
              <a:ahLst/>
              <a:cxnLst>
                <a:cxn ang="0">
                  <a:pos x="T0" y="T1"/>
                </a:cxn>
                <a:cxn ang="0">
                  <a:pos x="T2" y="T3"/>
                </a:cxn>
                <a:cxn ang="0">
                  <a:pos x="T4" y="T5"/>
                </a:cxn>
                <a:cxn ang="0">
                  <a:pos x="T6" y="T7"/>
                </a:cxn>
                <a:cxn ang="0">
                  <a:pos x="T8" y="T9"/>
                </a:cxn>
              </a:cxnLst>
              <a:rect l="0" t="0" r="r" b="b"/>
              <a:pathLst>
                <a:path w="289" h="62">
                  <a:moveTo>
                    <a:pt x="107" y="62"/>
                  </a:moveTo>
                  <a:cubicBezTo>
                    <a:pt x="289" y="62"/>
                    <a:pt x="289" y="62"/>
                    <a:pt x="289" y="62"/>
                  </a:cubicBezTo>
                  <a:cubicBezTo>
                    <a:pt x="289" y="0"/>
                    <a:pt x="289" y="0"/>
                    <a:pt x="289" y="0"/>
                  </a:cubicBezTo>
                  <a:cubicBezTo>
                    <a:pt x="0" y="0"/>
                    <a:pt x="0" y="0"/>
                    <a:pt x="0" y="0"/>
                  </a:cubicBezTo>
                  <a:cubicBezTo>
                    <a:pt x="44" y="9"/>
                    <a:pt x="81" y="30"/>
                    <a:pt x="107" y="62"/>
                  </a:cubicBezTo>
                  <a:close/>
                </a:path>
              </a:pathLst>
            </a:cu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10"/>
            <p:cNvSpPr/>
            <p:nvPr/>
          </p:nvSpPr>
          <p:spPr bwMode="auto">
            <a:xfrm>
              <a:off x="16568738" y="5027613"/>
              <a:ext cx="2251075" cy="1144588"/>
            </a:xfrm>
            <a:custGeom>
              <a:avLst/>
              <a:gdLst>
                <a:gd name="T0" fmla="*/ 0 w 1418"/>
                <a:gd name="T1" fmla="*/ 0 h 721"/>
                <a:gd name="T2" fmla="*/ 0 w 1418"/>
                <a:gd name="T3" fmla="*/ 721 h 721"/>
                <a:gd name="T4" fmla="*/ 988 w 1418"/>
                <a:gd name="T5" fmla="*/ 721 h 721"/>
                <a:gd name="T6" fmla="*/ 1418 w 1418"/>
                <a:gd name="T7" fmla="*/ 0 h 721"/>
                <a:gd name="T8" fmla="*/ 0 w 1418"/>
                <a:gd name="T9" fmla="*/ 0 h 721"/>
              </a:gdLst>
              <a:ahLst/>
              <a:cxnLst>
                <a:cxn ang="0">
                  <a:pos x="T0" y="T1"/>
                </a:cxn>
                <a:cxn ang="0">
                  <a:pos x="T2" y="T3"/>
                </a:cxn>
                <a:cxn ang="0">
                  <a:pos x="T4" y="T5"/>
                </a:cxn>
                <a:cxn ang="0">
                  <a:pos x="T6" y="T7"/>
                </a:cxn>
                <a:cxn ang="0">
                  <a:pos x="T8" y="T9"/>
                </a:cxn>
              </a:cxnLst>
              <a:rect l="0" t="0" r="r" b="b"/>
              <a:pathLst>
                <a:path w="1418" h="721">
                  <a:moveTo>
                    <a:pt x="0" y="0"/>
                  </a:moveTo>
                  <a:lnTo>
                    <a:pt x="0" y="721"/>
                  </a:lnTo>
                  <a:lnTo>
                    <a:pt x="988" y="721"/>
                  </a:lnTo>
                  <a:lnTo>
                    <a:pt x="1418" y="0"/>
                  </a:lnTo>
                  <a:lnTo>
                    <a:pt x="0" y="0"/>
                  </a:ln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11"/>
            <p:cNvSpPr/>
            <p:nvPr/>
          </p:nvSpPr>
          <p:spPr bwMode="auto">
            <a:xfrm>
              <a:off x="13171488" y="5027613"/>
              <a:ext cx="3286125" cy="1144588"/>
            </a:xfrm>
            <a:custGeom>
              <a:avLst/>
              <a:gdLst>
                <a:gd name="T0" fmla="*/ 5 w 178"/>
                <a:gd name="T1" fmla="*/ 8 h 62"/>
                <a:gd name="T2" fmla="*/ 31 w 178"/>
                <a:gd name="T3" fmla="*/ 62 h 62"/>
                <a:gd name="T4" fmla="*/ 178 w 178"/>
                <a:gd name="T5" fmla="*/ 62 h 62"/>
                <a:gd name="T6" fmla="*/ 178 w 178"/>
                <a:gd name="T7" fmla="*/ 0 h 62"/>
                <a:gd name="T8" fmla="*/ 0 w 178"/>
                <a:gd name="T9" fmla="*/ 0 h 62"/>
                <a:gd name="T10" fmla="*/ 5 w 178"/>
                <a:gd name="T11" fmla="*/ 8 h 62"/>
              </a:gdLst>
              <a:ahLst/>
              <a:cxnLst>
                <a:cxn ang="0">
                  <a:pos x="T0" y="T1"/>
                </a:cxn>
                <a:cxn ang="0">
                  <a:pos x="T2" y="T3"/>
                </a:cxn>
                <a:cxn ang="0">
                  <a:pos x="T4" y="T5"/>
                </a:cxn>
                <a:cxn ang="0">
                  <a:pos x="T6" y="T7"/>
                </a:cxn>
                <a:cxn ang="0">
                  <a:pos x="T8" y="T9"/>
                </a:cxn>
                <a:cxn ang="0">
                  <a:pos x="T10" y="T11"/>
                </a:cxn>
              </a:cxnLst>
              <a:rect l="0" t="0" r="r" b="b"/>
              <a:pathLst>
                <a:path w="178" h="62">
                  <a:moveTo>
                    <a:pt x="5" y="8"/>
                  </a:moveTo>
                  <a:cubicBezTo>
                    <a:pt x="17" y="24"/>
                    <a:pt x="26" y="43"/>
                    <a:pt x="31" y="62"/>
                  </a:cubicBezTo>
                  <a:cubicBezTo>
                    <a:pt x="178" y="62"/>
                    <a:pt x="178" y="62"/>
                    <a:pt x="178" y="62"/>
                  </a:cubicBezTo>
                  <a:cubicBezTo>
                    <a:pt x="178" y="0"/>
                    <a:pt x="178" y="0"/>
                    <a:pt x="178" y="0"/>
                  </a:cubicBezTo>
                  <a:cubicBezTo>
                    <a:pt x="0" y="0"/>
                    <a:pt x="0" y="0"/>
                    <a:pt x="0" y="0"/>
                  </a:cubicBezTo>
                  <a:cubicBezTo>
                    <a:pt x="2" y="3"/>
                    <a:pt x="4" y="5"/>
                    <a:pt x="5" y="8"/>
                  </a:cubicBez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12"/>
            <p:cNvSpPr/>
            <p:nvPr/>
          </p:nvSpPr>
          <p:spPr bwMode="auto">
            <a:xfrm>
              <a:off x="16568738" y="7464425"/>
              <a:ext cx="2232025" cy="1144588"/>
            </a:xfrm>
            <a:custGeom>
              <a:avLst/>
              <a:gdLst>
                <a:gd name="T0" fmla="*/ 0 w 1406"/>
                <a:gd name="T1" fmla="*/ 0 h 721"/>
                <a:gd name="T2" fmla="*/ 0 w 1406"/>
                <a:gd name="T3" fmla="*/ 721 h 721"/>
                <a:gd name="T4" fmla="*/ 988 w 1406"/>
                <a:gd name="T5" fmla="*/ 721 h 721"/>
                <a:gd name="T6" fmla="*/ 1406 w 1406"/>
                <a:gd name="T7" fmla="*/ 0 h 721"/>
                <a:gd name="T8" fmla="*/ 0 w 1406"/>
                <a:gd name="T9" fmla="*/ 0 h 721"/>
              </a:gdLst>
              <a:ahLst/>
              <a:cxnLst>
                <a:cxn ang="0">
                  <a:pos x="T0" y="T1"/>
                </a:cxn>
                <a:cxn ang="0">
                  <a:pos x="T2" y="T3"/>
                </a:cxn>
                <a:cxn ang="0">
                  <a:pos x="T4" y="T5"/>
                </a:cxn>
                <a:cxn ang="0">
                  <a:pos x="T6" y="T7"/>
                </a:cxn>
                <a:cxn ang="0">
                  <a:pos x="T8" y="T9"/>
                </a:cxn>
              </a:cxnLst>
              <a:rect l="0" t="0" r="r" b="b"/>
              <a:pathLst>
                <a:path w="1406" h="721">
                  <a:moveTo>
                    <a:pt x="0" y="0"/>
                  </a:moveTo>
                  <a:lnTo>
                    <a:pt x="0" y="721"/>
                  </a:lnTo>
                  <a:lnTo>
                    <a:pt x="988" y="721"/>
                  </a:lnTo>
                  <a:lnTo>
                    <a:pt x="1406" y="0"/>
                  </a:lnTo>
                  <a:lnTo>
                    <a:pt x="0" y="0"/>
                  </a:lnTo>
                  <a:close/>
                </a:path>
              </a:pathLst>
            </a:cu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13"/>
            <p:cNvSpPr/>
            <p:nvPr/>
          </p:nvSpPr>
          <p:spPr bwMode="auto">
            <a:xfrm>
              <a:off x="13541376" y="7464425"/>
              <a:ext cx="2916238" cy="1144588"/>
            </a:xfrm>
            <a:custGeom>
              <a:avLst/>
              <a:gdLst>
                <a:gd name="T0" fmla="*/ 0 w 158"/>
                <a:gd name="T1" fmla="*/ 62 h 62"/>
                <a:gd name="T2" fmla="*/ 158 w 158"/>
                <a:gd name="T3" fmla="*/ 62 h 62"/>
                <a:gd name="T4" fmla="*/ 158 w 158"/>
                <a:gd name="T5" fmla="*/ 0 h 62"/>
                <a:gd name="T6" fmla="*/ 17 w 158"/>
                <a:gd name="T7" fmla="*/ 0 h 62"/>
                <a:gd name="T8" fmla="*/ 0 w 158"/>
                <a:gd name="T9" fmla="*/ 62 h 62"/>
              </a:gdLst>
              <a:ahLst/>
              <a:cxnLst>
                <a:cxn ang="0">
                  <a:pos x="T0" y="T1"/>
                </a:cxn>
                <a:cxn ang="0">
                  <a:pos x="T2" y="T3"/>
                </a:cxn>
                <a:cxn ang="0">
                  <a:pos x="T4" y="T5"/>
                </a:cxn>
                <a:cxn ang="0">
                  <a:pos x="T6" y="T7"/>
                </a:cxn>
                <a:cxn ang="0">
                  <a:pos x="T8" y="T9"/>
                </a:cxn>
              </a:cxnLst>
              <a:rect l="0" t="0" r="r" b="b"/>
              <a:pathLst>
                <a:path w="158" h="62">
                  <a:moveTo>
                    <a:pt x="0" y="62"/>
                  </a:moveTo>
                  <a:cubicBezTo>
                    <a:pt x="158" y="62"/>
                    <a:pt x="158" y="62"/>
                    <a:pt x="158" y="62"/>
                  </a:cubicBezTo>
                  <a:cubicBezTo>
                    <a:pt x="158" y="0"/>
                    <a:pt x="158" y="0"/>
                    <a:pt x="158" y="0"/>
                  </a:cubicBezTo>
                  <a:cubicBezTo>
                    <a:pt x="17" y="0"/>
                    <a:pt x="17" y="0"/>
                    <a:pt x="17" y="0"/>
                  </a:cubicBezTo>
                  <a:cubicBezTo>
                    <a:pt x="14" y="21"/>
                    <a:pt x="9" y="42"/>
                    <a:pt x="0" y="62"/>
                  </a:cubicBezTo>
                  <a:close/>
                </a:path>
              </a:pathLst>
            </a:cu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14"/>
            <p:cNvSpPr/>
            <p:nvPr/>
          </p:nvSpPr>
          <p:spPr bwMode="auto">
            <a:xfrm>
              <a:off x="16568738" y="6245225"/>
              <a:ext cx="2232025" cy="1144588"/>
            </a:xfrm>
            <a:custGeom>
              <a:avLst/>
              <a:gdLst>
                <a:gd name="T0" fmla="*/ 0 w 1406"/>
                <a:gd name="T1" fmla="*/ 0 h 721"/>
                <a:gd name="T2" fmla="*/ 0 w 1406"/>
                <a:gd name="T3" fmla="*/ 721 h 721"/>
                <a:gd name="T4" fmla="*/ 988 w 1406"/>
                <a:gd name="T5" fmla="*/ 721 h 721"/>
                <a:gd name="T6" fmla="*/ 1406 w 1406"/>
                <a:gd name="T7" fmla="*/ 0 h 721"/>
                <a:gd name="T8" fmla="*/ 0 w 1406"/>
                <a:gd name="T9" fmla="*/ 0 h 721"/>
              </a:gdLst>
              <a:ahLst/>
              <a:cxnLst>
                <a:cxn ang="0">
                  <a:pos x="T0" y="T1"/>
                </a:cxn>
                <a:cxn ang="0">
                  <a:pos x="T2" y="T3"/>
                </a:cxn>
                <a:cxn ang="0">
                  <a:pos x="T4" y="T5"/>
                </a:cxn>
                <a:cxn ang="0">
                  <a:pos x="T6" y="T7"/>
                </a:cxn>
                <a:cxn ang="0">
                  <a:pos x="T8" y="T9"/>
                </a:cxn>
              </a:cxnLst>
              <a:rect l="0" t="0" r="r" b="b"/>
              <a:pathLst>
                <a:path w="1406" h="721">
                  <a:moveTo>
                    <a:pt x="0" y="0"/>
                  </a:moveTo>
                  <a:lnTo>
                    <a:pt x="0" y="721"/>
                  </a:lnTo>
                  <a:lnTo>
                    <a:pt x="988" y="721"/>
                  </a:lnTo>
                  <a:lnTo>
                    <a:pt x="1406" y="0"/>
                  </a:lnTo>
                  <a:lnTo>
                    <a:pt x="0" y="0"/>
                  </a:lnTo>
                  <a:close/>
                </a:path>
              </a:pathLst>
            </a:custGeom>
            <a:solidFill>
              <a:schemeClr val="accent4"/>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6864" name="Freeform 15"/>
            <p:cNvSpPr/>
            <p:nvPr/>
          </p:nvSpPr>
          <p:spPr bwMode="auto">
            <a:xfrm>
              <a:off x="13762038" y="6245225"/>
              <a:ext cx="2695575" cy="1144588"/>
            </a:xfrm>
            <a:custGeom>
              <a:avLst/>
              <a:gdLst>
                <a:gd name="T0" fmla="*/ 5 w 146"/>
                <a:gd name="T1" fmla="*/ 62 h 62"/>
                <a:gd name="T2" fmla="*/ 146 w 146"/>
                <a:gd name="T3" fmla="*/ 62 h 62"/>
                <a:gd name="T4" fmla="*/ 146 w 146"/>
                <a:gd name="T5" fmla="*/ 0 h 62"/>
                <a:gd name="T6" fmla="*/ 0 w 146"/>
                <a:gd name="T7" fmla="*/ 0 h 62"/>
                <a:gd name="T8" fmla="*/ 5 w 146"/>
                <a:gd name="T9" fmla="*/ 62 h 62"/>
              </a:gdLst>
              <a:ahLst/>
              <a:cxnLst>
                <a:cxn ang="0">
                  <a:pos x="T0" y="T1"/>
                </a:cxn>
                <a:cxn ang="0">
                  <a:pos x="T2" y="T3"/>
                </a:cxn>
                <a:cxn ang="0">
                  <a:pos x="T4" y="T5"/>
                </a:cxn>
                <a:cxn ang="0">
                  <a:pos x="T6" y="T7"/>
                </a:cxn>
                <a:cxn ang="0">
                  <a:pos x="T8" y="T9"/>
                </a:cxn>
              </a:cxnLst>
              <a:rect l="0" t="0" r="r" b="b"/>
              <a:pathLst>
                <a:path w="146" h="62">
                  <a:moveTo>
                    <a:pt x="5" y="62"/>
                  </a:moveTo>
                  <a:cubicBezTo>
                    <a:pt x="146" y="62"/>
                    <a:pt x="146" y="62"/>
                    <a:pt x="146" y="62"/>
                  </a:cubicBezTo>
                  <a:cubicBezTo>
                    <a:pt x="146" y="0"/>
                    <a:pt x="146" y="0"/>
                    <a:pt x="146" y="0"/>
                  </a:cubicBezTo>
                  <a:cubicBezTo>
                    <a:pt x="0" y="0"/>
                    <a:pt x="0" y="0"/>
                    <a:pt x="0" y="0"/>
                  </a:cubicBezTo>
                  <a:cubicBezTo>
                    <a:pt x="5" y="20"/>
                    <a:pt x="7" y="41"/>
                    <a:pt x="5" y="62"/>
                  </a:cubicBezTo>
                  <a:close/>
                </a:path>
              </a:pathLst>
            </a:custGeom>
            <a:solidFill>
              <a:schemeClr val="accent4"/>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6865" name="Freeform 16"/>
            <p:cNvSpPr>
              <a:spLocks noEditPoints="1"/>
            </p:cNvSpPr>
            <p:nvPr/>
          </p:nvSpPr>
          <p:spPr bwMode="auto">
            <a:xfrm>
              <a:off x="5568951" y="3698875"/>
              <a:ext cx="8396288" cy="8601075"/>
            </a:xfrm>
            <a:custGeom>
              <a:avLst/>
              <a:gdLst>
                <a:gd name="T0" fmla="*/ 413 w 455"/>
                <a:gd name="T1" fmla="*/ 84 h 466"/>
                <a:gd name="T2" fmla="*/ 219 w 455"/>
                <a:gd name="T3" fmla="*/ 7 h 466"/>
                <a:gd name="T4" fmla="*/ 64 w 455"/>
                <a:gd name="T5" fmla="*/ 91 h 466"/>
                <a:gd name="T6" fmla="*/ 42 w 455"/>
                <a:gd name="T7" fmla="*/ 202 h 466"/>
                <a:gd name="T8" fmla="*/ 17 w 455"/>
                <a:gd name="T9" fmla="*/ 271 h 466"/>
                <a:gd name="T10" fmla="*/ 6 w 455"/>
                <a:gd name="T11" fmla="*/ 286 h 466"/>
                <a:gd name="T12" fmla="*/ 3 w 455"/>
                <a:gd name="T13" fmla="*/ 306 h 466"/>
                <a:gd name="T14" fmla="*/ 32 w 455"/>
                <a:gd name="T15" fmla="*/ 319 h 466"/>
                <a:gd name="T16" fmla="*/ 36 w 455"/>
                <a:gd name="T17" fmla="*/ 320 h 466"/>
                <a:gd name="T18" fmla="*/ 48 w 455"/>
                <a:gd name="T19" fmla="*/ 326 h 466"/>
                <a:gd name="T20" fmla="*/ 46 w 455"/>
                <a:gd name="T21" fmla="*/ 355 h 466"/>
                <a:gd name="T22" fmla="*/ 47 w 455"/>
                <a:gd name="T23" fmla="*/ 356 h 466"/>
                <a:gd name="T24" fmla="*/ 49 w 455"/>
                <a:gd name="T25" fmla="*/ 369 h 466"/>
                <a:gd name="T26" fmla="*/ 59 w 455"/>
                <a:gd name="T27" fmla="*/ 395 h 466"/>
                <a:gd name="T28" fmla="*/ 64 w 455"/>
                <a:gd name="T29" fmla="*/ 401 h 466"/>
                <a:gd name="T30" fmla="*/ 65 w 455"/>
                <a:gd name="T31" fmla="*/ 415 h 466"/>
                <a:gd name="T32" fmla="*/ 78 w 455"/>
                <a:gd name="T33" fmla="*/ 451 h 466"/>
                <a:gd name="T34" fmla="*/ 135 w 455"/>
                <a:gd name="T35" fmla="*/ 450 h 466"/>
                <a:gd name="T36" fmla="*/ 168 w 455"/>
                <a:gd name="T37" fmla="*/ 446 h 466"/>
                <a:gd name="T38" fmla="*/ 173 w 455"/>
                <a:gd name="T39" fmla="*/ 462 h 466"/>
                <a:gd name="T40" fmla="*/ 173 w 455"/>
                <a:gd name="T41" fmla="*/ 462 h 466"/>
                <a:gd name="T42" fmla="*/ 173 w 455"/>
                <a:gd name="T43" fmla="*/ 466 h 466"/>
                <a:gd name="T44" fmla="*/ 364 w 455"/>
                <a:gd name="T45" fmla="*/ 466 h 466"/>
                <a:gd name="T46" fmla="*/ 426 w 455"/>
                <a:gd name="T47" fmla="*/ 271 h 466"/>
                <a:gd name="T48" fmla="*/ 413 w 455"/>
                <a:gd name="T49" fmla="*/ 84 h 466"/>
                <a:gd name="T50" fmla="*/ 412 w 455"/>
                <a:gd name="T51" fmla="*/ 265 h 466"/>
                <a:gd name="T52" fmla="*/ 351 w 455"/>
                <a:gd name="T53" fmla="*/ 452 h 466"/>
                <a:gd name="T54" fmla="*/ 187 w 455"/>
                <a:gd name="T55" fmla="*/ 452 h 466"/>
                <a:gd name="T56" fmla="*/ 172 w 455"/>
                <a:gd name="T57" fmla="*/ 432 h 466"/>
                <a:gd name="T58" fmla="*/ 133 w 455"/>
                <a:gd name="T59" fmla="*/ 436 h 466"/>
                <a:gd name="T60" fmla="*/ 86 w 455"/>
                <a:gd name="T61" fmla="*/ 439 h 466"/>
                <a:gd name="T62" fmla="*/ 80 w 455"/>
                <a:gd name="T63" fmla="*/ 414 h 466"/>
                <a:gd name="T64" fmla="*/ 75 w 455"/>
                <a:gd name="T65" fmla="*/ 392 h 466"/>
                <a:gd name="T66" fmla="*/ 69 w 455"/>
                <a:gd name="T67" fmla="*/ 385 h 466"/>
                <a:gd name="T68" fmla="*/ 63 w 455"/>
                <a:gd name="T69" fmla="*/ 373 h 466"/>
                <a:gd name="T70" fmla="*/ 60 w 455"/>
                <a:gd name="T71" fmla="*/ 348 h 466"/>
                <a:gd name="T72" fmla="*/ 59 w 455"/>
                <a:gd name="T73" fmla="*/ 347 h 466"/>
                <a:gd name="T74" fmla="*/ 59 w 455"/>
                <a:gd name="T75" fmla="*/ 335 h 466"/>
                <a:gd name="T76" fmla="*/ 62 w 455"/>
                <a:gd name="T77" fmla="*/ 321 h 466"/>
                <a:gd name="T78" fmla="*/ 38 w 455"/>
                <a:gd name="T79" fmla="*/ 306 h 466"/>
                <a:gd name="T80" fmla="*/ 34 w 455"/>
                <a:gd name="T81" fmla="*/ 305 h 466"/>
                <a:gd name="T82" fmla="*/ 16 w 455"/>
                <a:gd name="T83" fmla="*/ 300 h 466"/>
                <a:gd name="T84" fmla="*/ 19 w 455"/>
                <a:gd name="T85" fmla="*/ 293 h 466"/>
                <a:gd name="T86" fmla="*/ 29 w 455"/>
                <a:gd name="T87" fmla="*/ 280 h 466"/>
                <a:gd name="T88" fmla="*/ 57 w 455"/>
                <a:gd name="T89" fmla="*/ 202 h 466"/>
                <a:gd name="T90" fmla="*/ 220 w 455"/>
                <a:gd name="T91" fmla="*/ 22 h 466"/>
                <a:gd name="T92" fmla="*/ 246 w 455"/>
                <a:gd name="T93" fmla="*/ 21 h 466"/>
                <a:gd name="T94" fmla="*/ 401 w 455"/>
                <a:gd name="T95" fmla="*/ 92 h 466"/>
                <a:gd name="T96" fmla="*/ 412 w 455"/>
                <a:gd name="T97" fmla="*/ 26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5" h="466">
                  <a:moveTo>
                    <a:pt x="413" y="84"/>
                  </a:moveTo>
                  <a:cubicBezTo>
                    <a:pt x="373" y="27"/>
                    <a:pt x="302" y="0"/>
                    <a:pt x="219" y="7"/>
                  </a:cubicBezTo>
                  <a:cubicBezTo>
                    <a:pt x="143" y="15"/>
                    <a:pt x="90" y="43"/>
                    <a:pt x="64" y="91"/>
                  </a:cubicBezTo>
                  <a:cubicBezTo>
                    <a:pt x="41" y="131"/>
                    <a:pt x="42" y="175"/>
                    <a:pt x="42" y="202"/>
                  </a:cubicBezTo>
                  <a:cubicBezTo>
                    <a:pt x="43" y="239"/>
                    <a:pt x="30" y="255"/>
                    <a:pt x="17" y="271"/>
                  </a:cubicBezTo>
                  <a:cubicBezTo>
                    <a:pt x="13" y="276"/>
                    <a:pt x="9" y="280"/>
                    <a:pt x="6" y="286"/>
                  </a:cubicBezTo>
                  <a:cubicBezTo>
                    <a:pt x="1" y="293"/>
                    <a:pt x="0" y="300"/>
                    <a:pt x="3" y="306"/>
                  </a:cubicBezTo>
                  <a:cubicBezTo>
                    <a:pt x="8" y="316"/>
                    <a:pt x="22" y="318"/>
                    <a:pt x="32" y="319"/>
                  </a:cubicBezTo>
                  <a:cubicBezTo>
                    <a:pt x="33" y="320"/>
                    <a:pt x="35" y="320"/>
                    <a:pt x="36" y="320"/>
                  </a:cubicBezTo>
                  <a:cubicBezTo>
                    <a:pt x="42" y="321"/>
                    <a:pt x="47" y="324"/>
                    <a:pt x="48" y="326"/>
                  </a:cubicBezTo>
                  <a:cubicBezTo>
                    <a:pt x="43" y="332"/>
                    <a:pt x="38" y="342"/>
                    <a:pt x="46" y="355"/>
                  </a:cubicBezTo>
                  <a:cubicBezTo>
                    <a:pt x="47" y="356"/>
                    <a:pt x="47" y="356"/>
                    <a:pt x="47" y="356"/>
                  </a:cubicBezTo>
                  <a:cubicBezTo>
                    <a:pt x="50" y="361"/>
                    <a:pt x="51" y="362"/>
                    <a:pt x="49" y="369"/>
                  </a:cubicBezTo>
                  <a:cubicBezTo>
                    <a:pt x="45" y="381"/>
                    <a:pt x="53" y="389"/>
                    <a:pt x="59" y="395"/>
                  </a:cubicBezTo>
                  <a:cubicBezTo>
                    <a:pt x="60" y="397"/>
                    <a:pt x="62" y="399"/>
                    <a:pt x="64" y="401"/>
                  </a:cubicBezTo>
                  <a:cubicBezTo>
                    <a:pt x="65" y="403"/>
                    <a:pt x="65" y="410"/>
                    <a:pt x="65" y="415"/>
                  </a:cubicBezTo>
                  <a:cubicBezTo>
                    <a:pt x="66" y="427"/>
                    <a:pt x="66" y="443"/>
                    <a:pt x="78" y="451"/>
                  </a:cubicBezTo>
                  <a:cubicBezTo>
                    <a:pt x="87" y="458"/>
                    <a:pt x="107" y="455"/>
                    <a:pt x="135" y="450"/>
                  </a:cubicBezTo>
                  <a:cubicBezTo>
                    <a:pt x="148" y="448"/>
                    <a:pt x="163" y="445"/>
                    <a:pt x="168" y="446"/>
                  </a:cubicBezTo>
                  <a:cubicBezTo>
                    <a:pt x="172" y="447"/>
                    <a:pt x="173" y="454"/>
                    <a:pt x="173" y="462"/>
                  </a:cubicBezTo>
                  <a:cubicBezTo>
                    <a:pt x="173" y="462"/>
                    <a:pt x="173" y="462"/>
                    <a:pt x="173" y="462"/>
                  </a:cubicBezTo>
                  <a:cubicBezTo>
                    <a:pt x="173" y="466"/>
                    <a:pt x="173" y="466"/>
                    <a:pt x="173" y="466"/>
                  </a:cubicBezTo>
                  <a:cubicBezTo>
                    <a:pt x="364" y="466"/>
                    <a:pt x="364" y="466"/>
                    <a:pt x="364" y="466"/>
                  </a:cubicBezTo>
                  <a:cubicBezTo>
                    <a:pt x="367" y="427"/>
                    <a:pt x="378" y="374"/>
                    <a:pt x="426" y="271"/>
                  </a:cubicBezTo>
                  <a:cubicBezTo>
                    <a:pt x="455" y="206"/>
                    <a:pt x="450" y="136"/>
                    <a:pt x="413" y="84"/>
                  </a:cubicBezTo>
                  <a:close/>
                  <a:moveTo>
                    <a:pt x="412" y="265"/>
                  </a:moveTo>
                  <a:cubicBezTo>
                    <a:pt x="368" y="361"/>
                    <a:pt x="355" y="412"/>
                    <a:pt x="351" y="452"/>
                  </a:cubicBezTo>
                  <a:cubicBezTo>
                    <a:pt x="187" y="452"/>
                    <a:pt x="187" y="452"/>
                    <a:pt x="187" y="452"/>
                  </a:cubicBezTo>
                  <a:cubicBezTo>
                    <a:pt x="186" y="443"/>
                    <a:pt x="182" y="435"/>
                    <a:pt x="172" y="432"/>
                  </a:cubicBezTo>
                  <a:cubicBezTo>
                    <a:pt x="164" y="430"/>
                    <a:pt x="152" y="432"/>
                    <a:pt x="133" y="436"/>
                  </a:cubicBezTo>
                  <a:cubicBezTo>
                    <a:pt x="117" y="438"/>
                    <a:pt x="92" y="443"/>
                    <a:pt x="86" y="439"/>
                  </a:cubicBezTo>
                  <a:cubicBezTo>
                    <a:pt x="81" y="435"/>
                    <a:pt x="80" y="424"/>
                    <a:pt x="80" y="414"/>
                  </a:cubicBezTo>
                  <a:cubicBezTo>
                    <a:pt x="80" y="405"/>
                    <a:pt x="79" y="398"/>
                    <a:pt x="75" y="392"/>
                  </a:cubicBezTo>
                  <a:cubicBezTo>
                    <a:pt x="73" y="390"/>
                    <a:pt x="71" y="388"/>
                    <a:pt x="69" y="385"/>
                  </a:cubicBezTo>
                  <a:cubicBezTo>
                    <a:pt x="63" y="379"/>
                    <a:pt x="61" y="377"/>
                    <a:pt x="63" y="373"/>
                  </a:cubicBezTo>
                  <a:cubicBezTo>
                    <a:pt x="67" y="361"/>
                    <a:pt x="64" y="355"/>
                    <a:pt x="60" y="348"/>
                  </a:cubicBezTo>
                  <a:cubicBezTo>
                    <a:pt x="59" y="347"/>
                    <a:pt x="59" y="347"/>
                    <a:pt x="59" y="347"/>
                  </a:cubicBezTo>
                  <a:cubicBezTo>
                    <a:pt x="56" y="342"/>
                    <a:pt x="56" y="339"/>
                    <a:pt x="59" y="335"/>
                  </a:cubicBezTo>
                  <a:cubicBezTo>
                    <a:pt x="63" y="331"/>
                    <a:pt x="64" y="326"/>
                    <a:pt x="62" y="321"/>
                  </a:cubicBezTo>
                  <a:cubicBezTo>
                    <a:pt x="59" y="313"/>
                    <a:pt x="48" y="307"/>
                    <a:pt x="38" y="306"/>
                  </a:cubicBezTo>
                  <a:cubicBezTo>
                    <a:pt x="37" y="305"/>
                    <a:pt x="35" y="305"/>
                    <a:pt x="34" y="305"/>
                  </a:cubicBezTo>
                  <a:cubicBezTo>
                    <a:pt x="29" y="304"/>
                    <a:pt x="18" y="303"/>
                    <a:pt x="16" y="300"/>
                  </a:cubicBezTo>
                  <a:cubicBezTo>
                    <a:pt x="16" y="299"/>
                    <a:pt x="16" y="297"/>
                    <a:pt x="19" y="293"/>
                  </a:cubicBezTo>
                  <a:cubicBezTo>
                    <a:pt x="21" y="289"/>
                    <a:pt x="25" y="284"/>
                    <a:pt x="29" y="280"/>
                  </a:cubicBezTo>
                  <a:cubicBezTo>
                    <a:pt x="42" y="264"/>
                    <a:pt x="58" y="244"/>
                    <a:pt x="57" y="202"/>
                  </a:cubicBezTo>
                  <a:cubicBezTo>
                    <a:pt x="56" y="149"/>
                    <a:pt x="55" y="38"/>
                    <a:pt x="220" y="22"/>
                  </a:cubicBezTo>
                  <a:cubicBezTo>
                    <a:pt x="229" y="21"/>
                    <a:pt x="238" y="21"/>
                    <a:pt x="246" y="21"/>
                  </a:cubicBezTo>
                  <a:cubicBezTo>
                    <a:pt x="313" y="21"/>
                    <a:pt x="368" y="46"/>
                    <a:pt x="401" y="92"/>
                  </a:cubicBezTo>
                  <a:cubicBezTo>
                    <a:pt x="435" y="140"/>
                    <a:pt x="439" y="205"/>
                    <a:pt x="412" y="265"/>
                  </a:cubicBezTo>
                  <a:close/>
                </a:path>
              </a:pathLst>
            </a:cu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4" name="TextBox 23"/>
          <p:cNvSpPr txBox="1"/>
          <p:nvPr/>
        </p:nvSpPr>
        <p:spPr>
          <a:xfrm>
            <a:off x="6725484" y="1665312"/>
            <a:ext cx="1580317" cy="603417"/>
          </a:xfrm>
          <a:prstGeom prst="rect">
            <a:avLst/>
          </a:prstGeom>
          <a:noFill/>
        </p:spPr>
        <p:txBody>
          <a:bodyPr wrap="square" lIns="109711" tIns="54855" rIns="109711" bIns="54855" rtlCol="0">
            <a:spAutoFit/>
          </a:bodyPr>
          <a:lstStyle/>
          <a:p>
            <a:pPr algn="r"/>
            <a:r>
              <a:rPr lang="zh-CN" alt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25" name="TextBox 24"/>
          <p:cNvSpPr txBox="1"/>
          <p:nvPr/>
        </p:nvSpPr>
        <p:spPr>
          <a:xfrm>
            <a:off x="6743700" y="2247900"/>
            <a:ext cx="1580317" cy="603417"/>
          </a:xfrm>
          <a:prstGeom prst="rect">
            <a:avLst/>
          </a:prstGeom>
          <a:noFill/>
        </p:spPr>
        <p:txBody>
          <a:bodyPr wrap="square" lIns="109711" tIns="54855" rIns="109711" bIns="54855" rtlCol="0">
            <a:spAutoFit/>
          </a:bodyPr>
          <a:lstStyle/>
          <a:p>
            <a:pPr algn="r"/>
            <a:r>
              <a:rPr lang="zh-CN" alt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26" name="TextBox 25"/>
          <p:cNvSpPr txBox="1"/>
          <p:nvPr/>
        </p:nvSpPr>
        <p:spPr>
          <a:xfrm>
            <a:off x="6743700" y="2895600"/>
            <a:ext cx="1580317" cy="603417"/>
          </a:xfrm>
          <a:prstGeom prst="rect">
            <a:avLst/>
          </a:prstGeom>
          <a:noFill/>
        </p:spPr>
        <p:txBody>
          <a:bodyPr wrap="square" lIns="109711" tIns="54855" rIns="109711" bIns="54855" rtlCol="0">
            <a:spAutoFit/>
          </a:bodyPr>
          <a:lstStyle/>
          <a:p>
            <a:pPr algn="r"/>
            <a:r>
              <a:rPr lang="zh-CN" alt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28" name="TextBox 27"/>
          <p:cNvSpPr txBox="1"/>
          <p:nvPr/>
        </p:nvSpPr>
        <p:spPr>
          <a:xfrm>
            <a:off x="6786564" y="3478190"/>
            <a:ext cx="1580317" cy="603417"/>
          </a:xfrm>
          <a:prstGeom prst="rect">
            <a:avLst/>
          </a:prstGeom>
          <a:noFill/>
        </p:spPr>
        <p:txBody>
          <a:bodyPr wrap="square" lIns="109711" tIns="54855" rIns="109711" bIns="54855" rtlCol="0">
            <a:spAutoFit/>
          </a:bodyPr>
          <a:lstStyle/>
          <a:p>
            <a:pPr algn="r"/>
            <a:r>
              <a:rPr lang="zh-CN" alt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29" name="TextBox 28"/>
          <p:cNvSpPr txBox="1"/>
          <p:nvPr/>
        </p:nvSpPr>
        <p:spPr>
          <a:xfrm>
            <a:off x="6763584" y="4091887"/>
            <a:ext cx="1580317" cy="603417"/>
          </a:xfrm>
          <a:prstGeom prst="rect">
            <a:avLst/>
          </a:prstGeom>
          <a:noFill/>
        </p:spPr>
        <p:txBody>
          <a:bodyPr wrap="square" lIns="109711" tIns="54855" rIns="109711" bIns="54855" rtlCol="0">
            <a:spAutoFit/>
          </a:bodyPr>
          <a:lstStyle/>
          <a:p>
            <a:pPr algn="r"/>
            <a:r>
              <a:rPr lang="zh-CN" alt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en-US" sz="1065" dirty="0">
              <a:solidFill>
                <a:schemeClr val="bg1"/>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grpSp>
        <p:nvGrpSpPr>
          <p:cNvPr id="30" name="กลุ่ม 29"/>
          <p:cNvGrpSpPr/>
          <p:nvPr/>
        </p:nvGrpSpPr>
        <p:grpSpPr>
          <a:xfrm>
            <a:off x="8686800" y="2936753"/>
            <a:ext cx="278387" cy="377947"/>
            <a:chOff x="15514638" y="2851150"/>
            <a:chExt cx="457200" cy="620713"/>
          </a:xfrm>
          <a:solidFill>
            <a:schemeClr val="bg1"/>
          </a:solidFill>
        </p:grpSpPr>
        <p:sp>
          <p:nvSpPr>
            <p:cNvPr id="32" name="Freeform 49"/>
            <p:cNvSpPr>
              <a:spLocks noEditPoints="1"/>
            </p:cNvSpPr>
            <p:nvPr/>
          </p:nvSpPr>
          <p:spPr bwMode="auto">
            <a:xfrm>
              <a:off x="15514638" y="2851150"/>
              <a:ext cx="457200" cy="257175"/>
            </a:xfrm>
            <a:custGeom>
              <a:avLst/>
              <a:gdLst>
                <a:gd name="T0" fmla="*/ 24 w 48"/>
                <a:gd name="T1" fmla="*/ 27 h 27"/>
                <a:gd name="T2" fmla="*/ 48 w 48"/>
                <a:gd name="T3" fmla="*/ 14 h 27"/>
                <a:gd name="T4" fmla="*/ 24 w 48"/>
                <a:gd name="T5" fmla="*/ 0 h 27"/>
                <a:gd name="T6" fmla="*/ 0 w 48"/>
                <a:gd name="T7" fmla="*/ 14 h 27"/>
                <a:gd name="T8" fmla="*/ 24 w 48"/>
                <a:gd name="T9" fmla="*/ 27 h 27"/>
                <a:gd name="T10" fmla="*/ 24 w 48"/>
                <a:gd name="T11" fmla="*/ 2 h 27"/>
                <a:gd name="T12" fmla="*/ 46 w 48"/>
                <a:gd name="T13" fmla="*/ 14 h 27"/>
                <a:gd name="T14" fmla="*/ 24 w 48"/>
                <a:gd name="T15" fmla="*/ 25 h 27"/>
                <a:gd name="T16" fmla="*/ 3 w 48"/>
                <a:gd name="T17" fmla="*/ 14 h 27"/>
                <a:gd name="T18" fmla="*/ 24 w 48"/>
                <a:gd name="T1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7">
                  <a:moveTo>
                    <a:pt x="24" y="27"/>
                  </a:moveTo>
                  <a:cubicBezTo>
                    <a:pt x="41" y="27"/>
                    <a:pt x="48" y="21"/>
                    <a:pt x="48" y="14"/>
                  </a:cubicBezTo>
                  <a:cubicBezTo>
                    <a:pt x="48" y="6"/>
                    <a:pt x="41" y="0"/>
                    <a:pt x="24" y="0"/>
                  </a:cubicBezTo>
                  <a:cubicBezTo>
                    <a:pt x="7" y="0"/>
                    <a:pt x="0" y="6"/>
                    <a:pt x="0" y="14"/>
                  </a:cubicBezTo>
                  <a:cubicBezTo>
                    <a:pt x="0" y="21"/>
                    <a:pt x="7" y="27"/>
                    <a:pt x="24" y="27"/>
                  </a:cubicBezTo>
                  <a:close/>
                  <a:moveTo>
                    <a:pt x="24" y="2"/>
                  </a:moveTo>
                  <a:cubicBezTo>
                    <a:pt x="41" y="2"/>
                    <a:pt x="46" y="8"/>
                    <a:pt x="46" y="14"/>
                  </a:cubicBezTo>
                  <a:cubicBezTo>
                    <a:pt x="46" y="19"/>
                    <a:pt x="41" y="25"/>
                    <a:pt x="24" y="25"/>
                  </a:cubicBezTo>
                  <a:cubicBezTo>
                    <a:pt x="7" y="25"/>
                    <a:pt x="3" y="19"/>
                    <a:pt x="3" y="14"/>
                  </a:cubicBezTo>
                  <a:cubicBezTo>
                    <a:pt x="3" y="8"/>
                    <a:pt x="7" y="2"/>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50"/>
            <p:cNvSpPr/>
            <p:nvPr/>
          </p:nvSpPr>
          <p:spPr bwMode="auto">
            <a:xfrm>
              <a:off x="15514638" y="3060700"/>
              <a:ext cx="457200" cy="142875"/>
            </a:xfrm>
            <a:custGeom>
              <a:avLst/>
              <a:gdLst>
                <a:gd name="T0" fmla="*/ 47 w 48"/>
                <a:gd name="T1" fmla="*/ 0 h 15"/>
                <a:gd name="T2" fmla="*/ 46 w 48"/>
                <a:gd name="T3" fmla="*/ 1 h 15"/>
                <a:gd name="T4" fmla="*/ 24 w 48"/>
                <a:gd name="T5" fmla="*/ 12 h 15"/>
                <a:gd name="T6" fmla="*/ 3 w 48"/>
                <a:gd name="T7" fmla="*/ 1 h 15"/>
                <a:gd name="T8" fmla="*/ 1 w 48"/>
                <a:gd name="T9" fmla="*/ 0 h 15"/>
                <a:gd name="T10" fmla="*/ 0 w 48"/>
                <a:gd name="T11" fmla="*/ 1 h 15"/>
                <a:gd name="T12" fmla="*/ 24 w 48"/>
                <a:gd name="T13" fmla="*/ 15 h 15"/>
                <a:gd name="T14" fmla="*/ 48 w 48"/>
                <a:gd name="T15" fmla="*/ 1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0"/>
                    <a:pt x="46" y="1"/>
                  </a:cubicBezTo>
                  <a:cubicBezTo>
                    <a:pt x="46" y="6"/>
                    <a:pt x="41" y="12"/>
                    <a:pt x="24" y="12"/>
                  </a:cubicBezTo>
                  <a:cubicBezTo>
                    <a:pt x="7" y="12"/>
                    <a:pt x="3" y="6"/>
                    <a:pt x="3" y="1"/>
                  </a:cubicBezTo>
                  <a:cubicBezTo>
                    <a:pt x="3" y="0"/>
                    <a:pt x="2" y="0"/>
                    <a:pt x="1" y="0"/>
                  </a:cubicBezTo>
                  <a:cubicBezTo>
                    <a:pt x="1" y="0"/>
                    <a:pt x="0" y="0"/>
                    <a:pt x="0" y="1"/>
                  </a:cubicBezTo>
                  <a:cubicBezTo>
                    <a:pt x="0" y="9"/>
                    <a:pt x="7" y="15"/>
                    <a:pt x="24" y="15"/>
                  </a:cubicBezTo>
                  <a:cubicBezTo>
                    <a:pt x="41" y="15"/>
                    <a:pt x="48" y="9"/>
                    <a:pt x="48" y="1"/>
                  </a:cubicBezTo>
                  <a:cubicBezTo>
                    <a:pt x="48" y="0"/>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51"/>
            <p:cNvSpPr/>
            <p:nvPr/>
          </p:nvSpPr>
          <p:spPr bwMode="auto">
            <a:xfrm>
              <a:off x="15514638" y="3146425"/>
              <a:ext cx="457200" cy="142875"/>
            </a:xfrm>
            <a:custGeom>
              <a:avLst/>
              <a:gdLst>
                <a:gd name="T0" fmla="*/ 47 w 48"/>
                <a:gd name="T1" fmla="*/ 0 h 15"/>
                <a:gd name="T2" fmla="*/ 46 w 48"/>
                <a:gd name="T3" fmla="*/ 2 h 15"/>
                <a:gd name="T4" fmla="*/ 24 w 48"/>
                <a:gd name="T5" fmla="*/ 13 h 15"/>
                <a:gd name="T6" fmla="*/ 3 w 48"/>
                <a:gd name="T7" fmla="*/ 2 h 15"/>
                <a:gd name="T8" fmla="*/ 1 w 48"/>
                <a:gd name="T9" fmla="*/ 0 h 15"/>
                <a:gd name="T10" fmla="*/ 0 w 48"/>
                <a:gd name="T11" fmla="*/ 2 h 15"/>
                <a:gd name="T12" fmla="*/ 24 w 48"/>
                <a:gd name="T13" fmla="*/ 15 h 15"/>
                <a:gd name="T14" fmla="*/ 48 w 48"/>
                <a:gd name="T15" fmla="*/ 2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1"/>
                    <a:pt x="46" y="2"/>
                  </a:cubicBezTo>
                  <a:cubicBezTo>
                    <a:pt x="46" y="7"/>
                    <a:pt x="41" y="13"/>
                    <a:pt x="24" y="13"/>
                  </a:cubicBezTo>
                  <a:cubicBezTo>
                    <a:pt x="7" y="13"/>
                    <a:pt x="3" y="7"/>
                    <a:pt x="3" y="2"/>
                  </a:cubicBezTo>
                  <a:cubicBezTo>
                    <a:pt x="3" y="1"/>
                    <a:pt x="2" y="0"/>
                    <a:pt x="1" y="0"/>
                  </a:cubicBezTo>
                  <a:cubicBezTo>
                    <a:pt x="1" y="0"/>
                    <a:pt x="0" y="1"/>
                    <a:pt x="0" y="2"/>
                  </a:cubicBezTo>
                  <a:cubicBezTo>
                    <a:pt x="0" y="9"/>
                    <a:pt x="7" y="15"/>
                    <a:pt x="24" y="15"/>
                  </a:cubicBezTo>
                  <a:cubicBezTo>
                    <a:pt x="41" y="15"/>
                    <a:pt x="48" y="9"/>
                    <a:pt x="48" y="2"/>
                  </a:cubicBezTo>
                  <a:cubicBezTo>
                    <a:pt x="48" y="1"/>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52"/>
            <p:cNvSpPr/>
            <p:nvPr/>
          </p:nvSpPr>
          <p:spPr bwMode="auto">
            <a:xfrm>
              <a:off x="15514638" y="3241675"/>
              <a:ext cx="457200" cy="142875"/>
            </a:xfrm>
            <a:custGeom>
              <a:avLst/>
              <a:gdLst>
                <a:gd name="T0" fmla="*/ 47 w 48"/>
                <a:gd name="T1" fmla="*/ 0 h 15"/>
                <a:gd name="T2" fmla="*/ 46 w 48"/>
                <a:gd name="T3" fmla="*/ 1 h 15"/>
                <a:gd name="T4" fmla="*/ 24 w 48"/>
                <a:gd name="T5" fmla="*/ 12 h 15"/>
                <a:gd name="T6" fmla="*/ 3 w 48"/>
                <a:gd name="T7" fmla="*/ 1 h 15"/>
                <a:gd name="T8" fmla="*/ 1 w 48"/>
                <a:gd name="T9" fmla="*/ 0 h 15"/>
                <a:gd name="T10" fmla="*/ 0 w 48"/>
                <a:gd name="T11" fmla="*/ 1 h 15"/>
                <a:gd name="T12" fmla="*/ 24 w 48"/>
                <a:gd name="T13" fmla="*/ 15 h 15"/>
                <a:gd name="T14" fmla="*/ 48 w 48"/>
                <a:gd name="T15" fmla="*/ 1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0"/>
                    <a:pt x="46" y="1"/>
                  </a:cubicBezTo>
                  <a:cubicBezTo>
                    <a:pt x="46" y="6"/>
                    <a:pt x="41" y="12"/>
                    <a:pt x="24" y="12"/>
                  </a:cubicBezTo>
                  <a:cubicBezTo>
                    <a:pt x="7" y="12"/>
                    <a:pt x="3" y="6"/>
                    <a:pt x="3" y="1"/>
                  </a:cubicBezTo>
                  <a:cubicBezTo>
                    <a:pt x="3" y="0"/>
                    <a:pt x="2" y="0"/>
                    <a:pt x="1" y="0"/>
                  </a:cubicBezTo>
                  <a:cubicBezTo>
                    <a:pt x="1" y="0"/>
                    <a:pt x="0" y="0"/>
                    <a:pt x="0" y="1"/>
                  </a:cubicBezTo>
                  <a:cubicBezTo>
                    <a:pt x="0" y="9"/>
                    <a:pt x="7" y="15"/>
                    <a:pt x="24" y="15"/>
                  </a:cubicBezTo>
                  <a:cubicBezTo>
                    <a:pt x="41" y="15"/>
                    <a:pt x="48" y="9"/>
                    <a:pt x="48" y="1"/>
                  </a:cubicBezTo>
                  <a:cubicBezTo>
                    <a:pt x="48" y="0"/>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53"/>
            <p:cNvSpPr/>
            <p:nvPr/>
          </p:nvSpPr>
          <p:spPr bwMode="auto">
            <a:xfrm>
              <a:off x="15514638" y="3327400"/>
              <a:ext cx="457200" cy="144463"/>
            </a:xfrm>
            <a:custGeom>
              <a:avLst/>
              <a:gdLst>
                <a:gd name="T0" fmla="*/ 47 w 48"/>
                <a:gd name="T1" fmla="*/ 0 h 15"/>
                <a:gd name="T2" fmla="*/ 46 w 48"/>
                <a:gd name="T3" fmla="*/ 2 h 15"/>
                <a:gd name="T4" fmla="*/ 24 w 48"/>
                <a:gd name="T5" fmla="*/ 13 h 15"/>
                <a:gd name="T6" fmla="*/ 3 w 48"/>
                <a:gd name="T7" fmla="*/ 2 h 15"/>
                <a:gd name="T8" fmla="*/ 1 w 48"/>
                <a:gd name="T9" fmla="*/ 0 h 15"/>
                <a:gd name="T10" fmla="*/ 0 w 48"/>
                <a:gd name="T11" fmla="*/ 2 h 15"/>
                <a:gd name="T12" fmla="*/ 24 w 48"/>
                <a:gd name="T13" fmla="*/ 15 h 15"/>
                <a:gd name="T14" fmla="*/ 48 w 48"/>
                <a:gd name="T15" fmla="*/ 2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1"/>
                    <a:pt x="46" y="2"/>
                  </a:cubicBezTo>
                  <a:cubicBezTo>
                    <a:pt x="46" y="7"/>
                    <a:pt x="41" y="13"/>
                    <a:pt x="24" y="13"/>
                  </a:cubicBezTo>
                  <a:cubicBezTo>
                    <a:pt x="7" y="13"/>
                    <a:pt x="3" y="7"/>
                    <a:pt x="3" y="2"/>
                  </a:cubicBezTo>
                  <a:cubicBezTo>
                    <a:pt x="3" y="1"/>
                    <a:pt x="2" y="0"/>
                    <a:pt x="1" y="0"/>
                  </a:cubicBezTo>
                  <a:cubicBezTo>
                    <a:pt x="1" y="0"/>
                    <a:pt x="0" y="1"/>
                    <a:pt x="0" y="2"/>
                  </a:cubicBezTo>
                  <a:cubicBezTo>
                    <a:pt x="0" y="9"/>
                    <a:pt x="7" y="15"/>
                    <a:pt x="24" y="15"/>
                  </a:cubicBezTo>
                  <a:cubicBezTo>
                    <a:pt x="41" y="15"/>
                    <a:pt x="48" y="9"/>
                    <a:pt x="48" y="2"/>
                  </a:cubicBezTo>
                  <a:cubicBezTo>
                    <a:pt x="48" y="1"/>
                    <a:pt x="48"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กลุ่ม 36"/>
          <p:cNvGrpSpPr/>
          <p:nvPr/>
        </p:nvGrpSpPr>
        <p:grpSpPr>
          <a:xfrm>
            <a:off x="8628804" y="2344426"/>
            <a:ext cx="394379" cy="336383"/>
            <a:chOff x="17753013" y="5292725"/>
            <a:chExt cx="647700" cy="552450"/>
          </a:xfrm>
          <a:solidFill>
            <a:schemeClr val="bg1"/>
          </a:solidFill>
        </p:grpSpPr>
        <p:sp>
          <p:nvSpPr>
            <p:cNvPr id="38" name="Freeform 95"/>
            <p:cNvSpPr>
              <a:spLocks noEditPoints="1"/>
            </p:cNvSpPr>
            <p:nvPr/>
          </p:nvSpPr>
          <p:spPr bwMode="auto">
            <a:xfrm>
              <a:off x="17753013" y="5368925"/>
              <a:ext cx="457200" cy="476250"/>
            </a:xfrm>
            <a:custGeom>
              <a:avLst/>
              <a:gdLst>
                <a:gd name="T0" fmla="*/ 30 w 48"/>
                <a:gd name="T1" fmla="*/ 24 h 50"/>
                <a:gd name="T2" fmla="*/ 27 w 48"/>
                <a:gd name="T3" fmla="*/ 2 h 50"/>
                <a:gd name="T4" fmla="*/ 25 w 48"/>
                <a:gd name="T5" fmla="*/ 0 h 50"/>
                <a:gd name="T6" fmla="*/ 9 w 48"/>
                <a:gd name="T7" fmla="*/ 10 h 50"/>
                <a:gd name="T8" fmla="*/ 13 w 48"/>
                <a:gd name="T9" fmla="*/ 44 h 50"/>
                <a:gd name="T10" fmla="*/ 32 w 48"/>
                <a:gd name="T11" fmla="*/ 49 h 50"/>
                <a:gd name="T12" fmla="*/ 48 w 48"/>
                <a:gd name="T13" fmla="*/ 39 h 50"/>
                <a:gd name="T14" fmla="*/ 48 w 48"/>
                <a:gd name="T15" fmla="*/ 37 h 50"/>
                <a:gd name="T16" fmla="*/ 30 w 48"/>
                <a:gd name="T17" fmla="*/ 24 h 50"/>
                <a:gd name="T18" fmla="*/ 31 w 48"/>
                <a:gd name="T19" fmla="*/ 46 h 50"/>
                <a:gd name="T20" fmla="*/ 15 w 48"/>
                <a:gd name="T21" fmla="*/ 42 h 50"/>
                <a:gd name="T22" fmla="*/ 11 w 48"/>
                <a:gd name="T23" fmla="*/ 12 h 50"/>
                <a:gd name="T24" fmla="*/ 24 w 48"/>
                <a:gd name="T25" fmla="*/ 4 h 50"/>
                <a:gd name="T26" fmla="*/ 27 w 48"/>
                <a:gd name="T27" fmla="*/ 25 h 50"/>
                <a:gd name="T28" fmla="*/ 27 w 48"/>
                <a:gd name="T29" fmla="*/ 26 h 50"/>
                <a:gd name="T30" fmla="*/ 44 w 48"/>
                <a:gd name="T31" fmla="*/ 39 h 50"/>
                <a:gd name="T32" fmla="*/ 31 w 48"/>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30" y="24"/>
                  </a:moveTo>
                  <a:cubicBezTo>
                    <a:pt x="27" y="2"/>
                    <a:pt x="27" y="2"/>
                    <a:pt x="27" y="2"/>
                  </a:cubicBezTo>
                  <a:cubicBezTo>
                    <a:pt x="26" y="1"/>
                    <a:pt x="26" y="0"/>
                    <a:pt x="25" y="0"/>
                  </a:cubicBezTo>
                  <a:cubicBezTo>
                    <a:pt x="18" y="1"/>
                    <a:pt x="13" y="5"/>
                    <a:pt x="9" y="10"/>
                  </a:cubicBezTo>
                  <a:cubicBezTo>
                    <a:pt x="0" y="21"/>
                    <a:pt x="3" y="36"/>
                    <a:pt x="13" y="44"/>
                  </a:cubicBezTo>
                  <a:cubicBezTo>
                    <a:pt x="19" y="48"/>
                    <a:pt x="25" y="50"/>
                    <a:pt x="32" y="49"/>
                  </a:cubicBezTo>
                  <a:cubicBezTo>
                    <a:pt x="38" y="48"/>
                    <a:pt x="44" y="45"/>
                    <a:pt x="48" y="39"/>
                  </a:cubicBezTo>
                  <a:cubicBezTo>
                    <a:pt x="48" y="39"/>
                    <a:pt x="48" y="38"/>
                    <a:pt x="48" y="37"/>
                  </a:cubicBezTo>
                  <a:lnTo>
                    <a:pt x="30" y="24"/>
                  </a:lnTo>
                  <a:close/>
                  <a:moveTo>
                    <a:pt x="31" y="46"/>
                  </a:moveTo>
                  <a:cubicBezTo>
                    <a:pt x="26" y="47"/>
                    <a:pt x="20" y="45"/>
                    <a:pt x="15" y="42"/>
                  </a:cubicBezTo>
                  <a:cubicBezTo>
                    <a:pt x="6" y="35"/>
                    <a:pt x="4" y="21"/>
                    <a:pt x="11" y="12"/>
                  </a:cubicBezTo>
                  <a:cubicBezTo>
                    <a:pt x="14" y="8"/>
                    <a:pt x="19" y="5"/>
                    <a:pt x="24" y="4"/>
                  </a:cubicBezTo>
                  <a:cubicBezTo>
                    <a:pt x="27" y="25"/>
                    <a:pt x="27" y="25"/>
                    <a:pt x="27" y="25"/>
                  </a:cubicBezTo>
                  <a:cubicBezTo>
                    <a:pt x="27" y="25"/>
                    <a:pt x="27" y="26"/>
                    <a:pt x="27" y="26"/>
                  </a:cubicBezTo>
                  <a:cubicBezTo>
                    <a:pt x="44" y="39"/>
                    <a:pt x="44" y="39"/>
                    <a:pt x="44" y="39"/>
                  </a:cubicBezTo>
                  <a:cubicBezTo>
                    <a:pt x="41" y="43"/>
                    <a:pt x="36" y="45"/>
                    <a:pt x="3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96"/>
            <p:cNvSpPr>
              <a:spLocks noEditPoints="1"/>
            </p:cNvSpPr>
            <p:nvPr/>
          </p:nvSpPr>
          <p:spPr bwMode="auto">
            <a:xfrm>
              <a:off x="18124488" y="5397500"/>
              <a:ext cx="276225" cy="333375"/>
            </a:xfrm>
            <a:custGeom>
              <a:avLst/>
              <a:gdLst>
                <a:gd name="T0" fmla="*/ 16 w 29"/>
                <a:gd name="T1" fmla="*/ 0 h 35"/>
                <a:gd name="T2" fmla="*/ 15 w 29"/>
                <a:gd name="T3" fmla="*/ 0 h 35"/>
                <a:gd name="T4" fmla="*/ 14 w 29"/>
                <a:gd name="T5" fmla="*/ 1 h 35"/>
                <a:gd name="T6" fmla="*/ 0 w 29"/>
                <a:gd name="T7" fmla="*/ 19 h 35"/>
                <a:gd name="T8" fmla="*/ 0 w 29"/>
                <a:gd name="T9" fmla="*/ 21 h 35"/>
                <a:gd name="T10" fmla="*/ 19 w 29"/>
                <a:gd name="T11" fmla="*/ 35 h 35"/>
                <a:gd name="T12" fmla="*/ 20 w 29"/>
                <a:gd name="T13" fmla="*/ 35 h 35"/>
                <a:gd name="T14" fmla="*/ 21 w 29"/>
                <a:gd name="T15" fmla="*/ 35 h 35"/>
                <a:gd name="T16" fmla="*/ 16 w 29"/>
                <a:gd name="T17" fmla="*/ 0 h 35"/>
                <a:gd name="T18" fmla="*/ 19 w 29"/>
                <a:gd name="T19" fmla="*/ 32 h 35"/>
                <a:gd name="T20" fmla="*/ 4 w 29"/>
                <a:gd name="T21" fmla="*/ 20 h 35"/>
                <a:gd name="T22" fmla="*/ 16 w 29"/>
                <a:gd name="T23" fmla="*/ 4 h 35"/>
                <a:gd name="T24" fmla="*/ 19 w 29"/>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6" y="0"/>
                  </a:moveTo>
                  <a:cubicBezTo>
                    <a:pt x="16" y="0"/>
                    <a:pt x="15" y="0"/>
                    <a:pt x="15" y="0"/>
                  </a:cubicBezTo>
                  <a:cubicBezTo>
                    <a:pt x="15" y="0"/>
                    <a:pt x="14" y="0"/>
                    <a:pt x="14" y="1"/>
                  </a:cubicBezTo>
                  <a:cubicBezTo>
                    <a:pt x="0" y="19"/>
                    <a:pt x="0" y="19"/>
                    <a:pt x="0" y="19"/>
                  </a:cubicBezTo>
                  <a:cubicBezTo>
                    <a:pt x="0" y="20"/>
                    <a:pt x="0" y="21"/>
                    <a:pt x="0" y="21"/>
                  </a:cubicBezTo>
                  <a:cubicBezTo>
                    <a:pt x="19" y="35"/>
                    <a:pt x="19" y="35"/>
                    <a:pt x="19" y="35"/>
                  </a:cubicBezTo>
                  <a:cubicBezTo>
                    <a:pt x="19" y="35"/>
                    <a:pt x="20" y="35"/>
                    <a:pt x="20" y="35"/>
                  </a:cubicBezTo>
                  <a:cubicBezTo>
                    <a:pt x="20" y="35"/>
                    <a:pt x="21" y="35"/>
                    <a:pt x="21" y="35"/>
                  </a:cubicBezTo>
                  <a:cubicBezTo>
                    <a:pt x="29" y="24"/>
                    <a:pt x="27" y="8"/>
                    <a:pt x="16" y="0"/>
                  </a:cubicBezTo>
                  <a:close/>
                  <a:moveTo>
                    <a:pt x="19" y="32"/>
                  </a:moveTo>
                  <a:cubicBezTo>
                    <a:pt x="4" y="20"/>
                    <a:pt x="4" y="20"/>
                    <a:pt x="4" y="20"/>
                  </a:cubicBezTo>
                  <a:cubicBezTo>
                    <a:pt x="16" y="4"/>
                    <a:pt x="16" y="4"/>
                    <a:pt x="16" y="4"/>
                  </a:cubicBezTo>
                  <a:cubicBezTo>
                    <a:pt x="24" y="11"/>
                    <a:pt x="25" y="23"/>
                    <a:pt x="1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97"/>
            <p:cNvSpPr>
              <a:spLocks noEditPoints="1"/>
            </p:cNvSpPr>
            <p:nvPr/>
          </p:nvSpPr>
          <p:spPr bwMode="auto">
            <a:xfrm>
              <a:off x="18029238" y="5292725"/>
              <a:ext cx="190500" cy="257175"/>
            </a:xfrm>
            <a:custGeom>
              <a:avLst/>
              <a:gdLst>
                <a:gd name="T0" fmla="*/ 4 w 20"/>
                <a:gd name="T1" fmla="*/ 27 h 27"/>
                <a:gd name="T2" fmla="*/ 5 w 20"/>
                <a:gd name="T3" fmla="*/ 27 h 27"/>
                <a:gd name="T4" fmla="*/ 6 w 20"/>
                <a:gd name="T5" fmla="*/ 27 h 27"/>
                <a:gd name="T6" fmla="*/ 20 w 20"/>
                <a:gd name="T7" fmla="*/ 8 h 27"/>
                <a:gd name="T8" fmla="*/ 20 w 20"/>
                <a:gd name="T9" fmla="*/ 7 h 27"/>
                <a:gd name="T10" fmla="*/ 19 w 20"/>
                <a:gd name="T11" fmla="*/ 6 h 27"/>
                <a:gd name="T12" fmla="*/ 1 w 20"/>
                <a:gd name="T13" fmla="*/ 1 h 27"/>
                <a:gd name="T14" fmla="*/ 0 w 20"/>
                <a:gd name="T15" fmla="*/ 3 h 27"/>
                <a:gd name="T16" fmla="*/ 3 w 20"/>
                <a:gd name="T17" fmla="*/ 26 h 27"/>
                <a:gd name="T18" fmla="*/ 4 w 20"/>
                <a:gd name="T19" fmla="*/ 27 h 27"/>
                <a:gd name="T20" fmla="*/ 16 w 20"/>
                <a:gd name="T21" fmla="*/ 8 h 27"/>
                <a:gd name="T22" fmla="*/ 5 w 20"/>
                <a:gd name="T23" fmla="*/ 22 h 27"/>
                <a:gd name="T24" fmla="*/ 3 w 20"/>
                <a:gd name="T25" fmla="*/ 4 h 27"/>
                <a:gd name="T26" fmla="*/ 16 w 20"/>
                <a:gd name="T2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4" y="27"/>
                  </a:moveTo>
                  <a:cubicBezTo>
                    <a:pt x="4" y="27"/>
                    <a:pt x="4" y="27"/>
                    <a:pt x="5" y="27"/>
                  </a:cubicBezTo>
                  <a:cubicBezTo>
                    <a:pt x="5" y="27"/>
                    <a:pt x="5" y="27"/>
                    <a:pt x="6" y="27"/>
                  </a:cubicBezTo>
                  <a:cubicBezTo>
                    <a:pt x="20" y="8"/>
                    <a:pt x="20" y="8"/>
                    <a:pt x="20" y="8"/>
                  </a:cubicBezTo>
                  <a:cubicBezTo>
                    <a:pt x="20" y="8"/>
                    <a:pt x="20" y="7"/>
                    <a:pt x="20" y="7"/>
                  </a:cubicBezTo>
                  <a:cubicBezTo>
                    <a:pt x="20" y="7"/>
                    <a:pt x="20" y="6"/>
                    <a:pt x="19" y="6"/>
                  </a:cubicBezTo>
                  <a:cubicBezTo>
                    <a:pt x="14" y="2"/>
                    <a:pt x="7" y="0"/>
                    <a:pt x="1" y="1"/>
                  </a:cubicBezTo>
                  <a:cubicBezTo>
                    <a:pt x="0" y="2"/>
                    <a:pt x="0" y="2"/>
                    <a:pt x="0" y="3"/>
                  </a:cubicBezTo>
                  <a:cubicBezTo>
                    <a:pt x="3" y="26"/>
                    <a:pt x="3" y="26"/>
                    <a:pt x="3" y="26"/>
                  </a:cubicBezTo>
                  <a:cubicBezTo>
                    <a:pt x="3" y="27"/>
                    <a:pt x="3" y="27"/>
                    <a:pt x="4" y="27"/>
                  </a:cubicBezTo>
                  <a:close/>
                  <a:moveTo>
                    <a:pt x="16" y="8"/>
                  </a:moveTo>
                  <a:cubicBezTo>
                    <a:pt x="5" y="22"/>
                    <a:pt x="5" y="22"/>
                    <a:pt x="5" y="22"/>
                  </a:cubicBezTo>
                  <a:cubicBezTo>
                    <a:pt x="3" y="4"/>
                    <a:pt x="3" y="4"/>
                    <a:pt x="3" y="4"/>
                  </a:cubicBezTo>
                  <a:cubicBezTo>
                    <a:pt x="8" y="4"/>
                    <a:pt x="12" y="5"/>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1" name="Freeform 134"/>
          <p:cNvSpPr>
            <a:spLocks noEditPoints="1"/>
          </p:cNvSpPr>
          <p:nvPr/>
        </p:nvSpPr>
        <p:spPr bwMode="auto">
          <a:xfrm>
            <a:off x="8620420" y="1719779"/>
            <a:ext cx="371181" cy="371181"/>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148"/>
          <p:cNvSpPr>
            <a:spLocks noEditPoints="1"/>
          </p:cNvSpPr>
          <p:nvPr/>
        </p:nvSpPr>
        <p:spPr bwMode="auto">
          <a:xfrm>
            <a:off x="8681001" y="3505201"/>
            <a:ext cx="289985" cy="400179"/>
          </a:xfrm>
          <a:custGeom>
            <a:avLst/>
            <a:gdLst>
              <a:gd name="T0" fmla="*/ 48 w 50"/>
              <a:gd name="T1" fmla="*/ 17 h 69"/>
              <a:gd name="T2" fmla="*/ 39 w 50"/>
              <a:gd name="T3" fmla="*/ 17 h 69"/>
              <a:gd name="T4" fmla="*/ 39 w 50"/>
              <a:gd name="T5" fmla="*/ 14 h 69"/>
              <a:gd name="T6" fmla="*/ 25 w 50"/>
              <a:gd name="T7" fmla="*/ 0 h 69"/>
              <a:gd name="T8" fmla="*/ 11 w 50"/>
              <a:gd name="T9" fmla="*/ 14 h 69"/>
              <a:gd name="T10" fmla="*/ 11 w 50"/>
              <a:gd name="T11" fmla="*/ 17 h 69"/>
              <a:gd name="T12" fmla="*/ 1 w 50"/>
              <a:gd name="T13" fmla="*/ 17 h 69"/>
              <a:gd name="T14" fmla="*/ 0 w 50"/>
              <a:gd name="T15" fmla="*/ 19 h 69"/>
              <a:gd name="T16" fmla="*/ 0 w 50"/>
              <a:gd name="T17" fmla="*/ 55 h 69"/>
              <a:gd name="T18" fmla="*/ 14 w 50"/>
              <a:gd name="T19" fmla="*/ 69 h 69"/>
              <a:gd name="T20" fmla="*/ 36 w 50"/>
              <a:gd name="T21" fmla="*/ 69 h 69"/>
              <a:gd name="T22" fmla="*/ 50 w 50"/>
              <a:gd name="T23" fmla="*/ 55 h 69"/>
              <a:gd name="T24" fmla="*/ 50 w 50"/>
              <a:gd name="T25" fmla="*/ 19 h 69"/>
              <a:gd name="T26" fmla="*/ 48 w 50"/>
              <a:gd name="T27" fmla="*/ 17 h 69"/>
              <a:gd name="T28" fmla="*/ 13 w 50"/>
              <a:gd name="T29" fmla="*/ 14 h 69"/>
              <a:gd name="T30" fmla="*/ 25 w 50"/>
              <a:gd name="T31" fmla="*/ 3 h 69"/>
              <a:gd name="T32" fmla="*/ 36 w 50"/>
              <a:gd name="T33" fmla="*/ 14 h 69"/>
              <a:gd name="T34" fmla="*/ 36 w 50"/>
              <a:gd name="T35" fmla="*/ 17 h 69"/>
              <a:gd name="T36" fmla="*/ 13 w 50"/>
              <a:gd name="T37" fmla="*/ 17 h 69"/>
              <a:gd name="T38" fmla="*/ 13 w 50"/>
              <a:gd name="T39" fmla="*/ 14 h 69"/>
              <a:gd name="T40" fmla="*/ 47 w 50"/>
              <a:gd name="T41" fmla="*/ 55 h 69"/>
              <a:gd name="T42" fmla="*/ 36 w 50"/>
              <a:gd name="T43" fmla="*/ 66 h 69"/>
              <a:gd name="T44" fmla="*/ 14 w 50"/>
              <a:gd name="T45" fmla="*/ 66 h 69"/>
              <a:gd name="T46" fmla="*/ 3 w 50"/>
              <a:gd name="T47" fmla="*/ 55 h 69"/>
              <a:gd name="T48" fmla="*/ 3 w 50"/>
              <a:gd name="T49" fmla="*/ 55 h 69"/>
              <a:gd name="T50" fmla="*/ 25 w 50"/>
              <a:gd name="T51" fmla="*/ 55 h 69"/>
              <a:gd name="T52" fmla="*/ 27 w 50"/>
              <a:gd name="T53" fmla="*/ 53 h 69"/>
              <a:gd name="T54" fmla="*/ 25 w 50"/>
              <a:gd name="T55" fmla="*/ 52 h 69"/>
              <a:gd name="T56" fmla="*/ 3 w 50"/>
              <a:gd name="T57" fmla="*/ 52 h 69"/>
              <a:gd name="T58" fmla="*/ 3 w 50"/>
              <a:gd name="T59" fmla="*/ 46 h 69"/>
              <a:gd name="T60" fmla="*/ 30 w 50"/>
              <a:gd name="T61" fmla="*/ 46 h 69"/>
              <a:gd name="T62" fmla="*/ 31 w 50"/>
              <a:gd name="T63" fmla="*/ 44 h 69"/>
              <a:gd name="T64" fmla="*/ 30 w 50"/>
              <a:gd name="T65" fmla="*/ 43 h 69"/>
              <a:gd name="T66" fmla="*/ 3 w 50"/>
              <a:gd name="T67" fmla="*/ 43 h 69"/>
              <a:gd name="T68" fmla="*/ 3 w 50"/>
              <a:gd name="T69" fmla="*/ 38 h 69"/>
              <a:gd name="T70" fmla="*/ 41 w 50"/>
              <a:gd name="T71" fmla="*/ 38 h 69"/>
              <a:gd name="T72" fmla="*/ 42 w 50"/>
              <a:gd name="T73" fmla="*/ 36 h 69"/>
              <a:gd name="T74" fmla="*/ 41 w 50"/>
              <a:gd name="T75" fmla="*/ 35 h 69"/>
              <a:gd name="T76" fmla="*/ 3 w 50"/>
              <a:gd name="T77" fmla="*/ 35 h 69"/>
              <a:gd name="T78" fmla="*/ 3 w 50"/>
              <a:gd name="T79" fmla="*/ 20 h 69"/>
              <a:gd name="T80" fmla="*/ 11 w 50"/>
              <a:gd name="T81" fmla="*/ 20 h 69"/>
              <a:gd name="T82" fmla="*/ 11 w 50"/>
              <a:gd name="T83" fmla="*/ 24 h 69"/>
              <a:gd name="T84" fmla="*/ 11 w 50"/>
              <a:gd name="T85" fmla="*/ 24 h 69"/>
              <a:gd name="T86" fmla="*/ 9 w 50"/>
              <a:gd name="T87" fmla="*/ 27 h 69"/>
              <a:gd name="T88" fmla="*/ 12 w 50"/>
              <a:gd name="T89" fmla="*/ 30 h 69"/>
              <a:gd name="T90" fmla="*/ 15 w 50"/>
              <a:gd name="T91" fmla="*/ 27 h 69"/>
              <a:gd name="T92" fmla="*/ 13 w 50"/>
              <a:gd name="T93" fmla="*/ 24 h 69"/>
              <a:gd name="T94" fmla="*/ 13 w 50"/>
              <a:gd name="T95" fmla="*/ 24 h 69"/>
              <a:gd name="T96" fmla="*/ 13 w 50"/>
              <a:gd name="T97" fmla="*/ 20 h 69"/>
              <a:gd name="T98" fmla="*/ 36 w 50"/>
              <a:gd name="T99" fmla="*/ 20 h 69"/>
              <a:gd name="T100" fmla="*/ 36 w 50"/>
              <a:gd name="T101" fmla="*/ 24 h 69"/>
              <a:gd name="T102" fmla="*/ 36 w 50"/>
              <a:gd name="T103" fmla="*/ 24 h 69"/>
              <a:gd name="T104" fmla="*/ 35 w 50"/>
              <a:gd name="T105" fmla="*/ 27 h 69"/>
              <a:gd name="T106" fmla="*/ 38 w 50"/>
              <a:gd name="T107" fmla="*/ 30 h 69"/>
              <a:gd name="T108" fmla="*/ 41 w 50"/>
              <a:gd name="T109" fmla="*/ 27 h 69"/>
              <a:gd name="T110" fmla="*/ 39 w 50"/>
              <a:gd name="T111" fmla="*/ 24 h 69"/>
              <a:gd name="T112" fmla="*/ 39 w 50"/>
              <a:gd name="T113" fmla="*/ 24 h 69"/>
              <a:gd name="T114" fmla="*/ 39 w 50"/>
              <a:gd name="T115" fmla="*/ 20 h 69"/>
              <a:gd name="T116" fmla="*/ 47 w 50"/>
              <a:gd name="T117" fmla="*/ 20 h 69"/>
              <a:gd name="T118" fmla="*/ 47 w 50"/>
              <a:gd name="T119"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69">
                <a:moveTo>
                  <a:pt x="48" y="17"/>
                </a:moveTo>
                <a:cubicBezTo>
                  <a:pt x="39" y="17"/>
                  <a:pt x="39" y="17"/>
                  <a:pt x="39" y="17"/>
                </a:cubicBezTo>
                <a:cubicBezTo>
                  <a:pt x="39" y="14"/>
                  <a:pt x="39" y="14"/>
                  <a:pt x="39" y="14"/>
                </a:cubicBezTo>
                <a:cubicBezTo>
                  <a:pt x="39" y="6"/>
                  <a:pt x="33" y="0"/>
                  <a:pt x="25" y="0"/>
                </a:cubicBezTo>
                <a:cubicBezTo>
                  <a:pt x="17" y="0"/>
                  <a:pt x="11" y="6"/>
                  <a:pt x="11" y="14"/>
                </a:cubicBezTo>
                <a:cubicBezTo>
                  <a:pt x="11" y="17"/>
                  <a:pt x="11" y="17"/>
                  <a:pt x="11" y="17"/>
                </a:cubicBezTo>
                <a:cubicBezTo>
                  <a:pt x="1" y="17"/>
                  <a:pt x="1" y="17"/>
                  <a:pt x="1" y="17"/>
                </a:cubicBezTo>
                <a:cubicBezTo>
                  <a:pt x="0" y="17"/>
                  <a:pt x="0" y="18"/>
                  <a:pt x="0" y="19"/>
                </a:cubicBezTo>
                <a:cubicBezTo>
                  <a:pt x="0" y="55"/>
                  <a:pt x="0" y="55"/>
                  <a:pt x="0" y="55"/>
                </a:cubicBezTo>
                <a:cubicBezTo>
                  <a:pt x="0" y="63"/>
                  <a:pt x="6" y="69"/>
                  <a:pt x="14" y="69"/>
                </a:cubicBezTo>
                <a:cubicBezTo>
                  <a:pt x="36" y="69"/>
                  <a:pt x="36" y="69"/>
                  <a:pt x="36" y="69"/>
                </a:cubicBezTo>
                <a:cubicBezTo>
                  <a:pt x="43" y="69"/>
                  <a:pt x="50" y="63"/>
                  <a:pt x="50" y="55"/>
                </a:cubicBezTo>
                <a:cubicBezTo>
                  <a:pt x="50" y="19"/>
                  <a:pt x="50" y="19"/>
                  <a:pt x="50" y="19"/>
                </a:cubicBezTo>
                <a:cubicBezTo>
                  <a:pt x="50" y="18"/>
                  <a:pt x="49" y="17"/>
                  <a:pt x="48" y="17"/>
                </a:cubicBezTo>
                <a:close/>
                <a:moveTo>
                  <a:pt x="13" y="14"/>
                </a:moveTo>
                <a:cubicBezTo>
                  <a:pt x="13" y="8"/>
                  <a:pt x="19" y="3"/>
                  <a:pt x="25" y="3"/>
                </a:cubicBezTo>
                <a:cubicBezTo>
                  <a:pt x="31" y="3"/>
                  <a:pt x="36" y="8"/>
                  <a:pt x="36" y="14"/>
                </a:cubicBezTo>
                <a:cubicBezTo>
                  <a:pt x="36" y="17"/>
                  <a:pt x="36" y="17"/>
                  <a:pt x="36" y="17"/>
                </a:cubicBezTo>
                <a:cubicBezTo>
                  <a:pt x="13" y="17"/>
                  <a:pt x="13" y="17"/>
                  <a:pt x="13" y="17"/>
                </a:cubicBezTo>
                <a:lnTo>
                  <a:pt x="13" y="14"/>
                </a:lnTo>
                <a:close/>
                <a:moveTo>
                  <a:pt x="47" y="55"/>
                </a:moveTo>
                <a:cubicBezTo>
                  <a:pt x="47" y="61"/>
                  <a:pt x="42" y="66"/>
                  <a:pt x="36" y="66"/>
                </a:cubicBezTo>
                <a:cubicBezTo>
                  <a:pt x="14" y="66"/>
                  <a:pt x="14" y="66"/>
                  <a:pt x="14" y="66"/>
                </a:cubicBezTo>
                <a:cubicBezTo>
                  <a:pt x="8" y="66"/>
                  <a:pt x="3" y="61"/>
                  <a:pt x="3" y="55"/>
                </a:cubicBezTo>
                <a:cubicBezTo>
                  <a:pt x="3" y="55"/>
                  <a:pt x="3" y="55"/>
                  <a:pt x="3" y="55"/>
                </a:cubicBezTo>
                <a:cubicBezTo>
                  <a:pt x="25" y="55"/>
                  <a:pt x="25" y="55"/>
                  <a:pt x="25" y="55"/>
                </a:cubicBezTo>
                <a:cubicBezTo>
                  <a:pt x="26" y="55"/>
                  <a:pt x="27" y="54"/>
                  <a:pt x="27" y="53"/>
                </a:cubicBezTo>
                <a:cubicBezTo>
                  <a:pt x="27" y="53"/>
                  <a:pt x="26" y="52"/>
                  <a:pt x="25" y="52"/>
                </a:cubicBezTo>
                <a:cubicBezTo>
                  <a:pt x="3" y="52"/>
                  <a:pt x="3" y="52"/>
                  <a:pt x="3" y="52"/>
                </a:cubicBezTo>
                <a:cubicBezTo>
                  <a:pt x="3" y="46"/>
                  <a:pt x="3" y="46"/>
                  <a:pt x="3" y="46"/>
                </a:cubicBezTo>
                <a:cubicBezTo>
                  <a:pt x="30" y="46"/>
                  <a:pt x="30" y="46"/>
                  <a:pt x="30" y="46"/>
                </a:cubicBezTo>
                <a:cubicBezTo>
                  <a:pt x="30" y="46"/>
                  <a:pt x="31" y="45"/>
                  <a:pt x="31" y="44"/>
                </a:cubicBezTo>
                <a:cubicBezTo>
                  <a:pt x="31" y="43"/>
                  <a:pt x="30" y="43"/>
                  <a:pt x="30" y="43"/>
                </a:cubicBezTo>
                <a:cubicBezTo>
                  <a:pt x="3" y="43"/>
                  <a:pt x="3" y="43"/>
                  <a:pt x="3" y="43"/>
                </a:cubicBezTo>
                <a:cubicBezTo>
                  <a:pt x="3" y="38"/>
                  <a:pt x="3" y="38"/>
                  <a:pt x="3" y="38"/>
                </a:cubicBezTo>
                <a:cubicBezTo>
                  <a:pt x="41" y="38"/>
                  <a:pt x="41" y="38"/>
                  <a:pt x="41" y="38"/>
                </a:cubicBezTo>
                <a:cubicBezTo>
                  <a:pt x="41" y="38"/>
                  <a:pt x="42" y="37"/>
                  <a:pt x="42" y="36"/>
                </a:cubicBezTo>
                <a:cubicBezTo>
                  <a:pt x="42" y="35"/>
                  <a:pt x="41" y="35"/>
                  <a:pt x="41" y="35"/>
                </a:cubicBezTo>
                <a:cubicBezTo>
                  <a:pt x="3" y="35"/>
                  <a:pt x="3" y="35"/>
                  <a:pt x="3" y="35"/>
                </a:cubicBezTo>
                <a:cubicBezTo>
                  <a:pt x="3" y="20"/>
                  <a:pt x="3" y="20"/>
                  <a:pt x="3" y="20"/>
                </a:cubicBezTo>
                <a:cubicBezTo>
                  <a:pt x="11" y="20"/>
                  <a:pt x="11" y="20"/>
                  <a:pt x="11" y="20"/>
                </a:cubicBezTo>
                <a:cubicBezTo>
                  <a:pt x="11" y="24"/>
                  <a:pt x="11" y="24"/>
                  <a:pt x="11" y="24"/>
                </a:cubicBezTo>
                <a:cubicBezTo>
                  <a:pt x="11" y="24"/>
                  <a:pt x="11" y="24"/>
                  <a:pt x="11" y="24"/>
                </a:cubicBezTo>
                <a:cubicBezTo>
                  <a:pt x="10" y="25"/>
                  <a:pt x="9" y="26"/>
                  <a:pt x="9" y="27"/>
                </a:cubicBezTo>
                <a:cubicBezTo>
                  <a:pt x="9" y="28"/>
                  <a:pt x="10" y="30"/>
                  <a:pt x="12" y="30"/>
                </a:cubicBezTo>
                <a:cubicBezTo>
                  <a:pt x="14" y="30"/>
                  <a:pt x="15" y="28"/>
                  <a:pt x="15" y="27"/>
                </a:cubicBezTo>
                <a:cubicBezTo>
                  <a:pt x="15" y="26"/>
                  <a:pt x="14" y="25"/>
                  <a:pt x="13" y="24"/>
                </a:cubicBezTo>
                <a:cubicBezTo>
                  <a:pt x="13" y="24"/>
                  <a:pt x="13" y="24"/>
                  <a:pt x="13" y="24"/>
                </a:cubicBezTo>
                <a:cubicBezTo>
                  <a:pt x="13" y="20"/>
                  <a:pt x="13" y="20"/>
                  <a:pt x="13" y="20"/>
                </a:cubicBezTo>
                <a:cubicBezTo>
                  <a:pt x="36" y="20"/>
                  <a:pt x="36" y="20"/>
                  <a:pt x="36" y="20"/>
                </a:cubicBezTo>
                <a:cubicBezTo>
                  <a:pt x="36" y="24"/>
                  <a:pt x="36" y="24"/>
                  <a:pt x="36" y="24"/>
                </a:cubicBezTo>
                <a:cubicBezTo>
                  <a:pt x="36" y="24"/>
                  <a:pt x="36" y="24"/>
                  <a:pt x="36" y="24"/>
                </a:cubicBezTo>
                <a:cubicBezTo>
                  <a:pt x="35" y="25"/>
                  <a:pt x="35" y="26"/>
                  <a:pt x="35" y="27"/>
                </a:cubicBezTo>
                <a:cubicBezTo>
                  <a:pt x="35" y="28"/>
                  <a:pt x="36" y="30"/>
                  <a:pt x="38" y="30"/>
                </a:cubicBezTo>
                <a:cubicBezTo>
                  <a:pt x="39" y="30"/>
                  <a:pt x="41" y="28"/>
                  <a:pt x="41" y="27"/>
                </a:cubicBezTo>
                <a:cubicBezTo>
                  <a:pt x="41" y="26"/>
                  <a:pt x="40" y="25"/>
                  <a:pt x="39" y="24"/>
                </a:cubicBezTo>
                <a:cubicBezTo>
                  <a:pt x="39" y="24"/>
                  <a:pt x="39" y="24"/>
                  <a:pt x="39" y="24"/>
                </a:cubicBezTo>
                <a:cubicBezTo>
                  <a:pt x="39" y="20"/>
                  <a:pt x="39" y="20"/>
                  <a:pt x="39" y="20"/>
                </a:cubicBezTo>
                <a:cubicBezTo>
                  <a:pt x="47" y="20"/>
                  <a:pt x="47" y="20"/>
                  <a:pt x="47" y="20"/>
                </a:cubicBezTo>
                <a:lnTo>
                  <a:pt x="47" y="55"/>
                </a:lnTo>
                <a:close/>
              </a:path>
            </a:pathLst>
          </a:custGeom>
          <a:solidFill>
            <a:schemeClr val="bg1"/>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43" name="กลุ่ม 42"/>
          <p:cNvGrpSpPr/>
          <p:nvPr/>
        </p:nvGrpSpPr>
        <p:grpSpPr>
          <a:xfrm>
            <a:off x="8719015" y="4136840"/>
            <a:ext cx="272587" cy="405979"/>
            <a:chOff x="14666913" y="11263313"/>
            <a:chExt cx="447675" cy="666750"/>
          </a:xfrm>
          <a:solidFill>
            <a:schemeClr val="bg1"/>
          </a:solidFill>
        </p:grpSpPr>
        <p:sp>
          <p:nvSpPr>
            <p:cNvPr id="44" name="Freeform 193"/>
            <p:cNvSpPr>
              <a:spLocks noEditPoints="1"/>
            </p:cNvSpPr>
            <p:nvPr/>
          </p:nvSpPr>
          <p:spPr bwMode="auto">
            <a:xfrm>
              <a:off x="14666913" y="11263313"/>
              <a:ext cx="447675" cy="666750"/>
            </a:xfrm>
            <a:custGeom>
              <a:avLst/>
              <a:gdLst>
                <a:gd name="T0" fmla="*/ 35 w 47"/>
                <a:gd name="T1" fmla="*/ 0 h 70"/>
                <a:gd name="T2" fmla="*/ 12 w 47"/>
                <a:gd name="T3" fmla="*/ 0 h 70"/>
                <a:gd name="T4" fmla="*/ 0 w 47"/>
                <a:gd name="T5" fmla="*/ 12 h 70"/>
                <a:gd name="T6" fmla="*/ 0 w 47"/>
                <a:gd name="T7" fmla="*/ 58 h 70"/>
                <a:gd name="T8" fmla="*/ 12 w 47"/>
                <a:gd name="T9" fmla="*/ 70 h 70"/>
                <a:gd name="T10" fmla="*/ 35 w 47"/>
                <a:gd name="T11" fmla="*/ 70 h 70"/>
                <a:gd name="T12" fmla="*/ 47 w 47"/>
                <a:gd name="T13" fmla="*/ 58 h 70"/>
                <a:gd name="T14" fmla="*/ 47 w 47"/>
                <a:gd name="T15" fmla="*/ 12 h 70"/>
                <a:gd name="T16" fmla="*/ 35 w 47"/>
                <a:gd name="T17" fmla="*/ 0 h 70"/>
                <a:gd name="T18" fmla="*/ 12 w 47"/>
                <a:gd name="T19" fmla="*/ 3 h 70"/>
                <a:gd name="T20" fmla="*/ 35 w 47"/>
                <a:gd name="T21" fmla="*/ 3 h 70"/>
                <a:gd name="T22" fmla="*/ 43 w 47"/>
                <a:gd name="T23" fmla="*/ 12 h 70"/>
                <a:gd name="T24" fmla="*/ 43 w 47"/>
                <a:gd name="T25" fmla="*/ 48 h 70"/>
                <a:gd name="T26" fmla="*/ 3 w 47"/>
                <a:gd name="T27" fmla="*/ 48 h 70"/>
                <a:gd name="T28" fmla="*/ 3 w 47"/>
                <a:gd name="T29" fmla="*/ 12 h 70"/>
                <a:gd name="T30" fmla="*/ 12 w 47"/>
                <a:gd name="T31" fmla="*/ 3 h 70"/>
                <a:gd name="T32" fmla="*/ 35 w 47"/>
                <a:gd name="T33" fmla="*/ 66 h 70"/>
                <a:gd name="T34" fmla="*/ 12 w 47"/>
                <a:gd name="T35" fmla="*/ 66 h 70"/>
                <a:gd name="T36" fmla="*/ 3 w 47"/>
                <a:gd name="T37" fmla="*/ 58 h 70"/>
                <a:gd name="T38" fmla="*/ 3 w 47"/>
                <a:gd name="T39" fmla="*/ 52 h 70"/>
                <a:gd name="T40" fmla="*/ 43 w 47"/>
                <a:gd name="T41" fmla="*/ 52 h 70"/>
                <a:gd name="T42" fmla="*/ 43 w 47"/>
                <a:gd name="T43" fmla="*/ 58 h 70"/>
                <a:gd name="T44" fmla="*/ 35 w 47"/>
                <a:gd name="T45"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0">
                  <a:moveTo>
                    <a:pt x="35" y="0"/>
                  </a:moveTo>
                  <a:cubicBezTo>
                    <a:pt x="12" y="0"/>
                    <a:pt x="12" y="0"/>
                    <a:pt x="12" y="0"/>
                  </a:cubicBezTo>
                  <a:cubicBezTo>
                    <a:pt x="5" y="0"/>
                    <a:pt x="0" y="5"/>
                    <a:pt x="0" y="12"/>
                  </a:cubicBezTo>
                  <a:cubicBezTo>
                    <a:pt x="0" y="58"/>
                    <a:pt x="0" y="58"/>
                    <a:pt x="0" y="58"/>
                  </a:cubicBezTo>
                  <a:cubicBezTo>
                    <a:pt x="0" y="64"/>
                    <a:pt x="5" y="70"/>
                    <a:pt x="12" y="70"/>
                  </a:cubicBezTo>
                  <a:cubicBezTo>
                    <a:pt x="35" y="70"/>
                    <a:pt x="35" y="70"/>
                    <a:pt x="35" y="70"/>
                  </a:cubicBezTo>
                  <a:cubicBezTo>
                    <a:pt x="42" y="70"/>
                    <a:pt x="47" y="64"/>
                    <a:pt x="47" y="58"/>
                  </a:cubicBezTo>
                  <a:cubicBezTo>
                    <a:pt x="47" y="12"/>
                    <a:pt x="47" y="12"/>
                    <a:pt x="47" y="12"/>
                  </a:cubicBezTo>
                  <a:cubicBezTo>
                    <a:pt x="47" y="5"/>
                    <a:pt x="42" y="0"/>
                    <a:pt x="35" y="0"/>
                  </a:cubicBezTo>
                  <a:close/>
                  <a:moveTo>
                    <a:pt x="12" y="3"/>
                  </a:moveTo>
                  <a:cubicBezTo>
                    <a:pt x="35" y="3"/>
                    <a:pt x="35" y="3"/>
                    <a:pt x="35" y="3"/>
                  </a:cubicBezTo>
                  <a:cubicBezTo>
                    <a:pt x="40" y="3"/>
                    <a:pt x="43" y="7"/>
                    <a:pt x="43" y="12"/>
                  </a:cubicBezTo>
                  <a:cubicBezTo>
                    <a:pt x="43" y="48"/>
                    <a:pt x="43" y="48"/>
                    <a:pt x="43" y="48"/>
                  </a:cubicBezTo>
                  <a:cubicBezTo>
                    <a:pt x="3" y="48"/>
                    <a:pt x="3" y="48"/>
                    <a:pt x="3" y="48"/>
                  </a:cubicBezTo>
                  <a:cubicBezTo>
                    <a:pt x="3" y="12"/>
                    <a:pt x="3" y="12"/>
                    <a:pt x="3" y="12"/>
                  </a:cubicBezTo>
                  <a:cubicBezTo>
                    <a:pt x="3" y="7"/>
                    <a:pt x="7" y="3"/>
                    <a:pt x="12" y="3"/>
                  </a:cubicBezTo>
                  <a:close/>
                  <a:moveTo>
                    <a:pt x="35" y="66"/>
                  </a:moveTo>
                  <a:cubicBezTo>
                    <a:pt x="12" y="66"/>
                    <a:pt x="12" y="66"/>
                    <a:pt x="12" y="66"/>
                  </a:cubicBezTo>
                  <a:cubicBezTo>
                    <a:pt x="7" y="66"/>
                    <a:pt x="3" y="62"/>
                    <a:pt x="3" y="58"/>
                  </a:cubicBezTo>
                  <a:cubicBezTo>
                    <a:pt x="3" y="52"/>
                    <a:pt x="3" y="52"/>
                    <a:pt x="3" y="52"/>
                  </a:cubicBezTo>
                  <a:cubicBezTo>
                    <a:pt x="43" y="52"/>
                    <a:pt x="43" y="52"/>
                    <a:pt x="43" y="52"/>
                  </a:cubicBezTo>
                  <a:cubicBezTo>
                    <a:pt x="43" y="58"/>
                    <a:pt x="43" y="58"/>
                    <a:pt x="43" y="58"/>
                  </a:cubicBezTo>
                  <a:cubicBezTo>
                    <a:pt x="43" y="62"/>
                    <a:pt x="40" y="66"/>
                    <a:pt x="3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Oval 194"/>
            <p:cNvSpPr>
              <a:spLocks noChangeArrowheads="1"/>
            </p:cNvSpPr>
            <p:nvPr/>
          </p:nvSpPr>
          <p:spPr bwMode="auto">
            <a:xfrm>
              <a:off x="14857413" y="11787188"/>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6" name="TextBox 45"/>
          <p:cNvSpPr txBox="1"/>
          <p:nvPr/>
        </p:nvSpPr>
        <p:spPr bwMode="auto">
          <a:xfrm>
            <a:off x="4023083" y="2362200"/>
            <a:ext cx="1843773" cy="400110"/>
          </a:xfrm>
          <a:prstGeom prst="rect">
            <a:avLst/>
          </a:prstGeom>
          <a:noFill/>
        </p:spPr>
        <p:txBody>
          <a:bodyPr wrap="none">
            <a:spAutoFit/>
          </a:bodyPr>
          <a:lstStyle/>
          <a:p>
            <a:pPr algn="ctr" defTabSz="913765">
              <a:defRPr/>
            </a:pPr>
            <a:r>
              <a:rPr lang="en-US" sz="2000" b="1" dirty="0">
                <a:solidFill>
                  <a:schemeClr val="accent3"/>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Data Business</a:t>
            </a:r>
            <a:endParaRPr lang="id-ID" sz="2000" b="1" dirty="0">
              <a:solidFill>
                <a:schemeClr val="accent3"/>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sp>
        <p:nvSpPr>
          <p:cNvPr id="47" name="TextBox 31"/>
          <p:cNvSpPr txBox="1">
            <a:spLocks noChangeArrowheads="1"/>
          </p:cNvSpPr>
          <p:nvPr/>
        </p:nvSpPr>
        <p:spPr bwMode="auto">
          <a:xfrm>
            <a:off x="4125354" y="2598628"/>
            <a:ext cx="16422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panose="020F0302020204030203"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panose="020F0302020204030203" charset="0"/>
                <a:ea typeface="MS PGothic" panose="020B0600070205080204" charset="-128"/>
              </a:defRPr>
            </a:lvl2pPr>
            <a:lvl3pPr marL="1143000" indent="-228600" eaLnBrk="0" hangingPunct="0">
              <a:defRPr sz="3600">
                <a:solidFill>
                  <a:schemeClr val="tx1"/>
                </a:solidFill>
                <a:latin typeface="Lato Light" panose="020F0302020204030203" charset="0"/>
                <a:ea typeface="MS PGothic" panose="020B0600070205080204" charset="-128"/>
              </a:defRPr>
            </a:lvl3pPr>
            <a:lvl4pPr marL="1600200" indent="-228600" eaLnBrk="0" hangingPunct="0">
              <a:defRPr sz="3600">
                <a:solidFill>
                  <a:schemeClr val="tx1"/>
                </a:solidFill>
                <a:latin typeface="Lato Light" panose="020F0302020204030203" charset="0"/>
                <a:ea typeface="MS PGothic" panose="020B0600070205080204" charset="-128"/>
              </a:defRPr>
            </a:lvl4pPr>
            <a:lvl5pPr marL="2057400" indent="-228600" eaLnBrk="0" hangingPunct="0">
              <a:defRPr sz="3600">
                <a:solidFill>
                  <a:schemeClr val="tx1"/>
                </a:solidFill>
                <a:latin typeface="Lato Light" panose="020F0302020204030203"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9pPr>
          </a:lstStyle>
          <a:p>
            <a:pPr algn="ctr" eaLnBrk="1" hangingPunct="1"/>
            <a:r>
              <a:rPr lang="en-US" sz="5600" b="1" dirty="0">
                <a:solidFill>
                  <a:schemeClr val="accent6"/>
                </a:solidFill>
                <a:latin typeface="FZHei-B01S" panose="02010601030101010101" pitchFamily="2" charset="-122"/>
                <a:ea typeface="FZHei-B01S" panose="02010601030101010101" pitchFamily="2" charset="-122"/>
                <a:cs typeface="Lato Black" panose="020F0A02020204030203" pitchFamily="34" charset="0"/>
                <a:sym typeface="FZHei-B01S" panose="02010601030101010101" pitchFamily="2" charset="-122"/>
              </a:rPr>
              <a:t>80</a:t>
            </a:r>
            <a:r>
              <a:rPr lang="id-ID" sz="5600" b="1" dirty="0">
                <a:solidFill>
                  <a:schemeClr val="accent6"/>
                </a:solidFill>
                <a:latin typeface="FZHei-B01S" panose="02010601030101010101" pitchFamily="2" charset="-122"/>
                <a:ea typeface="FZHei-B01S" panose="02010601030101010101" pitchFamily="2" charset="-122"/>
                <a:cs typeface="Lato Black" panose="020F0A02020204030203" pitchFamily="34" charset="0"/>
                <a:sym typeface="FZHei-B01S" panose="02010601030101010101" pitchFamily="2" charset="-122"/>
              </a:rPr>
              <a:t>%</a:t>
            </a:r>
            <a:endParaRPr lang="id-ID" sz="5600" b="1" dirty="0">
              <a:solidFill>
                <a:schemeClr val="accent6"/>
              </a:solidFill>
              <a:latin typeface="FZHei-B01S" panose="02010601030101010101" pitchFamily="2" charset="-122"/>
              <a:ea typeface="FZHei-B01S" panose="02010601030101010101" pitchFamily="2" charset="-122"/>
              <a:cs typeface="Lato Black" panose="020F0A02020204030203" pitchFamily="34" charset="0"/>
              <a:sym typeface="FZHei-B01S" panose="02010601030101010101" pitchFamily="2" charset="-122"/>
            </a:endParaRPr>
          </a:p>
        </p:txBody>
      </p:sp>
      <p:sp>
        <p:nvSpPr>
          <p:cNvPr id="48" name="TextBox 30"/>
          <p:cNvSpPr txBox="1">
            <a:spLocks noChangeArrowheads="1"/>
          </p:cNvSpPr>
          <p:nvPr/>
        </p:nvSpPr>
        <p:spPr bwMode="auto">
          <a:xfrm>
            <a:off x="3864693" y="3442006"/>
            <a:ext cx="2344225" cy="222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panose="020F0302020204030203"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panose="020F0302020204030203" charset="0"/>
                <a:ea typeface="MS PGothic" panose="020B0600070205080204" charset="-128"/>
              </a:defRPr>
            </a:lvl2pPr>
            <a:lvl3pPr marL="1143000" indent="-228600" eaLnBrk="0" hangingPunct="0">
              <a:defRPr sz="3600">
                <a:solidFill>
                  <a:schemeClr val="tx1"/>
                </a:solidFill>
                <a:latin typeface="Lato Light" panose="020F0302020204030203" charset="0"/>
                <a:ea typeface="MS PGothic" panose="020B0600070205080204" charset="-128"/>
              </a:defRPr>
            </a:lvl3pPr>
            <a:lvl4pPr marL="1600200" indent="-228600" eaLnBrk="0" hangingPunct="0">
              <a:defRPr sz="3600">
                <a:solidFill>
                  <a:schemeClr val="tx1"/>
                </a:solidFill>
                <a:latin typeface="Lato Light" panose="020F0302020204030203" charset="0"/>
                <a:ea typeface="MS PGothic" panose="020B0600070205080204" charset="-128"/>
              </a:defRPr>
            </a:lvl4pPr>
            <a:lvl5pPr marL="2057400" indent="-228600" eaLnBrk="0" hangingPunct="0">
              <a:defRPr sz="3600">
                <a:solidFill>
                  <a:schemeClr val="tx1"/>
                </a:solidFill>
                <a:latin typeface="Lato Light" panose="020F0302020204030203"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charset="0"/>
                <a:ea typeface="MS PGothic" panose="020B0600070205080204" charset="-128"/>
              </a:defRPr>
            </a:lvl9pPr>
          </a:lstStyle>
          <a:p>
            <a:pPr algn="ctr" eaLnBrk="1" hangingPunct="1">
              <a:lnSpc>
                <a:spcPct val="130000"/>
              </a:lnSpc>
            </a:pPr>
            <a:r>
              <a:rPr lang="zh-CN" altLang="en-US" sz="1200" dirty="0">
                <a:solidFill>
                  <a:srgbClr val="6AE7FF"/>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点击添加标题点击添加标题点击添加标题点击添加标题点击添加标题点击添加标题点击添加标题点击添加标题点击添加标题点击添加标题</a:t>
            </a:r>
            <a:endParaRPr lang="zh-CN" altLang="en-US" sz="1200" dirty="0">
              <a:solidFill>
                <a:srgbClr val="6AE7FF"/>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a:p>
            <a:pPr algn="ctr" eaLnBrk="1" hangingPunct="1">
              <a:lnSpc>
                <a:spcPct val="130000"/>
              </a:lnSpc>
            </a:pPr>
            <a:r>
              <a:rPr lang="zh-CN" altLang="en-US" sz="1200" dirty="0">
                <a:solidFill>
                  <a:srgbClr val="6AE7FF"/>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rPr>
              <a:t>点击添加标题点击添加标题点击添加标题点击添加标题点击添加标题</a:t>
            </a:r>
            <a:endParaRPr lang="zh-CN" altLang="en-US" sz="1200" dirty="0">
              <a:solidFill>
                <a:srgbClr val="6AE7FF"/>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a:p>
            <a:pPr algn="ctr" eaLnBrk="1" hangingPunct="1">
              <a:lnSpc>
                <a:spcPct val="130000"/>
              </a:lnSpc>
            </a:pPr>
            <a:endParaRPr lang="zh-CN" altLang="en-US" sz="1200" dirty="0">
              <a:solidFill>
                <a:srgbClr val="6AE7FF"/>
              </a:solidFill>
              <a:latin typeface="FZHei-B01S" panose="02010601030101010101" pitchFamily="2" charset="-122"/>
              <a:ea typeface="FZHei-B01S" panose="02010601030101010101" pitchFamily="2" charset="-122"/>
              <a:cs typeface="Lato" panose="020F0502020204030203" pitchFamily="34" charset="0"/>
              <a:sym typeface="FZHei-B01S" panose="02010601030101010101" pitchFamily="2" charset="-122"/>
            </a:endParaRPr>
          </a:p>
        </p:txBody>
      </p:sp>
      <p:grpSp>
        <p:nvGrpSpPr>
          <p:cNvPr id="49" name="组合 48"/>
          <p:cNvGrpSpPr/>
          <p:nvPr/>
        </p:nvGrpSpPr>
        <p:grpSpPr>
          <a:xfrm>
            <a:off x="0" y="212725"/>
            <a:ext cx="809625" cy="565150"/>
            <a:chOff x="0" y="212725"/>
            <a:chExt cx="809625" cy="565150"/>
          </a:xfrm>
        </p:grpSpPr>
        <p:sp>
          <p:nvSpPr>
            <p:cNvPr id="50" name="矩形 49"/>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1" name="组合 50"/>
            <p:cNvGrpSpPr/>
            <p:nvPr/>
          </p:nvGrpSpPr>
          <p:grpSpPr>
            <a:xfrm>
              <a:off x="245745" y="213360"/>
              <a:ext cx="563880" cy="563880"/>
              <a:chOff x="276225" y="213360"/>
              <a:chExt cx="563880" cy="563880"/>
            </a:xfrm>
            <a:solidFill>
              <a:schemeClr val="accent2"/>
            </a:solidFill>
          </p:grpSpPr>
          <p:sp>
            <p:nvSpPr>
              <p:cNvPr id="52" name="矩形 51"/>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3" name="椭圆 52"/>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54" name="文本框 53"/>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randombar(horizontal)">
                                      <p:cBhvr>
                                        <p:cTn id="35" dur="500"/>
                                        <p:tgtEl>
                                          <p:spTgt spid="48"/>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6867"/>
                                        </p:tgtEl>
                                        <p:attrNameLst>
                                          <p:attrName>style.visibility</p:attrName>
                                        </p:attrNameLst>
                                      </p:cBhvr>
                                      <p:to>
                                        <p:strVal val="visible"/>
                                      </p:to>
                                    </p:set>
                                    <p:animEffect transition="in" filter="randombar(horizontal)">
                                      <p:cBhvr>
                                        <p:cTn id="39" dur="500"/>
                                        <p:tgtEl>
                                          <p:spTgt spid="36867"/>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randombar(horizontal)">
                                      <p:cBhvr>
                                        <p:cTn id="55" dur="500"/>
                                        <p:tgtEl>
                                          <p:spTgt spid="42"/>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randombar(horizontal)">
                                      <p:cBhvr>
                                        <p:cTn id="59" dur="500"/>
                                        <p:tgtEl>
                                          <p:spTgt spid="43"/>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randombar(horizontal)">
                                      <p:cBhvr>
                                        <p:cTn id="63" dur="500"/>
                                        <p:tgtEl>
                                          <p:spTgt spid="49"/>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randombar(horizontal)">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P spid="29" grpId="0"/>
      <p:bldP spid="41" grpId="0" animBg="1"/>
      <p:bldP spid="42" grpId="0" animBg="1"/>
      <p:bldP spid="46" grpId="0"/>
      <p:bldP spid="47" grpId="0"/>
      <p:bldP spid="48"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4"/>
          <p:cNvSpPr/>
          <p:nvPr/>
        </p:nvSpPr>
        <p:spPr bwMode="auto">
          <a:xfrm>
            <a:off x="1786495" y="1984703"/>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Oval 87"/>
          <p:cNvSpPr/>
          <p:nvPr/>
        </p:nvSpPr>
        <p:spPr bwMode="auto">
          <a:xfrm>
            <a:off x="1793259" y="2976191"/>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Oval 91"/>
          <p:cNvSpPr/>
          <p:nvPr/>
        </p:nvSpPr>
        <p:spPr bwMode="auto">
          <a:xfrm>
            <a:off x="1788711" y="3980563"/>
            <a:ext cx="764860" cy="7650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36"/>
          <p:cNvSpPr>
            <a:spLocks noChangeArrowheads="1"/>
          </p:cNvSpPr>
          <p:nvPr/>
        </p:nvSpPr>
        <p:spPr bwMode="auto">
          <a:xfrm>
            <a:off x="2034915" y="2190164"/>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ts val="1500"/>
              </a:lnSpc>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39"/>
          <p:cNvSpPr>
            <a:spLocks noChangeArrowheads="1"/>
          </p:cNvSpPr>
          <p:nvPr/>
        </p:nvSpPr>
        <p:spPr bwMode="auto">
          <a:xfrm>
            <a:off x="2013421" y="3184089"/>
            <a:ext cx="316312" cy="316315"/>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ts val="1500"/>
              </a:lnSpc>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21"/>
          <p:cNvSpPr>
            <a:spLocks noChangeArrowheads="1"/>
          </p:cNvSpPr>
          <p:nvPr/>
        </p:nvSpPr>
        <p:spPr bwMode="auto">
          <a:xfrm>
            <a:off x="1930877" y="4232411"/>
            <a:ext cx="493793" cy="275303"/>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ts val="1500"/>
              </a:lnSpc>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22"/>
          <p:cNvSpPr/>
          <p:nvPr/>
        </p:nvSpPr>
        <p:spPr bwMode="auto">
          <a:xfrm>
            <a:off x="8305237" y="1677341"/>
            <a:ext cx="925643" cy="724835"/>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1" name="Freeform 23"/>
          <p:cNvSpPr/>
          <p:nvPr/>
        </p:nvSpPr>
        <p:spPr bwMode="auto">
          <a:xfrm>
            <a:off x="7197997" y="1873099"/>
            <a:ext cx="786355" cy="58022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2" name="Freeform 24"/>
          <p:cNvSpPr/>
          <p:nvPr/>
        </p:nvSpPr>
        <p:spPr bwMode="auto">
          <a:xfrm>
            <a:off x="6921187" y="2211708"/>
            <a:ext cx="2796319" cy="377583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3" name="Freeform 25"/>
          <p:cNvSpPr/>
          <p:nvPr/>
        </p:nvSpPr>
        <p:spPr bwMode="auto">
          <a:xfrm>
            <a:off x="7522413" y="2425101"/>
            <a:ext cx="252127" cy="414443"/>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4" name="Freeform 26"/>
          <p:cNvSpPr/>
          <p:nvPr/>
        </p:nvSpPr>
        <p:spPr bwMode="auto">
          <a:xfrm>
            <a:off x="6214172" y="2992977"/>
            <a:ext cx="846301" cy="537895"/>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5" name="Freeform 27"/>
          <p:cNvSpPr/>
          <p:nvPr/>
        </p:nvSpPr>
        <p:spPr bwMode="auto">
          <a:xfrm>
            <a:off x="6924713" y="3395071"/>
            <a:ext cx="238023" cy="37388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6" name="Freeform 28"/>
          <p:cNvSpPr/>
          <p:nvPr/>
        </p:nvSpPr>
        <p:spPr bwMode="auto">
          <a:xfrm>
            <a:off x="6413405" y="4167521"/>
            <a:ext cx="673515" cy="90119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7" name="Freeform 29"/>
          <p:cNvSpPr/>
          <p:nvPr/>
        </p:nvSpPr>
        <p:spPr bwMode="auto">
          <a:xfrm>
            <a:off x="8146556" y="3007084"/>
            <a:ext cx="264469" cy="2028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8" name="Freeform 30"/>
          <p:cNvSpPr/>
          <p:nvPr/>
        </p:nvSpPr>
        <p:spPr bwMode="auto">
          <a:xfrm>
            <a:off x="8317581" y="2537972"/>
            <a:ext cx="479571" cy="33508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19" name="Freeform 31"/>
          <p:cNvSpPr/>
          <p:nvPr/>
        </p:nvSpPr>
        <p:spPr bwMode="auto">
          <a:xfrm>
            <a:off x="9110989" y="2437448"/>
            <a:ext cx="666463" cy="45676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20" name="Freeform 32"/>
          <p:cNvSpPr/>
          <p:nvPr/>
        </p:nvSpPr>
        <p:spPr bwMode="auto">
          <a:xfrm>
            <a:off x="9521797" y="2952413"/>
            <a:ext cx="930931" cy="55553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21" name="Freeform 33"/>
          <p:cNvSpPr/>
          <p:nvPr/>
        </p:nvSpPr>
        <p:spPr bwMode="auto">
          <a:xfrm>
            <a:off x="9537663" y="3532631"/>
            <a:ext cx="162208" cy="239848"/>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22" name="Freeform 34"/>
          <p:cNvSpPr/>
          <p:nvPr/>
        </p:nvSpPr>
        <p:spPr bwMode="auto">
          <a:xfrm>
            <a:off x="9424823" y="4361516"/>
            <a:ext cx="573016" cy="88532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a:lnSpc>
                <a:spcPts val="1500"/>
              </a:lnSpc>
            </a:pPr>
            <a:endParaRPr lang="bg-BG" sz="1200" dirty="0">
              <a:solidFill>
                <a:srgbClr val="6AE7FF"/>
              </a:solidFill>
              <a:latin typeface="Calibri Light" panose="020F0302020204030204"/>
              <a:ea typeface="FZHei-B01S" panose="02010601030101010101" pitchFamily="2" charset="-122"/>
              <a:sym typeface="FZHei-B01S" panose="02010601030101010101" pitchFamily="2" charset="-122"/>
            </a:endParaRPr>
          </a:p>
        </p:txBody>
      </p:sp>
      <p:sp>
        <p:nvSpPr>
          <p:cNvPr id="23" name="Oval 47"/>
          <p:cNvSpPr/>
          <p:nvPr/>
        </p:nvSpPr>
        <p:spPr bwMode="auto">
          <a:xfrm>
            <a:off x="1796779" y="4954247"/>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lnSpc>
                <a:spcPts val="1500"/>
              </a:lnSpc>
              <a:defRPr/>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127"/>
          <p:cNvSpPr>
            <a:spLocks noChangeArrowheads="1"/>
          </p:cNvSpPr>
          <p:nvPr/>
        </p:nvSpPr>
        <p:spPr bwMode="auto">
          <a:xfrm>
            <a:off x="1983316" y="5167414"/>
            <a:ext cx="414209" cy="333567"/>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nSpc>
                <a:spcPts val="1500"/>
              </a:lnSpc>
            </a:pP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矩形 24"/>
          <p:cNvSpPr/>
          <p:nvPr/>
        </p:nvSpPr>
        <p:spPr>
          <a:xfrm>
            <a:off x="2732927" y="2193906"/>
            <a:ext cx="2994620" cy="465577"/>
          </a:xfrm>
          <a:prstGeom prst="rect">
            <a:avLst/>
          </a:prstGeom>
        </p:spPr>
        <p:txBody>
          <a:bodyPr wrap="square">
            <a:spAutoFit/>
          </a:bodyPr>
          <a:lstStyle/>
          <a:p>
            <a:pPr fontAlgn="base">
              <a:lnSpc>
                <a:spcPts val="1500"/>
              </a:lnSpc>
              <a:spcBef>
                <a:spcPct val="0"/>
              </a:spcBef>
              <a:spcAft>
                <a:spcPct val="0"/>
              </a:spcAft>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双击输入替换内容编辑文字双击输入替换内容编辑文字</a:t>
            </a:r>
            <a:endPar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矩形 25"/>
          <p:cNvSpPr/>
          <p:nvPr/>
        </p:nvSpPr>
        <p:spPr>
          <a:xfrm>
            <a:off x="2718731" y="3186802"/>
            <a:ext cx="2994620" cy="465577"/>
          </a:xfrm>
          <a:prstGeom prst="rect">
            <a:avLst/>
          </a:prstGeom>
        </p:spPr>
        <p:txBody>
          <a:bodyPr wrap="square">
            <a:spAutoFit/>
          </a:bodyPr>
          <a:lstStyle/>
          <a:p>
            <a:pPr fontAlgn="base">
              <a:lnSpc>
                <a:spcPts val="1500"/>
              </a:lnSpc>
              <a:spcBef>
                <a:spcPct val="0"/>
              </a:spcBef>
              <a:spcAft>
                <a:spcPct val="0"/>
              </a:spcAft>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双击输入替换内容编辑文字双击输入替换内容编辑文字</a:t>
            </a:r>
            <a:endPar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矩形 26"/>
          <p:cNvSpPr/>
          <p:nvPr/>
        </p:nvSpPr>
        <p:spPr>
          <a:xfrm>
            <a:off x="2661711" y="4206942"/>
            <a:ext cx="2994620" cy="465577"/>
          </a:xfrm>
          <a:prstGeom prst="rect">
            <a:avLst/>
          </a:prstGeom>
        </p:spPr>
        <p:txBody>
          <a:bodyPr wrap="square">
            <a:spAutoFit/>
          </a:bodyPr>
          <a:lstStyle/>
          <a:p>
            <a:pPr fontAlgn="base">
              <a:lnSpc>
                <a:spcPts val="1500"/>
              </a:lnSpc>
              <a:spcBef>
                <a:spcPct val="0"/>
              </a:spcBef>
              <a:spcAft>
                <a:spcPct val="0"/>
              </a:spcAft>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双击输入替换内容编辑文字双击输入替换内容编辑文字</a:t>
            </a:r>
            <a:endPar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矩形 27"/>
          <p:cNvSpPr/>
          <p:nvPr/>
        </p:nvSpPr>
        <p:spPr>
          <a:xfrm>
            <a:off x="2649979" y="5167414"/>
            <a:ext cx="2994620" cy="465577"/>
          </a:xfrm>
          <a:prstGeom prst="rect">
            <a:avLst/>
          </a:prstGeom>
        </p:spPr>
        <p:txBody>
          <a:bodyPr wrap="square">
            <a:spAutoFit/>
          </a:bodyPr>
          <a:lstStyle/>
          <a:p>
            <a:pPr fontAlgn="base">
              <a:lnSpc>
                <a:spcPts val="1500"/>
              </a:lnSpc>
              <a:spcBef>
                <a:spcPct val="0"/>
              </a:spcBef>
              <a:spcAft>
                <a:spcPct val="0"/>
              </a:spcAft>
            </a:pPr>
            <a:r>
              <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双击输入替换内容编辑文字双击输入替换内容编辑文字</a:t>
            </a:r>
            <a:endParaRPr lang="zh-CN" alt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9" name="组合 28"/>
          <p:cNvGrpSpPr/>
          <p:nvPr/>
        </p:nvGrpSpPr>
        <p:grpSpPr>
          <a:xfrm>
            <a:off x="0" y="212725"/>
            <a:ext cx="809625" cy="565150"/>
            <a:chOff x="0" y="212725"/>
            <a:chExt cx="809625" cy="565150"/>
          </a:xfrm>
        </p:grpSpPr>
        <p:sp>
          <p:nvSpPr>
            <p:cNvPr id="30" name="矩形 29"/>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1" name="组合 30"/>
            <p:cNvGrpSpPr/>
            <p:nvPr/>
          </p:nvGrpSpPr>
          <p:grpSpPr>
            <a:xfrm>
              <a:off x="245745" y="213360"/>
              <a:ext cx="563880" cy="563880"/>
              <a:chOff x="276225" y="213360"/>
              <a:chExt cx="563880" cy="563880"/>
            </a:xfrm>
            <a:solidFill>
              <a:schemeClr val="accent2"/>
            </a:solidFill>
          </p:grpSpPr>
          <p:sp>
            <p:nvSpPr>
              <p:cNvPr id="32" name="矩形 31"/>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3" name="椭圆 32"/>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4" name="文本框 33"/>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randombar(horizontal)">
                                      <p:cBhvr>
                                        <p:cTn id="59" dur="500"/>
                                        <p:tgtEl>
                                          <p:spTgt spid="22"/>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randombar(horizontal)">
                                      <p:cBhvr>
                                        <p:cTn id="63" dur="500"/>
                                        <p:tgtEl>
                                          <p:spTgt spid="13"/>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randombar(horizontal)">
                                      <p:cBhvr>
                                        <p:cTn id="67" dur="500"/>
                                        <p:tgtEl>
                                          <p:spTgt spid="15"/>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randombar(horizontal)">
                                      <p:cBhvr>
                                        <p:cTn id="75" dur="500"/>
                                        <p:tgtEl>
                                          <p:spTgt spid="19"/>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randombar(horizontal)">
                                      <p:cBhvr>
                                        <p:cTn id="79" dur="500"/>
                                        <p:tgtEl>
                                          <p:spTgt spid="20"/>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randombar(horizontal)">
                                      <p:cBhvr>
                                        <p:cTn id="83" dur="500"/>
                                        <p:tgtEl>
                                          <p:spTgt spid="21"/>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randombar(horizontal)">
                                      <p:cBhvr>
                                        <p:cTn id="87" dur="500"/>
                                        <p:tgtEl>
                                          <p:spTgt spid="11"/>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randombar(horizontal)">
                                      <p:cBhvr>
                                        <p:cTn id="91" dur="500"/>
                                        <p:tgtEl>
                                          <p:spTgt spid="25"/>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randombar(horizontal)">
                                      <p:cBhvr>
                                        <p:cTn id="95" dur="500"/>
                                        <p:tgtEl>
                                          <p:spTgt spid="26"/>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randombar(horizontal)">
                                      <p:cBhvr>
                                        <p:cTn id="99" dur="500"/>
                                        <p:tgtEl>
                                          <p:spTgt spid="27"/>
                                        </p:tgtEl>
                                      </p:cBhvr>
                                    </p:animEffect>
                                  </p:childTnLst>
                                </p:cTn>
                              </p:par>
                            </p:childTnLst>
                          </p:cTn>
                        </p:par>
                        <p:par>
                          <p:cTn id="100" fill="hold">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randombar(horizontal)">
                                      <p:cBhvr>
                                        <p:cTn id="103" dur="500"/>
                                        <p:tgtEl>
                                          <p:spTgt spid="28"/>
                                        </p:tgtEl>
                                      </p:cBhvr>
                                    </p:animEffect>
                                  </p:childTnLst>
                                </p:cTn>
                              </p:par>
                            </p:childTnLst>
                          </p:cTn>
                        </p:par>
                        <p:par>
                          <p:cTn id="104" fill="hold">
                            <p:stCondLst>
                              <p:cond delay="12500"/>
                            </p:stCondLst>
                            <p:childTnLst>
                              <p:par>
                                <p:cTn id="105" presetID="14" presetClass="entr" presetSubtype="10"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randombar(horizontal)">
                                      <p:cBhvr>
                                        <p:cTn id="107" dur="500"/>
                                        <p:tgtEl>
                                          <p:spTgt spid="29"/>
                                        </p:tgtEl>
                                      </p:cBhvr>
                                    </p:animEffect>
                                  </p:childTnLst>
                                </p:cTn>
                              </p:par>
                            </p:childTnLst>
                          </p:cTn>
                        </p:par>
                        <p:par>
                          <p:cTn id="108" fill="hold">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randombar(horizontal)">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76425" y="2644775"/>
            <a:ext cx="1513205"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04</a:t>
            </a:r>
            <a:endPar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4110355" y="2760980"/>
            <a:ext cx="3735705" cy="460375"/>
          </a:xfrm>
          <a:prstGeom prst="rect">
            <a:avLst/>
          </a:prstGeom>
          <a:noFill/>
        </p:spPr>
        <p:txBody>
          <a:bodyPr wrap="square" rtlCol="0">
            <a:spAutoFit/>
          </a:bodyPr>
          <a:lstStyle/>
          <a:p>
            <a:pPr lvl="0">
              <a:defRPr/>
            </a:pPr>
            <a:r>
              <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明年工作计划</a:t>
            </a:r>
            <a:endPar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9" name="矩形 358"/>
          <p:cNvSpPr/>
          <p:nvPr/>
        </p:nvSpPr>
        <p:spPr>
          <a:xfrm>
            <a:off x="4110355" y="3336290"/>
            <a:ext cx="5001260" cy="613694"/>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For our ever-lasting friendship, send sincere blessings and warm greetings to my friends whom I miss so much.</a:t>
            </a:r>
            <a:endParaRPr kumimoji="0" lang="zh-CN" altLang="en-US" sz="1200" b="0"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randombar(horizontal)">
                                      <p:cBhvr>
                                        <p:cTn id="27" dur="500"/>
                                        <p:tgtEl>
                                          <p:spTgt spid="35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p:bldP spid="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 name="文本框 2"/>
          <p:cNvSpPr txBox="1"/>
          <p:nvPr/>
        </p:nvSpPr>
        <p:spPr>
          <a:xfrm>
            <a:off x="4256405" y="929005"/>
            <a:ext cx="367919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目录 </a:t>
            </a:r>
            <a:r>
              <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 </a:t>
            </a:r>
            <a:r>
              <a:rPr kumimoji="0" lang="en-US" altLang="zh-CN" sz="20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Contents</a:t>
            </a:r>
            <a:endParaRPr kumimoji="0" lang="en-US" altLang="zh-CN" sz="20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7"/>
          <p:cNvSpPr txBox="1"/>
          <p:nvPr/>
        </p:nvSpPr>
        <p:spPr>
          <a:xfrm>
            <a:off x="1381125" y="2569210"/>
            <a:ext cx="819785"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01</a:t>
            </a:r>
            <a:endPar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9" name="圆角矩形 8"/>
          <p:cNvSpPr/>
          <p:nvPr/>
        </p:nvSpPr>
        <p:spPr>
          <a:xfrm>
            <a:off x="2378710"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工作完成情况</a:t>
            </a:r>
            <a:endPar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6513830" y="2569210"/>
            <a:ext cx="819785"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02</a:t>
            </a:r>
            <a:endPar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1" name="圆角矩形 10"/>
          <p:cNvSpPr/>
          <p:nvPr/>
        </p:nvSpPr>
        <p:spPr>
          <a:xfrm>
            <a:off x="7511415" y="2665730"/>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工作经验总结</a:t>
            </a:r>
            <a:endPar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1381125" y="4347845"/>
            <a:ext cx="819785"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03</a:t>
            </a:r>
            <a:endPar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3" name="圆角矩形 12"/>
          <p:cNvSpPr/>
          <p:nvPr/>
        </p:nvSpPr>
        <p:spPr>
          <a:xfrm>
            <a:off x="2378710"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后续工作目标</a:t>
            </a:r>
            <a:endParaRPr lang="zh-CN" altLang="en-US" sz="20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文本框 31"/>
          <p:cNvSpPr txBox="1"/>
          <p:nvPr/>
        </p:nvSpPr>
        <p:spPr>
          <a:xfrm>
            <a:off x="6513830" y="4347845"/>
            <a:ext cx="819785" cy="7067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04</a:t>
            </a:r>
            <a:endParaRPr kumimoji="0" lang="en-US" altLang="zh-CN" sz="4000" b="1"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3" name="圆角矩形 32"/>
          <p:cNvSpPr/>
          <p:nvPr/>
        </p:nvSpPr>
        <p:spPr>
          <a:xfrm>
            <a:off x="7511415" y="4444365"/>
            <a:ext cx="3180080" cy="513080"/>
          </a:xfrm>
          <a:prstGeom prst="roundRect">
            <a:avLst/>
          </a:prstGeom>
          <a:noFill/>
          <a:ln w="12700" cmpd="sng">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明年工作计划</a:t>
            </a:r>
            <a:endParaRPr kumimoji="0" lang="zh-CN" altLang="en-US" sz="2000" b="1"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1"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2500"/>
                            </p:stCondLst>
                            <p:childTnLst>
                              <p:par>
                                <p:cTn id="25" presetID="14" presetClass="entr" presetSubtype="10"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3500"/>
                            </p:stCondLst>
                            <p:childTnLst>
                              <p:par>
                                <p:cTn id="33" presetID="14" presetClass="entr" presetSubtype="10" fill="hold" grpId="1"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randombar(horizontal)">
                                      <p:cBhvr>
                                        <p:cTn id="39" dur="500"/>
                                        <p:tgtEl>
                                          <p:spTgt spid="32"/>
                                        </p:tgtEl>
                                      </p:cBhvr>
                                    </p:animEffect>
                                  </p:childTnLst>
                                </p:cTn>
                              </p:par>
                            </p:childTnLst>
                          </p:cTn>
                        </p:par>
                        <p:par>
                          <p:cTn id="40" fill="hold">
                            <p:stCondLst>
                              <p:cond delay="4500"/>
                            </p:stCondLst>
                            <p:childTnLst>
                              <p:par>
                                <p:cTn id="41" presetID="14" presetClass="entr" presetSubtype="10" fill="hold" grpId="1"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9" grpId="1" animBg="1"/>
      <p:bldP spid="10" grpId="0"/>
      <p:bldP spid="11" grpId="0" animBg="1"/>
      <p:bldP spid="11" grpId="1" animBg="1"/>
      <p:bldP spid="12" grpId="0"/>
      <p:bldP spid="13" grpId="0" animBg="1"/>
      <p:bldP spid="13" grpId="1" animBg="1"/>
      <p:bldP spid="32" grpId="0"/>
      <p:bldP spid="33" grpId="0" animBg="1"/>
      <p:bldP spid="3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20744" y="3909486"/>
            <a:ext cx="1640122" cy="1508662"/>
            <a:chOff x="990557" y="2996120"/>
            <a:chExt cx="1230092" cy="1131497"/>
          </a:xfrm>
        </p:grpSpPr>
        <p:sp>
          <p:nvSpPr>
            <p:cNvPr id="52" name="Shape 2587"/>
            <p:cNvSpPr/>
            <p:nvPr/>
          </p:nvSpPr>
          <p:spPr>
            <a:xfrm>
              <a:off x="990557" y="3428531"/>
              <a:ext cx="1230092" cy="699086"/>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rPr>
                <a:t>标题文字内容</a:t>
              </a:r>
              <a:endParaRPr lang="en-US" altLang="zh-CN"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endParaRPr>
            </a:p>
            <a:p>
              <a:pPr lvl="0" algn="ctr">
                <a:lnSpc>
                  <a:spcPct val="110000"/>
                </a:lnSpc>
                <a:defRPr sz="1800"/>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a:t>
              </a:r>
              <a:endParaRPr sz="1335" dirty="0">
                <a:solidFill>
                  <a:srgbClr val="6AE7FF"/>
                </a:solidFill>
                <a:latin typeface="FZHei-B01S" panose="02010601030101010101" pitchFamily="2" charset="-122"/>
                <a:ea typeface="FZHei-B01S" panose="02010601030101010101" pitchFamily="2" charset="-122"/>
                <a:cs typeface="Roboto Regular"/>
                <a:sym typeface="FZHei-B01S" panose="02010601030101010101" pitchFamily="2" charset="-122"/>
              </a:endParaRPr>
            </a:p>
          </p:txBody>
        </p:sp>
        <p:sp>
          <p:nvSpPr>
            <p:cNvPr id="53" name="Shape 2588"/>
            <p:cNvSpPr/>
            <p:nvPr/>
          </p:nvSpPr>
          <p:spPr>
            <a:xfrm>
              <a:off x="1418739" y="2996120"/>
              <a:ext cx="373729" cy="373731"/>
            </a:xfrm>
            <a:custGeom>
              <a:avLst/>
              <a:gdLst/>
              <a:ahLst/>
              <a:cxnLst>
                <a:cxn ang="0">
                  <a:pos x="wd2" y="hd2"/>
                </a:cxn>
                <a:cxn ang="5400000">
                  <a:pos x="wd2" y="hd2"/>
                </a:cxn>
                <a:cxn ang="10800000">
                  <a:pos x="wd2" y="hd2"/>
                </a:cxn>
                <a:cxn ang="16200000">
                  <a:pos x="wd2" y="hd2"/>
                </a:cxn>
              </a:cxnLst>
              <a:rect l="0" t="0" r="r" b="b"/>
              <a:pathLst>
                <a:path w="21600" h="21600" extrusionOk="0">
                  <a:moveTo>
                    <a:pt x="5411" y="11779"/>
                  </a:moveTo>
                  <a:lnTo>
                    <a:pt x="5404" y="11779"/>
                  </a:lnTo>
                  <a:cubicBezTo>
                    <a:pt x="5042" y="11825"/>
                    <a:pt x="4778" y="12161"/>
                    <a:pt x="4825" y="12534"/>
                  </a:cubicBezTo>
                  <a:cubicBezTo>
                    <a:pt x="4868" y="12870"/>
                    <a:pt x="5157" y="13120"/>
                    <a:pt x="5493" y="13120"/>
                  </a:cubicBezTo>
                  <a:lnTo>
                    <a:pt x="5575" y="13120"/>
                  </a:lnTo>
                  <a:cubicBezTo>
                    <a:pt x="5946" y="13074"/>
                    <a:pt x="6208" y="12738"/>
                    <a:pt x="6163" y="12366"/>
                  </a:cubicBezTo>
                  <a:cubicBezTo>
                    <a:pt x="6114" y="11993"/>
                    <a:pt x="5777" y="11729"/>
                    <a:pt x="5411" y="11779"/>
                  </a:cubicBezTo>
                  <a:cubicBezTo>
                    <a:pt x="5411" y="11779"/>
                    <a:pt x="5411" y="11779"/>
                    <a:pt x="5411" y="11779"/>
                  </a:cubicBezTo>
                  <a:close/>
                  <a:moveTo>
                    <a:pt x="2712" y="12257"/>
                  </a:moveTo>
                  <a:cubicBezTo>
                    <a:pt x="2350" y="12352"/>
                    <a:pt x="2131" y="12715"/>
                    <a:pt x="2221" y="13080"/>
                  </a:cubicBezTo>
                  <a:cubicBezTo>
                    <a:pt x="2303" y="13384"/>
                    <a:pt x="2571" y="13588"/>
                    <a:pt x="2877" y="13588"/>
                  </a:cubicBezTo>
                  <a:cubicBezTo>
                    <a:pt x="2930" y="13588"/>
                    <a:pt x="2982" y="13581"/>
                    <a:pt x="3045" y="13565"/>
                  </a:cubicBezTo>
                  <a:cubicBezTo>
                    <a:pt x="3400" y="13479"/>
                    <a:pt x="3625" y="13107"/>
                    <a:pt x="3530" y="12751"/>
                  </a:cubicBezTo>
                  <a:cubicBezTo>
                    <a:pt x="3441" y="12385"/>
                    <a:pt x="3071" y="12168"/>
                    <a:pt x="2712" y="12257"/>
                  </a:cubicBezTo>
                  <a:cubicBezTo>
                    <a:pt x="2712" y="12257"/>
                    <a:pt x="2712" y="12257"/>
                    <a:pt x="2712" y="12257"/>
                  </a:cubicBezTo>
                  <a:close/>
                  <a:moveTo>
                    <a:pt x="8100" y="11542"/>
                  </a:moveTo>
                  <a:cubicBezTo>
                    <a:pt x="8100" y="11542"/>
                    <a:pt x="8100" y="11542"/>
                    <a:pt x="8103" y="11542"/>
                  </a:cubicBezTo>
                  <a:lnTo>
                    <a:pt x="8103" y="11542"/>
                  </a:lnTo>
                  <a:cubicBezTo>
                    <a:pt x="8103" y="11542"/>
                    <a:pt x="8100" y="11542"/>
                    <a:pt x="8100" y="11542"/>
                  </a:cubicBezTo>
                  <a:close/>
                  <a:moveTo>
                    <a:pt x="10800" y="11476"/>
                  </a:moveTo>
                  <a:lnTo>
                    <a:pt x="10793" y="11476"/>
                  </a:lnTo>
                  <a:cubicBezTo>
                    <a:pt x="10421" y="11476"/>
                    <a:pt x="10118" y="11779"/>
                    <a:pt x="10125" y="12148"/>
                  </a:cubicBezTo>
                  <a:cubicBezTo>
                    <a:pt x="10125" y="12521"/>
                    <a:pt x="10421" y="12824"/>
                    <a:pt x="10800" y="12824"/>
                  </a:cubicBezTo>
                  <a:cubicBezTo>
                    <a:pt x="11169" y="12824"/>
                    <a:pt x="11475" y="12521"/>
                    <a:pt x="11475" y="12148"/>
                  </a:cubicBezTo>
                  <a:cubicBezTo>
                    <a:pt x="11475" y="11779"/>
                    <a:pt x="11169" y="11476"/>
                    <a:pt x="10800" y="11476"/>
                  </a:cubicBezTo>
                  <a:cubicBezTo>
                    <a:pt x="10800" y="11476"/>
                    <a:pt x="10800" y="11476"/>
                    <a:pt x="10800" y="11476"/>
                  </a:cubicBezTo>
                  <a:close/>
                  <a:moveTo>
                    <a:pt x="8103" y="11542"/>
                  </a:moveTo>
                  <a:cubicBezTo>
                    <a:pt x="7729" y="11564"/>
                    <a:pt x="7445" y="11881"/>
                    <a:pt x="7465" y="12260"/>
                  </a:cubicBezTo>
                  <a:cubicBezTo>
                    <a:pt x="7484" y="12616"/>
                    <a:pt x="7784" y="12893"/>
                    <a:pt x="8140" y="12893"/>
                  </a:cubicBezTo>
                  <a:lnTo>
                    <a:pt x="8173" y="12893"/>
                  </a:lnTo>
                  <a:cubicBezTo>
                    <a:pt x="8552" y="12873"/>
                    <a:pt x="8836" y="12553"/>
                    <a:pt x="8816" y="12184"/>
                  </a:cubicBezTo>
                  <a:cubicBezTo>
                    <a:pt x="8797" y="11812"/>
                    <a:pt x="8480" y="11525"/>
                    <a:pt x="8103" y="11542"/>
                  </a:cubicBezTo>
                  <a:cubicBezTo>
                    <a:pt x="8103" y="11542"/>
                    <a:pt x="8103" y="11542"/>
                    <a:pt x="8103" y="11542"/>
                  </a:cubicBezTo>
                  <a:close/>
                  <a:moveTo>
                    <a:pt x="18878" y="12257"/>
                  </a:moveTo>
                  <a:cubicBezTo>
                    <a:pt x="18522" y="12161"/>
                    <a:pt x="18149" y="12385"/>
                    <a:pt x="18060" y="12747"/>
                  </a:cubicBezTo>
                  <a:cubicBezTo>
                    <a:pt x="17975" y="13107"/>
                    <a:pt x="18189" y="13479"/>
                    <a:pt x="18554" y="13565"/>
                  </a:cubicBezTo>
                  <a:cubicBezTo>
                    <a:pt x="18607" y="13581"/>
                    <a:pt x="18660" y="13585"/>
                    <a:pt x="18716" y="13585"/>
                  </a:cubicBezTo>
                  <a:cubicBezTo>
                    <a:pt x="19020" y="13585"/>
                    <a:pt x="19296" y="13384"/>
                    <a:pt x="19373" y="13074"/>
                  </a:cubicBezTo>
                  <a:cubicBezTo>
                    <a:pt x="19457" y="12715"/>
                    <a:pt x="19243" y="12345"/>
                    <a:pt x="18878" y="12257"/>
                  </a:cubicBezTo>
                  <a:cubicBezTo>
                    <a:pt x="18878" y="12257"/>
                    <a:pt x="18878" y="12257"/>
                    <a:pt x="18878" y="12257"/>
                  </a:cubicBezTo>
                  <a:close/>
                  <a:moveTo>
                    <a:pt x="13493" y="11542"/>
                  </a:moveTo>
                  <a:cubicBezTo>
                    <a:pt x="13114" y="11528"/>
                    <a:pt x="12797" y="11812"/>
                    <a:pt x="12777" y="12184"/>
                  </a:cubicBezTo>
                  <a:cubicBezTo>
                    <a:pt x="12754" y="12553"/>
                    <a:pt x="13045" y="12873"/>
                    <a:pt x="13416" y="12893"/>
                  </a:cubicBezTo>
                  <a:lnTo>
                    <a:pt x="13450" y="12893"/>
                  </a:lnTo>
                  <a:cubicBezTo>
                    <a:pt x="13809" y="12893"/>
                    <a:pt x="14106" y="12616"/>
                    <a:pt x="14125" y="12260"/>
                  </a:cubicBezTo>
                  <a:cubicBezTo>
                    <a:pt x="14148" y="11878"/>
                    <a:pt x="13865" y="11562"/>
                    <a:pt x="13493" y="11542"/>
                  </a:cubicBezTo>
                  <a:cubicBezTo>
                    <a:pt x="13493" y="11542"/>
                    <a:pt x="13493" y="11542"/>
                    <a:pt x="13493" y="11542"/>
                  </a:cubicBezTo>
                  <a:close/>
                  <a:moveTo>
                    <a:pt x="16185" y="11779"/>
                  </a:moveTo>
                  <a:cubicBezTo>
                    <a:pt x="15812" y="11729"/>
                    <a:pt x="15476" y="11993"/>
                    <a:pt x="15431" y="12366"/>
                  </a:cubicBezTo>
                  <a:cubicBezTo>
                    <a:pt x="15384" y="12738"/>
                    <a:pt x="15645" y="13074"/>
                    <a:pt x="16018" y="13120"/>
                  </a:cubicBezTo>
                  <a:lnTo>
                    <a:pt x="16096" y="13120"/>
                  </a:lnTo>
                  <a:cubicBezTo>
                    <a:pt x="16435" y="13120"/>
                    <a:pt x="16726" y="12870"/>
                    <a:pt x="16772" y="12534"/>
                  </a:cubicBezTo>
                  <a:cubicBezTo>
                    <a:pt x="16815" y="12161"/>
                    <a:pt x="16551" y="11825"/>
                    <a:pt x="16185" y="11779"/>
                  </a:cubicBezTo>
                  <a:cubicBezTo>
                    <a:pt x="16185" y="11779"/>
                    <a:pt x="16185" y="11779"/>
                    <a:pt x="16185" y="11779"/>
                  </a:cubicBezTo>
                  <a:close/>
                  <a:moveTo>
                    <a:pt x="13486" y="13565"/>
                  </a:moveTo>
                  <a:lnTo>
                    <a:pt x="13493" y="13575"/>
                  </a:lnTo>
                  <a:cubicBezTo>
                    <a:pt x="13114" y="13549"/>
                    <a:pt x="12797" y="13839"/>
                    <a:pt x="12777" y="14208"/>
                  </a:cubicBezTo>
                  <a:cubicBezTo>
                    <a:pt x="12758" y="14580"/>
                    <a:pt x="13047" y="14896"/>
                    <a:pt x="13416" y="14916"/>
                  </a:cubicBezTo>
                  <a:lnTo>
                    <a:pt x="13459" y="14916"/>
                  </a:lnTo>
                  <a:cubicBezTo>
                    <a:pt x="13809" y="14916"/>
                    <a:pt x="14106" y="14640"/>
                    <a:pt x="14125" y="14284"/>
                  </a:cubicBezTo>
                  <a:cubicBezTo>
                    <a:pt x="14148" y="13911"/>
                    <a:pt x="13865" y="13588"/>
                    <a:pt x="13486" y="13565"/>
                  </a:cubicBezTo>
                  <a:cubicBezTo>
                    <a:pt x="13486" y="13565"/>
                    <a:pt x="13486" y="13565"/>
                    <a:pt x="13486" y="13565"/>
                  </a:cubicBezTo>
                  <a:close/>
                  <a:moveTo>
                    <a:pt x="18878" y="14284"/>
                  </a:moveTo>
                  <a:cubicBezTo>
                    <a:pt x="18522" y="14195"/>
                    <a:pt x="18156" y="14409"/>
                    <a:pt x="18060" y="14774"/>
                  </a:cubicBezTo>
                  <a:cubicBezTo>
                    <a:pt x="17975" y="15131"/>
                    <a:pt x="18189" y="15503"/>
                    <a:pt x="18554" y="15592"/>
                  </a:cubicBezTo>
                  <a:cubicBezTo>
                    <a:pt x="18607" y="15605"/>
                    <a:pt x="18660" y="15612"/>
                    <a:pt x="18716" y="15612"/>
                  </a:cubicBezTo>
                  <a:cubicBezTo>
                    <a:pt x="19020" y="15612"/>
                    <a:pt x="19296" y="15407"/>
                    <a:pt x="19373" y="15097"/>
                  </a:cubicBezTo>
                  <a:cubicBezTo>
                    <a:pt x="19457" y="14742"/>
                    <a:pt x="19243" y="14370"/>
                    <a:pt x="18878" y="14284"/>
                  </a:cubicBezTo>
                  <a:cubicBezTo>
                    <a:pt x="18878" y="14284"/>
                    <a:pt x="18878" y="14284"/>
                    <a:pt x="18878" y="14284"/>
                  </a:cubicBezTo>
                  <a:close/>
                  <a:moveTo>
                    <a:pt x="10800" y="13499"/>
                  </a:moveTo>
                  <a:cubicBezTo>
                    <a:pt x="10421" y="13499"/>
                    <a:pt x="10118" y="13802"/>
                    <a:pt x="10118" y="14175"/>
                  </a:cubicBezTo>
                  <a:cubicBezTo>
                    <a:pt x="10118" y="14544"/>
                    <a:pt x="10421" y="14850"/>
                    <a:pt x="10800" y="14850"/>
                  </a:cubicBezTo>
                  <a:cubicBezTo>
                    <a:pt x="11169" y="14850"/>
                    <a:pt x="11475" y="14544"/>
                    <a:pt x="11475" y="14175"/>
                  </a:cubicBezTo>
                  <a:cubicBezTo>
                    <a:pt x="11475" y="13802"/>
                    <a:pt x="11169" y="13499"/>
                    <a:pt x="10800" y="13499"/>
                  </a:cubicBezTo>
                  <a:cubicBezTo>
                    <a:pt x="10800" y="13499"/>
                    <a:pt x="10800" y="13499"/>
                    <a:pt x="10800" y="13499"/>
                  </a:cubicBezTo>
                  <a:close/>
                  <a:moveTo>
                    <a:pt x="8100" y="13565"/>
                  </a:moveTo>
                  <a:lnTo>
                    <a:pt x="8107" y="13575"/>
                  </a:lnTo>
                  <a:cubicBezTo>
                    <a:pt x="7729" y="13595"/>
                    <a:pt x="7445" y="13911"/>
                    <a:pt x="7465" y="14284"/>
                  </a:cubicBezTo>
                  <a:cubicBezTo>
                    <a:pt x="7484" y="14640"/>
                    <a:pt x="7784" y="14916"/>
                    <a:pt x="8140" y="14916"/>
                  </a:cubicBezTo>
                  <a:lnTo>
                    <a:pt x="8173" y="14916"/>
                  </a:lnTo>
                  <a:cubicBezTo>
                    <a:pt x="8546" y="14896"/>
                    <a:pt x="8836" y="14580"/>
                    <a:pt x="8816" y="14208"/>
                  </a:cubicBezTo>
                  <a:cubicBezTo>
                    <a:pt x="8797" y="13836"/>
                    <a:pt x="8477" y="13545"/>
                    <a:pt x="8100" y="13565"/>
                  </a:cubicBezTo>
                  <a:cubicBezTo>
                    <a:pt x="8100" y="13565"/>
                    <a:pt x="8100" y="13565"/>
                    <a:pt x="8100" y="13565"/>
                  </a:cubicBezTo>
                  <a:close/>
                  <a:moveTo>
                    <a:pt x="2712" y="14284"/>
                  </a:moveTo>
                  <a:cubicBezTo>
                    <a:pt x="2350" y="14376"/>
                    <a:pt x="2131" y="14742"/>
                    <a:pt x="2221" y="15104"/>
                  </a:cubicBezTo>
                  <a:cubicBezTo>
                    <a:pt x="2303" y="15411"/>
                    <a:pt x="2571" y="15612"/>
                    <a:pt x="2877" y="15612"/>
                  </a:cubicBezTo>
                  <a:cubicBezTo>
                    <a:pt x="2930" y="15612"/>
                    <a:pt x="2989" y="15605"/>
                    <a:pt x="3045" y="15592"/>
                  </a:cubicBezTo>
                  <a:cubicBezTo>
                    <a:pt x="3400" y="15503"/>
                    <a:pt x="3625" y="15134"/>
                    <a:pt x="3530" y="14774"/>
                  </a:cubicBezTo>
                  <a:cubicBezTo>
                    <a:pt x="3441" y="14409"/>
                    <a:pt x="3077" y="14195"/>
                    <a:pt x="2712" y="14284"/>
                  </a:cubicBezTo>
                  <a:cubicBezTo>
                    <a:pt x="2712" y="14284"/>
                    <a:pt x="2712" y="14284"/>
                    <a:pt x="2712" y="14284"/>
                  </a:cubicBezTo>
                  <a:close/>
                  <a:moveTo>
                    <a:pt x="16185" y="13802"/>
                  </a:moveTo>
                  <a:cubicBezTo>
                    <a:pt x="15812" y="13756"/>
                    <a:pt x="15476" y="14017"/>
                    <a:pt x="15431" y="14389"/>
                  </a:cubicBezTo>
                  <a:cubicBezTo>
                    <a:pt x="15384" y="14761"/>
                    <a:pt x="15645" y="15097"/>
                    <a:pt x="16018" y="15147"/>
                  </a:cubicBezTo>
                  <a:lnTo>
                    <a:pt x="16096" y="15147"/>
                  </a:lnTo>
                  <a:cubicBezTo>
                    <a:pt x="16435" y="15147"/>
                    <a:pt x="16726" y="14896"/>
                    <a:pt x="16772" y="14557"/>
                  </a:cubicBezTo>
                  <a:cubicBezTo>
                    <a:pt x="16815" y="14188"/>
                    <a:pt x="16551" y="13849"/>
                    <a:pt x="16185" y="13802"/>
                  </a:cubicBezTo>
                  <a:cubicBezTo>
                    <a:pt x="16185" y="13802"/>
                    <a:pt x="16185" y="13802"/>
                    <a:pt x="16185" y="13802"/>
                  </a:cubicBezTo>
                  <a:close/>
                  <a:moveTo>
                    <a:pt x="5404" y="13802"/>
                  </a:moveTo>
                  <a:cubicBezTo>
                    <a:pt x="5042" y="13849"/>
                    <a:pt x="4778" y="14188"/>
                    <a:pt x="4825" y="14557"/>
                  </a:cubicBezTo>
                  <a:cubicBezTo>
                    <a:pt x="4868" y="14896"/>
                    <a:pt x="5157" y="15147"/>
                    <a:pt x="5493" y="15147"/>
                  </a:cubicBezTo>
                  <a:lnTo>
                    <a:pt x="5575" y="15147"/>
                  </a:lnTo>
                  <a:cubicBezTo>
                    <a:pt x="5946" y="15097"/>
                    <a:pt x="6208" y="14761"/>
                    <a:pt x="6163" y="14389"/>
                  </a:cubicBezTo>
                  <a:cubicBezTo>
                    <a:pt x="6114" y="14020"/>
                    <a:pt x="5777" y="13756"/>
                    <a:pt x="5404" y="13802"/>
                  </a:cubicBezTo>
                  <a:cubicBezTo>
                    <a:pt x="5404" y="13802"/>
                    <a:pt x="5404" y="13802"/>
                    <a:pt x="5404" y="13802"/>
                  </a:cubicBezTo>
                  <a:close/>
                  <a:moveTo>
                    <a:pt x="20249" y="17451"/>
                  </a:moveTo>
                  <a:cubicBezTo>
                    <a:pt x="17546" y="16244"/>
                    <a:pt x="11647" y="16198"/>
                    <a:pt x="10800" y="16198"/>
                  </a:cubicBezTo>
                  <a:cubicBezTo>
                    <a:pt x="9953" y="16198"/>
                    <a:pt x="4053" y="16244"/>
                    <a:pt x="1351" y="17451"/>
                  </a:cubicBezTo>
                  <a:lnTo>
                    <a:pt x="1351" y="11604"/>
                  </a:lnTo>
                  <a:lnTo>
                    <a:pt x="1384" y="11518"/>
                  </a:lnTo>
                  <a:cubicBezTo>
                    <a:pt x="1915" y="11011"/>
                    <a:pt x="5088" y="10125"/>
                    <a:pt x="10800" y="10125"/>
                  </a:cubicBezTo>
                  <a:cubicBezTo>
                    <a:pt x="16508" y="10125"/>
                    <a:pt x="19685" y="11011"/>
                    <a:pt x="20212" y="11514"/>
                  </a:cubicBezTo>
                  <a:lnTo>
                    <a:pt x="20249" y="11604"/>
                  </a:lnTo>
                  <a:cubicBezTo>
                    <a:pt x="20249" y="11604"/>
                    <a:pt x="20249" y="17451"/>
                    <a:pt x="20249" y="17451"/>
                  </a:cubicBezTo>
                  <a:close/>
                  <a:moveTo>
                    <a:pt x="10800" y="20249"/>
                  </a:moveTo>
                  <a:cubicBezTo>
                    <a:pt x="5250" y="20249"/>
                    <a:pt x="2090" y="19412"/>
                    <a:pt x="1430" y="18898"/>
                  </a:cubicBezTo>
                  <a:cubicBezTo>
                    <a:pt x="2090" y="18387"/>
                    <a:pt x="5250" y="17550"/>
                    <a:pt x="10800" y="17550"/>
                  </a:cubicBezTo>
                  <a:cubicBezTo>
                    <a:pt x="16350" y="17550"/>
                    <a:pt x="19511" y="18387"/>
                    <a:pt x="20170" y="18898"/>
                  </a:cubicBezTo>
                  <a:cubicBezTo>
                    <a:pt x="19511" y="19412"/>
                    <a:pt x="16350" y="20249"/>
                    <a:pt x="10800" y="20249"/>
                  </a:cubicBezTo>
                  <a:cubicBezTo>
                    <a:pt x="10800" y="20249"/>
                    <a:pt x="10800" y="20249"/>
                    <a:pt x="10800" y="20249"/>
                  </a:cubicBezTo>
                  <a:close/>
                  <a:moveTo>
                    <a:pt x="3375" y="6542"/>
                  </a:moveTo>
                  <a:lnTo>
                    <a:pt x="4446" y="9219"/>
                  </a:lnTo>
                  <a:cubicBezTo>
                    <a:pt x="3599" y="9353"/>
                    <a:pt x="2788" y="9524"/>
                    <a:pt x="2092" y="9746"/>
                  </a:cubicBezTo>
                  <a:cubicBezTo>
                    <a:pt x="2092" y="9746"/>
                    <a:pt x="3375" y="6542"/>
                    <a:pt x="3375" y="6542"/>
                  </a:cubicBezTo>
                  <a:close/>
                  <a:moveTo>
                    <a:pt x="3375" y="2700"/>
                  </a:moveTo>
                  <a:cubicBezTo>
                    <a:pt x="3746" y="2700"/>
                    <a:pt x="4051" y="3003"/>
                    <a:pt x="4051" y="3375"/>
                  </a:cubicBezTo>
                  <a:cubicBezTo>
                    <a:pt x="4051" y="3747"/>
                    <a:pt x="3746" y="4051"/>
                    <a:pt x="3375" y="4051"/>
                  </a:cubicBezTo>
                  <a:cubicBezTo>
                    <a:pt x="3002" y="4051"/>
                    <a:pt x="2699" y="3747"/>
                    <a:pt x="2699" y="3375"/>
                  </a:cubicBezTo>
                  <a:cubicBezTo>
                    <a:pt x="2699" y="3003"/>
                    <a:pt x="3002" y="2700"/>
                    <a:pt x="3375" y="2700"/>
                  </a:cubicBezTo>
                  <a:cubicBezTo>
                    <a:pt x="3375" y="2700"/>
                    <a:pt x="3375" y="2700"/>
                    <a:pt x="3375" y="2700"/>
                  </a:cubicBezTo>
                  <a:close/>
                  <a:moveTo>
                    <a:pt x="10800" y="5194"/>
                  </a:moveTo>
                  <a:lnTo>
                    <a:pt x="12243" y="8800"/>
                  </a:lnTo>
                  <a:cubicBezTo>
                    <a:pt x="11535" y="8776"/>
                    <a:pt x="11011" y="8773"/>
                    <a:pt x="10800" y="8773"/>
                  </a:cubicBezTo>
                  <a:cubicBezTo>
                    <a:pt x="10589" y="8773"/>
                    <a:pt x="10065" y="8776"/>
                    <a:pt x="9356" y="8800"/>
                  </a:cubicBezTo>
                  <a:cubicBezTo>
                    <a:pt x="9356" y="8800"/>
                    <a:pt x="10800" y="5194"/>
                    <a:pt x="10800" y="5194"/>
                  </a:cubicBezTo>
                  <a:close/>
                  <a:moveTo>
                    <a:pt x="10800" y="1352"/>
                  </a:moveTo>
                  <a:cubicBezTo>
                    <a:pt x="11172" y="1352"/>
                    <a:pt x="11475" y="1651"/>
                    <a:pt x="11475" y="2023"/>
                  </a:cubicBezTo>
                  <a:cubicBezTo>
                    <a:pt x="11475" y="2396"/>
                    <a:pt x="11172" y="2700"/>
                    <a:pt x="10800" y="2700"/>
                  </a:cubicBezTo>
                  <a:cubicBezTo>
                    <a:pt x="10427" y="2700"/>
                    <a:pt x="10125" y="2396"/>
                    <a:pt x="10125" y="2023"/>
                  </a:cubicBezTo>
                  <a:cubicBezTo>
                    <a:pt x="10125" y="1651"/>
                    <a:pt x="10427" y="1352"/>
                    <a:pt x="10800" y="1352"/>
                  </a:cubicBezTo>
                  <a:cubicBezTo>
                    <a:pt x="10800" y="1352"/>
                    <a:pt x="10800" y="1352"/>
                    <a:pt x="10800" y="1352"/>
                  </a:cubicBezTo>
                  <a:close/>
                  <a:moveTo>
                    <a:pt x="18225" y="6542"/>
                  </a:moveTo>
                  <a:lnTo>
                    <a:pt x="19504" y="9746"/>
                  </a:lnTo>
                  <a:cubicBezTo>
                    <a:pt x="18812" y="9524"/>
                    <a:pt x="18001" y="9353"/>
                    <a:pt x="17154" y="9219"/>
                  </a:cubicBezTo>
                  <a:cubicBezTo>
                    <a:pt x="17154" y="9219"/>
                    <a:pt x="18225" y="6542"/>
                    <a:pt x="18225" y="6542"/>
                  </a:cubicBezTo>
                  <a:close/>
                  <a:moveTo>
                    <a:pt x="18225" y="2700"/>
                  </a:moveTo>
                  <a:cubicBezTo>
                    <a:pt x="18598" y="2700"/>
                    <a:pt x="18897" y="3003"/>
                    <a:pt x="18897" y="3375"/>
                  </a:cubicBezTo>
                  <a:cubicBezTo>
                    <a:pt x="18897" y="3747"/>
                    <a:pt x="18598" y="4051"/>
                    <a:pt x="18225" y="4051"/>
                  </a:cubicBezTo>
                  <a:cubicBezTo>
                    <a:pt x="17853" y="4051"/>
                    <a:pt x="17550" y="3747"/>
                    <a:pt x="17550" y="3375"/>
                  </a:cubicBezTo>
                  <a:cubicBezTo>
                    <a:pt x="17550" y="3003"/>
                    <a:pt x="17853" y="2700"/>
                    <a:pt x="18225" y="2700"/>
                  </a:cubicBezTo>
                  <a:cubicBezTo>
                    <a:pt x="18225" y="2700"/>
                    <a:pt x="18225" y="2700"/>
                    <a:pt x="18225" y="2700"/>
                  </a:cubicBezTo>
                  <a:close/>
                  <a:moveTo>
                    <a:pt x="21422" y="10906"/>
                  </a:moveTo>
                  <a:lnTo>
                    <a:pt x="19132" y="5174"/>
                  </a:lnTo>
                  <a:cubicBezTo>
                    <a:pt x="19791" y="4842"/>
                    <a:pt x="20249" y="4163"/>
                    <a:pt x="20249" y="3375"/>
                  </a:cubicBezTo>
                  <a:cubicBezTo>
                    <a:pt x="20249" y="2258"/>
                    <a:pt x="19339" y="1352"/>
                    <a:pt x="18225" y="1352"/>
                  </a:cubicBezTo>
                  <a:cubicBezTo>
                    <a:pt x="17108" y="1352"/>
                    <a:pt x="16198" y="2258"/>
                    <a:pt x="16198" y="3375"/>
                  </a:cubicBezTo>
                  <a:cubicBezTo>
                    <a:pt x="16198" y="4163"/>
                    <a:pt x="16656" y="4842"/>
                    <a:pt x="17316" y="5174"/>
                  </a:cubicBezTo>
                  <a:lnTo>
                    <a:pt x="15770" y="9040"/>
                  </a:lnTo>
                  <a:cubicBezTo>
                    <a:pt x="15065" y="8961"/>
                    <a:pt x="14366" y="8909"/>
                    <a:pt x="13723" y="8870"/>
                  </a:cubicBezTo>
                  <a:lnTo>
                    <a:pt x="11706" y="3827"/>
                  </a:lnTo>
                  <a:cubicBezTo>
                    <a:pt x="12366" y="3491"/>
                    <a:pt x="12824" y="2814"/>
                    <a:pt x="12824" y="2023"/>
                  </a:cubicBezTo>
                  <a:cubicBezTo>
                    <a:pt x="12824" y="910"/>
                    <a:pt x="11917" y="0"/>
                    <a:pt x="10800" y="0"/>
                  </a:cubicBezTo>
                  <a:cubicBezTo>
                    <a:pt x="9683" y="0"/>
                    <a:pt x="8772" y="910"/>
                    <a:pt x="8772" y="2023"/>
                  </a:cubicBezTo>
                  <a:cubicBezTo>
                    <a:pt x="8772" y="2814"/>
                    <a:pt x="9231" y="3491"/>
                    <a:pt x="9894" y="3827"/>
                  </a:cubicBezTo>
                  <a:lnTo>
                    <a:pt x="7877" y="8870"/>
                  </a:lnTo>
                  <a:cubicBezTo>
                    <a:pt x="7234" y="8909"/>
                    <a:pt x="6535" y="8961"/>
                    <a:pt x="5827" y="9040"/>
                  </a:cubicBezTo>
                  <a:lnTo>
                    <a:pt x="4281" y="5174"/>
                  </a:lnTo>
                  <a:cubicBezTo>
                    <a:pt x="4939" y="4842"/>
                    <a:pt x="5398" y="4163"/>
                    <a:pt x="5398" y="3375"/>
                  </a:cubicBezTo>
                  <a:cubicBezTo>
                    <a:pt x="5398" y="2258"/>
                    <a:pt x="4492" y="1352"/>
                    <a:pt x="3375" y="1352"/>
                  </a:cubicBezTo>
                  <a:cubicBezTo>
                    <a:pt x="2258" y="1352"/>
                    <a:pt x="1351" y="2258"/>
                    <a:pt x="1351" y="3375"/>
                  </a:cubicBezTo>
                  <a:cubicBezTo>
                    <a:pt x="1351" y="4163"/>
                    <a:pt x="1809" y="4842"/>
                    <a:pt x="2469" y="5174"/>
                  </a:cubicBezTo>
                  <a:lnTo>
                    <a:pt x="175" y="10906"/>
                  </a:lnTo>
                  <a:cubicBezTo>
                    <a:pt x="66" y="11081"/>
                    <a:pt x="0" y="11268"/>
                    <a:pt x="0" y="11476"/>
                  </a:cubicBezTo>
                  <a:lnTo>
                    <a:pt x="0" y="18898"/>
                  </a:lnTo>
                  <a:cubicBezTo>
                    <a:pt x="0" y="21524"/>
                    <a:pt x="9692" y="21600"/>
                    <a:pt x="10800" y="21600"/>
                  </a:cubicBezTo>
                  <a:cubicBezTo>
                    <a:pt x="11904" y="21600"/>
                    <a:pt x="21600" y="21524"/>
                    <a:pt x="21600" y="18898"/>
                  </a:cubicBezTo>
                  <a:lnTo>
                    <a:pt x="21600" y="11476"/>
                  </a:lnTo>
                  <a:cubicBezTo>
                    <a:pt x="21600" y="11268"/>
                    <a:pt x="21534" y="11081"/>
                    <a:pt x="21422" y="10906"/>
                  </a:cubicBezTo>
                  <a:cubicBezTo>
                    <a:pt x="21422" y="10906"/>
                    <a:pt x="21422" y="10906"/>
                    <a:pt x="21422" y="10906"/>
                  </a:cubicBezTo>
                  <a:close/>
                </a:path>
              </a:pathLst>
            </a:custGeom>
            <a:solidFill>
              <a:schemeClr val="accent1"/>
            </a:solidFill>
            <a:ln w="12700" cap="flat">
              <a:solidFill>
                <a:schemeClr val="accent1"/>
              </a:solid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8" name="Shape 2598"/>
          <p:cNvSpPr/>
          <p:nvPr/>
        </p:nvSpPr>
        <p:spPr>
          <a:xfrm>
            <a:off x="2464485" y="1700810"/>
            <a:ext cx="3348543" cy="471539"/>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添加文字描述内容添加文字描述内容添加文字描述内容添加文字描述内容</a:t>
            </a:r>
            <a:endParaRPr sz="1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Shape 2599"/>
          <p:cNvSpPr/>
          <p:nvPr/>
        </p:nvSpPr>
        <p:spPr>
          <a:xfrm>
            <a:off x="2104564" y="1757652"/>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tx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0" name="Shape 2601"/>
          <p:cNvSpPr/>
          <p:nvPr/>
        </p:nvSpPr>
        <p:spPr>
          <a:xfrm>
            <a:off x="2104564" y="2467615"/>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tx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 name="Shape 2603"/>
          <p:cNvSpPr/>
          <p:nvPr/>
        </p:nvSpPr>
        <p:spPr>
          <a:xfrm>
            <a:off x="6385104" y="1757652"/>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tx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Shape 2605"/>
          <p:cNvSpPr/>
          <p:nvPr/>
        </p:nvSpPr>
        <p:spPr>
          <a:xfrm>
            <a:off x="6385104" y="2467615"/>
            <a:ext cx="241419" cy="192685"/>
          </a:xfrm>
          <a:custGeom>
            <a:avLst/>
            <a:gdLst/>
            <a:ahLst/>
            <a:cxnLst>
              <a:cxn ang="0">
                <a:pos x="wd2" y="hd2"/>
              </a:cxn>
              <a:cxn ang="5400000">
                <a:pos x="wd2" y="hd2"/>
              </a:cxn>
              <a:cxn ang="10800000">
                <a:pos x="wd2" y="hd2"/>
              </a:cxn>
              <a:cxn ang="16200000">
                <a:pos x="wd2" y="hd2"/>
              </a:cxn>
            </a:cxnLst>
            <a:rect l="0" t="0" r="r" b="b"/>
            <a:pathLst>
              <a:path w="21471" h="21600" extrusionOk="0">
                <a:moveTo>
                  <a:pt x="8496" y="19965"/>
                </a:moveTo>
                <a:lnTo>
                  <a:pt x="1285" y="10860"/>
                </a:lnTo>
                <a:lnTo>
                  <a:pt x="4159" y="7264"/>
                </a:lnTo>
                <a:lnTo>
                  <a:pt x="8496" y="12729"/>
                </a:lnTo>
                <a:lnTo>
                  <a:pt x="17333" y="1622"/>
                </a:lnTo>
                <a:lnTo>
                  <a:pt x="20173" y="5246"/>
                </a:lnTo>
                <a:cubicBezTo>
                  <a:pt x="20173" y="5246"/>
                  <a:pt x="8496" y="19965"/>
                  <a:pt x="8496" y="19965"/>
                </a:cubicBezTo>
                <a:close/>
                <a:moveTo>
                  <a:pt x="21108" y="4067"/>
                </a:moveTo>
                <a:lnTo>
                  <a:pt x="18234" y="471"/>
                </a:lnTo>
                <a:cubicBezTo>
                  <a:pt x="17986" y="163"/>
                  <a:pt x="17683" y="0"/>
                  <a:pt x="17333" y="0"/>
                </a:cubicBezTo>
                <a:cubicBezTo>
                  <a:pt x="16948" y="0"/>
                  <a:pt x="16656" y="177"/>
                  <a:pt x="16422" y="471"/>
                </a:cubicBezTo>
                <a:lnTo>
                  <a:pt x="8496" y="10432"/>
                </a:lnTo>
                <a:lnTo>
                  <a:pt x="5071" y="6085"/>
                </a:lnTo>
                <a:cubicBezTo>
                  <a:pt x="4779" y="5777"/>
                  <a:pt x="4476" y="5614"/>
                  <a:pt x="4159" y="5614"/>
                </a:cubicBezTo>
                <a:cubicBezTo>
                  <a:pt x="3821" y="5614"/>
                  <a:pt x="3517" y="5777"/>
                  <a:pt x="3224" y="6085"/>
                </a:cubicBezTo>
                <a:lnTo>
                  <a:pt x="385" y="9709"/>
                </a:lnTo>
                <a:cubicBezTo>
                  <a:pt x="-127" y="10362"/>
                  <a:pt x="-129" y="11359"/>
                  <a:pt x="385" y="12006"/>
                </a:cubicBezTo>
                <a:lnTo>
                  <a:pt x="7584" y="21112"/>
                </a:lnTo>
                <a:cubicBezTo>
                  <a:pt x="7841" y="21439"/>
                  <a:pt x="8146" y="21600"/>
                  <a:pt x="8496" y="21600"/>
                </a:cubicBezTo>
                <a:cubicBezTo>
                  <a:pt x="8858" y="21600"/>
                  <a:pt x="9175" y="21436"/>
                  <a:pt x="9432" y="21112"/>
                </a:cubicBezTo>
                <a:lnTo>
                  <a:pt x="21108" y="6397"/>
                </a:lnTo>
                <a:cubicBezTo>
                  <a:pt x="21354" y="6085"/>
                  <a:pt x="21471" y="5702"/>
                  <a:pt x="21471" y="5246"/>
                </a:cubicBezTo>
                <a:cubicBezTo>
                  <a:pt x="21471" y="4819"/>
                  <a:pt x="21372" y="4397"/>
                  <a:pt x="21108" y="4067"/>
                </a:cubicBezTo>
                <a:cubicBezTo>
                  <a:pt x="21108" y="4067"/>
                  <a:pt x="21108" y="4067"/>
                  <a:pt x="21108" y="4067"/>
                </a:cubicBezTo>
                <a:close/>
              </a:path>
            </a:pathLst>
          </a:custGeom>
          <a:solidFill>
            <a:schemeClr val="tx1"/>
          </a:solidFill>
          <a:ln w="12700">
            <a:miter lim="400000"/>
          </a:ln>
        </p:spPr>
        <p:txBody>
          <a:bodyPr lIns="19051" tIns="19051" rIns="19051" bIns="19051" anchor="ct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3" name="Shape 2598"/>
          <p:cNvSpPr/>
          <p:nvPr/>
        </p:nvSpPr>
        <p:spPr>
          <a:xfrm>
            <a:off x="2464485" y="2431150"/>
            <a:ext cx="3348543" cy="471539"/>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添加文字描述内容添加文字描述内容添加文字描述内容添加文字描述内容</a:t>
            </a:r>
            <a:endParaRPr sz="1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4" name="Shape 2598"/>
          <p:cNvSpPr/>
          <p:nvPr/>
        </p:nvSpPr>
        <p:spPr>
          <a:xfrm>
            <a:off x="6755217" y="1712213"/>
            <a:ext cx="3348543" cy="471539"/>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添加文字描述内容添加文字描述内容添加文字描述内容添加文字描述内容</a:t>
            </a:r>
            <a:endParaRPr sz="1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5" name="Shape 2598"/>
          <p:cNvSpPr/>
          <p:nvPr/>
        </p:nvSpPr>
        <p:spPr>
          <a:xfrm>
            <a:off x="6755217" y="2442553"/>
            <a:ext cx="3348543" cy="471539"/>
          </a:xfrm>
          <a:prstGeom prst="rect">
            <a:avLst/>
          </a:prstGeom>
          <a:ln w="12700">
            <a:miter lim="400000"/>
          </a:ln>
        </p:spPr>
        <p:txBody>
          <a:bodyPr lIns="0" tIns="0" rIns="0" bIns="0">
            <a:spAutoFit/>
          </a:bodyPr>
          <a:lstStyle>
            <a:lvl1pPr algn="l">
              <a:lnSpc>
                <a:spcPct val="120000"/>
              </a:lnSpc>
              <a:defRPr sz="2000">
                <a:solidFill>
                  <a:srgbClr val="FFFFFF"/>
                </a:solidFill>
                <a:latin typeface="Roboto Regular"/>
                <a:ea typeface="Roboto Regular"/>
                <a:cs typeface="Roboto Regular"/>
                <a:sym typeface="Roboto Regular"/>
              </a:defRPr>
            </a:lvl1pPr>
          </a:lstStyle>
          <a:p>
            <a:pPr lvl="0">
              <a:defRPr sz="1800">
                <a:solidFill>
                  <a:srgbClr val="000000"/>
                </a:solidFill>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添加文字描述内容添加文字描述内容添加文字描述内容添加文字描述内容</a:t>
            </a:r>
            <a:endParaRPr sz="1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组合 5"/>
          <p:cNvGrpSpPr/>
          <p:nvPr/>
        </p:nvGrpSpPr>
        <p:grpSpPr>
          <a:xfrm>
            <a:off x="3962331" y="3933065"/>
            <a:ext cx="1640122" cy="1485082"/>
            <a:chOff x="2971748" y="3013805"/>
            <a:chExt cx="1230092" cy="1113812"/>
          </a:xfrm>
        </p:grpSpPr>
        <p:sp>
          <p:nvSpPr>
            <p:cNvPr id="57" name="Shape 2596"/>
            <p:cNvSpPr/>
            <p:nvPr/>
          </p:nvSpPr>
          <p:spPr>
            <a:xfrm>
              <a:off x="3298248" y="3013805"/>
              <a:ext cx="568840" cy="338361"/>
            </a:xfrm>
            <a:custGeom>
              <a:avLst/>
              <a:gdLst/>
              <a:ahLst/>
              <a:cxnLst>
                <a:cxn ang="0">
                  <a:pos x="wd2" y="hd2"/>
                </a:cxn>
                <a:cxn ang="5400000">
                  <a:pos x="wd2" y="hd2"/>
                </a:cxn>
                <a:cxn ang="10800000">
                  <a:pos x="wd2" y="hd2"/>
                </a:cxn>
                <a:cxn ang="16200000">
                  <a:pos x="wd2" y="hd2"/>
                </a:cxn>
              </a:cxnLst>
              <a:rect l="0" t="0" r="r" b="b"/>
              <a:pathLst>
                <a:path w="21600" h="21600" extrusionOk="0">
                  <a:moveTo>
                    <a:pt x="17620" y="19681"/>
                  </a:moveTo>
                  <a:cubicBezTo>
                    <a:pt x="16054" y="19681"/>
                    <a:pt x="14780" y="17540"/>
                    <a:pt x="14780" y="14907"/>
                  </a:cubicBezTo>
                  <a:cubicBezTo>
                    <a:pt x="14780" y="13585"/>
                    <a:pt x="15097" y="12353"/>
                    <a:pt x="15674" y="11439"/>
                  </a:cubicBezTo>
                  <a:lnTo>
                    <a:pt x="15780" y="11272"/>
                  </a:lnTo>
                  <a:lnTo>
                    <a:pt x="17121" y="15369"/>
                  </a:lnTo>
                  <a:cubicBezTo>
                    <a:pt x="17221" y="15675"/>
                    <a:pt x="17412" y="15865"/>
                    <a:pt x="17620" y="15865"/>
                  </a:cubicBezTo>
                  <a:cubicBezTo>
                    <a:pt x="17718" y="15865"/>
                    <a:pt x="17811" y="15825"/>
                    <a:pt x="17895" y="15747"/>
                  </a:cubicBezTo>
                  <a:cubicBezTo>
                    <a:pt x="18029" y="15624"/>
                    <a:pt x="18125" y="15420"/>
                    <a:pt x="18168" y="15174"/>
                  </a:cubicBezTo>
                  <a:cubicBezTo>
                    <a:pt x="18210" y="14928"/>
                    <a:pt x="18193" y="14669"/>
                    <a:pt x="18120" y="14444"/>
                  </a:cubicBezTo>
                  <a:lnTo>
                    <a:pt x="16778" y="10347"/>
                  </a:lnTo>
                  <a:lnTo>
                    <a:pt x="16918" y="10286"/>
                  </a:lnTo>
                  <a:cubicBezTo>
                    <a:pt x="17155" y="10184"/>
                    <a:pt x="17392" y="10132"/>
                    <a:pt x="17620" y="10132"/>
                  </a:cubicBezTo>
                  <a:cubicBezTo>
                    <a:pt x="19187" y="10132"/>
                    <a:pt x="20461" y="12274"/>
                    <a:pt x="20461" y="14907"/>
                  </a:cubicBezTo>
                  <a:cubicBezTo>
                    <a:pt x="20460" y="17540"/>
                    <a:pt x="19186" y="19681"/>
                    <a:pt x="17620" y="19681"/>
                  </a:cubicBezTo>
                  <a:cubicBezTo>
                    <a:pt x="17620" y="19681"/>
                    <a:pt x="17620" y="19681"/>
                    <a:pt x="17620" y="19681"/>
                  </a:cubicBezTo>
                  <a:close/>
                  <a:moveTo>
                    <a:pt x="11088" y="12042"/>
                  </a:moveTo>
                  <a:lnTo>
                    <a:pt x="11001" y="11997"/>
                  </a:lnTo>
                  <a:cubicBezTo>
                    <a:pt x="10900" y="11946"/>
                    <a:pt x="10795" y="11914"/>
                    <a:pt x="10688" y="11902"/>
                  </a:cubicBezTo>
                  <a:lnTo>
                    <a:pt x="10620" y="11894"/>
                  </a:lnTo>
                  <a:lnTo>
                    <a:pt x="8902" y="5451"/>
                  </a:lnTo>
                  <a:lnTo>
                    <a:pt x="13246" y="5451"/>
                  </a:lnTo>
                  <a:cubicBezTo>
                    <a:pt x="13246" y="5451"/>
                    <a:pt x="11088" y="12042"/>
                    <a:pt x="11088" y="12042"/>
                  </a:cubicBezTo>
                  <a:close/>
                  <a:moveTo>
                    <a:pt x="9528" y="12741"/>
                  </a:moveTo>
                  <a:cubicBezTo>
                    <a:pt x="9379" y="13044"/>
                    <a:pt x="9277" y="13409"/>
                    <a:pt x="9234" y="13795"/>
                  </a:cubicBezTo>
                  <a:lnTo>
                    <a:pt x="9216" y="13949"/>
                  </a:lnTo>
                  <a:lnTo>
                    <a:pt x="7916" y="13949"/>
                  </a:lnTo>
                  <a:lnTo>
                    <a:pt x="7900" y="13791"/>
                  </a:lnTo>
                  <a:cubicBezTo>
                    <a:pt x="7736" y="12166"/>
                    <a:pt x="7222" y="10703"/>
                    <a:pt x="6451" y="9672"/>
                  </a:cubicBezTo>
                  <a:lnTo>
                    <a:pt x="6377" y="9573"/>
                  </a:lnTo>
                  <a:lnTo>
                    <a:pt x="7685" y="5577"/>
                  </a:lnTo>
                  <a:lnTo>
                    <a:pt x="9573" y="12650"/>
                  </a:lnTo>
                  <a:cubicBezTo>
                    <a:pt x="9573" y="12650"/>
                    <a:pt x="9528" y="12741"/>
                    <a:pt x="9528" y="12741"/>
                  </a:cubicBezTo>
                  <a:close/>
                  <a:moveTo>
                    <a:pt x="6727" y="16102"/>
                  </a:moveTo>
                  <a:cubicBezTo>
                    <a:pt x="6402" y="18210"/>
                    <a:pt x="5272" y="19681"/>
                    <a:pt x="3980" y="19681"/>
                  </a:cubicBezTo>
                  <a:cubicBezTo>
                    <a:pt x="2414" y="19681"/>
                    <a:pt x="1140" y="17540"/>
                    <a:pt x="1140" y="14907"/>
                  </a:cubicBezTo>
                  <a:cubicBezTo>
                    <a:pt x="1140" y="12274"/>
                    <a:pt x="2414" y="10132"/>
                    <a:pt x="3980" y="10132"/>
                  </a:cubicBezTo>
                  <a:cubicBezTo>
                    <a:pt x="4209" y="10132"/>
                    <a:pt x="4445" y="10184"/>
                    <a:pt x="4683" y="10286"/>
                  </a:cubicBezTo>
                  <a:lnTo>
                    <a:pt x="4823" y="10347"/>
                  </a:lnTo>
                  <a:lnTo>
                    <a:pt x="3481" y="14446"/>
                  </a:lnTo>
                  <a:cubicBezTo>
                    <a:pt x="3478" y="14461"/>
                    <a:pt x="3474" y="14476"/>
                    <a:pt x="3469" y="14491"/>
                  </a:cubicBezTo>
                  <a:cubicBezTo>
                    <a:pt x="3460" y="14524"/>
                    <a:pt x="3453" y="14551"/>
                    <a:pt x="3447" y="14578"/>
                  </a:cubicBezTo>
                  <a:cubicBezTo>
                    <a:pt x="3440" y="14614"/>
                    <a:pt x="3434" y="14642"/>
                    <a:pt x="3431" y="14669"/>
                  </a:cubicBezTo>
                  <a:cubicBezTo>
                    <a:pt x="3426" y="14696"/>
                    <a:pt x="3423" y="14723"/>
                    <a:pt x="3420" y="14758"/>
                  </a:cubicBezTo>
                  <a:cubicBezTo>
                    <a:pt x="3416" y="14797"/>
                    <a:pt x="3414" y="14829"/>
                    <a:pt x="3414" y="14857"/>
                  </a:cubicBezTo>
                  <a:lnTo>
                    <a:pt x="3414" y="14866"/>
                  </a:lnTo>
                  <a:cubicBezTo>
                    <a:pt x="3413" y="14878"/>
                    <a:pt x="3412" y="14892"/>
                    <a:pt x="3411" y="14905"/>
                  </a:cubicBezTo>
                  <a:lnTo>
                    <a:pt x="3411" y="14908"/>
                  </a:lnTo>
                  <a:lnTo>
                    <a:pt x="3411" y="14912"/>
                  </a:lnTo>
                  <a:cubicBezTo>
                    <a:pt x="3412" y="14922"/>
                    <a:pt x="3412" y="14933"/>
                    <a:pt x="3413" y="14944"/>
                  </a:cubicBezTo>
                  <a:cubicBezTo>
                    <a:pt x="3414" y="14982"/>
                    <a:pt x="3417" y="15018"/>
                    <a:pt x="3419" y="15054"/>
                  </a:cubicBezTo>
                  <a:cubicBezTo>
                    <a:pt x="3422" y="15080"/>
                    <a:pt x="3425" y="15108"/>
                    <a:pt x="3429" y="15137"/>
                  </a:cubicBezTo>
                  <a:cubicBezTo>
                    <a:pt x="3433" y="15166"/>
                    <a:pt x="3438" y="15194"/>
                    <a:pt x="3445" y="15224"/>
                  </a:cubicBezTo>
                  <a:cubicBezTo>
                    <a:pt x="3452" y="15258"/>
                    <a:pt x="3458" y="15285"/>
                    <a:pt x="3466" y="15312"/>
                  </a:cubicBezTo>
                  <a:cubicBezTo>
                    <a:pt x="3473" y="15339"/>
                    <a:pt x="3481" y="15363"/>
                    <a:pt x="3490" y="15390"/>
                  </a:cubicBezTo>
                  <a:lnTo>
                    <a:pt x="3493" y="15397"/>
                  </a:lnTo>
                  <a:cubicBezTo>
                    <a:pt x="3502" y="15425"/>
                    <a:pt x="3511" y="15447"/>
                    <a:pt x="3520" y="15468"/>
                  </a:cubicBezTo>
                  <a:cubicBezTo>
                    <a:pt x="3531" y="15492"/>
                    <a:pt x="3541" y="15514"/>
                    <a:pt x="3557" y="15543"/>
                  </a:cubicBezTo>
                  <a:cubicBezTo>
                    <a:pt x="3568" y="15564"/>
                    <a:pt x="3580" y="15587"/>
                    <a:pt x="3594" y="15607"/>
                  </a:cubicBezTo>
                  <a:cubicBezTo>
                    <a:pt x="3608" y="15628"/>
                    <a:pt x="3623" y="15648"/>
                    <a:pt x="3637" y="15668"/>
                  </a:cubicBezTo>
                  <a:cubicBezTo>
                    <a:pt x="3652" y="15686"/>
                    <a:pt x="3668" y="15706"/>
                    <a:pt x="3684" y="15722"/>
                  </a:cubicBezTo>
                  <a:lnTo>
                    <a:pt x="3690" y="15728"/>
                  </a:lnTo>
                  <a:cubicBezTo>
                    <a:pt x="3695" y="15733"/>
                    <a:pt x="3699" y="15738"/>
                    <a:pt x="3704" y="15745"/>
                  </a:cubicBezTo>
                  <a:lnTo>
                    <a:pt x="3708" y="15749"/>
                  </a:lnTo>
                  <a:cubicBezTo>
                    <a:pt x="3717" y="15755"/>
                    <a:pt x="3726" y="15761"/>
                    <a:pt x="3735" y="15769"/>
                  </a:cubicBezTo>
                  <a:cubicBezTo>
                    <a:pt x="3750" y="15782"/>
                    <a:pt x="3768" y="15795"/>
                    <a:pt x="3784" y="15803"/>
                  </a:cubicBezTo>
                  <a:cubicBezTo>
                    <a:pt x="3805" y="15816"/>
                    <a:pt x="3822" y="15826"/>
                    <a:pt x="3841" y="15834"/>
                  </a:cubicBezTo>
                  <a:cubicBezTo>
                    <a:pt x="3855" y="15840"/>
                    <a:pt x="3869" y="15845"/>
                    <a:pt x="3891" y="15850"/>
                  </a:cubicBezTo>
                  <a:cubicBezTo>
                    <a:pt x="3913" y="15857"/>
                    <a:pt x="3933" y="15861"/>
                    <a:pt x="3955" y="15862"/>
                  </a:cubicBezTo>
                  <a:cubicBezTo>
                    <a:pt x="3961" y="15861"/>
                    <a:pt x="3970" y="15863"/>
                    <a:pt x="3980" y="15865"/>
                  </a:cubicBezTo>
                  <a:lnTo>
                    <a:pt x="6763" y="15866"/>
                  </a:lnTo>
                  <a:cubicBezTo>
                    <a:pt x="6763" y="15866"/>
                    <a:pt x="6727" y="16102"/>
                    <a:pt x="6727" y="16102"/>
                  </a:cubicBezTo>
                  <a:close/>
                  <a:moveTo>
                    <a:pt x="5820" y="11272"/>
                  </a:moveTo>
                  <a:lnTo>
                    <a:pt x="5926" y="11439"/>
                  </a:lnTo>
                  <a:cubicBezTo>
                    <a:pt x="6316" y="12058"/>
                    <a:pt x="6593" y="12844"/>
                    <a:pt x="6727" y="13713"/>
                  </a:cubicBezTo>
                  <a:lnTo>
                    <a:pt x="6763" y="13949"/>
                  </a:lnTo>
                  <a:lnTo>
                    <a:pt x="4944" y="13949"/>
                  </a:lnTo>
                  <a:cubicBezTo>
                    <a:pt x="4944" y="13949"/>
                    <a:pt x="5820" y="11272"/>
                    <a:pt x="5820" y="11272"/>
                  </a:cubicBezTo>
                  <a:close/>
                  <a:moveTo>
                    <a:pt x="17620" y="8216"/>
                  </a:moveTo>
                  <a:cubicBezTo>
                    <a:pt x="17180" y="8216"/>
                    <a:pt x="16740" y="8344"/>
                    <a:pt x="16311" y="8597"/>
                  </a:cubicBezTo>
                  <a:lnTo>
                    <a:pt x="16222" y="8649"/>
                  </a:lnTo>
                  <a:lnTo>
                    <a:pt x="14780" y="4247"/>
                  </a:lnTo>
                  <a:lnTo>
                    <a:pt x="14780" y="2335"/>
                  </a:lnTo>
                  <a:lnTo>
                    <a:pt x="16507" y="2335"/>
                  </a:lnTo>
                  <a:cubicBezTo>
                    <a:pt x="16838" y="2335"/>
                    <a:pt x="17109" y="1882"/>
                    <a:pt x="17109" y="1323"/>
                  </a:cubicBezTo>
                  <a:cubicBezTo>
                    <a:pt x="17109" y="766"/>
                    <a:pt x="16838" y="311"/>
                    <a:pt x="16507" y="311"/>
                  </a:cubicBezTo>
                  <a:lnTo>
                    <a:pt x="14218" y="311"/>
                  </a:lnTo>
                  <a:cubicBezTo>
                    <a:pt x="13887" y="311"/>
                    <a:pt x="13617" y="766"/>
                    <a:pt x="13617" y="1323"/>
                  </a:cubicBezTo>
                  <a:cubicBezTo>
                    <a:pt x="13617" y="1405"/>
                    <a:pt x="13624" y="1490"/>
                    <a:pt x="13637" y="1577"/>
                  </a:cubicBezTo>
                  <a:lnTo>
                    <a:pt x="13640" y="1599"/>
                  </a:lnTo>
                  <a:lnTo>
                    <a:pt x="13640" y="3536"/>
                  </a:lnTo>
                  <a:lnTo>
                    <a:pt x="8390" y="3536"/>
                  </a:lnTo>
                  <a:lnTo>
                    <a:pt x="7958" y="1917"/>
                  </a:lnTo>
                  <a:lnTo>
                    <a:pt x="9208" y="1917"/>
                  </a:lnTo>
                  <a:cubicBezTo>
                    <a:pt x="9522" y="1917"/>
                    <a:pt x="9778" y="1487"/>
                    <a:pt x="9778" y="958"/>
                  </a:cubicBezTo>
                  <a:cubicBezTo>
                    <a:pt x="9778" y="430"/>
                    <a:pt x="9522" y="0"/>
                    <a:pt x="9208" y="0"/>
                  </a:cubicBezTo>
                  <a:lnTo>
                    <a:pt x="4946" y="0"/>
                  </a:lnTo>
                  <a:cubicBezTo>
                    <a:pt x="4631" y="0"/>
                    <a:pt x="4376" y="430"/>
                    <a:pt x="4376" y="958"/>
                  </a:cubicBezTo>
                  <a:cubicBezTo>
                    <a:pt x="4376" y="1487"/>
                    <a:pt x="4631" y="1917"/>
                    <a:pt x="4946" y="1917"/>
                  </a:cubicBezTo>
                  <a:lnTo>
                    <a:pt x="6708" y="1917"/>
                  </a:lnTo>
                  <a:lnTo>
                    <a:pt x="7089" y="3367"/>
                  </a:lnTo>
                  <a:lnTo>
                    <a:pt x="5379" y="8650"/>
                  </a:lnTo>
                  <a:lnTo>
                    <a:pt x="5289" y="8598"/>
                  </a:lnTo>
                  <a:cubicBezTo>
                    <a:pt x="4861" y="8344"/>
                    <a:pt x="4420" y="8217"/>
                    <a:pt x="3980" y="8217"/>
                  </a:cubicBezTo>
                  <a:cubicBezTo>
                    <a:pt x="1786" y="8217"/>
                    <a:pt x="0" y="11218"/>
                    <a:pt x="0" y="14908"/>
                  </a:cubicBezTo>
                  <a:cubicBezTo>
                    <a:pt x="0" y="18598"/>
                    <a:pt x="1786" y="21600"/>
                    <a:pt x="3980" y="21600"/>
                  </a:cubicBezTo>
                  <a:cubicBezTo>
                    <a:pt x="5927" y="21600"/>
                    <a:pt x="7576" y="19254"/>
                    <a:pt x="7900" y="16023"/>
                  </a:cubicBezTo>
                  <a:lnTo>
                    <a:pt x="7916" y="15866"/>
                  </a:lnTo>
                  <a:lnTo>
                    <a:pt x="9609" y="15866"/>
                  </a:lnTo>
                  <a:lnTo>
                    <a:pt x="9642" y="15918"/>
                  </a:lnTo>
                  <a:cubicBezTo>
                    <a:pt x="9901" y="16331"/>
                    <a:pt x="10240" y="16559"/>
                    <a:pt x="10597" y="16559"/>
                  </a:cubicBezTo>
                  <a:cubicBezTo>
                    <a:pt x="11361" y="16559"/>
                    <a:pt x="11982" y="15512"/>
                    <a:pt x="11982" y="14227"/>
                  </a:cubicBezTo>
                  <a:cubicBezTo>
                    <a:pt x="11982" y="14005"/>
                    <a:pt x="11964" y="13784"/>
                    <a:pt x="11927" y="13570"/>
                  </a:cubicBezTo>
                  <a:lnTo>
                    <a:pt x="11913" y="13495"/>
                  </a:lnTo>
                  <a:lnTo>
                    <a:pt x="14210" y="6480"/>
                  </a:lnTo>
                  <a:lnTo>
                    <a:pt x="15223" y="9574"/>
                  </a:lnTo>
                  <a:lnTo>
                    <a:pt x="15149" y="9673"/>
                  </a:lnTo>
                  <a:cubicBezTo>
                    <a:pt x="14191" y="10954"/>
                    <a:pt x="13640" y="12862"/>
                    <a:pt x="13640" y="14908"/>
                  </a:cubicBezTo>
                  <a:cubicBezTo>
                    <a:pt x="13640" y="18598"/>
                    <a:pt x="15426" y="21600"/>
                    <a:pt x="17620" y="21600"/>
                  </a:cubicBezTo>
                  <a:cubicBezTo>
                    <a:pt x="19815" y="21600"/>
                    <a:pt x="21600" y="18598"/>
                    <a:pt x="21600" y="14908"/>
                  </a:cubicBezTo>
                  <a:cubicBezTo>
                    <a:pt x="21600" y="11218"/>
                    <a:pt x="19815" y="8216"/>
                    <a:pt x="17620" y="8216"/>
                  </a:cubicBezTo>
                  <a:cubicBezTo>
                    <a:pt x="17620" y="8216"/>
                    <a:pt x="17620" y="8216"/>
                    <a:pt x="17620" y="8216"/>
                  </a:cubicBezTo>
                  <a:close/>
                </a:path>
              </a:pathLst>
            </a:custGeom>
            <a:solidFill>
              <a:schemeClr val="accent2"/>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6" name="Shape 2587"/>
            <p:cNvSpPr/>
            <p:nvPr/>
          </p:nvSpPr>
          <p:spPr>
            <a:xfrm>
              <a:off x="2971748" y="3428531"/>
              <a:ext cx="1230092" cy="699086"/>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rPr>
                <a:t>标题文字内容</a:t>
              </a:r>
              <a:endParaRPr lang="en-US" altLang="zh-CN"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endParaRPr>
            </a:p>
            <a:p>
              <a:pPr lvl="0" algn="ctr">
                <a:lnSpc>
                  <a:spcPct val="110000"/>
                </a:lnSpc>
                <a:defRPr sz="1800"/>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a:t>
              </a:r>
              <a:endParaRPr sz="1335" dirty="0">
                <a:solidFill>
                  <a:srgbClr val="6AE7FF"/>
                </a:solidFill>
                <a:latin typeface="FZHei-B01S" panose="02010601030101010101" pitchFamily="2" charset="-122"/>
                <a:ea typeface="FZHei-B01S" panose="02010601030101010101" pitchFamily="2" charset="-122"/>
                <a:cs typeface="Roboto Regular"/>
                <a:sym typeface="FZHei-B01S" panose="02010601030101010101" pitchFamily="2" charset="-122"/>
              </a:endParaRPr>
            </a:p>
          </p:txBody>
        </p:sp>
      </p:grpSp>
      <p:grpSp>
        <p:nvGrpSpPr>
          <p:cNvPr id="7" name="组合 6"/>
          <p:cNvGrpSpPr/>
          <p:nvPr/>
        </p:nvGrpSpPr>
        <p:grpSpPr>
          <a:xfrm>
            <a:off x="6603920" y="3911949"/>
            <a:ext cx="1640122" cy="1506198"/>
            <a:chOff x="4952940" y="2997968"/>
            <a:chExt cx="1230092" cy="1129649"/>
          </a:xfrm>
        </p:grpSpPr>
        <p:sp>
          <p:nvSpPr>
            <p:cNvPr id="55" name="Shape 2592"/>
            <p:cNvSpPr/>
            <p:nvPr/>
          </p:nvSpPr>
          <p:spPr>
            <a:xfrm>
              <a:off x="5378843" y="2997968"/>
              <a:ext cx="370041" cy="370035"/>
            </a:xfrm>
            <a:custGeom>
              <a:avLst/>
              <a:gdLst/>
              <a:ahLst/>
              <a:cxnLst>
                <a:cxn ang="0">
                  <a:pos x="wd2" y="hd2"/>
                </a:cxn>
                <a:cxn ang="5400000">
                  <a:pos x="wd2" y="hd2"/>
                </a:cxn>
                <a:cxn ang="10800000">
                  <a:pos x="wd2" y="hd2"/>
                </a:cxn>
                <a:cxn ang="16200000">
                  <a:pos x="wd2" y="hd2"/>
                </a:cxn>
              </a:cxnLst>
              <a:rect l="0" t="0" r="r" b="b"/>
              <a:pathLst>
                <a:path w="19536" h="19536" extrusionOk="0">
                  <a:moveTo>
                    <a:pt x="8744" y="13534"/>
                  </a:moveTo>
                  <a:cubicBezTo>
                    <a:pt x="6576" y="12977"/>
                    <a:pt x="5264" y="10758"/>
                    <a:pt x="5822" y="8589"/>
                  </a:cubicBezTo>
                  <a:cubicBezTo>
                    <a:pt x="5910" y="8248"/>
                    <a:pt x="5706" y="7902"/>
                    <a:pt x="5364" y="7813"/>
                  </a:cubicBezTo>
                  <a:cubicBezTo>
                    <a:pt x="5024" y="7726"/>
                    <a:pt x="4675" y="7932"/>
                    <a:pt x="4589" y="8273"/>
                  </a:cubicBezTo>
                  <a:cubicBezTo>
                    <a:pt x="3856" y="11121"/>
                    <a:pt x="5578" y="14037"/>
                    <a:pt x="8427" y="14768"/>
                  </a:cubicBezTo>
                  <a:cubicBezTo>
                    <a:pt x="8769" y="14854"/>
                    <a:pt x="9115" y="14649"/>
                    <a:pt x="9204" y="14310"/>
                  </a:cubicBezTo>
                  <a:cubicBezTo>
                    <a:pt x="9291" y="13969"/>
                    <a:pt x="9086" y="13621"/>
                    <a:pt x="8744" y="13534"/>
                  </a:cubicBezTo>
                  <a:cubicBezTo>
                    <a:pt x="8744" y="13534"/>
                    <a:pt x="8744" y="13534"/>
                    <a:pt x="8744" y="13534"/>
                  </a:cubicBezTo>
                  <a:close/>
                  <a:moveTo>
                    <a:pt x="8238" y="15512"/>
                  </a:moveTo>
                  <a:cubicBezTo>
                    <a:pt x="4976" y="14675"/>
                    <a:pt x="3005" y="11341"/>
                    <a:pt x="3844" y="8082"/>
                  </a:cubicBezTo>
                  <a:cubicBezTo>
                    <a:pt x="3931" y="7739"/>
                    <a:pt x="3726" y="7393"/>
                    <a:pt x="3385" y="7306"/>
                  </a:cubicBezTo>
                  <a:cubicBezTo>
                    <a:pt x="3044" y="7217"/>
                    <a:pt x="2697" y="7423"/>
                    <a:pt x="2611" y="7763"/>
                  </a:cubicBezTo>
                  <a:cubicBezTo>
                    <a:pt x="1598" y="11705"/>
                    <a:pt x="3980" y="15735"/>
                    <a:pt x="7919" y="16745"/>
                  </a:cubicBezTo>
                  <a:cubicBezTo>
                    <a:pt x="8260" y="16834"/>
                    <a:pt x="8608" y="16629"/>
                    <a:pt x="8695" y="16288"/>
                  </a:cubicBezTo>
                  <a:cubicBezTo>
                    <a:pt x="8782" y="15947"/>
                    <a:pt x="8576" y="15601"/>
                    <a:pt x="8238" y="15512"/>
                  </a:cubicBezTo>
                  <a:cubicBezTo>
                    <a:pt x="8238" y="15512"/>
                    <a:pt x="8238" y="15512"/>
                    <a:pt x="8238" y="15512"/>
                  </a:cubicBezTo>
                  <a:close/>
                  <a:moveTo>
                    <a:pt x="11097" y="4600"/>
                  </a:moveTo>
                  <a:cubicBezTo>
                    <a:pt x="10756" y="4513"/>
                    <a:pt x="10408" y="4718"/>
                    <a:pt x="10321" y="5058"/>
                  </a:cubicBezTo>
                  <a:cubicBezTo>
                    <a:pt x="10232" y="5398"/>
                    <a:pt x="10437" y="5746"/>
                    <a:pt x="10778" y="5834"/>
                  </a:cubicBezTo>
                  <a:cubicBezTo>
                    <a:pt x="12947" y="6391"/>
                    <a:pt x="14258" y="8610"/>
                    <a:pt x="13701" y="10779"/>
                  </a:cubicBezTo>
                  <a:cubicBezTo>
                    <a:pt x="13613" y="11119"/>
                    <a:pt x="13820" y="11468"/>
                    <a:pt x="14160" y="11554"/>
                  </a:cubicBezTo>
                  <a:cubicBezTo>
                    <a:pt x="14502" y="11641"/>
                    <a:pt x="14848" y="11436"/>
                    <a:pt x="14936" y="11097"/>
                  </a:cubicBezTo>
                  <a:cubicBezTo>
                    <a:pt x="15668" y="8247"/>
                    <a:pt x="13946" y="5333"/>
                    <a:pt x="11097" y="4600"/>
                  </a:cubicBezTo>
                  <a:cubicBezTo>
                    <a:pt x="11097" y="4600"/>
                    <a:pt x="11097" y="4600"/>
                    <a:pt x="11097" y="4600"/>
                  </a:cubicBezTo>
                  <a:close/>
                  <a:moveTo>
                    <a:pt x="11605" y="2622"/>
                  </a:moveTo>
                  <a:cubicBezTo>
                    <a:pt x="11264" y="2535"/>
                    <a:pt x="10917" y="2739"/>
                    <a:pt x="10828" y="3080"/>
                  </a:cubicBezTo>
                  <a:cubicBezTo>
                    <a:pt x="10742" y="3420"/>
                    <a:pt x="10947" y="3769"/>
                    <a:pt x="11288" y="3855"/>
                  </a:cubicBezTo>
                  <a:cubicBezTo>
                    <a:pt x="14547" y="4692"/>
                    <a:pt x="16518" y="8026"/>
                    <a:pt x="15680" y="11287"/>
                  </a:cubicBezTo>
                  <a:cubicBezTo>
                    <a:pt x="15592" y="11628"/>
                    <a:pt x="15798" y="11975"/>
                    <a:pt x="16138" y="12064"/>
                  </a:cubicBezTo>
                  <a:cubicBezTo>
                    <a:pt x="16479" y="12150"/>
                    <a:pt x="16825" y="11945"/>
                    <a:pt x="16914" y="11605"/>
                  </a:cubicBezTo>
                  <a:cubicBezTo>
                    <a:pt x="17927" y="7663"/>
                    <a:pt x="15543" y="3635"/>
                    <a:pt x="11605" y="2622"/>
                  </a:cubicBezTo>
                  <a:cubicBezTo>
                    <a:pt x="11605" y="2622"/>
                    <a:pt x="11605" y="2622"/>
                    <a:pt x="11605" y="2622"/>
                  </a:cubicBezTo>
                  <a:close/>
                  <a:moveTo>
                    <a:pt x="9935" y="9117"/>
                  </a:moveTo>
                  <a:cubicBezTo>
                    <a:pt x="9576" y="9024"/>
                    <a:pt x="9208" y="9241"/>
                    <a:pt x="9117" y="9600"/>
                  </a:cubicBezTo>
                  <a:cubicBezTo>
                    <a:pt x="9025" y="9959"/>
                    <a:pt x="9241" y="10326"/>
                    <a:pt x="9601" y="10419"/>
                  </a:cubicBezTo>
                  <a:cubicBezTo>
                    <a:pt x="9960" y="10512"/>
                    <a:pt x="10327" y="10293"/>
                    <a:pt x="10419" y="9936"/>
                  </a:cubicBezTo>
                  <a:cubicBezTo>
                    <a:pt x="10512" y="9577"/>
                    <a:pt x="10295" y="9208"/>
                    <a:pt x="9935" y="9117"/>
                  </a:cubicBezTo>
                  <a:cubicBezTo>
                    <a:pt x="9935" y="9117"/>
                    <a:pt x="9935" y="9117"/>
                    <a:pt x="9935" y="9117"/>
                  </a:cubicBezTo>
                  <a:close/>
                  <a:moveTo>
                    <a:pt x="11369" y="10180"/>
                  </a:moveTo>
                  <a:cubicBezTo>
                    <a:pt x="11143" y="11062"/>
                    <a:pt x="10239" y="11596"/>
                    <a:pt x="9356" y="11369"/>
                  </a:cubicBezTo>
                  <a:cubicBezTo>
                    <a:pt x="8473" y="11141"/>
                    <a:pt x="7939" y="10239"/>
                    <a:pt x="8165" y="9356"/>
                  </a:cubicBezTo>
                  <a:cubicBezTo>
                    <a:pt x="8393" y="8473"/>
                    <a:pt x="9297" y="7939"/>
                    <a:pt x="10180" y="8167"/>
                  </a:cubicBezTo>
                  <a:cubicBezTo>
                    <a:pt x="11063" y="8392"/>
                    <a:pt x="11595" y="9297"/>
                    <a:pt x="11369" y="10180"/>
                  </a:cubicBezTo>
                  <a:cubicBezTo>
                    <a:pt x="11369" y="10180"/>
                    <a:pt x="11369" y="10180"/>
                    <a:pt x="11369" y="10180"/>
                  </a:cubicBezTo>
                  <a:close/>
                  <a:moveTo>
                    <a:pt x="10497" y="6932"/>
                  </a:moveTo>
                  <a:cubicBezTo>
                    <a:pt x="8934" y="6530"/>
                    <a:pt x="7334" y="7476"/>
                    <a:pt x="6932" y="9039"/>
                  </a:cubicBezTo>
                  <a:cubicBezTo>
                    <a:pt x="6529" y="10603"/>
                    <a:pt x="7477" y="12201"/>
                    <a:pt x="9039" y="12602"/>
                  </a:cubicBezTo>
                  <a:cubicBezTo>
                    <a:pt x="10602" y="13004"/>
                    <a:pt x="12203" y="12060"/>
                    <a:pt x="12603" y="10497"/>
                  </a:cubicBezTo>
                  <a:cubicBezTo>
                    <a:pt x="13005" y="8933"/>
                    <a:pt x="12061" y="7333"/>
                    <a:pt x="10497" y="6932"/>
                  </a:cubicBezTo>
                  <a:cubicBezTo>
                    <a:pt x="10497" y="6932"/>
                    <a:pt x="10497" y="6932"/>
                    <a:pt x="10497" y="6932"/>
                  </a:cubicBezTo>
                  <a:close/>
                  <a:moveTo>
                    <a:pt x="17994" y="11882"/>
                  </a:moveTo>
                  <a:cubicBezTo>
                    <a:pt x="16828" y="16417"/>
                    <a:pt x="12190" y="19159"/>
                    <a:pt x="7654" y="17994"/>
                  </a:cubicBezTo>
                  <a:cubicBezTo>
                    <a:pt x="3118" y="16827"/>
                    <a:pt x="377" y="12189"/>
                    <a:pt x="1542" y="7654"/>
                  </a:cubicBezTo>
                  <a:cubicBezTo>
                    <a:pt x="2707" y="3118"/>
                    <a:pt x="7346" y="376"/>
                    <a:pt x="11883" y="1542"/>
                  </a:cubicBezTo>
                  <a:cubicBezTo>
                    <a:pt x="16418" y="2707"/>
                    <a:pt x="19159" y="7346"/>
                    <a:pt x="17994" y="11882"/>
                  </a:cubicBezTo>
                  <a:cubicBezTo>
                    <a:pt x="17994" y="11882"/>
                    <a:pt x="17994" y="11882"/>
                    <a:pt x="17994" y="11882"/>
                  </a:cubicBezTo>
                  <a:close/>
                  <a:moveTo>
                    <a:pt x="12199" y="309"/>
                  </a:moveTo>
                  <a:cubicBezTo>
                    <a:pt x="6983" y="-1032"/>
                    <a:pt x="1649" y="2120"/>
                    <a:pt x="308" y="7337"/>
                  </a:cubicBezTo>
                  <a:cubicBezTo>
                    <a:pt x="-1032" y="12552"/>
                    <a:pt x="2120" y="17886"/>
                    <a:pt x="7335" y="19227"/>
                  </a:cubicBezTo>
                  <a:cubicBezTo>
                    <a:pt x="12553" y="20568"/>
                    <a:pt x="17886" y="17415"/>
                    <a:pt x="19227" y="12199"/>
                  </a:cubicBezTo>
                  <a:cubicBezTo>
                    <a:pt x="20568" y="6984"/>
                    <a:pt x="17414" y="1650"/>
                    <a:pt x="12199" y="309"/>
                  </a:cubicBezTo>
                  <a:cubicBezTo>
                    <a:pt x="12199" y="309"/>
                    <a:pt x="12199" y="309"/>
                    <a:pt x="12199" y="309"/>
                  </a:cubicBezTo>
                  <a:close/>
                </a:path>
              </a:pathLst>
            </a:custGeom>
            <a:solidFill>
              <a:schemeClr val="accent1"/>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Shape 2587"/>
            <p:cNvSpPr/>
            <p:nvPr/>
          </p:nvSpPr>
          <p:spPr>
            <a:xfrm>
              <a:off x="4952940" y="3428531"/>
              <a:ext cx="1230092" cy="699086"/>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rPr>
                <a:t>标题文字内容</a:t>
              </a:r>
              <a:endParaRPr lang="en-US" altLang="zh-CN" sz="1600"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endParaRPr>
            </a:p>
            <a:p>
              <a:pPr lvl="0" algn="ctr">
                <a:lnSpc>
                  <a:spcPct val="110000"/>
                </a:lnSpc>
                <a:defRPr sz="1800"/>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a:t>
              </a:r>
              <a:endParaRPr sz="1335" dirty="0">
                <a:solidFill>
                  <a:srgbClr val="6AE7FF"/>
                </a:solidFill>
                <a:latin typeface="FZHei-B01S" panose="02010601030101010101" pitchFamily="2" charset="-122"/>
                <a:ea typeface="FZHei-B01S" panose="02010601030101010101" pitchFamily="2" charset="-122"/>
                <a:cs typeface="Roboto Regular"/>
                <a:sym typeface="FZHei-B01S" panose="02010601030101010101" pitchFamily="2" charset="-122"/>
              </a:endParaRPr>
            </a:p>
          </p:txBody>
        </p:sp>
      </p:grpSp>
      <p:grpSp>
        <p:nvGrpSpPr>
          <p:cNvPr id="8" name="组合 7"/>
          <p:cNvGrpSpPr/>
          <p:nvPr/>
        </p:nvGrpSpPr>
        <p:grpSpPr>
          <a:xfrm>
            <a:off x="9245512" y="3911950"/>
            <a:ext cx="1640123" cy="1528705"/>
            <a:chOff x="6934132" y="2997968"/>
            <a:chExt cx="1230092" cy="1146528"/>
          </a:xfrm>
        </p:grpSpPr>
        <p:sp>
          <p:nvSpPr>
            <p:cNvPr id="50" name="Shape 2584"/>
            <p:cNvSpPr/>
            <p:nvPr/>
          </p:nvSpPr>
          <p:spPr>
            <a:xfrm>
              <a:off x="7367684" y="2997968"/>
              <a:ext cx="350619" cy="370035"/>
            </a:xfrm>
            <a:custGeom>
              <a:avLst/>
              <a:gdLst/>
              <a:ahLst/>
              <a:cxnLst>
                <a:cxn ang="0">
                  <a:pos x="wd2" y="hd2"/>
                </a:cxn>
                <a:cxn ang="5400000">
                  <a:pos x="wd2" y="hd2"/>
                </a:cxn>
                <a:cxn ang="10800000">
                  <a:pos x="wd2" y="hd2"/>
                </a:cxn>
                <a:cxn ang="16200000">
                  <a:pos x="wd2" y="hd2"/>
                </a:cxn>
              </a:cxnLst>
              <a:rect l="0" t="0" r="r" b="b"/>
              <a:pathLst>
                <a:path w="21600" h="21600" extrusionOk="0">
                  <a:moveTo>
                    <a:pt x="3987" y="0"/>
                  </a:moveTo>
                  <a:cubicBezTo>
                    <a:pt x="1782" y="0"/>
                    <a:pt x="0" y="1704"/>
                    <a:pt x="0" y="3794"/>
                  </a:cubicBezTo>
                  <a:cubicBezTo>
                    <a:pt x="0" y="5057"/>
                    <a:pt x="671" y="6191"/>
                    <a:pt x="1768" y="6899"/>
                  </a:cubicBezTo>
                  <a:cubicBezTo>
                    <a:pt x="1020" y="8256"/>
                    <a:pt x="555" y="9766"/>
                    <a:pt x="555" y="11400"/>
                  </a:cubicBezTo>
                  <a:cubicBezTo>
                    <a:pt x="555" y="14404"/>
                    <a:pt x="2014" y="17071"/>
                    <a:pt x="4265" y="18873"/>
                  </a:cubicBezTo>
                  <a:lnTo>
                    <a:pt x="2912" y="20549"/>
                  </a:lnTo>
                  <a:cubicBezTo>
                    <a:pt x="2678" y="20838"/>
                    <a:pt x="2746" y="21247"/>
                    <a:pt x="3051" y="21469"/>
                  </a:cubicBezTo>
                  <a:cubicBezTo>
                    <a:pt x="3177" y="21558"/>
                    <a:pt x="3319" y="21600"/>
                    <a:pt x="3467" y="21600"/>
                  </a:cubicBezTo>
                  <a:cubicBezTo>
                    <a:pt x="3676" y="21600"/>
                    <a:pt x="3884" y="21522"/>
                    <a:pt x="4022" y="21354"/>
                  </a:cubicBezTo>
                  <a:lnTo>
                    <a:pt x="5374" y="19678"/>
                  </a:lnTo>
                  <a:cubicBezTo>
                    <a:pt x="6981" y="20649"/>
                    <a:pt x="8878" y="21222"/>
                    <a:pt x="10921" y="21222"/>
                  </a:cubicBezTo>
                  <a:cubicBezTo>
                    <a:pt x="12786" y="21222"/>
                    <a:pt x="14504" y="20712"/>
                    <a:pt x="16018" y="19892"/>
                  </a:cubicBezTo>
                  <a:lnTo>
                    <a:pt x="17197" y="21354"/>
                  </a:lnTo>
                  <a:cubicBezTo>
                    <a:pt x="17334" y="21522"/>
                    <a:pt x="17543" y="21600"/>
                    <a:pt x="17752" y="21600"/>
                  </a:cubicBezTo>
                  <a:cubicBezTo>
                    <a:pt x="17899" y="21600"/>
                    <a:pt x="18040" y="21558"/>
                    <a:pt x="18168" y="21469"/>
                  </a:cubicBezTo>
                  <a:cubicBezTo>
                    <a:pt x="18472" y="21247"/>
                    <a:pt x="18540" y="20838"/>
                    <a:pt x="18306" y="20549"/>
                  </a:cubicBezTo>
                  <a:lnTo>
                    <a:pt x="17197" y="19169"/>
                  </a:lnTo>
                  <a:cubicBezTo>
                    <a:pt x="19665" y="17372"/>
                    <a:pt x="21288" y="14570"/>
                    <a:pt x="21288" y="11400"/>
                  </a:cubicBezTo>
                  <a:cubicBezTo>
                    <a:pt x="21288" y="9707"/>
                    <a:pt x="20787" y="8143"/>
                    <a:pt x="19988" y="6751"/>
                  </a:cubicBezTo>
                  <a:cubicBezTo>
                    <a:pt x="20972" y="6036"/>
                    <a:pt x="21600" y="4985"/>
                    <a:pt x="21600" y="3794"/>
                  </a:cubicBezTo>
                  <a:cubicBezTo>
                    <a:pt x="21600" y="1704"/>
                    <a:pt x="19819" y="0"/>
                    <a:pt x="17613" y="0"/>
                  </a:cubicBezTo>
                  <a:cubicBezTo>
                    <a:pt x="16097" y="0"/>
                    <a:pt x="14739" y="822"/>
                    <a:pt x="14059" y="2086"/>
                  </a:cubicBezTo>
                  <a:cubicBezTo>
                    <a:pt x="13061" y="1782"/>
                    <a:pt x="12025" y="1577"/>
                    <a:pt x="10921" y="1577"/>
                  </a:cubicBezTo>
                  <a:cubicBezTo>
                    <a:pt x="9747" y="1577"/>
                    <a:pt x="8629" y="1809"/>
                    <a:pt x="7576" y="2152"/>
                  </a:cubicBezTo>
                  <a:cubicBezTo>
                    <a:pt x="6909" y="849"/>
                    <a:pt x="5529" y="0"/>
                    <a:pt x="3987" y="0"/>
                  </a:cubicBezTo>
                  <a:close/>
                  <a:moveTo>
                    <a:pt x="3987" y="1314"/>
                  </a:moveTo>
                  <a:cubicBezTo>
                    <a:pt x="4961" y="1314"/>
                    <a:pt x="5807" y="1858"/>
                    <a:pt x="6258" y="2661"/>
                  </a:cubicBezTo>
                  <a:cubicBezTo>
                    <a:pt x="4744" y="3390"/>
                    <a:pt x="3436" y="4445"/>
                    <a:pt x="2462" y="5749"/>
                  </a:cubicBezTo>
                  <a:cubicBezTo>
                    <a:pt x="1802" y="5282"/>
                    <a:pt x="1387" y="4582"/>
                    <a:pt x="1387" y="3794"/>
                  </a:cubicBezTo>
                  <a:cubicBezTo>
                    <a:pt x="1387" y="2430"/>
                    <a:pt x="2548" y="1314"/>
                    <a:pt x="3987" y="1314"/>
                  </a:cubicBezTo>
                  <a:close/>
                  <a:moveTo>
                    <a:pt x="17613" y="1314"/>
                  </a:moveTo>
                  <a:cubicBezTo>
                    <a:pt x="19051" y="1314"/>
                    <a:pt x="20213" y="2430"/>
                    <a:pt x="20213" y="3794"/>
                  </a:cubicBezTo>
                  <a:cubicBezTo>
                    <a:pt x="20213" y="4526"/>
                    <a:pt x="19836" y="5167"/>
                    <a:pt x="19260" y="5634"/>
                  </a:cubicBezTo>
                  <a:cubicBezTo>
                    <a:pt x="18262" y="4341"/>
                    <a:pt x="16944" y="3302"/>
                    <a:pt x="15411" y="2595"/>
                  </a:cubicBezTo>
                  <a:cubicBezTo>
                    <a:pt x="15874" y="1841"/>
                    <a:pt x="16673" y="1314"/>
                    <a:pt x="17613" y="1314"/>
                  </a:cubicBezTo>
                  <a:close/>
                  <a:moveTo>
                    <a:pt x="10921" y="2891"/>
                  </a:moveTo>
                  <a:cubicBezTo>
                    <a:pt x="15870" y="2891"/>
                    <a:pt x="19901" y="6709"/>
                    <a:pt x="19901" y="11400"/>
                  </a:cubicBezTo>
                  <a:cubicBezTo>
                    <a:pt x="19901" y="16088"/>
                    <a:pt x="15870" y="19908"/>
                    <a:pt x="10921" y="19908"/>
                  </a:cubicBezTo>
                  <a:cubicBezTo>
                    <a:pt x="5972" y="19908"/>
                    <a:pt x="1942" y="16088"/>
                    <a:pt x="1942" y="11400"/>
                  </a:cubicBezTo>
                  <a:cubicBezTo>
                    <a:pt x="1942" y="6709"/>
                    <a:pt x="5972" y="2891"/>
                    <a:pt x="10921" y="2891"/>
                  </a:cubicBezTo>
                  <a:close/>
                  <a:moveTo>
                    <a:pt x="11233" y="5782"/>
                  </a:moveTo>
                  <a:cubicBezTo>
                    <a:pt x="10850" y="5782"/>
                    <a:pt x="10540" y="6076"/>
                    <a:pt x="10540" y="6439"/>
                  </a:cubicBezTo>
                  <a:lnTo>
                    <a:pt x="10540" y="11646"/>
                  </a:lnTo>
                  <a:cubicBezTo>
                    <a:pt x="10540" y="11817"/>
                    <a:pt x="10498" y="11983"/>
                    <a:pt x="10627" y="12106"/>
                  </a:cubicBezTo>
                  <a:lnTo>
                    <a:pt x="12516" y="14011"/>
                  </a:lnTo>
                  <a:cubicBezTo>
                    <a:pt x="12652" y="14142"/>
                    <a:pt x="12823" y="14208"/>
                    <a:pt x="13002" y="14208"/>
                  </a:cubicBezTo>
                  <a:cubicBezTo>
                    <a:pt x="13178" y="14208"/>
                    <a:pt x="13404" y="14140"/>
                    <a:pt x="13539" y="14011"/>
                  </a:cubicBezTo>
                  <a:cubicBezTo>
                    <a:pt x="13812" y="13757"/>
                    <a:pt x="13878" y="13350"/>
                    <a:pt x="13608" y="13091"/>
                  </a:cubicBezTo>
                  <a:lnTo>
                    <a:pt x="11927" y="11383"/>
                  </a:lnTo>
                  <a:lnTo>
                    <a:pt x="11927" y="6439"/>
                  </a:lnTo>
                  <a:cubicBezTo>
                    <a:pt x="11927" y="6076"/>
                    <a:pt x="11617" y="5782"/>
                    <a:pt x="11233" y="5782"/>
                  </a:cubicBezTo>
                  <a:close/>
                  <a:moveTo>
                    <a:pt x="3675" y="11038"/>
                  </a:moveTo>
                  <a:cubicBezTo>
                    <a:pt x="3483" y="11038"/>
                    <a:pt x="3328" y="11184"/>
                    <a:pt x="3328" y="11367"/>
                  </a:cubicBezTo>
                  <a:cubicBezTo>
                    <a:pt x="3328" y="14029"/>
                    <a:pt x="4851" y="16507"/>
                    <a:pt x="7298" y="17822"/>
                  </a:cubicBezTo>
                  <a:cubicBezTo>
                    <a:pt x="7352" y="17851"/>
                    <a:pt x="7414" y="17855"/>
                    <a:pt x="7472" y="17855"/>
                  </a:cubicBezTo>
                  <a:cubicBezTo>
                    <a:pt x="7592" y="17855"/>
                    <a:pt x="7703" y="17798"/>
                    <a:pt x="7766" y="17691"/>
                  </a:cubicBezTo>
                  <a:cubicBezTo>
                    <a:pt x="7862" y="17533"/>
                    <a:pt x="7794" y="17335"/>
                    <a:pt x="7628" y="17247"/>
                  </a:cubicBezTo>
                  <a:cubicBezTo>
                    <a:pt x="5398" y="16048"/>
                    <a:pt x="4022" y="13791"/>
                    <a:pt x="4022" y="11367"/>
                  </a:cubicBezTo>
                  <a:cubicBezTo>
                    <a:pt x="4022" y="11184"/>
                    <a:pt x="3867" y="11038"/>
                    <a:pt x="3675" y="11038"/>
                  </a:cubicBezTo>
                  <a:close/>
                  <a:moveTo>
                    <a:pt x="9829" y="17871"/>
                  </a:moveTo>
                  <a:cubicBezTo>
                    <a:pt x="9639" y="17847"/>
                    <a:pt x="9458" y="17972"/>
                    <a:pt x="9430" y="18151"/>
                  </a:cubicBezTo>
                  <a:cubicBezTo>
                    <a:pt x="9401" y="18331"/>
                    <a:pt x="9535" y="18502"/>
                    <a:pt x="9725" y="18528"/>
                  </a:cubicBezTo>
                  <a:cubicBezTo>
                    <a:pt x="9873" y="18550"/>
                    <a:pt x="10024" y="18566"/>
                    <a:pt x="10176" y="18578"/>
                  </a:cubicBezTo>
                  <a:cubicBezTo>
                    <a:pt x="10186" y="18578"/>
                    <a:pt x="10184" y="18578"/>
                    <a:pt x="10193" y="18578"/>
                  </a:cubicBezTo>
                  <a:cubicBezTo>
                    <a:pt x="10372" y="18578"/>
                    <a:pt x="10525" y="18454"/>
                    <a:pt x="10540" y="18282"/>
                  </a:cubicBezTo>
                  <a:cubicBezTo>
                    <a:pt x="10559" y="18100"/>
                    <a:pt x="10420" y="17937"/>
                    <a:pt x="10228" y="17921"/>
                  </a:cubicBezTo>
                  <a:cubicBezTo>
                    <a:pt x="10091" y="17908"/>
                    <a:pt x="9963" y="17890"/>
                    <a:pt x="9829" y="17871"/>
                  </a:cubicBezTo>
                  <a:close/>
                </a:path>
              </a:pathLst>
            </a:custGeom>
            <a:solidFill>
              <a:schemeClr val="accent2"/>
            </a:solidFill>
            <a:ln w="12700" cap="flat">
              <a:noFill/>
              <a:miter lim="400000"/>
            </a:ln>
            <a:effectLst/>
          </p:spPr>
          <p:txBody>
            <a:bodyPr wrap="square" lIns="19051" tIns="19051" rIns="19051" bIns="19051" numCol="1" anchor="ctr">
              <a:noAutofit/>
            </a:body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8" name="Shape 2587"/>
            <p:cNvSpPr/>
            <p:nvPr/>
          </p:nvSpPr>
          <p:spPr>
            <a:xfrm>
              <a:off x="6934132" y="3428531"/>
              <a:ext cx="1230092" cy="715965"/>
            </a:xfrm>
            <a:prstGeom prst="rect">
              <a:avLst/>
            </a:prstGeom>
            <a:noFill/>
            <a:ln w="12700" cap="flat">
              <a:noFill/>
              <a:miter lim="400000"/>
            </a:ln>
            <a:effectLst/>
          </p:spPr>
          <p:txBody>
            <a:bodyPr wrap="square" lIns="0" tIns="0" rIns="0" bIns="0" numCol="1" anchor="t">
              <a:spAutoFit/>
            </a:bodyPr>
            <a:lstStyle/>
            <a:p>
              <a:pPr lvl="0" algn="ctr">
                <a:lnSpc>
                  <a:spcPct val="110000"/>
                </a:lnSpc>
                <a:defRPr sz="1800"/>
              </a:pPr>
              <a:r>
                <a:rPr lang="zh-CN" altLang="en-US" sz="1735"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rPr>
                <a:t>标题文字内容</a:t>
              </a:r>
              <a:endParaRPr lang="en-US" altLang="zh-CN" sz="1735" b="1" dirty="0">
                <a:solidFill>
                  <a:srgbClr val="6AE7FF"/>
                </a:solidFill>
                <a:latin typeface="FZHei-B01S" panose="02010601030101010101" pitchFamily="2" charset="-122"/>
                <a:ea typeface="FZHei-B01S" panose="02010601030101010101" pitchFamily="2" charset="-122"/>
                <a:cs typeface="BebasNeueBold"/>
                <a:sym typeface="FZHei-B01S" panose="02010601030101010101" pitchFamily="2" charset="-122"/>
              </a:endParaRPr>
            </a:p>
            <a:p>
              <a:pPr lvl="0" algn="ctr">
                <a:lnSpc>
                  <a:spcPct val="110000"/>
                </a:lnSpc>
                <a:defRPr sz="1800"/>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添加文字描述内容添加文字描述内容添加文字描述内容</a:t>
              </a:r>
              <a:endParaRPr sz="1335" dirty="0">
                <a:solidFill>
                  <a:srgbClr val="6AE7FF"/>
                </a:solidFill>
                <a:latin typeface="FZHei-B01S" panose="02010601030101010101" pitchFamily="2" charset="-122"/>
                <a:ea typeface="FZHei-B01S" panose="02010601030101010101" pitchFamily="2" charset="-122"/>
                <a:cs typeface="Roboto Regular"/>
                <a:sym typeface="FZHei-B01S" panose="02010601030101010101" pitchFamily="2" charset="-122"/>
              </a:endParaRPr>
            </a:p>
          </p:txBody>
        </p:sp>
      </p:grpSp>
      <p:grpSp>
        <p:nvGrpSpPr>
          <p:cNvPr id="30" name="组合 29"/>
          <p:cNvGrpSpPr/>
          <p:nvPr/>
        </p:nvGrpSpPr>
        <p:grpSpPr>
          <a:xfrm>
            <a:off x="0" y="212725"/>
            <a:ext cx="809625" cy="565150"/>
            <a:chOff x="0" y="212725"/>
            <a:chExt cx="809625" cy="565150"/>
          </a:xfrm>
        </p:grpSpPr>
        <p:sp>
          <p:nvSpPr>
            <p:cNvPr id="31" name="矩形 3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组合 31"/>
            <p:cNvGrpSpPr/>
            <p:nvPr/>
          </p:nvGrpSpPr>
          <p:grpSpPr>
            <a:xfrm>
              <a:off x="245745" y="213360"/>
              <a:ext cx="563880" cy="563880"/>
              <a:chOff x="276225" y="213360"/>
              <a:chExt cx="563880" cy="563880"/>
            </a:xfrm>
            <a:solidFill>
              <a:schemeClr val="accent2"/>
            </a:solidFill>
          </p:grpSpPr>
          <p:sp>
            <p:nvSpPr>
              <p:cNvPr id="33" name="矩形 3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4" name="椭圆 3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5" name="文本框 3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randombar(horizontal)">
                                      <p:cBhvr>
                                        <p:cTn id="11" dur="500"/>
                                        <p:tgtEl>
                                          <p:spTgt spid="5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randombar(horizontal)">
                                      <p:cBhvr>
                                        <p:cTn id="15" dur="500"/>
                                        <p:tgtEl>
                                          <p:spTgt spid="6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randombar(horizontal)">
                                      <p:cBhvr>
                                        <p:cTn id="23" dur="500"/>
                                        <p:tgtEl>
                                          <p:spTgt spid="6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randombar(horizontal)">
                                      <p:cBhvr>
                                        <p:cTn id="31" dur="500"/>
                                        <p:tgtEl>
                                          <p:spTgt spid="63"/>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randombar(horizontal)">
                                      <p:cBhvr>
                                        <p:cTn id="35" dur="500"/>
                                        <p:tgtEl>
                                          <p:spTgt spid="6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1479" y="1601765"/>
            <a:ext cx="4103541" cy="854163"/>
            <a:chOff x="1043608" y="1201324"/>
            <a:chExt cx="3077656" cy="640622"/>
          </a:xfrm>
        </p:grpSpPr>
        <p:sp>
          <p:nvSpPr>
            <p:cNvPr id="117" name="原创设计师QQ598969553        _3"/>
            <p:cNvSpPr/>
            <p:nvPr/>
          </p:nvSpPr>
          <p:spPr>
            <a:xfrm>
              <a:off x="2061218" y="1201324"/>
              <a:ext cx="2060046" cy="640622"/>
            </a:xfrm>
            <a:prstGeom prst="rightArrow">
              <a:avLst>
                <a:gd name="adj1" fmla="val 72581"/>
                <a:gd name="adj2" fmla="val 46774"/>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1" name="原创设计师QQ598969553        _7"/>
            <p:cNvGrpSpPr/>
            <p:nvPr/>
          </p:nvGrpSpPr>
          <p:grpSpPr>
            <a:xfrm>
              <a:off x="1043608" y="1201324"/>
              <a:ext cx="1945253" cy="640622"/>
              <a:chOff x="1160779" y="1356905"/>
              <a:chExt cx="1881166" cy="619517"/>
            </a:xfrm>
            <a:solidFill>
              <a:srgbClr val="0070C0"/>
            </a:solidFill>
          </p:grpSpPr>
          <p:sp>
            <p:nvSpPr>
              <p:cNvPr id="122" name="直角三角形 121"/>
              <p:cNvSpPr/>
              <p:nvPr/>
            </p:nvSpPr>
            <p:spPr>
              <a:xfrm flipV="1">
                <a:off x="2936936" y="1880419"/>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3" name="直角三角形 122"/>
              <p:cNvSpPr/>
              <p:nvPr/>
            </p:nvSpPr>
            <p:spPr>
              <a:xfrm>
                <a:off x="2936936" y="1356905"/>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4" name="矩形 123"/>
              <p:cNvSpPr/>
              <p:nvPr/>
            </p:nvSpPr>
            <p:spPr>
              <a:xfrm>
                <a:off x="1160779" y="1356905"/>
                <a:ext cx="1776157" cy="619517"/>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r>
                  <a:rPr lang="zh-CN" altLang="en-US" sz="1865" b="1" dirty="0">
                    <a:latin typeface="FZHei-B01S" panose="02010601030101010101" pitchFamily="2" charset="-122"/>
                    <a:ea typeface="FZHei-B01S" panose="02010601030101010101" pitchFamily="2" charset="-122"/>
                    <a:sym typeface="FZHei-B01S" panose="02010601030101010101" pitchFamily="2" charset="-122"/>
                  </a:rPr>
                  <a:t>添加标题内容</a:t>
                </a:r>
                <a:endParaRPr lang="zh-CN" altLang="en-US" sz="1865" b="1" dirty="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 name="组合 2"/>
          <p:cNvGrpSpPr/>
          <p:nvPr/>
        </p:nvGrpSpPr>
        <p:grpSpPr>
          <a:xfrm>
            <a:off x="1391479" y="2809588"/>
            <a:ext cx="4103541" cy="854165"/>
            <a:chOff x="1043608" y="2107191"/>
            <a:chExt cx="3077656" cy="640624"/>
          </a:xfrm>
        </p:grpSpPr>
        <p:sp>
          <p:nvSpPr>
            <p:cNvPr id="118" name="原创设计师QQ598969553        _4"/>
            <p:cNvSpPr/>
            <p:nvPr/>
          </p:nvSpPr>
          <p:spPr>
            <a:xfrm>
              <a:off x="2061218" y="2107193"/>
              <a:ext cx="2060046" cy="640622"/>
            </a:xfrm>
            <a:prstGeom prst="rightArrow">
              <a:avLst>
                <a:gd name="adj1" fmla="val 72581"/>
                <a:gd name="adj2" fmla="val 46774"/>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5" name="原创设计师QQ598969553        _8"/>
            <p:cNvGrpSpPr/>
            <p:nvPr/>
          </p:nvGrpSpPr>
          <p:grpSpPr>
            <a:xfrm>
              <a:off x="1043608" y="2107191"/>
              <a:ext cx="1945253" cy="640624"/>
              <a:chOff x="1160779" y="2232929"/>
              <a:chExt cx="1881166" cy="619518"/>
            </a:xfrm>
            <a:solidFill>
              <a:srgbClr val="0070C0"/>
            </a:solidFill>
          </p:grpSpPr>
          <p:sp>
            <p:nvSpPr>
              <p:cNvPr id="126" name="直角三角形 125"/>
              <p:cNvSpPr/>
              <p:nvPr/>
            </p:nvSpPr>
            <p:spPr>
              <a:xfrm flipV="1">
                <a:off x="2936936" y="2756444"/>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7" name="直角三角形 126"/>
              <p:cNvSpPr/>
              <p:nvPr/>
            </p:nvSpPr>
            <p:spPr>
              <a:xfrm>
                <a:off x="2936936" y="2232929"/>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8" name="矩形 127"/>
              <p:cNvSpPr/>
              <p:nvPr/>
            </p:nvSpPr>
            <p:spPr>
              <a:xfrm>
                <a:off x="1160779" y="2232930"/>
                <a:ext cx="1776157" cy="619517"/>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r>
                  <a:rPr lang="zh-CN" altLang="en-US" sz="1865" b="1" dirty="0">
                    <a:latin typeface="FZHei-B01S" panose="02010601030101010101" pitchFamily="2" charset="-122"/>
                    <a:ea typeface="FZHei-B01S" panose="02010601030101010101" pitchFamily="2" charset="-122"/>
                    <a:sym typeface="FZHei-B01S" panose="02010601030101010101" pitchFamily="2" charset="-122"/>
                  </a:rPr>
                  <a:t>添加标题内容</a:t>
                </a:r>
                <a:endParaRPr lang="zh-CN" altLang="en-US" sz="1865" b="1" dirty="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 name="组合 3"/>
          <p:cNvGrpSpPr/>
          <p:nvPr/>
        </p:nvGrpSpPr>
        <p:grpSpPr>
          <a:xfrm>
            <a:off x="1391479" y="4017415"/>
            <a:ext cx="4103541" cy="852095"/>
            <a:chOff x="1043608" y="3013060"/>
            <a:chExt cx="3077656" cy="639071"/>
          </a:xfrm>
        </p:grpSpPr>
        <p:sp>
          <p:nvSpPr>
            <p:cNvPr id="119" name="原创设计师QQ598969553        _5"/>
            <p:cNvSpPr/>
            <p:nvPr/>
          </p:nvSpPr>
          <p:spPr>
            <a:xfrm>
              <a:off x="2061218" y="3013060"/>
              <a:ext cx="2060046" cy="639071"/>
            </a:xfrm>
            <a:prstGeom prst="rightArrow">
              <a:avLst>
                <a:gd name="adj1" fmla="val 72581"/>
                <a:gd name="adj2" fmla="val 46774"/>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29" name="原创设计师QQ598969553        _9"/>
            <p:cNvGrpSpPr/>
            <p:nvPr/>
          </p:nvGrpSpPr>
          <p:grpSpPr>
            <a:xfrm>
              <a:off x="1043608" y="3013060"/>
              <a:ext cx="1945253" cy="639071"/>
              <a:chOff x="1160779" y="3108953"/>
              <a:chExt cx="1881166" cy="618016"/>
            </a:xfrm>
            <a:solidFill>
              <a:srgbClr val="0070C0"/>
            </a:solidFill>
          </p:grpSpPr>
          <p:sp>
            <p:nvSpPr>
              <p:cNvPr id="130" name="直角三角形 129"/>
              <p:cNvSpPr/>
              <p:nvPr/>
            </p:nvSpPr>
            <p:spPr>
              <a:xfrm flipV="1">
                <a:off x="2936936" y="3630966"/>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1" name="直角三角形 130"/>
              <p:cNvSpPr/>
              <p:nvPr/>
            </p:nvSpPr>
            <p:spPr>
              <a:xfrm>
                <a:off x="2936936" y="3108953"/>
                <a:ext cx="105009" cy="945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2" name="矩形 131"/>
              <p:cNvSpPr/>
              <p:nvPr/>
            </p:nvSpPr>
            <p:spPr>
              <a:xfrm>
                <a:off x="1160779" y="3108953"/>
                <a:ext cx="1776157" cy="618016"/>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r>
                  <a:rPr lang="zh-CN" altLang="en-US" sz="1865" b="1" dirty="0">
                    <a:latin typeface="FZHei-B01S" panose="02010601030101010101" pitchFamily="2" charset="-122"/>
                    <a:ea typeface="FZHei-B01S" panose="02010601030101010101" pitchFamily="2" charset="-122"/>
                    <a:sym typeface="FZHei-B01S" panose="02010601030101010101" pitchFamily="2" charset="-122"/>
                  </a:rPr>
                  <a:t>添加标题内容</a:t>
                </a:r>
                <a:endParaRPr lang="zh-CN" altLang="en-US" sz="1865" b="1" dirty="0">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5" name="组合 4"/>
          <p:cNvGrpSpPr/>
          <p:nvPr/>
        </p:nvGrpSpPr>
        <p:grpSpPr>
          <a:xfrm>
            <a:off x="1391479" y="5223169"/>
            <a:ext cx="4103541" cy="854163"/>
            <a:chOff x="1043608" y="3917377"/>
            <a:chExt cx="3077656" cy="640622"/>
          </a:xfrm>
        </p:grpSpPr>
        <p:sp>
          <p:nvSpPr>
            <p:cNvPr id="120" name="原创设计师QQ598969553        _6"/>
            <p:cNvSpPr/>
            <p:nvPr/>
          </p:nvSpPr>
          <p:spPr>
            <a:xfrm>
              <a:off x="2061218" y="3917377"/>
              <a:ext cx="2060046" cy="640622"/>
            </a:xfrm>
            <a:prstGeom prst="rightArrow">
              <a:avLst>
                <a:gd name="adj1" fmla="val 72581"/>
                <a:gd name="adj2" fmla="val 46774"/>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3" name="原创设计师QQ598969553        _10"/>
            <p:cNvGrpSpPr/>
            <p:nvPr/>
          </p:nvGrpSpPr>
          <p:grpSpPr>
            <a:xfrm>
              <a:off x="1043608" y="3917377"/>
              <a:ext cx="1945253" cy="640622"/>
              <a:chOff x="1160779" y="3983476"/>
              <a:chExt cx="1881166" cy="619517"/>
            </a:xfrm>
            <a:solidFill>
              <a:srgbClr val="0070C0"/>
            </a:solidFill>
          </p:grpSpPr>
          <p:sp>
            <p:nvSpPr>
              <p:cNvPr id="134" name="直角三角形 133"/>
              <p:cNvSpPr/>
              <p:nvPr/>
            </p:nvSpPr>
            <p:spPr>
              <a:xfrm flipV="1">
                <a:off x="2936936" y="4506990"/>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5" name="直角三角形 134"/>
              <p:cNvSpPr/>
              <p:nvPr/>
            </p:nvSpPr>
            <p:spPr>
              <a:xfrm>
                <a:off x="2936936" y="3983476"/>
                <a:ext cx="105009" cy="96003"/>
              </a:xfrm>
              <a:prstGeom prst="rtTriangle">
                <a:avLst/>
              </a:pr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endParaRPr lang="zh-CN" altLang="en-US"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6" name="矩形 135"/>
              <p:cNvSpPr/>
              <p:nvPr/>
            </p:nvSpPr>
            <p:spPr>
              <a:xfrm>
                <a:off x="1160779" y="3983477"/>
                <a:ext cx="1776157" cy="619516"/>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86404" tIns="43203" rIns="86404" bIns="43203" anchor="ctr"/>
              <a:lstStyle/>
              <a:p>
                <a:pPr algn="ctr">
                  <a:defRPr/>
                </a:pPr>
                <a:r>
                  <a:rPr lang="zh-CN" altLang="en-US" sz="1865" b="1" dirty="0">
                    <a:latin typeface="FZHei-B01S" panose="02010601030101010101" pitchFamily="2" charset="-122"/>
                    <a:ea typeface="FZHei-B01S" panose="02010601030101010101" pitchFamily="2" charset="-122"/>
                    <a:sym typeface="FZHei-B01S" panose="02010601030101010101" pitchFamily="2" charset="-122"/>
                  </a:rPr>
                  <a:t>添加标题内容</a:t>
                </a:r>
                <a:endParaRPr lang="zh-CN" altLang="en-US" sz="1865" b="1" dirty="0">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137" name="原创设计师QQ598969553        _11"/>
          <p:cNvSpPr/>
          <p:nvPr/>
        </p:nvSpPr>
        <p:spPr>
          <a:xfrm>
            <a:off x="5686360" y="1508788"/>
            <a:ext cx="5408961" cy="881075"/>
          </a:xfrm>
          <a:prstGeom prst="rect">
            <a:avLst/>
          </a:prstGeom>
        </p:spPr>
        <p:txBody>
          <a:bodyPr wrap="square">
            <a:spAutoFit/>
          </a:bodyPr>
          <a:lstStyle/>
          <a:p>
            <a:pPr>
              <a:lnSpc>
                <a:spcPct val="150000"/>
              </a:lnSpc>
              <a:buClr>
                <a:schemeClr val="accent2"/>
              </a:buClr>
            </a:pPr>
            <a:r>
              <a:rPr lang="zh-CN" altLang="en-US"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第一工作阶段</a:t>
            </a:r>
            <a:endParaRPr lang="en-US" altLang="zh-CN"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buClr>
                <a:schemeClr val="accent2"/>
              </a:buClr>
            </a:pPr>
            <a:r>
              <a:rPr lang="zh-CN" altLang="en-US"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a:t>
            </a:r>
            <a:endParaRPr lang="en-US" altLang="zh-CN"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8" name="原创设计师QQ598969553        _12"/>
          <p:cNvSpPr/>
          <p:nvPr/>
        </p:nvSpPr>
        <p:spPr>
          <a:xfrm>
            <a:off x="5686360" y="2711768"/>
            <a:ext cx="5408961" cy="881075"/>
          </a:xfrm>
          <a:prstGeom prst="rect">
            <a:avLst/>
          </a:prstGeom>
        </p:spPr>
        <p:txBody>
          <a:bodyPr wrap="square">
            <a:spAutoFit/>
          </a:bodyPr>
          <a:lstStyle/>
          <a:p>
            <a:pPr>
              <a:lnSpc>
                <a:spcPct val="150000"/>
              </a:lnSpc>
              <a:buClr>
                <a:schemeClr val="accent2"/>
              </a:buClr>
            </a:pPr>
            <a:r>
              <a:rPr lang="zh-CN" altLang="en-US"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第二工作阶段</a:t>
            </a:r>
            <a:endParaRPr lang="en-US" altLang="zh-CN"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buClr>
                <a:schemeClr val="accent2"/>
              </a:buClr>
            </a:pPr>
            <a:r>
              <a:rPr lang="zh-CN" altLang="en-US"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a:t>
            </a:r>
            <a:endParaRPr lang="en-US" altLang="zh-CN"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9" name="原创设计师QQ598969553        _13"/>
          <p:cNvSpPr/>
          <p:nvPr/>
        </p:nvSpPr>
        <p:spPr>
          <a:xfrm>
            <a:off x="5686360" y="3929104"/>
            <a:ext cx="5408961" cy="881075"/>
          </a:xfrm>
          <a:prstGeom prst="rect">
            <a:avLst/>
          </a:prstGeom>
        </p:spPr>
        <p:txBody>
          <a:bodyPr wrap="square">
            <a:spAutoFit/>
          </a:bodyPr>
          <a:lstStyle/>
          <a:p>
            <a:pPr>
              <a:lnSpc>
                <a:spcPct val="150000"/>
              </a:lnSpc>
              <a:buClr>
                <a:schemeClr val="accent2"/>
              </a:buClr>
            </a:pPr>
            <a:r>
              <a:rPr lang="zh-CN" altLang="en-US"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第三工作阶段</a:t>
            </a:r>
            <a:endParaRPr lang="en-US" altLang="zh-CN"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buClr>
                <a:schemeClr val="accent2"/>
              </a:buClr>
            </a:pPr>
            <a:r>
              <a:rPr lang="zh-CN" altLang="en-US"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a:t>
            </a:r>
            <a:endParaRPr lang="en-US" altLang="zh-CN"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0" name="原创设计师QQ598969553        _14"/>
          <p:cNvSpPr/>
          <p:nvPr/>
        </p:nvSpPr>
        <p:spPr>
          <a:xfrm>
            <a:off x="5686360" y="5125347"/>
            <a:ext cx="5408961" cy="881075"/>
          </a:xfrm>
          <a:prstGeom prst="rect">
            <a:avLst/>
          </a:prstGeom>
        </p:spPr>
        <p:txBody>
          <a:bodyPr wrap="square">
            <a:spAutoFit/>
          </a:bodyPr>
          <a:lstStyle/>
          <a:p>
            <a:pPr>
              <a:lnSpc>
                <a:spcPct val="150000"/>
              </a:lnSpc>
              <a:buClr>
                <a:schemeClr val="accent2"/>
              </a:buClr>
            </a:pPr>
            <a:r>
              <a:rPr lang="zh-CN" altLang="en-US"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第四工作阶段</a:t>
            </a:r>
            <a:endParaRPr lang="en-US" altLang="zh-CN" sz="133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buClr>
                <a:schemeClr val="accent2"/>
              </a:buClr>
            </a:pPr>
            <a:r>
              <a:rPr lang="zh-CN" altLang="en-US"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点击添加标题点击添加标题点击添加标题点击添加标题点击添加标题点击添加标题点击添加标题点击添加标题点击添加标题点击添加标题</a:t>
            </a:r>
            <a:endParaRPr lang="en-US" altLang="zh-CN" sz="110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0" name="组合 29"/>
          <p:cNvGrpSpPr/>
          <p:nvPr/>
        </p:nvGrpSpPr>
        <p:grpSpPr>
          <a:xfrm>
            <a:off x="0" y="212725"/>
            <a:ext cx="809625" cy="565150"/>
            <a:chOff x="0" y="212725"/>
            <a:chExt cx="809625" cy="565150"/>
          </a:xfrm>
        </p:grpSpPr>
        <p:sp>
          <p:nvSpPr>
            <p:cNvPr id="31" name="矩形 3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组合 31"/>
            <p:cNvGrpSpPr/>
            <p:nvPr/>
          </p:nvGrpSpPr>
          <p:grpSpPr>
            <a:xfrm>
              <a:off x="245745" y="213360"/>
              <a:ext cx="563880" cy="563880"/>
              <a:chOff x="276225" y="213360"/>
              <a:chExt cx="563880" cy="563880"/>
            </a:xfrm>
            <a:solidFill>
              <a:schemeClr val="accent2"/>
            </a:solidFill>
          </p:grpSpPr>
          <p:sp>
            <p:nvSpPr>
              <p:cNvPr id="33" name="矩形 3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4" name="椭圆 3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5" name="文本框 3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p:cTn id="13" dur="500" fill="hold"/>
                                        <p:tgtEl>
                                          <p:spTgt spid="137"/>
                                        </p:tgtEl>
                                        <p:attrNameLst>
                                          <p:attrName>ppt_w</p:attrName>
                                        </p:attrNameLst>
                                      </p:cBhvr>
                                      <p:tavLst>
                                        <p:tav tm="0">
                                          <p:val>
                                            <p:fltVal val="0"/>
                                          </p:val>
                                        </p:tav>
                                        <p:tav tm="100000">
                                          <p:val>
                                            <p:strVal val="#ppt_w"/>
                                          </p:val>
                                        </p:tav>
                                      </p:tavLst>
                                    </p:anim>
                                    <p:anim calcmode="lin" valueType="num">
                                      <p:cBhvr>
                                        <p:cTn id="14" dur="500" fill="hold"/>
                                        <p:tgtEl>
                                          <p:spTgt spid="137"/>
                                        </p:tgtEl>
                                        <p:attrNameLst>
                                          <p:attrName>ppt_h</p:attrName>
                                        </p:attrNameLst>
                                      </p:cBhvr>
                                      <p:tavLst>
                                        <p:tav tm="0">
                                          <p:val>
                                            <p:fltVal val="0"/>
                                          </p:val>
                                        </p:tav>
                                        <p:tav tm="100000">
                                          <p:val>
                                            <p:strVal val="#ppt_h"/>
                                          </p:val>
                                        </p:tav>
                                      </p:tavLst>
                                    </p:anim>
                                    <p:animEffect transition="in" filter="fade">
                                      <p:cBhvr>
                                        <p:cTn id="15" dur="500"/>
                                        <p:tgtEl>
                                          <p:spTgt spid="1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p:cTn id="25" dur="500" fill="hold"/>
                                        <p:tgtEl>
                                          <p:spTgt spid="138"/>
                                        </p:tgtEl>
                                        <p:attrNameLst>
                                          <p:attrName>ppt_w</p:attrName>
                                        </p:attrNameLst>
                                      </p:cBhvr>
                                      <p:tavLst>
                                        <p:tav tm="0">
                                          <p:val>
                                            <p:fltVal val="0"/>
                                          </p:val>
                                        </p:tav>
                                        <p:tav tm="100000">
                                          <p:val>
                                            <p:strVal val="#ppt_w"/>
                                          </p:val>
                                        </p:tav>
                                      </p:tavLst>
                                    </p:anim>
                                    <p:anim calcmode="lin" valueType="num">
                                      <p:cBhvr>
                                        <p:cTn id="26" dur="500" fill="hold"/>
                                        <p:tgtEl>
                                          <p:spTgt spid="138"/>
                                        </p:tgtEl>
                                        <p:attrNameLst>
                                          <p:attrName>ppt_h</p:attrName>
                                        </p:attrNameLst>
                                      </p:cBhvr>
                                      <p:tavLst>
                                        <p:tav tm="0">
                                          <p:val>
                                            <p:fltVal val="0"/>
                                          </p:val>
                                        </p:tav>
                                        <p:tav tm="100000">
                                          <p:val>
                                            <p:strVal val="#ppt_h"/>
                                          </p:val>
                                        </p:tav>
                                      </p:tavLst>
                                    </p:anim>
                                    <p:animEffect transition="in" filter="fade">
                                      <p:cBhvr>
                                        <p:cTn id="27" dur="500"/>
                                        <p:tgtEl>
                                          <p:spTgt spid="13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p:cTn id="37" dur="500" fill="hold"/>
                                        <p:tgtEl>
                                          <p:spTgt spid="139"/>
                                        </p:tgtEl>
                                        <p:attrNameLst>
                                          <p:attrName>ppt_w</p:attrName>
                                        </p:attrNameLst>
                                      </p:cBhvr>
                                      <p:tavLst>
                                        <p:tav tm="0">
                                          <p:val>
                                            <p:fltVal val="0"/>
                                          </p:val>
                                        </p:tav>
                                        <p:tav tm="100000">
                                          <p:val>
                                            <p:strVal val="#ppt_w"/>
                                          </p:val>
                                        </p:tav>
                                      </p:tavLst>
                                    </p:anim>
                                    <p:anim calcmode="lin" valueType="num">
                                      <p:cBhvr>
                                        <p:cTn id="38" dur="500" fill="hold"/>
                                        <p:tgtEl>
                                          <p:spTgt spid="139"/>
                                        </p:tgtEl>
                                        <p:attrNameLst>
                                          <p:attrName>ppt_h</p:attrName>
                                        </p:attrNameLst>
                                      </p:cBhvr>
                                      <p:tavLst>
                                        <p:tav tm="0">
                                          <p:val>
                                            <p:fltVal val="0"/>
                                          </p:val>
                                        </p:tav>
                                        <p:tav tm="100000">
                                          <p:val>
                                            <p:strVal val="#ppt_h"/>
                                          </p:val>
                                        </p:tav>
                                      </p:tavLst>
                                    </p:anim>
                                    <p:animEffect transition="in" filter="fade">
                                      <p:cBhvr>
                                        <p:cTn id="39" dur="500"/>
                                        <p:tgtEl>
                                          <p:spTgt spid="13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045307" y="1674553"/>
            <a:ext cx="4876904" cy="1051214"/>
            <a:chOff x="1045307" y="1823867"/>
            <a:chExt cx="4876904" cy="1051214"/>
          </a:xfrm>
        </p:grpSpPr>
        <p:sp>
          <p:nvSpPr>
            <p:cNvPr id="2" name="矩形 1"/>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组合 9"/>
            <p:cNvGrpSpPr/>
            <p:nvPr/>
          </p:nvGrpSpPr>
          <p:grpSpPr>
            <a:xfrm>
              <a:off x="2910469" y="1890449"/>
              <a:ext cx="3011742" cy="918049"/>
              <a:chOff x="6283960" y="2771311"/>
              <a:chExt cx="4815591" cy="918049"/>
            </a:xfrm>
          </p:grpSpPr>
          <p:sp>
            <p:nvSpPr>
              <p:cNvPr id="11" name="文本框 10"/>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9" name="组合 38"/>
          <p:cNvGrpSpPr/>
          <p:nvPr/>
        </p:nvGrpSpPr>
        <p:grpSpPr>
          <a:xfrm>
            <a:off x="6358987" y="1674553"/>
            <a:ext cx="4876904" cy="1051214"/>
            <a:chOff x="1045307" y="1823867"/>
            <a:chExt cx="4876904" cy="1051214"/>
          </a:xfrm>
        </p:grpSpPr>
        <p:sp>
          <p:nvSpPr>
            <p:cNvPr id="40" name="矩形 39"/>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41" name="组合 40"/>
            <p:cNvGrpSpPr/>
            <p:nvPr/>
          </p:nvGrpSpPr>
          <p:grpSpPr>
            <a:xfrm>
              <a:off x="2910469" y="1890449"/>
              <a:ext cx="3011742" cy="918049"/>
              <a:chOff x="6283960" y="2771311"/>
              <a:chExt cx="4815591" cy="918049"/>
            </a:xfrm>
          </p:grpSpPr>
          <p:sp>
            <p:nvSpPr>
              <p:cNvPr id="42" name="文本框 41"/>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3" name="文本框 42"/>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4" name="组合 43"/>
          <p:cNvGrpSpPr/>
          <p:nvPr/>
        </p:nvGrpSpPr>
        <p:grpSpPr>
          <a:xfrm>
            <a:off x="1045307" y="3316199"/>
            <a:ext cx="4876904" cy="1051214"/>
            <a:chOff x="1045307" y="1823867"/>
            <a:chExt cx="4876904" cy="1051214"/>
          </a:xfrm>
        </p:grpSpPr>
        <p:sp>
          <p:nvSpPr>
            <p:cNvPr id="45" name="矩形 44"/>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46" name="组合 45"/>
            <p:cNvGrpSpPr/>
            <p:nvPr/>
          </p:nvGrpSpPr>
          <p:grpSpPr>
            <a:xfrm>
              <a:off x="2910469" y="1890449"/>
              <a:ext cx="3011742" cy="918049"/>
              <a:chOff x="6283960" y="2771311"/>
              <a:chExt cx="4815591" cy="918049"/>
            </a:xfrm>
          </p:grpSpPr>
          <p:sp>
            <p:nvSpPr>
              <p:cNvPr id="47" name="文本框 46"/>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8" name="文本框 47"/>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49" name="组合 48"/>
          <p:cNvGrpSpPr/>
          <p:nvPr/>
        </p:nvGrpSpPr>
        <p:grpSpPr>
          <a:xfrm>
            <a:off x="6358987" y="3316199"/>
            <a:ext cx="4876904" cy="1051214"/>
            <a:chOff x="1045307" y="1823867"/>
            <a:chExt cx="4876904" cy="1051214"/>
          </a:xfrm>
        </p:grpSpPr>
        <p:sp>
          <p:nvSpPr>
            <p:cNvPr id="50" name="矩形 49"/>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1" name="组合 50"/>
            <p:cNvGrpSpPr/>
            <p:nvPr/>
          </p:nvGrpSpPr>
          <p:grpSpPr>
            <a:xfrm>
              <a:off x="2910469" y="1890449"/>
              <a:ext cx="3011742" cy="918049"/>
              <a:chOff x="6283960" y="2771311"/>
              <a:chExt cx="4815591" cy="918049"/>
            </a:xfrm>
          </p:grpSpPr>
          <p:sp>
            <p:nvSpPr>
              <p:cNvPr id="52" name="文本框 51"/>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3" name="文本框 52"/>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54" name="组合 53"/>
          <p:cNvGrpSpPr/>
          <p:nvPr/>
        </p:nvGrpSpPr>
        <p:grpSpPr>
          <a:xfrm>
            <a:off x="1045307" y="4957845"/>
            <a:ext cx="4876904" cy="1051214"/>
            <a:chOff x="1045307" y="1823867"/>
            <a:chExt cx="4876904" cy="1051214"/>
          </a:xfrm>
        </p:grpSpPr>
        <p:sp>
          <p:nvSpPr>
            <p:cNvPr id="55" name="矩形 54"/>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6" name="组合 55"/>
            <p:cNvGrpSpPr/>
            <p:nvPr/>
          </p:nvGrpSpPr>
          <p:grpSpPr>
            <a:xfrm>
              <a:off x="2910469" y="1890449"/>
              <a:ext cx="3011742" cy="918049"/>
              <a:chOff x="6283960" y="2771311"/>
              <a:chExt cx="4815591" cy="918049"/>
            </a:xfrm>
          </p:grpSpPr>
          <p:sp>
            <p:nvSpPr>
              <p:cNvPr id="57" name="文本框 56"/>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58" name="文本框 57"/>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59" name="组合 58"/>
          <p:cNvGrpSpPr/>
          <p:nvPr/>
        </p:nvGrpSpPr>
        <p:grpSpPr>
          <a:xfrm>
            <a:off x="6358987" y="4957845"/>
            <a:ext cx="4876904" cy="1051214"/>
            <a:chOff x="1045307" y="1823867"/>
            <a:chExt cx="4876904" cy="1051214"/>
          </a:xfrm>
        </p:grpSpPr>
        <p:sp>
          <p:nvSpPr>
            <p:cNvPr id="60" name="矩形 59"/>
            <p:cNvSpPr/>
            <p:nvPr/>
          </p:nvSpPr>
          <p:spPr>
            <a:xfrm>
              <a:off x="1045307" y="1823867"/>
              <a:ext cx="1723549" cy="1051214"/>
            </a:xfrm>
            <a:prstGeom prst="rect">
              <a:avLst/>
            </a:prstGeom>
            <a:blipFill>
              <a:blip r:embed="rId1"/>
              <a:stretch>
                <a:fillRect l="-21066" t="-15360" r="-22091" b="-204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17" tIns="32009" rIns="64017" bIns="32009"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61" name="组合 60"/>
            <p:cNvGrpSpPr/>
            <p:nvPr/>
          </p:nvGrpSpPr>
          <p:grpSpPr>
            <a:xfrm>
              <a:off x="2910469" y="1890449"/>
              <a:ext cx="3011742" cy="918049"/>
              <a:chOff x="6283960" y="2771311"/>
              <a:chExt cx="4815591" cy="918049"/>
            </a:xfrm>
          </p:grpSpPr>
          <p:sp>
            <p:nvSpPr>
              <p:cNvPr id="62" name="文本框 61"/>
              <p:cNvSpPr txBox="1"/>
              <p:nvPr/>
            </p:nvSpPr>
            <p:spPr>
              <a:xfrm>
                <a:off x="6283960" y="2771311"/>
                <a:ext cx="4124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请输入您的标题</a:t>
                </a: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63" name="文本框 62"/>
              <p:cNvSpPr txBox="1"/>
              <p:nvPr/>
            </p:nvSpPr>
            <p:spPr>
              <a:xfrm>
                <a:off x="6283960" y="3168640"/>
                <a:ext cx="4815591" cy="52072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请输入您的信息请输入您的信息请输入您的信息请输入信息请输入您的信</a:t>
                </a:r>
                <a:endParaRPr kumimoji="0" lang="en-US" altLang="zh-CN" sz="12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64" name="组合 63"/>
          <p:cNvGrpSpPr/>
          <p:nvPr/>
        </p:nvGrpSpPr>
        <p:grpSpPr>
          <a:xfrm>
            <a:off x="0" y="212725"/>
            <a:ext cx="809625" cy="565150"/>
            <a:chOff x="0" y="212725"/>
            <a:chExt cx="809625" cy="565150"/>
          </a:xfrm>
        </p:grpSpPr>
        <p:sp>
          <p:nvSpPr>
            <p:cNvPr id="65" name="矩形 64"/>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66" name="组合 65"/>
            <p:cNvGrpSpPr/>
            <p:nvPr/>
          </p:nvGrpSpPr>
          <p:grpSpPr>
            <a:xfrm>
              <a:off x="245745" y="213360"/>
              <a:ext cx="563880" cy="563880"/>
              <a:chOff x="276225" y="213360"/>
              <a:chExt cx="563880" cy="563880"/>
            </a:xfrm>
            <a:solidFill>
              <a:schemeClr val="accent2"/>
            </a:solidFill>
          </p:grpSpPr>
          <p:sp>
            <p:nvSpPr>
              <p:cNvPr id="67" name="矩形 66"/>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68" name="椭圆 67"/>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69" name="文本框 68"/>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95"/>
          <p:cNvGrpSpPr/>
          <p:nvPr/>
        </p:nvGrpSpPr>
        <p:grpSpPr>
          <a:xfrm>
            <a:off x="1907024" y="4117611"/>
            <a:ext cx="2230653" cy="1630572"/>
            <a:chOff x="1458841" y="2943034"/>
            <a:chExt cx="1887144" cy="1379472"/>
          </a:xfrm>
          <a:solidFill>
            <a:schemeClr val="bg2"/>
          </a:solidFill>
          <a:effectLst/>
        </p:grpSpPr>
        <p:sp>
          <p:nvSpPr>
            <p:cNvPr id="97"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sz="2400" kern="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98" name="直接连接符 97"/>
            <p:cNvCxnSpPr/>
            <p:nvPr/>
          </p:nvCxnSpPr>
          <p:spPr>
            <a:xfrm flipH="1">
              <a:off x="1639942" y="4060156"/>
              <a:ext cx="1706043" cy="0"/>
            </a:xfrm>
            <a:prstGeom prst="line">
              <a:avLst/>
            </a:prstGeom>
            <a:grpFill/>
            <a:ln w="19050" cap="flat" cmpd="sng" algn="ctr">
              <a:noFill/>
              <a:prstDash val="sysDash"/>
            </a:ln>
            <a:effectLst/>
          </p:spPr>
        </p:cxnSp>
        <p:sp>
          <p:nvSpPr>
            <p:cNvPr id="103" name="TextBox 102"/>
            <p:cNvSpPr txBox="1"/>
            <p:nvPr/>
          </p:nvSpPr>
          <p:spPr>
            <a:xfrm>
              <a:off x="1780574" y="3240784"/>
              <a:ext cx="1198749" cy="300469"/>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rPr>
                <a:t>标题文字</a:t>
              </a:r>
              <a:endPar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endParaRPr>
            </a:p>
          </p:txBody>
        </p:sp>
        <p:sp>
          <p:nvSpPr>
            <p:cNvPr id="104" name="TextBox 103"/>
            <p:cNvSpPr txBox="1"/>
            <p:nvPr/>
          </p:nvSpPr>
          <p:spPr>
            <a:xfrm>
              <a:off x="1671500" y="3486992"/>
              <a:ext cx="1462734" cy="425722"/>
            </a:xfrm>
            <a:prstGeom prst="rect">
              <a:avLst/>
            </a:prstGeom>
            <a:noFill/>
            <a:ln>
              <a:noFill/>
            </a:ln>
          </p:spPr>
          <p:txBody>
            <a:bodyPr wrap="square" rtlCol="0">
              <a:spAutoFit/>
            </a:bodyPr>
            <a:lstStyle/>
            <a:p>
              <a:pPr>
                <a:defRPr/>
              </a:pPr>
              <a:r>
                <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单击此处添加段落文本单击字单击</a:t>
              </a:r>
              <a:endPar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5" name="组合 104"/>
          <p:cNvGrpSpPr/>
          <p:nvPr/>
        </p:nvGrpSpPr>
        <p:grpSpPr>
          <a:xfrm>
            <a:off x="1045148" y="1813359"/>
            <a:ext cx="3007592" cy="2170207"/>
            <a:chOff x="685067" y="915566"/>
            <a:chExt cx="2728160" cy="1968576"/>
          </a:xfrm>
          <a:solidFill>
            <a:schemeClr val="bg1"/>
          </a:solidFill>
          <a:effectLst/>
        </p:grpSpPr>
        <p:sp>
          <p:nvSpPr>
            <p:cNvPr id="106"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sz="2400" kern="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7" name="TextBox 106"/>
            <p:cNvSpPr txBox="1"/>
            <p:nvPr/>
          </p:nvSpPr>
          <p:spPr>
            <a:xfrm>
              <a:off x="755576" y="1351018"/>
              <a:ext cx="1825587" cy="322164"/>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rPr>
                <a:t>标题文字</a:t>
              </a:r>
              <a:endPar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endParaRPr>
            </a:p>
          </p:txBody>
        </p:sp>
        <p:sp>
          <p:nvSpPr>
            <p:cNvPr id="108" name="TextBox 107"/>
            <p:cNvSpPr txBox="1"/>
            <p:nvPr/>
          </p:nvSpPr>
          <p:spPr>
            <a:xfrm>
              <a:off x="915027" y="1635645"/>
              <a:ext cx="2062774" cy="829169"/>
            </a:xfrm>
            <a:prstGeom prst="rect">
              <a:avLst/>
            </a:prstGeom>
            <a:noFill/>
            <a:ln>
              <a:noFill/>
            </a:ln>
          </p:spPr>
          <p:txBody>
            <a:bodyPr wrap="square" rtlCol="0">
              <a:spAutoFit/>
            </a:bodyPr>
            <a:lstStyle/>
            <a:p>
              <a:pPr>
                <a:defRPr/>
              </a:pPr>
              <a:r>
                <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单击此处添加段落文本单击字单击此处添加段落文本单击字单击此处此处添加单击此处添加</a:t>
              </a:r>
              <a:endPar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9" name="组合 108"/>
          <p:cNvGrpSpPr/>
          <p:nvPr/>
        </p:nvGrpSpPr>
        <p:grpSpPr>
          <a:xfrm>
            <a:off x="4178028" y="4095384"/>
            <a:ext cx="2636281" cy="1972661"/>
            <a:chOff x="3390310" y="2983512"/>
            <a:chExt cx="2333818" cy="1746336"/>
          </a:xfrm>
          <a:effectLst/>
        </p:grpSpPr>
        <p:sp>
          <p:nvSpPr>
            <p:cNvPr id="110"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w="28575" cap="flat" cmpd="sng" algn="ctr">
              <a:noFill/>
              <a:prstDash val="solid"/>
            </a:ln>
            <a:effectLst/>
          </p:spPr>
          <p:txBody>
            <a:bodyPr rtlCol="0" anchor="ctr"/>
            <a:lstStyle/>
            <a:p>
              <a:pPr algn="ctr">
                <a:defRPr/>
              </a:pPr>
              <a:endParaRPr lang="en-US" sz="2400" kern="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1" name="TextBox 110"/>
            <p:cNvSpPr txBox="1"/>
            <p:nvPr/>
          </p:nvSpPr>
          <p:spPr>
            <a:xfrm>
              <a:off x="3640702" y="3281209"/>
              <a:ext cx="1352006" cy="31441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rPr>
                <a:t>标题文字</a:t>
              </a:r>
              <a:endPar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endParaRPr>
            </a:p>
          </p:txBody>
        </p:sp>
        <p:sp>
          <p:nvSpPr>
            <p:cNvPr id="112" name="TextBox 111"/>
            <p:cNvSpPr txBox="1"/>
            <p:nvPr/>
          </p:nvSpPr>
          <p:spPr>
            <a:xfrm>
              <a:off x="3540613" y="3598912"/>
              <a:ext cx="2062773" cy="627351"/>
            </a:xfrm>
            <a:prstGeom prst="rect">
              <a:avLst/>
            </a:prstGeom>
            <a:noFill/>
          </p:spPr>
          <p:txBody>
            <a:bodyPr wrap="square" rtlCol="0">
              <a:spAutoFit/>
            </a:bodyPr>
            <a:lstStyle/>
            <a:p>
              <a:pPr>
                <a:defRPr/>
              </a:pPr>
              <a:r>
                <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单击此处添加段落文本单击字单击此处添加段落文本单击字单击此处</a:t>
              </a:r>
              <a:endPar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3" name="组合 112"/>
          <p:cNvGrpSpPr/>
          <p:nvPr/>
        </p:nvGrpSpPr>
        <p:grpSpPr>
          <a:xfrm>
            <a:off x="4175794" y="2353612"/>
            <a:ext cx="2201273" cy="1630572"/>
            <a:chOff x="3467029" y="1542643"/>
            <a:chExt cx="1862287" cy="1379472"/>
          </a:xfrm>
          <a:effectLst/>
        </p:grpSpPr>
        <p:sp>
          <p:nvSpPr>
            <p:cNvPr id="114"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w="28575" cap="flat" cmpd="sng" algn="ctr">
              <a:noFill/>
              <a:prstDash val="solid"/>
            </a:ln>
            <a:effectLst/>
          </p:spPr>
          <p:txBody>
            <a:bodyPr rtlCol="0" anchor="ctr"/>
            <a:lstStyle/>
            <a:p>
              <a:pPr algn="ctr">
                <a:defRPr/>
              </a:pPr>
              <a:endParaRPr lang="en-US" sz="2400" kern="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5" name="TextBox 114"/>
            <p:cNvSpPr txBox="1"/>
            <p:nvPr/>
          </p:nvSpPr>
          <p:spPr>
            <a:xfrm>
              <a:off x="3681730" y="1885058"/>
              <a:ext cx="1395882" cy="30046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rPr>
                <a:t>标题文字</a:t>
              </a:r>
              <a:endParaRPr lang="zh-CN" altLang="en-US" sz="2135" b="0" dirty="0">
                <a:solidFill>
                  <a:schemeClr val="bg1"/>
                </a:solidFill>
                <a:latin typeface="FZHei-B01S" panose="02010601030101010101" pitchFamily="2" charset="-122"/>
                <a:ea typeface="FZHei-B01S" panose="02010601030101010101" pitchFamily="2" charset="-122"/>
                <a:cs typeface="Times New Roman" panose="02020603050405020304" pitchFamily="18" charset="0"/>
                <a:sym typeface="FZHei-B01S" panose="02010601030101010101" pitchFamily="2" charset="-122"/>
              </a:endParaRPr>
            </a:p>
          </p:txBody>
        </p:sp>
        <p:sp>
          <p:nvSpPr>
            <p:cNvPr id="116" name="TextBox 115"/>
            <p:cNvSpPr txBox="1"/>
            <p:nvPr/>
          </p:nvSpPr>
          <p:spPr>
            <a:xfrm>
              <a:off x="3735565" y="2148963"/>
              <a:ext cx="1496959" cy="425722"/>
            </a:xfrm>
            <a:prstGeom prst="rect">
              <a:avLst/>
            </a:prstGeom>
            <a:noFill/>
          </p:spPr>
          <p:txBody>
            <a:bodyPr wrap="square" rtlCol="0">
              <a:spAutoFit/>
            </a:bodyPr>
            <a:lstStyle/>
            <a:p>
              <a:pPr>
                <a:defRPr/>
              </a:pPr>
              <a:r>
                <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单击此处添加段落文本单击字单击</a:t>
              </a:r>
              <a:endParaRPr lang="zh-CN" altLang="en-US" sz="1335"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7" name="组合 116"/>
          <p:cNvGrpSpPr/>
          <p:nvPr/>
        </p:nvGrpSpPr>
        <p:grpSpPr>
          <a:xfrm>
            <a:off x="7338221" y="2110086"/>
            <a:ext cx="3829811" cy="1723060"/>
            <a:chOff x="755576" y="1770370"/>
            <a:chExt cx="2872358" cy="1292295"/>
          </a:xfrm>
        </p:grpSpPr>
        <p:sp>
          <p:nvSpPr>
            <p:cNvPr id="118" name="TextBox 117"/>
            <p:cNvSpPr txBox="1"/>
            <p:nvPr/>
          </p:nvSpPr>
          <p:spPr>
            <a:xfrm>
              <a:off x="755576" y="1770370"/>
              <a:ext cx="2800350" cy="394243"/>
            </a:xfrm>
            <a:prstGeom prst="rect">
              <a:avLst/>
            </a:prstGeom>
            <a:noFill/>
          </p:spPr>
          <p:txBody>
            <a:bodyPr wrap="square" rtlCol="0">
              <a:spAutoFit/>
            </a:bodyPr>
            <a:lstStyle/>
            <a:p>
              <a:pPr algn="ctr">
                <a:lnSpc>
                  <a:spcPct val="130000"/>
                </a:lnSpc>
              </a:pPr>
              <a:r>
                <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标题文字</a:t>
              </a:r>
              <a:endPar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9" name="TextBox 118"/>
            <p:cNvSpPr txBox="1"/>
            <p:nvPr/>
          </p:nvSpPr>
          <p:spPr>
            <a:xfrm>
              <a:off x="830317" y="2211710"/>
              <a:ext cx="2797617" cy="850955"/>
            </a:xfrm>
            <a:prstGeom prst="rect">
              <a:avLst/>
            </a:prstGeom>
            <a:noFill/>
          </p:spPr>
          <p:txBody>
            <a:bodyPr wrap="square" rtlCol="0">
              <a:spAutoFit/>
            </a:bodyPr>
            <a:lstStyle/>
            <a:p>
              <a:pPr>
                <a:lnSpc>
                  <a:spcPct val="130000"/>
                </a:lnSpc>
              </a:pPr>
              <a:r>
                <a:rPr lang="zh-CN" altLang="en-US" sz="1335" spc="-13" dirty="0">
                  <a:solidFill>
                    <a:srgbClr val="6AE7FF"/>
                  </a:solidFill>
                  <a:latin typeface="FZHei-B01S" panose="02010601030101010101" pitchFamily="2" charset="-122"/>
                  <a:ea typeface="FZHei-B01S" panose="02010601030101010101" pitchFamily="2" charset="-122"/>
                  <a:sym typeface="FZHei-B01S" panose="02010601030101010101" pitchFamily="2" charset="-122"/>
                </a:rPr>
                <a:t>请输入内容请输入文字内容请输入内容请输入文字内容请输入内容请输入文字内容请输入内容请输入文字内容请输入内容请输入文字内容请输入内容</a:t>
              </a:r>
              <a:endParaRPr lang="zh-CN" altLang="en-US" sz="1335" spc="-13"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20" name="TextBox 119"/>
          <p:cNvSpPr txBox="1"/>
          <p:nvPr/>
        </p:nvSpPr>
        <p:spPr>
          <a:xfrm>
            <a:off x="7437879" y="3914193"/>
            <a:ext cx="3730156" cy="1165378"/>
          </a:xfrm>
          <a:prstGeom prst="rect">
            <a:avLst/>
          </a:prstGeom>
          <a:noFill/>
        </p:spPr>
        <p:txBody>
          <a:bodyPr wrap="square" lIns="121915" tIns="60957" rIns="121915" bIns="60957" rtlCol="0">
            <a:spAutoFit/>
          </a:bodyPr>
          <a:lstStyle/>
          <a:p>
            <a:pPr>
              <a:lnSpc>
                <a:spcPct val="130000"/>
              </a:lnSpc>
            </a:pPr>
            <a:r>
              <a:rPr lang="zh-CN" altLang="en-US" sz="1335" spc="-13" dirty="0">
                <a:solidFill>
                  <a:srgbClr val="6AE7FF"/>
                </a:solidFill>
                <a:latin typeface="FZHei-B01S" panose="02010601030101010101" pitchFamily="2" charset="-122"/>
                <a:ea typeface="FZHei-B01S" panose="02010601030101010101" pitchFamily="2" charset="-122"/>
                <a:sym typeface="FZHei-B01S" panose="02010601030101010101" pitchFamily="2" charset="-122"/>
              </a:rPr>
              <a:t>请输入内容请输入文字内容请输入内容请输入文字内容请输入内容请输入文字内容请输入内容请输入文字内容请输入内容请输入文字内容请输入内容</a:t>
            </a:r>
            <a:endParaRPr lang="zh-CN" altLang="en-US" sz="1335" spc="-13"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3" name="组合 22"/>
          <p:cNvGrpSpPr/>
          <p:nvPr/>
        </p:nvGrpSpPr>
        <p:grpSpPr>
          <a:xfrm>
            <a:off x="0" y="212725"/>
            <a:ext cx="809625" cy="565150"/>
            <a:chOff x="0" y="212725"/>
            <a:chExt cx="809625" cy="565150"/>
          </a:xfrm>
        </p:grpSpPr>
        <p:sp>
          <p:nvSpPr>
            <p:cNvPr id="24" name="矩形 23"/>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25" name="组合 24"/>
            <p:cNvGrpSpPr/>
            <p:nvPr/>
          </p:nvGrpSpPr>
          <p:grpSpPr>
            <a:xfrm>
              <a:off x="245745" y="213360"/>
              <a:ext cx="563880" cy="563880"/>
              <a:chOff x="276225" y="213360"/>
              <a:chExt cx="563880" cy="563880"/>
            </a:xfrm>
            <a:solidFill>
              <a:schemeClr val="accent2"/>
            </a:solidFill>
          </p:grpSpPr>
          <p:sp>
            <p:nvSpPr>
              <p:cNvPr id="26" name="矩形 25"/>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7" name="椭圆 26"/>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8" name="文本框 27"/>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500"/>
                                        <p:tgtEl>
                                          <p:spTgt spid="10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randombar(horizontal)">
                                      <p:cBhvr>
                                        <p:cTn id="11" dur="500"/>
                                        <p:tgtEl>
                                          <p:spTgt spid="10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randombar(horizontal)">
                                      <p:cBhvr>
                                        <p:cTn id="15" dur="500"/>
                                        <p:tgtEl>
                                          <p:spTgt spid="11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randombar(horizontal)">
                                      <p:cBhvr>
                                        <p:cTn id="19" dur="500"/>
                                        <p:tgtEl>
                                          <p:spTgt spid="9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randombar(horizontal)">
                                      <p:cBhvr>
                                        <p:cTn id="23" dur="500"/>
                                        <p:tgtEl>
                                          <p:spTgt spid="11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randombar(horizontal)">
                                      <p:cBhvr>
                                        <p:cTn id="27" dur="500"/>
                                        <p:tgtEl>
                                          <p:spTgt spid="120"/>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9" name="矩形 8"/>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2356485" y="3362004"/>
            <a:ext cx="7479665" cy="9220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互联网科技通用模板</a:t>
            </a:r>
            <a:endParaRPr kumimoji="0" lang="zh-CN" altLang="en-US" sz="54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3874856" y="2105243"/>
            <a:ext cx="4442288" cy="1323439"/>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谢谢观看</a:t>
            </a:r>
            <a:endParaRPr kumimoji="0" lang="en-US" altLang="zh-CN" sz="8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 name="文本框 3"/>
          <p:cNvSpPr txBox="1"/>
          <p:nvPr/>
        </p:nvSpPr>
        <p:spPr>
          <a:xfrm>
            <a:off x="3410585" y="4966917"/>
            <a:ext cx="5598942"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汇报人：好客模板  汇报时间：</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20XX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年</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XX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月</a:t>
            </a:r>
            <a:r>
              <a:rPr kumimoji="0" lang="en-US" altLang="zh-CN"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XX</a:t>
            </a:r>
            <a:r>
              <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日</a:t>
            </a:r>
            <a:endParaRPr kumimoji="0" lang="zh-CN" altLang="en-US" sz="16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9"/>
          <p:cNvSpPr/>
          <p:nvPr/>
        </p:nvSpPr>
        <p:spPr>
          <a:xfrm>
            <a:off x="3410585" y="4357684"/>
            <a:ext cx="5372100" cy="295978"/>
          </a:xfrm>
          <a:prstGeom prst="rect">
            <a:avLst/>
          </a:prstGeom>
        </p:spPr>
        <p:txBody>
          <a:bodyPr wrap="square">
            <a:spAutoFit/>
          </a:bodyPr>
          <a:lstStyle/>
          <a:p>
            <a:pPr marL="0" marR="0" lvl="0" indent="0" algn="ctr"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lang="en-US"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S</a:t>
            </a:r>
            <a:r>
              <a:rPr kumimoji="0"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end sincere blessings and warm greetings to my friends whom I miss so much.</a:t>
            </a:r>
            <a:endParaRPr kumimoji="0" sz="10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cxnSp>
        <p:nvCxnSpPr>
          <p:cNvPr id="10" name="直接连接符 9"/>
          <p:cNvCxnSpPr/>
          <p:nvPr/>
        </p:nvCxnSpPr>
        <p:spPr>
          <a:xfrm>
            <a:off x="2660650" y="4318684"/>
            <a:ext cx="6870700" cy="0"/>
          </a:xfrm>
          <a:prstGeom prst="line">
            <a:avLst/>
          </a:prstGeom>
          <a:ln w="25400">
            <a:solidFill>
              <a:srgbClr val="6AE7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1"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4" grpId="0"/>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76425" y="2644775"/>
            <a:ext cx="1513205"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01</a:t>
            </a:r>
            <a:endParaRPr kumimoji="0" lang="en-US" altLang="zh-CN" sz="8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4110355" y="2760980"/>
            <a:ext cx="3735705" cy="460375"/>
          </a:xfrm>
          <a:prstGeom prst="rect">
            <a:avLst/>
          </a:prstGeom>
          <a:noFill/>
        </p:spPr>
        <p:txBody>
          <a:bodyPr wrap="square" rtlCol="0">
            <a:spAutoFit/>
          </a:bodyPr>
          <a:lstStyle/>
          <a:p>
            <a:pPr lvl="0">
              <a:defRPr/>
            </a:pPr>
            <a:r>
              <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工作完成情况</a:t>
            </a:r>
            <a:endPar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9" name="矩形 358"/>
          <p:cNvSpPr/>
          <p:nvPr/>
        </p:nvSpPr>
        <p:spPr>
          <a:xfrm>
            <a:off x="4110355" y="3336290"/>
            <a:ext cx="5001260" cy="613694"/>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For our ever-lasting friendship, send sincere blessings and warm greetings to my friends whom I miss so much.</a:t>
            </a:r>
            <a:endParaRPr kumimoji="0" lang="zh-CN" altLang="en-US" sz="1200" b="0"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randombar(horizontal)">
                                      <p:cBhvr>
                                        <p:cTn id="27" dur="500"/>
                                        <p:tgtEl>
                                          <p:spTgt spid="359"/>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p:bldP spid="3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 y="1923679"/>
            <a:ext cx="7581899" cy="1696549"/>
            <a:chOff x="0" y="1924051"/>
            <a:chExt cx="7581899" cy="1696549"/>
          </a:xfrm>
        </p:grpSpPr>
        <p:sp>
          <p:nvSpPr>
            <p:cNvPr id="5" name="Freeform 5"/>
            <p:cNvSpPr/>
            <p:nvPr/>
          </p:nvSpPr>
          <p:spPr bwMode="auto">
            <a:xfrm>
              <a:off x="4254134" y="1924051"/>
              <a:ext cx="3327765" cy="793157"/>
            </a:xfrm>
            <a:prstGeom prst="homePlate">
              <a:avLst/>
            </a:pr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9"/>
            <p:cNvSpPr/>
            <p:nvPr/>
          </p:nvSpPr>
          <p:spPr bwMode="auto">
            <a:xfrm>
              <a:off x="3462781" y="1924051"/>
              <a:ext cx="791354" cy="1696549"/>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Rectangle 3"/>
            <p:cNvSpPr/>
            <p:nvPr/>
          </p:nvSpPr>
          <p:spPr>
            <a:xfrm>
              <a:off x="0" y="3343276"/>
              <a:ext cx="3462781" cy="277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1" name="Group 40"/>
          <p:cNvGrpSpPr/>
          <p:nvPr/>
        </p:nvGrpSpPr>
        <p:grpSpPr>
          <a:xfrm>
            <a:off x="1" y="2806907"/>
            <a:ext cx="7581899" cy="1111764"/>
            <a:chOff x="0" y="2807279"/>
            <a:chExt cx="7581899" cy="1111764"/>
          </a:xfrm>
        </p:grpSpPr>
        <p:sp>
          <p:nvSpPr>
            <p:cNvPr id="11" name="Freeform 11"/>
            <p:cNvSpPr/>
            <p:nvPr/>
          </p:nvSpPr>
          <p:spPr bwMode="auto">
            <a:xfrm>
              <a:off x="4254135" y="2807279"/>
              <a:ext cx="3327764" cy="794502"/>
            </a:xfrm>
            <a:prstGeom prst="homePlate">
              <a:avLst/>
            </a:pr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15"/>
            <p:cNvSpPr/>
            <p:nvPr/>
          </p:nvSpPr>
          <p:spPr bwMode="auto">
            <a:xfrm>
              <a:off x="3462781" y="2807279"/>
              <a:ext cx="791354" cy="1111764"/>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6" name="Rectangle 35"/>
            <p:cNvSpPr/>
            <p:nvPr/>
          </p:nvSpPr>
          <p:spPr>
            <a:xfrm>
              <a:off x="0" y="3645274"/>
              <a:ext cx="3462781" cy="273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2" name="Group 41"/>
          <p:cNvGrpSpPr/>
          <p:nvPr/>
        </p:nvGrpSpPr>
        <p:grpSpPr>
          <a:xfrm>
            <a:off x="1" y="3684755"/>
            <a:ext cx="7581899" cy="794503"/>
            <a:chOff x="0" y="3685128"/>
            <a:chExt cx="7581899" cy="794502"/>
          </a:xfrm>
        </p:grpSpPr>
        <p:sp>
          <p:nvSpPr>
            <p:cNvPr id="17" name="Freeform 17"/>
            <p:cNvSpPr/>
            <p:nvPr/>
          </p:nvSpPr>
          <p:spPr bwMode="auto">
            <a:xfrm>
              <a:off x="4254135" y="3685128"/>
              <a:ext cx="3327764" cy="794502"/>
            </a:xfrm>
            <a:prstGeom prst="homePlate">
              <a:avLst/>
            </a:pr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21"/>
            <p:cNvSpPr/>
            <p:nvPr/>
          </p:nvSpPr>
          <p:spPr bwMode="auto">
            <a:xfrm>
              <a:off x="3462781" y="3685128"/>
              <a:ext cx="791354" cy="794502"/>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7" name="Rectangle 36"/>
            <p:cNvSpPr/>
            <p:nvPr/>
          </p:nvSpPr>
          <p:spPr>
            <a:xfrm>
              <a:off x="0" y="3948294"/>
              <a:ext cx="3462781" cy="2712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3" name="Group 42"/>
          <p:cNvGrpSpPr/>
          <p:nvPr/>
        </p:nvGrpSpPr>
        <p:grpSpPr>
          <a:xfrm>
            <a:off x="1" y="4245343"/>
            <a:ext cx="7581899" cy="1111764"/>
            <a:chOff x="0" y="4245715"/>
            <a:chExt cx="7581899" cy="1111764"/>
          </a:xfrm>
        </p:grpSpPr>
        <p:sp>
          <p:nvSpPr>
            <p:cNvPr id="23" name="Freeform 23"/>
            <p:cNvSpPr/>
            <p:nvPr/>
          </p:nvSpPr>
          <p:spPr bwMode="auto">
            <a:xfrm>
              <a:off x="4254135" y="4564322"/>
              <a:ext cx="3327764" cy="793157"/>
            </a:xfrm>
            <a:prstGeom prst="homePlate">
              <a:avLst/>
            </a:pr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27"/>
            <p:cNvSpPr/>
            <p:nvPr/>
          </p:nvSpPr>
          <p:spPr bwMode="auto">
            <a:xfrm>
              <a:off x="3462781" y="4245715"/>
              <a:ext cx="791354"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8" name="Rectangle 37"/>
            <p:cNvSpPr/>
            <p:nvPr/>
          </p:nvSpPr>
          <p:spPr>
            <a:xfrm>
              <a:off x="0" y="4248203"/>
              <a:ext cx="3462781" cy="2712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4" name="Group 43"/>
          <p:cNvGrpSpPr/>
          <p:nvPr/>
        </p:nvGrpSpPr>
        <p:grpSpPr>
          <a:xfrm>
            <a:off x="1" y="4544158"/>
            <a:ext cx="7581899" cy="1697895"/>
            <a:chOff x="0" y="4544157"/>
            <a:chExt cx="7581899" cy="1697894"/>
          </a:xfrm>
        </p:grpSpPr>
        <p:sp>
          <p:nvSpPr>
            <p:cNvPr id="29" name="Freeform 29"/>
            <p:cNvSpPr/>
            <p:nvPr/>
          </p:nvSpPr>
          <p:spPr bwMode="auto">
            <a:xfrm>
              <a:off x="4254135" y="5447549"/>
              <a:ext cx="3327764" cy="794502"/>
            </a:xfrm>
            <a:prstGeom prst="homePlate">
              <a:avLst/>
            </a:prstGeom>
            <a:solidFill>
              <a:schemeClr val="accent5"/>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33"/>
            <p:cNvSpPr/>
            <p:nvPr/>
          </p:nvSpPr>
          <p:spPr bwMode="auto">
            <a:xfrm>
              <a:off x="3462781" y="4544157"/>
              <a:ext cx="791354" cy="1697894"/>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Rectangle 38"/>
            <p:cNvSpPr/>
            <p:nvPr/>
          </p:nvSpPr>
          <p:spPr>
            <a:xfrm>
              <a:off x="0" y="4544157"/>
              <a:ext cx="3462781" cy="271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 name="Freeform 6"/>
          <p:cNvSpPr/>
          <p:nvPr/>
        </p:nvSpPr>
        <p:spPr bwMode="auto">
          <a:xfrm>
            <a:off x="4254136" y="1924052"/>
            <a:ext cx="2372011" cy="793157"/>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8"/>
          <p:cNvSpPr/>
          <p:nvPr/>
        </p:nvSpPr>
        <p:spPr bwMode="auto">
          <a:xfrm>
            <a:off x="3462781" y="1924052"/>
            <a:ext cx="791355" cy="1696549"/>
          </a:xfrm>
          <a:custGeom>
            <a:avLst/>
            <a:gdLst>
              <a:gd name="T0" fmla="*/ 0 w 772"/>
              <a:gd name="T1" fmla="*/ 1059 h 1262"/>
              <a:gd name="T2" fmla="*/ 0 w 772"/>
              <a:gd name="T3" fmla="*/ 1262 h 1262"/>
              <a:gd name="T4" fmla="*/ 772 w 772"/>
              <a:gd name="T5" fmla="*/ 590 h 1262"/>
              <a:gd name="T6" fmla="*/ 772 w 772"/>
              <a:gd name="T7" fmla="*/ 0 h 1262"/>
              <a:gd name="T8" fmla="*/ 0 w 772"/>
              <a:gd name="T9" fmla="*/ 1059 h 1262"/>
            </a:gdLst>
            <a:ahLst/>
            <a:cxnLst>
              <a:cxn ang="0">
                <a:pos x="T0" y="T1"/>
              </a:cxn>
              <a:cxn ang="0">
                <a:pos x="T2" y="T3"/>
              </a:cxn>
              <a:cxn ang="0">
                <a:pos x="T4" y="T5"/>
              </a:cxn>
              <a:cxn ang="0">
                <a:pos x="T6" y="T7"/>
              </a:cxn>
              <a:cxn ang="0">
                <a:pos x="T8" y="T9"/>
              </a:cxn>
            </a:cxnLst>
            <a:rect l="0" t="0" r="r" b="b"/>
            <a:pathLst>
              <a:path w="772" h="1262">
                <a:moveTo>
                  <a:pt x="0" y="1059"/>
                </a:moveTo>
                <a:lnTo>
                  <a:pt x="0" y="1262"/>
                </a:lnTo>
                <a:lnTo>
                  <a:pt x="772" y="590"/>
                </a:lnTo>
                <a:lnTo>
                  <a:pt x="772" y="0"/>
                </a:lnTo>
                <a:lnTo>
                  <a:pt x="0" y="10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10"/>
          <p:cNvSpPr/>
          <p:nvPr/>
        </p:nvSpPr>
        <p:spPr bwMode="auto">
          <a:xfrm>
            <a:off x="3462781" y="1924052"/>
            <a:ext cx="791355" cy="1696549"/>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12"/>
          <p:cNvSpPr/>
          <p:nvPr/>
        </p:nvSpPr>
        <p:spPr bwMode="auto">
          <a:xfrm>
            <a:off x="4254136" y="2807279"/>
            <a:ext cx="2372011" cy="79450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14"/>
          <p:cNvSpPr/>
          <p:nvPr/>
        </p:nvSpPr>
        <p:spPr bwMode="auto">
          <a:xfrm>
            <a:off x="3462781" y="2807279"/>
            <a:ext cx="791355" cy="1111764"/>
          </a:xfrm>
          <a:custGeom>
            <a:avLst/>
            <a:gdLst>
              <a:gd name="T0" fmla="*/ 0 w 772"/>
              <a:gd name="T1" fmla="*/ 624 h 827"/>
              <a:gd name="T2" fmla="*/ 0 w 772"/>
              <a:gd name="T3" fmla="*/ 827 h 827"/>
              <a:gd name="T4" fmla="*/ 772 w 772"/>
              <a:gd name="T5" fmla="*/ 591 h 827"/>
              <a:gd name="T6" fmla="*/ 772 w 772"/>
              <a:gd name="T7" fmla="*/ 0 h 827"/>
              <a:gd name="T8" fmla="*/ 0 w 772"/>
              <a:gd name="T9" fmla="*/ 624 h 827"/>
            </a:gdLst>
            <a:ahLst/>
            <a:cxnLst>
              <a:cxn ang="0">
                <a:pos x="T0" y="T1"/>
              </a:cxn>
              <a:cxn ang="0">
                <a:pos x="T2" y="T3"/>
              </a:cxn>
              <a:cxn ang="0">
                <a:pos x="T4" y="T5"/>
              </a:cxn>
              <a:cxn ang="0">
                <a:pos x="T6" y="T7"/>
              </a:cxn>
              <a:cxn ang="0">
                <a:pos x="T8" y="T9"/>
              </a:cxn>
            </a:cxnLst>
            <a:rect l="0" t="0" r="r" b="b"/>
            <a:pathLst>
              <a:path w="772" h="827">
                <a:moveTo>
                  <a:pt x="0" y="624"/>
                </a:moveTo>
                <a:lnTo>
                  <a:pt x="0" y="827"/>
                </a:lnTo>
                <a:lnTo>
                  <a:pt x="772" y="591"/>
                </a:lnTo>
                <a:lnTo>
                  <a:pt x="772" y="0"/>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16"/>
          <p:cNvSpPr/>
          <p:nvPr/>
        </p:nvSpPr>
        <p:spPr bwMode="auto">
          <a:xfrm>
            <a:off x="3462781" y="2807279"/>
            <a:ext cx="791355" cy="1111764"/>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18"/>
          <p:cNvSpPr/>
          <p:nvPr/>
        </p:nvSpPr>
        <p:spPr bwMode="auto">
          <a:xfrm>
            <a:off x="4254136" y="3685129"/>
            <a:ext cx="2372011" cy="79450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6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6"/>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20"/>
          <p:cNvSpPr/>
          <p:nvPr/>
        </p:nvSpPr>
        <p:spPr bwMode="auto">
          <a:xfrm>
            <a:off x="3462781" y="3685129"/>
            <a:ext cx="791355" cy="794503"/>
          </a:xfrm>
          <a:custGeom>
            <a:avLst/>
            <a:gdLst>
              <a:gd name="T0" fmla="*/ 0 w 772"/>
              <a:gd name="T1" fmla="*/ 196 h 591"/>
              <a:gd name="T2" fmla="*/ 0 w 772"/>
              <a:gd name="T3" fmla="*/ 395 h 591"/>
              <a:gd name="T4" fmla="*/ 772 w 772"/>
              <a:gd name="T5" fmla="*/ 591 h 591"/>
              <a:gd name="T6" fmla="*/ 772 w 772"/>
              <a:gd name="T7" fmla="*/ 0 h 591"/>
              <a:gd name="T8" fmla="*/ 0 w 772"/>
              <a:gd name="T9" fmla="*/ 196 h 591"/>
            </a:gdLst>
            <a:ahLst/>
            <a:cxnLst>
              <a:cxn ang="0">
                <a:pos x="T0" y="T1"/>
              </a:cxn>
              <a:cxn ang="0">
                <a:pos x="T2" y="T3"/>
              </a:cxn>
              <a:cxn ang="0">
                <a:pos x="T4" y="T5"/>
              </a:cxn>
              <a:cxn ang="0">
                <a:pos x="T6" y="T7"/>
              </a:cxn>
              <a:cxn ang="0">
                <a:pos x="T8" y="T9"/>
              </a:cxn>
            </a:cxnLst>
            <a:rect l="0" t="0" r="r" b="b"/>
            <a:pathLst>
              <a:path w="772" h="591">
                <a:moveTo>
                  <a:pt x="0" y="196"/>
                </a:moveTo>
                <a:lnTo>
                  <a:pt x="0" y="395"/>
                </a:lnTo>
                <a:lnTo>
                  <a:pt x="772" y="591"/>
                </a:lnTo>
                <a:lnTo>
                  <a:pt x="772" y="0"/>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22"/>
          <p:cNvSpPr/>
          <p:nvPr/>
        </p:nvSpPr>
        <p:spPr bwMode="auto">
          <a:xfrm>
            <a:off x="3462781" y="3685129"/>
            <a:ext cx="791355" cy="794503"/>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24"/>
          <p:cNvSpPr/>
          <p:nvPr/>
        </p:nvSpPr>
        <p:spPr bwMode="auto">
          <a:xfrm>
            <a:off x="4254136" y="4564323"/>
            <a:ext cx="2372011" cy="793157"/>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26"/>
          <p:cNvSpPr/>
          <p:nvPr/>
        </p:nvSpPr>
        <p:spPr bwMode="auto">
          <a:xfrm>
            <a:off x="3462781" y="4245715"/>
            <a:ext cx="791355"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28"/>
          <p:cNvSpPr/>
          <p:nvPr/>
        </p:nvSpPr>
        <p:spPr bwMode="auto">
          <a:xfrm>
            <a:off x="3462781" y="4245715"/>
            <a:ext cx="791355"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30"/>
          <p:cNvSpPr/>
          <p:nvPr/>
        </p:nvSpPr>
        <p:spPr bwMode="auto">
          <a:xfrm>
            <a:off x="4254136" y="5447550"/>
            <a:ext cx="2372011" cy="79450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32"/>
          <p:cNvSpPr/>
          <p:nvPr/>
        </p:nvSpPr>
        <p:spPr bwMode="auto">
          <a:xfrm>
            <a:off x="3462781" y="4544158"/>
            <a:ext cx="791355" cy="1697895"/>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34"/>
          <p:cNvSpPr/>
          <p:nvPr/>
        </p:nvSpPr>
        <p:spPr bwMode="auto">
          <a:xfrm>
            <a:off x="3462781" y="4544158"/>
            <a:ext cx="791355" cy="1697895"/>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49" name="Group 48"/>
          <p:cNvGrpSpPr/>
          <p:nvPr/>
        </p:nvGrpSpPr>
        <p:grpSpPr>
          <a:xfrm>
            <a:off x="4582236" y="2017086"/>
            <a:ext cx="2364696" cy="590693"/>
            <a:chOff x="4752384" y="2002216"/>
            <a:chExt cx="2364696" cy="590691"/>
          </a:xfrm>
        </p:grpSpPr>
        <p:sp>
          <p:nvSpPr>
            <p:cNvPr id="47" name="Inhaltsplatzhalter 4"/>
            <p:cNvSpPr txBox="1"/>
            <p:nvPr/>
          </p:nvSpPr>
          <p:spPr>
            <a:xfrm>
              <a:off x="4752384" y="2002216"/>
              <a:ext cx="2364696" cy="21544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8" name="Inhaltsplatzhalter 4"/>
            <p:cNvSpPr txBox="1"/>
            <p:nvPr/>
          </p:nvSpPr>
          <p:spPr>
            <a:xfrm>
              <a:off x="4752384" y="2254354"/>
              <a:ext cx="2364696" cy="33855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0" name="Group 49"/>
          <p:cNvGrpSpPr/>
          <p:nvPr/>
        </p:nvGrpSpPr>
        <p:grpSpPr>
          <a:xfrm>
            <a:off x="4582236" y="2900085"/>
            <a:ext cx="2364696" cy="590693"/>
            <a:chOff x="4752384" y="2002216"/>
            <a:chExt cx="2364696" cy="590691"/>
          </a:xfrm>
        </p:grpSpPr>
        <p:sp>
          <p:nvSpPr>
            <p:cNvPr id="51" name="Inhaltsplatzhalter 4"/>
            <p:cNvSpPr txBox="1"/>
            <p:nvPr/>
          </p:nvSpPr>
          <p:spPr>
            <a:xfrm>
              <a:off x="4752384" y="2002216"/>
              <a:ext cx="2364696" cy="21544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Inhaltsplatzhalter 4"/>
            <p:cNvSpPr txBox="1"/>
            <p:nvPr/>
          </p:nvSpPr>
          <p:spPr>
            <a:xfrm>
              <a:off x="4752384" y="2254354"/>
              <a:ext cx="2364696" cy="33855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3" name="Group 52"/>
          <p:cNvGrpSpPr/>
          <p:nvPr/>
        </p:nvGrpSpPr>
        <p:grpSpPr>
          <a:xfrm>
            <a:off x="4582236" y="3783085"/>
            <a:ext cx="2364696" cy="590693"/>
            <a:chOff x="4752384" y="2002216"/>
            <a:chExt cx="2364696" cy="590691"/>
          </a:xfrm>
        </p:grpSpPr>
        <p:sp>
          <p:nvSpPr>
            <p:cNvPr id="54" name="Inhaltsplatzhalter 4"/>
            <p:cNvSpPr txBox="1"/>
            <p:nvPr/>
          </p:nvSpPr>
          <p:spPr>
            <a:xfrm>
              <a:off x="4752384" y="2002216"/>
              <a:ext cx="2364696" cy="21544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5" name="Inhaltsplatzhalter 4"/>
            <p:cNvSpPr txBox="1"/>
            <p:nvPr/>
          </p:nvSpPr>
          <p:spPr>
            <a:xfrm>
              <a:off x="4752384" y="2254354"/>
              <a:ext cx="2364696" cy="33855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Group 55"/>
          <p:cNvGrpSpPr/>
          <p:nvPr/>
        </p:nvGrpSpPr>
        <p:grpSpPr>
          <a:xfrm>
            <a:off x="4582236" y="4666085"/>
            <a:ext cx="2364696" cy="590693"/>
            <a:chOff x="4752384" y="2002216"/>
            <a:chExt cx="2364696" cy="590691"/>
          </a:xfrm>
        </p:grpSpPr>
        <p:sp>
          <p:nvSpPr>
            <p:cNvPr id="57" name="Inhaltsplatzhalter 4"/>
            <p:cNvSpPr txBox="1"/>
            <p:nvPr/>
          </p:nvSpPr>
          <p:spPr>
            <a:xfrm>
              <a:off x="4752384" y="2002216"/>
              <a:ext cx="2364696" cy="21544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8" name="Inhaltsplatzhalter 4"/>
            <p:cNvSpPr txBox="1"/>
            <p:nvPr/>
          </p:nvSpPr>
          <p:spPr>
            <a:xfrm>
              <a:off x="4752384" y="2254354"/>
              <a:ext cx="2364696" cy="33855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9" name="Group 58"/>
          <p:cNvGrpSpPr/>
          <p:nvPr/>
        </p:nvGrpSpPr>
        <p:grpSpPr>
          <a:xfrm>
            <a:off x="4582236" y="5549457"/>
            <a:ext cx="2364696" cy="590693"/>
            <a:chOff x="4752384" y="2002216"/>
            <a:chExt cx="2364696" cy="590691"/>
          </a:xfrm>
        </p:grpSpPr>
        <p:sp>
          <p:nvSpPr>
            <p:cNvPr id="60" name="Inhaltsplatzhalter 4"/>
            <p:cNvSpPr txBox="1"/>
            <p:nvPr/>
          </p:nvSpPr>
          <p:spPr>
            <a:xfrm>
              <a:off x="4752384" y="2002216"/>
              <a:ext cx="2364696" cy="21544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400" b="1" dirty="0">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61" name="Inhaltsplatzhalter 4"/>
            <p:cNvSpPr txBox="1"/>
            <p:nvPr/>
          </p:nvSpPr>
          <p:spPr>
            <a:xfrm>
              <a:off x="4752384" y="2254354"/>
              <a:ext cx="2364696" cy="33855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3" name="Inhaltsplatzhalter 4"/>
          <p:cNvSpPr txBox="1"/>
          <p:nvPr/>
        </p:nvSpPr>
        <p:spPr>
          <a:xfrm>
            <a:off x="8791891" y="1760562"/>
            <a:ext cx="885243" cy="110799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40%</a:t>
            </a:r>
            <a:endParaRPr lang="en-US" sz="2800"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5" name="Inhaltsplatzhalter 4"/>
          <p:cNvSpPr txBox="1"/>
          <p:nvPr/>
        </p:nvSpPr>
        <p:spPr>
          <a:xfrm>
            <a:off x="8791891" y="2642677"/>
            <a:ext cx="885243" cy="110799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50%</a:t>
            </a:r>
            <a:endParaRPr 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Inhaltsplatzhalter 4"/>
          <p:cNvSpPr txBox="1"/>
          <p:nvPr/>
        </p:nvSpPr>
        <p:spPr>
          <a:xfrm>
            <a:off x="8791891" y="3524789"/>
            <a:ext cx="885243" cy="110799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70%</a:t>
            </a:r>
            <a:endParaRPr lang="en-US" sz="2800"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9" name="Inhaltsplatzhalter 4"/>
          <p:cNvSpPr txBox="1"/>
          <p:nvPr/>
        </p:nvSpPr>
        <p:spPr>
          <a:xfrm>
            <a:off x="8791891" y="4406902"/>
            <a:ext cx="885243" cy="110799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50%</a:t>
            </a:r>
            <a:endParaRPr lang="en-US" sz="2800"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Inhaltsplatzhalter 4"/>
          <p:cNvSpPr txBox="1"/>
          <p:nvPr/>
        </p:nvSpPr>
        <p:spPr>
          <a:xfrm>
            <a:off x="8791891" y="5289389"/>
            <a:ext cx="885243" cy="110799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90%</a:t>
            </a:r>
            <a:endParaRPr lang="en-US" sz="2800" dirty="0">
              <a:solidFill>
                <a:schemeClr val="accent5"/>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2" name="Group 71"/>
          <p:cNvGrpSpPr/>
          <p:nvPr/>
        </p:nvGrpSpPr>
        <p:grpSpPr>
          <a:xfrm>
            <a:off x="7770016" y="3874681"/>
            <a:ext cx="477837" cy="398463"/>
            <a:chOff x="10987088" y="1993900"/>
            <a:chExt cx="477837" cy="398463"/>
          </a:xfrm>
          <a:solidFill>
            <a:schemeClr val="accent3"/>
          </a:solidFill>
        </p:grpSpPr>
        <p:sp>
          <p:nvSpPr>
            <p:cNvPr id="73"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4"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5" name="Group 74"/>
          <p:cNvGrpSpPr/>
          <p:nvPr/>
        </p:nvGrpSpPr>
        <p:grpSpPr>
          <a:xfrm>
            <a:off x="7749306" y="3021135"/>
            <a:ext cx="463551" cy="407988"/>
            <a:chOff x="10059988" y="2759075"/>
            <a:chExt cx="463550" cy="407988"/>
          </a:xfrm>
          <a:solidFill>
            <a:schemeClr val="accent2"/>
          </a:solidFill>
        </p:grpSpPr>
        <p:sp>
          <p:nvSpPr>
            <p:cNvPr id="76"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7"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8"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9"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0" name="Group 79"/>
          <p:cNvGrpSpPr/>
          <p:nvPr/>
        </p:nvGrpSpPr>
        <p:grpSpPr>
          <a:xfrm>
            <a:off x="7724857" y="4718699"/>
            <a:ext cx="444500" cy="439739"/>
            <a:chOff x="2587625" y="4291013"/>
            <a:chExt cx="444500" cy="439738"/>
          </a:xfrm>
          <a:solidFill>
            <a:schemeClr val="accent4"/>
          </a:solidFill>
        </p:grpSpPr>
        <p:sp>
          <p:nvSpPr>
            <p:cNvPr id="81"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2"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3"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4"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5"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87" name="Group 86"/>
          <p:cNvGrpSpPr/>
          <p:nvPr/>
        </p:nvGrpSpPr>
        <p:grpSpPr>
          <a:xfrm>
            <a:off x="7767331" y="2046715"/>
            <a:ext cx="359552" cy="528864"/>
            <a:chOff x="9209088" y="5059363"/>
            <a:chExt cx="300038" cy="441324"/>
          </a:xfrm>
          <a:solidFill>
            <a:schemeClr val="accent1"/>
          </a:solidFill>
        </p:grpSpPr>
        <p:sp>
          <p:nvSpPr>
            <p:cNvPr id="88"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9"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0"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1"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2"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3"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4" name="Freeform 66"/>
          <p:cNvSpPr>
            <a:spLocks noEditPoints="1"/>
          </p:cNvSpPr>
          <p:nvPr/>
        </p:nvSpPr>
        <p:spPr bwMode="auto">
          <a:xfrm>
            <a:off x="7754677" y="5604366"/>
            <a:ext cx="486460" cy="484711"/>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95" name="组合 94"/>
          <p:cNvGrpSpPr/>
          <p:nvPr/>
        </p:nvGrpSpPr>
        <p:grpSpPr>
          <a:xfrm>
            <a:off x="0" y="212725"/>
            <a:ext cx="809625" cy="565150"/>
            <a:chOff x="0" y="212725"/>
            <a:chExt cx="809625" cy="565150"/>
          </a:xfrm>
        </p:grpSpPr>
        <p:sp>
          <p:nvSpPr>
            <p:cNvPr id="96" name="矩形 95"/>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97" name="组合 96"/>
            <p:cNvGrpSpPr/>
            <p:nvPr/>
          </p:nvGrpSpPr>
          <p:grpSpPr>
            <a:xfrm>
              <a:off x="245745" y="213360"/>
              <a:ext cx="563880" cy="563880"/>
              <a:chOff x="276225" y="213360"/>
              <a:chExt cx="563880" cy="563880"/>
            </a:xfrm>
            <a:solidFill>
              <a:schemeClr val="accent2"/>
            </a:solidFill>
          </p:grpSpPr>
          <p:sp>
            <p:nvSpPr>
              <p:cNvPr id="98" name="矩形 97"/>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99" name="椭圆 98"/>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100" name="文本框 99"/>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horizontal)">
                                      <p:cBhvr>
                                        <p:cTn id="11" dur="500"/>
                                        <p:tgtEl>
                                          <p:spTgt spid="4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randombar(horizontal)">
                                      <p:cBhvr>
                                        <p:cTn id="19" dur="500"/>
                                        <p:tgtEl>
                                          <p:spTgt spid="6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randombar(horizontal)">
                                      <p:cBhvr>
                                        <p:cTn id="31" dur="500"/>
                                        <p:tgtEl>
                                          <p:spTgt spid="75"/>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randombar(horizontal)">
                                      <p:cBhvr>
                                        <p:cTn id="35" dur="500"/>
                                        <p:tgtEl>
                                          <p:spTgt spid="6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randombar(horizontal)">
                                      <p:cBhvr>
                                        <p:cTn id="47" dur="500"/>
                                        <p:tgtEl>
                                          <p:spTgt spid="7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500"/>
                                        <p:tgtEl>
                                          <p:spTgt spid="67"/>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randombar(horizontal)">
                                      <p:cBhvr>
                                        <p:cTn id="59" dur="500"/>
                                        <p:tgtEl>
                                          <p:spTgt spid="56"/>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randombar(horizontal)">
                                      <p:cBhvr>
                                        <p:cTn id="63" dur="500"/>
                                        <p:tgtEl>
                                          <p:spTgt spid="80"/>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randombar(horizontal)">
                                      <p:cBhvr>
                                        <p:cTn id="67" dur="500"/>
                                        <p:tgtEl>
                                          <p:spTgt spid="69"/>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randombar(horizontal)">
                                      <p:cBhvr>
                                        <p:cTn id="75" dur="500"/>
                                        <p:tgtEl>
                                          <p:spTgt spid="59"/>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randombar(horizontal)">
                                      <p:cBhvr>
                                        <p:cTn id="79" dur="500"/>
                                        <p:tgtEl>
                                          <p:spTgt spid="94"/>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randombar(horizontal)">
                                      <p:cBhvr>
                                        <p:cTn id="83" dur="500"/>
                                        <p:tgtEl>
                                          <p:spTgt spid="71"/>
                                        </p:tgtEl>
                                      </p:cBhvr>
                                    </p:animEffect>
                                  </p:childTnLst>
                                </p:cTn>
                              </p:par>
                            </p:childTnLst>
                          </p:cTn>
                        </p:par>
                        <p:par>
                          <p:cTn id="84" fill="hold">
                            <p:stCondLst>
                              <p:cond delay="10000"/>
                            </p:stCondLst>
                            <p:childTnLst>
                              <p:par>
                                <p:cTn id="85" presetID="14" presetClass="entr" presetSubtype="10" fill="hold" grpId="0" nodeType="afterEffect" nodePh="1">
                                  <p:stCondLst>
                                    <p:cond delay="0"/>
                                  </p:stCondLst>
                                  <p:endCondLst>
                                    <p:cond evt="begin" delay="0">
                                      <p:tn val="85"/>
                                    </p:cond>
                                  </p:endCondLst>
                                  <p:childTnLst>
                                    <p:set>
                                      <p:cBhvr>
                                        <p:cTn id="86" dur="1" fill="hold">
                                          <p:stCondLst>
                                            <p:cond delay="0"/>
                                          </p:stCondLst>
                                        </p:cTn>
                                        <p:tgtEl>
                                          <p:spTgt spid="6"/>
                                        </p:tgtEl>
                                        <p:attrNameLst>
                                          <p:attrName>style.visibility</p:attrName>
                                        </p:attrNameLst>
                                      </p:cBhvr>
                                      <p:to>
                                        <p:strVal val="visible"/>
                                      </p:to>
                                    </p:set>
                                    <p:animEffect transition="in" filter="randombar(horizontal)">
                                      <p:cBhvr>
                                        <p:cTn id="87" dur="500"/>
                                        <p:tgtEl>
                                          <p:spTgt spid="6"/>
                                        </p:tgtEl>
                                      </p:cBhvr>
                                    </p:animEffect>
                                  </p:childTnLst>
                                </p:cTn>
                              </p:par>
                            </p:childTnLst>
                          </p:cTn>
                        </p:par>
                        <p:par>
                          <p:cTn id="88" fill="hold">
                            <p:stCondLst>
                              <p:cond delay="10500"/>
                            </p:stCondLst>
                            <p:childTnLst>
                              <p:par>
                                <p:cTn id="89" presetID="14" presetClass="entr" presetSubtype="10" fill="hold" grpId="0" nodeType="afterEffect" nodePh="1">
                                  <p:stCondLst>
                                    <p:cond delay="0"/>
                                  </p:stCondLst>
                                  <p:endCondLst>
                                    <p:cond evt="begin" delay="0">
                                      <p:tn val="89"/>
                                    </p:cond>
                                  </p:end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childTnLst>
                          </p:cTn>
                        </p:par>
                        <p:par>
                          <p:cTn id="92" fill="hold">
                            <p:stCondLst>
                              <p:cond delay="11000"/>
                            </p:stCondLst>
                            <p:childTnLst>
                              <p:par>
                                <p:cTn id="93" presetID="14" presetClass="entr" presetSubtype="10" fill="hold" grpId="0" nodeType="afterEffect" nodePh="1">
                                  <p:stCondLst>
                                    <p:cond delay="0"/>
                                  </p:stCondLst>
                                  <p:endCondLst>
                                    <p:cond evt="begin" delay="0">
                                      <p:tn val="93"/>
                                    </p:cond>
                                  </p:endCondLst>
                                  <p:childTnLst>
                                    <p:set>
                                      <p:cBhvr>
                                        <p:cTn id="94" dur="1" fill="hold">
                                          <p:stCondLst>
                                            <p:cond delay="0"/>
                                          </p:stCondLst>
                                        </p:cTn>
                                        <p:tgtEl>
                                          <p:spTgt spid="10"/>
                                        </p:tgtEl>
                                        <p:attrNameLst>
                                          <p:attrName>style.visibility</p:attrName>
                                        </p:attrNameLst>
                                      </p:cBhvr>
                                      <p:to>
                                        <p:strVal val="visible"/>
                                      </p:to>
                                    </p:set>
                                    <p:animEffect transition="in" filter="randombar(horizontal)">
                                      <p:cBhvr>
                                        <p:cTn id="95" dur="500"/>
                                        <p:tgtEl>
                                          <p:spTgt spid="10"/>
                                        </p:tgtEl>
                                      </p:cBhvr>
                                    </p:animEffect>
                                  </p:childTnLst>
                                </p:cTn>
                              </p:par>
                            </p:childTnLst>
                          </p:cTn>
                        </p:par>
                        <p:par>
                          <p:cTn id="96" fill="hold">
                            <p:stCondLst>
                              <p:cond delay="11500"/>
                            </p:stCondLst>
                            <p:childTnLst>
                              <p:par>
                                <p:cTn id="97" presetID="14" presetClass="entr" presetSubtype="10" fill="hold" grpId="0" nodeType="afterEffect" nodePh="1">
                                  <p:stCondLst>
                                    <p:cond delay="0"/>
                                  </p:stCondLst>
                                  <p:endCondLst>
                                    <p:cond evt="begin" delay="0">
                                      <p:tn val="97"/>
                                    </p:cond>
                                  </p:endCondLst>
                                  <p:childTnLst>
                                    <p:set>
                                      <p:cBhvr>
                                        <p:cTn id="98" dur="1" fill="hold">
                                          <p:stCondLst>
                                            <p:cond delay="0"/>
                                          </p:stCondLst>
                                        </p:cTn>
                                        <p:tgtEl>
                                          <p:spTgt spid="12"/>
                                        </p:tgtEl>
                                        <p:attrNameLst>
                                          <p:attrName>style.visibility</p:attrName>
                                        </p:attrNameLst>
                                      </p:cBhvr>
                                      <p:to>
                                        <p:strVal val="visible"/>
                                      </p:to>
                                    </p:set>
                                    <p:animEffect transition="in" filter="randombar(horizontal)">
                                      <p:cBhvr>
                                        <p:cTn id="99" dur="500"/>
                                        <p:tgtEl>
                                          <p:spTgt spid="12"/>
                                        </p:tgtEl>
                                      </p:cBhvr>
                                    </p:animEffect>
                                  </p:childTnLst>
                                </p:cTn>
                              </p:par>
                            </p:childTnLst>
                          </p:cTn>
                        </p:par>
                        <p:par>
                          <p:cTn id="100" fill="hold">
                            <p:stCondLst>
                              <p:cond delay="12000"/>
                            </p:stCondLst>
                            <p:childTnLst>
                              <p:par>
                                <p:cTn id="101" presetID="14" presetClass="entr" presetSubtype="10" fill="hold" grpId="0" nodeType="afterEffect" nodePh="1">
                                  <p:stCondLst>
                                    <p:cond delay="0"/>
                                  </p:stCondLst>
                                  <p:endCondLst>
                                    <p:cond evt="begin" delay="0">
                                      <p:tn val="101"/>
                                    </p:cond>
                                  </p:endCondLst>
                                  <p:childTnLst>
                                    <p:set>
                                      <p:cBhvr>
                                        <p:cTn id="102" dur="1" fill="hold">
                                          <p:stCondLst>
                                            <p:cond delay="0"/>
                                          </p:stCondLst>
                                        </p:cTn>
                                        <p:tgtEl>
                                          <p:spTgt spid="14"/>
                                        </p:tgtEl>
                                        <p:attrNameLst>
                                          <p:attrName>style.visibility</p:attrName>
                                        </p:attrNameLst>
                                      </p:cBhvr>
                                      <p:to>
                                        <p:strVal val="visible"/>
                                      </p:to>
                                    </p:set>
                                    <p:animEffect transition="in" filter="randombar(horizontal)">
                                      <p:cBhvr>
                                        <p:cTn id="103" dur="500"/>
                                        <p:tgtEl>
                                          <p:spTgt spid="14"/>
                                        </p:tgtEl>
                                      </p:cBhvr>
                                    </p:animEffect>
                                  </p:childTnLst>
                                </p:cTn>
                              </p:par>
                            </p:childTnLst>
                          </p:cTn>
                        </p:par>
                        <p:par>
                          <p:cTn id="104" fill="hold">
                            <p:stCondLst>
                              <p:cond delay="12500"/>
                            </p:stCondLst>
                            <p:childTnLst>
                              <p:par>
                                <p:cTn id="105" presetID="14" presetClass="entr" presetSubtype="10" fill="hold" grpId="0" nodeType="afterEffect" nodePh="1">
                                  <p:stCondLst>
                                    <p:cond delay="0"/>
                                  </p:stCondLst>
                                  <p:endCondLst>
                                    <p:cond evt="begin" delay="0">
                                      <p:tn val="105"/>
                                    </p:cond>
                                  </p:endCondLst>
                                  <p:childTnLst>
                                    <p:set>
                                      <p:cBhvr>
                                        <p:cTn id="106" dur="1" fill="hold">
                                          <p:stCondLst>
                                            <p:cond delay="0"/>
                                          </p:stCondLst>
                                        </p:cTn>
                                        <p:tgtEl>
                                          <p:spTgt spid="16"/>
                                        </p:tgtEl>
                                        <p:attrNameLst>
                                          <p:attrName>style.visibility</p:attrName>
                                        </p:attrNameLst>
                                      </p:cBhvr>
                                      <p:to>
                                        <p:strVal val="visible"/>
                                      </p:to>
                                    </p:set>
                                    <p:animEffect transition="in" filter="randombar(horizontal)">
                                      <p:cBhvr>
                                        <p:cTn id="107" dur="500"/>
                                        <p:tgtEl>
                                          <p:spTgt spid="16"/>
                                        </p:tgtEl>
                                      </p:cBhvr>
                                    </p:animEffect>
                                  </p:childTnLst>
                                </p:cTn>
                              </p:par>
                            </p:childTnLst>
                          </p:cTn>
                        </p:par>
                        <p:par>
                          <p:cTn id="108" fill="hold">
                            <p:stCondLst>
                              <p:cond delay="13000"/>
                            </p:stCondLst>
                            <p:childTnLst>
                              <p:par>
                                <p:cTn id="109" presetID="14" presetClass="entr" presetSubtype="10" fill="hold" grpId="0" nodeType="afterEffect" nodePh="1">
                                  <p:stCondLst>
                                    <p:cond delay="0"/>
                                  </p:stCondLst>
                                  <p:endCondLst>
                                    <p:cond evt="begin" delay="0">
                                      <p:tn val="109"/>
                                    </p:cond>
                                  </p:endCondLst>
                                  <p:childTnLst>
                                    <p:set>
                                      <p:cBhvr>
                                        <p:cTn id="110" dur="1" fill="hold">
                                          <p:stCondLst>
                                            <p:cond delay="0"/>
                                          </p:stCondLst>
                                        </p:cTn>
                                        <p:tgtEl>
                                          <p:spTgt spid="18"/>
                                        </p:tgtEl>
                                        <p:attrNameLst>
                                          <p:attrName>style.visibility</p:attrName>
                                        </p:attrNameLst>
                                      </p:cBhvr>
                                      <p:to>
                                        <p:strVal val="visible"/>
                                      </p:to>
                                    </p:set>
                                    <p:animEffect transition="in" filter="randombar(horizontal)">
                                      <p:cBhvr>
                                        <p:cTn id="111" dur="500"/>
                                        <p:tgtEl>
                                          <p:spTgt spid="18"/>
                                        </p:tgtEl>
                                      </p:cBhvr>
                                    </p:animEffect>
                                  </p:childTnLst>
                                </p:cTn>
                              </p:par>
                            </p:childTnLst>
                          </p:cTn>
                        </p:par>
                        <p:par>
                          <p:cTn id="112" fill="hold">
                            <p:stCondLst>
                              <p:cond delay="13500"/>
                            </p:stCondLst>
                            <p:childTnLst>
                              <p:par>
                                <p:cTn id="113" presetID="14" presetClass="entr" presetSubtype="10" fill="hold" grpId="0" nodeType="afterEffect" nodePh="1">
                                  <p:stCondLst>
                                    <p:cond delay="0"/>
                                  </p:stCondLst>
                                  <p:endCondLst>
                                    <p:cond evt="begin" delay="0">
                                      <p:tn val="113"/>
                                    </p:cond>
                                  </p:endCondLst>
                                  <p:childTnLst>
                                    <p:set>
                                      <p:cBhvr>
                                        <p:cTn id="114" dur="1" fill="hold">
                                          <p:stCondLst>
                                            <p:cond delay="0"/>
                                          </p:stCondLst>
                                        </p:cTn>
                                        <p:tgtEl>
                                          <p:spTgt spid="20"/>
                                        </p:tgtEl>
                                        <p:attrNameLst>
                                          <p:attrName>style.visibility</p:attrName>
                                        </p:attrNameLst>
                                      </p:cBhvr>
                                      <p:to>
                                        <p:strVal val="visible"/>
                                      </p:to>
                                    </p:set>
                                    <p:animEffect transition="in" filter="randombar(horizontal)">
                                      <p:cBhvr>
                                        <p:cTn id="115" dur="500"/>
                                        <p:tgtEl>
                                          <p:spTgt spid="20"/>
                                        </p:tgtEl>
                                      </p:cBhvr>
                                    </p:animEffect>
                                  </p:childTnLst>
                                </p:cTn>
                              </p:par>
                            </p:childTnLst>
                          </p:cTn>
                        </p:par>
                        <p:par>
                          <p:cTn id="116" fill="hold">
                            <p:stCondLst>
                              <p:cond delay="14000"/>
                            </p:stCondLst>
                            <p:childTnLst>
                              <p:par>
                                <p:cTn id="117" presetID="14" presetClass="entr" presetSubtype="10" fill="hold" grpId="0" nodeType="afterEffect" nodePh="1">
                                  <p:stCondLst>
                                    <p:cond delay="0"/>
                                  </p:stCondLst>
                                  <p:endCondLst>
                                    <p:cond evt="begin" delay="0">
                                      <p:tn val="117"/>
                                    </p:cond>
                                  </p:endCondLst>
                                  <p:childTnLst>
                                    <p:set>
                                      <p:cBhvr>
                                        <p:cTn id="118" dur="1" fill="hold">
                                          <p:stCondLst>
                                            <p:cond delay="0"/>
                                          </p:stCondLst>
                                        </p:cTn>
                                        <p:tgtEl>
                                          <p:spTgt spid="22"/>
                                        </p:tgtEl>
                                        <p:attrNameLst>
                                          <p:attrName>style.visibility</p:attrName>
                                        </p:attrNameLst>
                                      </p:cBhvr>
                                      <p:to>
                                        <p:strVal val="visible"/>
                                      </p:to>
                                    </p:set>
                                    <p:animEffect transition="in" filter="randombar(horizontal)">
                                      <p:cBhvr>
                                        <p:cTn id="119" dur="500"/>
                                        <p:tgtEl>
                                          <p:spTgt spid="22"/>
                                        </p:tgtEl>
                                      </p:cBhvr>
                                    </p:animEffect>
                                  </p:childTnLst>
                                </p:cTn>
                              </p:par>
                            </p:childTnLst>
                          </p:cTn>
                        </p:par>
                        <p:par>
                          <p:cTn id="120" fill="hold">
                            <p:stCondLst>
                              <p:cond delay="14500"/>
                            </p:stCondLst>
                            <p:childTnLst>
                              <p:par>
                                <p:cTn id="121" presetID="14" presetClass="entr" presetSubtype="10" fill="hold" grpId="0" nodeType="afterEffect" nodePh="1">
                                  <p:stCondLst>
                                    <p:cond delay="0"/>
                                  </p:stCondLst>
                                  <p:endCondLst>
                                    <p:cond evt="begin" delay="0">
                                      <p:tn val="121"/>
                                    </p:cond>
                                  </p:endCondLst>
                                  <p:childTnLst>
                                    <p:set>
                                      <p:cBhvr>
                                        <p:cTn id="122" dur="1" fill="hold">
                                          <p:stCondLst>
                                            <p:cond delay="0"/>
                                          </p:stCondLst>
                                        </p:cTn>
                                        <p:tgtEl>
                                          <p:spTgt spid="24"/>
                                        </p:tgtEl>
                                        <p:attrNameLst>
                                          <p:attrName>style.visibility</p:attrName>
                                        </p:attrNameLst>
                                      </p:cBhvr>
                                      <p:to>
                                        <p:strVal val="visible"/>
                                      </p:to>
                                    </p:set>
                                    <p:animEffect transition="in" filter="randombar(horizontal)">
                                      <p:cBhvr>
                                        <p:cTn id="123" dur="500"/>
                                        <p:tgtEl>
                                          <p:spTgt spid="24"/>
                                        </p:tgtEl>
                                      </p:cBhvr>
                                    </p:animEffect>
                                  </p:childTnLst>
                                </p:cTn>
                              </p:par>
                            </p:childTnLst>
                          </p:cTn>
                        </p:par>
                        <p:par>
                          <p:cTn id="124" fill="hold">
                            <p:stCondLst>
                              <p:cond delay="15000"/>
                            </p:stCondLst>
                            <p:childTnLst>
                              <p:par>
                                <p:cTn id="125" presetID="14" presetClass="entr" presetSubtype="10" fill="hold" grpId="0" nodeType="afterEffect" nodePh="1">
                                  <p:stCondLst>
                                    <p:cond delay="0"/>
                                  </p:stCondLst>
                                  <p:endCondLst>
                                    <p:cond evt="begin" delay="0">
                                      <p:tn val="125"/>
                                    </p:cond>
                                  </p:endCondLst>
                                  <p:childTnLst>
                                    <p:set>
                                      <p:cBhvr>
                                        <p:cTn id="126" dur="1" fill="hold">
                                          <p:stCondLst>
                                            <p:cond delay="0"/>
                                          </p:stCondLst>
                                        </p:cTn>
                                        <p:tgtEl>
                                          <p:spTgt spid="26"/>
                                        </p:tgtEl>
                                        <p:attrNameLst>
                                          <p:attrName>style.visibility</p:attrName>
                                        </p:attrNameLst>
                                      </p:cBhvr>
                                      <p:to>
                                        <p:strVal val="visible"/>
                                      </p:to>
                                    </p:set>
                                    <p:animEffect transition="in" filter="randombar(horizontal)">
                                      <p:cBhvr>
                                        <p:cTn id="127" dur="500"/>
                                        <p:tgtEl>
                                          <p:spTgt spid="26"/>
                                        </p:tgtEl>
                                      </p:cBhvr>
                                    </p:animEffect>
                                  </p:childTnLst>
                                </p:cTn>
                              </p:par>
                            </p:childTnLst>
                          </p:cTn>
                        </p:par>
                        <p:par>
                          <p:cTn id="128" fill="hold">
                            <p:stCondLst>
                              <p:cond delay="15500"/>
                            </p:stCondLst>
                            <p:childTnLst>
                              <p:par>
                                <p:cTn id="129" presetID="14" presetClass="entr" presetSubtype="10" fill="hold" grpId="0" nodeType="afterEffect" nodePh="1">
                                  <p:stCondLst>
                                    <p:cond delay="0"/>
                                  </p:stCondLst>
                                  <p:endCondLst>
                                    <p:cond evt="begin" delay="0">
                                      <p:tn val="129"/>
                                    </p:cond>
                                  </p:endCondLst>
                                  <p:childTnLst>
                                    <p:set>
                                      <p:cBhvr>
                                        <p:cTn id="130" dur="1" fill="hold">
                                          <p:stCondLst>
                                            <p:cond delay="0"/>
                                          </p:stCondLst>
                                        </p:cTn>
                                        <p:tgtEl>
                                          <p:spTgt spid="28"/>
                                        </p:tgtEl>
                                        <p:attrNameLst>
                                          <p:attrName>style.visibility</p:attrName>
                                        </p:attrNameLst>
                                      </p:cBhvr>
                                      <p:to>
                                        <p:strVal val="visible"/>
                                      </p:to>
                                    </p:set>
                                    <p:animEffect transition="in" filter="randombar(horizontal)">
                                      <p:cBhvr>
                                        <p:cTn id="131" dur="500"/>
                                        <p:tgtEl>
                                          <p:spTgt spid="28"/>
                                        </p:tgtEl>
                                      </p:cBhvr>
                                    </p:animEffect>
                                  </p:childTnLst>
                                </p:cTn>
                              </p:par>
                            </p:childTnLst>
                          </p:cTn>
                        </p:par>
                        <p:par>
                          <p:cTn id="132" fill="hold">
                            <p:stCondLst>
                              <p:cond delay="16000"/>
                            </p:stCondLst>
                            <p:childTnLst>
                              <p:par>
                                <p:cTn id="133" presetID="14" presetClass="entr" presetSubtype="10" fill="hold" grpId="0" nodeType="afterEffect" nodePh="1">
                                  <p:stCondLst>
                                    <p:cond delay="0"/>
                                  </p:stCondLst>
                                  <p:endCondLst>
                                    <p:cond evt="begin" delay="0">
                                      <p:tn val="133"/>
                                    </p:cond>
                                  </p:endCondLst>
                                  <p:childTnLst>
                                    <p:set>
                                      <p:cBhvr>
                                        <p:cTn id="134" dur="1" fill="hold">
                                          <p:stCondLst>
                                            <p:cond delay="0"/>
                                          </p:stCondLst>
                                        </p:cTn>
                                        <p:tgtEl>
                                          <p:spTgt spid="30"/>
                                        </p:tgtEl>
                                        <p:attrNameLst>
                                          <p:attrName>style.visibility</p:attrName>
                                        </p:attrNameLst>
                                      </p:cBhvr>
                                      <p:to>
                                        <p:strVal val="visible"/>
                                      </p:to>
                                    </p:set>
                                    <p:animEffect transition="in" filter="randombar(horizontal)">
                                      <p:cBhvr>
                                        <p:cTn id="135" dur="500"/>
                                        <p:tgtEl>
                                          <p:spTgt spid="30"/>
                                        </p:tgtEl>
                                      </p:cBhvr>
                                    </p:animEffect>
                                  </p:childTnLst>
                                </p:cTn>
                              </p:par>
                            </p:childTnLst>
                          </p:cTn>
                        </p:par>
                        <p:par>
                          <p:cTn id="136" fill="hold">
                            <p:stCondLst>
                              <p:cond delay="16500"/>
                            </p:stCondLst>
                            <p:childTnLst>
                              <p:par>
                                <p:cTn id="137" presetID="14" presetClass="entr" presetSubtype="10" fill="hold" grpId="0" nodeType="afterEffect" nodePh="1">
                                  <p:stCondLst>
                                    <p:cond delay="0"/>
                                  </p:stCondLst>
                                  <p:endCondLst>
                                    <p:cond evt="begin" delay="0">
                                      <p:tn val="137"/>
                                    </p:cond>
                                  </p:endCondLst>
                                  <p:childTnLst>
                                    <p:set>
                                      <p:cBhvr>
                                        <p:cTn id="138" dur="1" fill="hold">
                                          <p:stCondLst>
                                            <p:cond delay="0"/>
                                          </p:stCondLst>
                                        </p:cTn>
                                        <p:tgtEl>
                                          <p:spTgt spid="32"/>
                                        </p:tgtEl>
                                        <p:attrNameLst>
                                          <p:attrName>style.visibility</p:attrName>
                                        </p:attrNameLst>
                                      </p:cBhvr>
                                      <p:to>
                                        <p:strVal val="visible"/>
                                      </p:to>
                                    </p:set>
                                    <p:animEffect transition="in" filter="randombar(horizontal)">
                                      <p:cBhvr>
                                        <p:cTn id="139" dur="500"/>
                                        <p:tgtEl>
                                          <p:spTgt spid="32"/>
                                        </p:tgtEl>
                                      </p:cBhvr>
                                    </p:animEffect>
                                  </p:childTnLst>
                                </p:cTn>
                              </p:par>
                            </p:childTnLst>
                          </p:cTn>
                        </p:par>
                        <p:par>
                          <p:cTn id="140" fill="hold">
                            <p:stCondLst>
                              <p:cond delay="17000"/>
                            </p:stCondLst>
                            <p:childTnLst>
                              <p:par>
                                <p:cTn id="141" presetID="14" presetClass="entr" presetSubtype="10" fill="hold" grpId="0" nodeType="afterEffect" nodePh="1">
                                  <p:stCondLst>
                                    <p:cond delay="0"/>
                                  </p:stCondLst>
                                  <p:endCondLst>
                                    <p:cond evt="begin" delay="0">
                                      <p:tn val="141"/>
                                    </p:cond>
                                  </p:endCondLst>
                                  <p:childTnLst>
                                    <p:set>
                                      <p:cBhvr>
                                        <p:cTn id="142" dur="1" fill="hold">
                                          <p:stCondLst>
                                            <p:cond delay="0"/>
                                          </p:stCondLst>
                                        </p:cTn>
                                        <p:tgtEl>
                                          <p:spTgt spid="34"/>
                                        </p:tgtEl>
                                        <p:attrNameLst>
                                          <p:attrName>style.visibility</p:attrName>
                                        </p:attrNameLst>
                                      </p:cBhvr>
                                      <p:to>
                                        <p:strVal val="visible"/>
                                      </p:to>
                                    </p:set>
                                    <p:animEffect transition="in" filter="randombar(horizontal)">
                                      <p:cBhvr>
                                        <p:cTn id="143" dur="500"/>
                                        <p:tgtEl>
                                          <p:spTgt spid="34"/>
                                        </p:tgtEl>
                                      </p:cBhvr>
                                    </p:animEffect>
                                  </p:childTnLst>
                                </p:cTn>
                              </p:par>
                            </p:childTnLst>
                          </p:cTn>
                        </p:par>
                        <p:par>
                          <p:cTn id="144" fill="hold">
                            <p:stCondLst>
                              <p:cond delay="17500"/>
                            </p:stCondLst>
                            <p:childTnLst>
                              <p:par>
                                <p:cTn id="145" presetID="14" presetClass="entr" presetSubtype="10" fill="hold" nodeType="after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randombar(horizontal)">
                                      <p:cBhvr>
                                        <p:cTn id="147" dur="500"/>
                                        <p:tgtEl>
                                          <p:spTgt spid="95"/>
                                        </p:tgtEl>
                                      </p:cBhvr>
                                    </p:animEffect>
                                  </p:childTnLst>
                                </p:cTn>
                              </p:par>
                            </p:childTnLst>
                          </p:cTn>
                        </p:par>
                        <p:par>
                          <p:cTn id="148" fill="hold">
                            <p:stCondLst>
                              <p:cond delay="18000"/>
                            </p:stCondLst>
                            <p:childTnLst>
                              <p:par>
                                <p:cTn id="149" presetID="14" presetClass="entr" presetSubtype="10"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Effect transition="in" filter="randombar(horizontal)">
                                      <p:cBhvr>
                                        <p:cTn id="15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30" grpId="0"/>
      <p:bldP spid="32" grpId="0"/>
      <p:bldP spid="34" grpId="0"/>
      <p:bldP spid="63" grpId="0"/>
      <p:bldP spid="65" grpId="0"/>
      <p:bldP spid="67" grpId="0"/>
      <p:bldP spid="69" grpId="0"/>
      <p:bldP spid="71" grpId="0"/>
      <p:bldP spid="94"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40221" y="2077501"/>
            <a:ext cx="9463736" cy="151079"/>
            <a:chOff x="1282566" y="1021209"/>
            <a:chExt cx="9463736" cy="151079"/>
          </a:xfrm>
        </p:grpSpPr>
        <p:cxnSp>
          <p:nvCxnSpPr>
            <p:cNvPr id="4" name="Straight Connector 3"/>
            <p:cNvCxnSpPr/>
            <p:nvPr/>
          </p:nvCxnSpPr>
          <p:spPr>
            <a:xfrm>
              <a:off x="1429555" y="1094704"/>
              <a:ext cx="916975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99313" y="1021209"/>
              <a:ext cx="146989" cy="1469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Oval 5"/>
            <p:cNvSpPr/>
            <p:nvPr/>
          </p:nvSpPr>
          <p:spPr>
            <a:xfrm>
              <a:off x="1282566" y="1025299"/>
              <a:ext cx="146989" cy="14698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6"/>
          <p:cNvGrpSpPr/>
          <p:nvPr/>
        </p:nvGrpSpPr>
        <p:grpSpPr>
          <a:xfrm>
            <a:off x="2127921" y="2102677"/>
            <a:ext cx="1335315" cy="1630139"/>
            <a:chOff x="1712687" y="1046386"/>
            <a:chExt cx="1335314" cy="1630139"/>
          </a:xfrm>
        </p:grpSpPr>
        <p:sp>
          <p:nvSpPr>
            <p:cNvPr id="8" name="Rounded Rectangle 11"/>
            <p:cNvSpPr/>
            <p:nvPr/>
          </p:nvSpPr>
          <p:spPr>
            <a:xfrm>
              <a:off x="1712687" y="2467429"/>
              <a:ext cx="1335314" cy="20909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9" name="Straight Connector 8"/>
            <p:cNvCxnSpPr>
              <a:endCxn id="8" idx="0"/>
            </p:cNvCxnSpPr>
            <p:nvPr/>
          </p:nvCxnSpPr>
          <p:spPr>
            <a:xfrm>
              <a:off x="2380344" y="1094704"/>
              <a:ext cx="0" cy="13727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332027" y="1046386"/>
              <a:ext cx="96634" cy="96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Group 10"/>
          <p:cNvGrpSpPr/>
          <p:nvPr/>
        </p:nvGrpSpPr>
        <p:grpSpPr>
          <a:xfrm>
            <a:off x="3806765" y="2102677"/>
            <a:ext cx="1335315" cy="1630139"/>
            <a:chOff x="1712687" y="1046386"/>
            <a:chExt cx="1335314" cy="1630139"/>
          </a:xfrm>
        </p:grpSpPr>
        <p:sp>
          <p:nvSpPr>
            <p:cNvPr id="12" name="Rounded Rectangle 29"/>
            <p:cNvSpPr/>
            <p:nvPr/>
          </p:nvSpPr>
          <p:spPr>
            <a:xfrm>
              <a:off x="1712687" y="2467429"/>
              <a:ext cx="1335314" cy="209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3" name="Straight Connector 12"/>
            <p:cNvCxnSpPr>
              <a:endCxn id="12" idx="0"/>
            </p:cNvCxnSpPr>
            <p:nvPr/>
          </p:nvCxnSpPr>
          <p:spPr>
            <a:xfrm>
              <a:off x="2380344" y="1094704"/>
              <a:ext cx="0" cy="137272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332027" y="1046386"/>
              <a:ext cx="96634" cy="966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Group 14"/>
          <p:cNvGrpSpPr/>
          <p:nvPr/>
        </p:nvGrpSpPr>
        <p:grpSpPr>
          <a:xfrm>
            <a:off x="5485609" y="2102677"/>
            <a:ext cx="1335315" cy="1630139"/>
            <a:chOff x="1712687" y="1046386"/>
            <a:chExt cx="1335314" cy="1630139"/>
          </a:xfrm>
        </p:grpSpPr>
        <p:sp>
          <p:nvSpPr>
            <p:cNvPr id="16" name="Rounded Rectangle 33"/>
            <p:cNvSpPr/>
            <p:nvPr/>
          </p:nvSpPr>
          <p:spPr>
            <a:xfrm>
              <a:off x="1712687" y="2467429"/>
              <a:ext cx="1335314" cy="209096"/>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7" name="Straight Connector 16"/>
            <p:cNvCxnSpPr>
              <a:endCxn id="16" idx="0"/>
            </p:cNvCxnSpPr>
            <p:nvPr/>
          </p:nvCxnSpPr>
          <p:spPr>
            <a:xfrm>
              <a:off x="2380344" y="1094704"/>
              <a:ext cx="0" cy="13727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32027" y="1046386"/>
              <a:ext cx="96634" cy="966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Group 18"/>
          <p:cNvGrpSpPr/>
          <p:nvPr/>
        </p:nvGrpSpPr>
        <p:grpSpPr>
          <a:xfrm>
            <a:off x="7164453" y="2100058"/>
            <a:ext cx="1335315" cy="1632759"/>
            <a:chOff x="1712687" y="1046386"/>
            <a:chExt cx="1335314" cy="1632758"/>
          </a:xfrm>
        </p:grpSpPr>
        <p:sp>
          <p:nvSpPr>
            <p:cNvPr id="20" name="Rounded Rectangle 37"/>
            <p:cNvSpPr/>
            <p:nvPr/>
          </p:nvSpPr>
          <p:spPr>
            <a:xfrm>
              <a:off x="1712687" y="2467429"/>
              <a:ext cx="1335314" cy="21171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21" name="Straight Connector 20"/>
            <p:cNvCxnSpPr>
              <a:endCxn id="20" idx="0"/>
            </p:cNvCxnSpPr>
            <p:nvPr/>
          </p:nvCxnSpPr>
          <p:spPr>
            <a:xfrm>
              <a:off x="2380344" y="1094704"/>
              <a:ext cx="0" cy="137272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332027" y="1046386"/>
              <a:ext cx="96634" cy="966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3" name="Group 22"/>
          <p:cNvGrpSpPr/>
          <p:nvPr/>
        </p:nvGrpSpPr>
        <p:grpSpPr>
          <a:xfrm>
            <a:off x="8843297" y="2100058"/>
            <a:ext cx="1335315" cy="1632759"/>
            <a:chOff x="1712687" y="1046386"/>
            <a:chExt cx="1335314" cy="1632758"/>
          </a:xfrm>
        </p:grpSpPr>
        <p:sp>
          <p:nvSpPr>
            <p:cNvPr id="24" name="Rounded Rectangle 41"/>
            <p:cNvSpPr/>
            <p:nvPr/>
          </p:nvSpPr>
          <p:spPr>
            <a:xfrm>
              <a:off x="1712687" y="2467429"/>
              <a:ext cx="1335314" cy="21171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25" name="Straight Connector 24"/>
            <p:cNvCxnSpPr>
              <a:endCxn id="24" idx="0"/>
            </p:cNvCxnSpPr>
            <p:nvPr/>
          </p:nvCxnSpPr>
          <p:spPr>
            <a:xfrm>
              <a:off x="2380344" y="1094704"/>
              <a:ext cx="0" cy="137272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332027" y="1046386"/>
              <a:ext cx="96634" cy="96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7" name="Rectangle 26"/>
          <p:cNvSpPr/>
          <p:nvPr/>
        </p:nvSpPr>
        <p:spPr>
          <a:xfrm>
            <a:off x="2150209" y="3777405"/>
            <a:ext cx="1290739" cy="507831"/>
          </a:xfrm>
          <a:prstGeom prst="rect">
            <a:avLst/>
          </a:prstGeom>
        </p:spPr>
        <p:txBody>
          <a:bodyPr wrap="none">
            <a:spAutoFit/>
          </a:bodyPr>
          <a:lstStyle/>
          <a:p>
            <a:pPr algn="ctr"/>
            <a:r>
              <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Correct Relations</a:t>
            </a:r>
            <a:endPar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GB"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With Clients</a:t>
            </a:r>
            <a:endParaRPr lang="en-IN"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Rectangle 27"/>
          <p:cNvSpPr/>
          <p:nvPr/>
        </p:nvSpPr>
        <p:spPr>
          <a:xfrm>
            <a:off x="3864151" y="3746625"/>
            <a:ext cx="1359668" cy="523220"/>
          </a:xfrm>
          <a:prstGeom prst="rect">
            <a:avLst/>
          </a:prstGeom>
        </p:spPr>
        <p:txBody>
          <a:bodyPr wrap="none">
            <a:spAutoFit/>
          </a:bodyPr>
          <a:lstStyle/>
          <a:p>
            <a:pPr algn="ctr"/>
            <a:r>
              <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Professional</a:t>
            </a:r>
            <a:r>
              <a:rPr lang="en-IN" sz="12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endParaRPr lang="en-IN" sz="12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Competence</a:t>
            </a:r>
            <a:endParaRPr lang="en-IN"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Rectangle 28"/>
          <p:cNvSpPr/>
          <p:nvPr/>
        </p:nvSpPr>
        <p:spPr>
          <a:xfrm>
            <a:off x="7231428" y="3792793"/>
            <a:ext cx="1467069" cy="507831"/>
          </a:xfrm>
          <a:prstGeom prst="rect">
            <a:avLst/>
          </a:prstGeom>
        </p:spPr>
        <p:txBody>
          <a:bodyPr wrap="none">
            <a:spAutoFit/>
          </a:bodyPr>
          <a:lstStyle/>
          <a:p>
            <a:pPr algn="ctr"/>
            <a:r>
              <a:rPr lang="en-GB"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Employee</a:t>
            </a:r>
            <a:endPar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Responsibility</a:t>
            </a:r>
            <a:endParaRPr lang="en-IN"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Rectangle 29"/>
          <p:cNvSpPr/>
          <p:nvPr/>
        </p:nvSpPr>
        <p:spPr>
          <a:xfrm>
            <a:off x="8964324" y="3777405"/>
            <a:ext cx="1188147" cy="507831"/>
          </a:xfrm>
          <a:prstGeom prst="rect">
            <a:avLst/>
          </a:prstGeom>
        </p:spPr>
        <p:txBody>
          <a:bodyPr wrap="none">
            <a:spAutoFit/>
          </a:bodyPr>
          <a:lstStyle/>
          <a:p>
            <a:pPr algn="ctr"/>
            <a:r>
              <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Sake of </a:t>
            </a:r>
            <a:endPar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Impartiality</a:t>
            </a:r>
            <a:endParaRPr lang="en-IN"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Rectangle 30"/>
          <p:cNvSpPr/>
          <p:nvPr/>
        </p:nvSpPr>
        <p:spPr>
          <a:xfrm>
            <a:off x="5441118" y="3777405"/>
            <a:ext cx="1531188" cy="507831"/>
          </a:xfrm>
          <a:prstGeom prst="rect">
            <a:avLst/>
          </a:prstGeom>
        </p:spPr>
        <p:txBody>
          <a:bodyPr wrap="none">
            <a:spAutoFit/>
          </a:bodyPr>
          <a:lstStyle/>
          <a:p>
            <a:pPr algn="ctr"/>
            <a:r>
              <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Relation with </a:t>
            </a:r>
            <a:endParaRPr lang="en-IN" sz="1100"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IN"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Staff Members</a:t>
            </a:r>
            <a:endParaRPr lang="en-IN" sz="1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Rectangle 32"/>
          <p:cNvSpPr/>
          <p:nvPr/>
        </p:nvSpPr>
        <p:spPr>
          <a:xfrm>
            <a:off x="2003589" y="4377557"/>
            <a:ext cx="1487347" cy="507831"/>
          </a:xfrm>
          <a:prstGeom prst="rect">
            <a:avLst/>
          </a:prstGeom>
        </p:spPr>
        <p:txBody>
          <a:bodyPr wrap="square">
            <a:spAutoFit/>
          </a:bodyPr>
          <a:lstStyle/>
          <a:p>
            <a:pPr algn="ctr"/>
            <a:r>
              <a:rPr lang="zh-CN" altLang="en-US" sz="9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9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Rectangle 33"/>
          <p:cNvSpPr/>
          <p:nvPr/>
        </p:nvSpPr>
        <p:spPr>
          <a:xfrm>
            <a:off x="3806767" y="4377557"/>
            <a:ext cx="1487347" cy="507831"/>
          </a:xfrm>
          <a:prstGeom prst="rect">
            <a:avLst/>
          </a:prstGeom>
        </p:spPr>
        <p:txBody>
          <a:bodyPr wrap="square">
            <a:spAutoFit/>
          </a:bodyPr>
          <a:lstStyle/>
          <a:p>
            <a:pPr algn="ctr"/>
            <a:r>
              <a:rPr lang="zh-CN" altLang="en-US" sz="9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9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 name="Rectangle 34"/>
          <p:cNvSpPr/>
          <p:nvPr/>
        </p:nvSpPr>
        <p:spPr>
          <a:xfrm>
            <a:off x="5481621" y="4377557"/>
            <a:ext cx="1487347" cy="507831"/>
          </a:xfrm>
          <a:prstGeom prst="rect">
            <a:avLst/>
          </a:prstGeom>
        </p:spPr>
        <p:txBody>
          <a:bodyPr wrap="square">
            <a:spAutoFit/>
          </a:bodyPr>
          <a:lstStyle/>
          <a:p>
            <a:pPr algn="ctr"/>
            <a:r>
              <a:rPr lang="zh-CN" altLang="en-US" sz="9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9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Rectangle 35"/>
          <p:cNvSpPr/>
          <p:nvPr/>
        </p:nvSpPr>
        <p:spPr>
          <a:xfrm>
            <a:off x="7218364" y="4377557"/>
            <a:ext cx="1487347" cy="507831"/>
          </a:xfrm>
          <a:prstGeom prst="rect">
            <a:avLst/>
          </a:prstGeom>
        </p:spPr>
        <p:txBody>
          <a:bodyPr wrap="square">
            <a:spAutoFit/>
          </a:bodyPr>
          <a:lstStyle/>
          <a:p>
            <a:pPr algn="ctr"/>
            <a:r>
              <a:rPr lang="zh-CN" altLang="en-US" sz="9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9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Rectangle 36"/>
          <p:cNvSpPr/>
          <p:nvPr/>
        </p:nvSpPr>
        <p:spPr>
          <a:xfrm>
            <a:off x="8843297" y="4377557"/>
            <a:ext cx="1487347" cy="507831"/>
          </a:xfrm>
          <a:prstGeom prst="rect">
            <a:avLst/>
          </a:prstGeom>
        </p:spPr>
        <p:txBody>
          <a:bodyPr wrap="square">
            <a:spAutoFit/>
          </a:bodyPr>
          <a:lstStyle/>
          <a:p>
            <a:pPr algn="ctr"/>
            <a:r>
              <a:rPr lang="zh-CN" altLang="en-US" sz="9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9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0" name="组合 39"/>
          <p:cNvGrpSpPr/>
          <p:nvPr/>
        </p:nvGrpSpPr>
        <p:grpSpPr>
          <a:xfrm>
            <a:off x="0" y="212725"/>
            <a:ext cx="809625" cy="565150"/>
            <a:chOff x="0" y="212725"/>
            <a:chExt cx="809625" cy="565150"/>
          </a:xfrm>
        </p:grpSpPr>
        <p:sp>
          <p:nvSpPr>
            <p:cNvPr id="41" name="矩形 4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42" name="组合 41"/>
            <p:cNvGrpSpPr/>
            <p:nvPr/>
          </p:nvGrpSpPr>
          <p:grpSpPr>
            <a:xfrm>
              <a:off x="245745" y="213360"/>
              <a:ext cx="563880" cy="563880"/>
              <a:chOff x="276225" y="213360"/>
              <a:chExt cx="563880" cy="563880"/>
            </a:xfrm>
            <a:solidFill>
              <a:schemeClr val="accent2"/>
            </a:solidFill>
          </p:grpSpPr>
          <p:sp>
            <p:nvSpPr>
              <p:cNvPr id="43" name="矩形 4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44" name="椭圆 4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45" name="文本框 4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500"/>
                                        <p:tgtEl>
                                          <p:spTgt spid="37"/>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randombar(horizontal)">
                                      <p:cBhvr>
                                        <p:cTn id="71" dur="500"/>
                                        <p:tgtEl>
                                          <p:spTgt spid="40"/>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randombar(horizont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3" grpId="0"/>
      <p:bldP spid="34" grpId="0"/>
      <p:bldP spid="35" grpId="0"/>
      <p:bldP spid="36" grpId="0"/>
      <p:bldP spid="37"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15" name="矩形 14"/>
          <p:cNvSpPr/>
          <p:nvPr/>
        </p:nvSpPr>
        <p:spPr>
          <a:xfrm>
            <a:off x="-15744" y="0"/>
            <a:ext cx="12207744" cy="6858000"/>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a:off x="1007088" y="1475943"/>
            <a:ext cx="3230132" cy="201121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a:off x="4541175" y="1472250"/>
            <a:ext cx="3230132" cy="201121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a:off x="8075262" y="1472250"/>
            <a:ext cx="3230132" cy="201121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TextBox 13"/>
          <p:cNvSpPr txBox="1"/>
          <p:nvPr/>
        </p:nvSpPr>
        <p:spPr>
          <a:xfrm>
            <a:off x="995549" y="4050209"/>
            <a:ext cx="3245309" cy="476944"/>
          </a:xfrm>
          <a:prstGeom prst="rect">
            <a:avLst/>
          </a:prstGeom>
          <a:noFill/>
        </p:spPr>
        <p:txBody>
          <a:bodyPr wrap="square" rtlCol="0">
            <a:spAutoFit/>
          </a:bodyPr>
          <a:lstStyle/>
          <a:p>
            <a:pPr algn="ctr" defTabSz="913765"/>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r>
              <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 </a:t>
            </a:r>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a:t>
            </a:r>
            <a:endPar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5" name="Rectangle 14"/>
          <p:cNvSpPr/>
          <p:nvPr/>
        </p:nvSpPr>
        <p:spPr>
          <a:xfrm>
            <a:off x="2038694" y="3769581"/>
            <a:ext cx="1159024" cy="338476"/>
          </a:xfrm>
          <a:prstGeom prst="rect">
            <a:avLst/>
          </a:prstGeom>
        </p:spPr>
        <p:txBody>
          <a:bodyPr wrap="none">
            <a:spAutoFit/>
          </a:bodyPr>
          <a:lstStyle/>
          <a:p>
            <a:pPr algn="ctr" defTabSz="913765"/>
            <a:r>
              <a:rPr lang="zh-CN" altLang="en-US"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输入文字</a:t>
            </a:r>
            <a:endParaRPr lang="en-US"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6" name="TextBox 15"/>
          <p:cNvSpPr txBox="1"/>
          <p:nvPr/>
        </p:nvSpPr>
        <p:spPr>
          <a:xfrm>
            <a:off x="4508645" y="4050209"/>
            <a:ext cx="3245309" cy="476944"/>
          </a:xfrm>
          <a:prstGeom prst="rect">
            <a:avLst/>
          </a:prstGeom>
          <a:noFill/>
        </p:spPr>
        <p:txBody>
          <a:bodyPr wrap="square" rtlCol="0">
            <a:spAutoFit/>
          </a:bodyPr>
          <a:lstStyle/>
          <a:p>
            <a:pPr algn="ctr" defTabSz="913765"/>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r>
              <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 </a:t>
            </a:r>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a:t>
            </a:r>
            <a:endPar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7" name="Rectangle 16"/>
          <p:cNvSpPr/>
          <p:nvPr/>
        </p:nvSpPr>
        <p:spPr>
          <a:xfrm>
            <a:off x="5551793" y="3769581"/>
            <a:ext cx="1159024" cy="338476"/>
          </a:xfrm>
          <a:prstGeom prst="rect">
            <a:avLst/>
          </a:prstGeom>
        </p:spPr>
        <p:txBody>
          <a:bodyPr wrap="none">
            <a:spAutoFit/>
          </a:bodyPr>
          <a:lstStyle/>
          <a:p>
            <a:pPr algn="ctr" defTabSz="913765"/>
            <a:r>
              <a:rPr lang="zh-CN" altLang="en-US"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输入文字</a:t>
            </a:r>
            <a:endParaRPr lang="en-US" altLang="zh-CN"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8" name="TextBox 17"/>
          <p:cNvSpPr txBox="1"/>
          <p:nvPr/>
        </p:nvSpPr>
        <p:spPr>
          <a:xfrm>
            <a:off x="8060086" y="4050209"/>
            <a:ext cx="3245309" cy="476944"/>
          </a:xfrm>
          <a:prstGeom prst="rect">
            <a:avLst/>
          </a:prstGeom>
          <a:noFill/>
        </p:spPr>
        <p:txBody>
          <a:bodyPr wrap="square" rtlCol="0">
            <a:spAutoFit/>
          </a:bodyPr>
          <a:lstStyle/>
          <a:p>
            <a:pPr algn="ctr" defTabSz="913765"/>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点击添加内容文字点击添加内容文字点击添加内容文字</a:t>
            </a:r>
            <a:r>
              <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 </a:t>
            </a:r>
            <a:r>
              <a:rPr lang="zh-CN" alt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rPr>
              <a:t>点击添加内容文字</a:t>
            </a:r>
            <a:endParaRPr lang="en-US" sz="1250" dirty="0">
              <a:solidFill>
                <a:srgbClr val="6AE7FF"/>
              </a:solidFill>
              <a:latin typeface="FZHei-B01S" panose="02010601030101010101" pitchFamily="2" charset="-122"/>
              <a:ea typeface="FZHei-B01S" panose="02010601030101010101" pitchFamily="2" charset="-122"/>
              <a:cs typeface="Lato Light" panose="020F0302020204030203" charset="0"/>
              <a:sym typeface="FZHei-B01S" panose="02010601030101010101" pitchFamily="2" charset="-122"/>
            </a:endParaRPr>
          </a:p>
        </p:txBody>
      </p:sp>
      <p:sp>
        <p:nvSpPr>
          <p:cNvPr id="9" name="Rectangle 18"/>
          <p:cNvSpPr/>
          <p:nvPr/>
        </p:nvSpPr>
        <p:spPr>
          <a:xfrm>
            <a:off x="9103235" y="3769581"/>
            <a:ext cx="1159024" cy="338476"/>
          </a:xfrm>
          <a:prstGeom prst="rect">
            <a:avLst/>
          </a:prstGeom>
        </p:spPr>
        <p:txBody>
          <a:bodyPr wrap="none">
            <a:spAutoFit/>
          </a:bodyPr>
          <a:lstStyle/>
          <a:p>
            <a:pPr algn="ctr" defTabSz="913765"/>
            <a:r>
              <a:rPr lang="zh-CN" altLang="en-US"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rPr>
              <a:t>输入文字</a:t>
            </a:r>
            <a:endParaRPr lang="en-US" altLang="zh-CN" sz="1600" b="1" spc="300" dirty="0">
              <a:solidFill>
                <a:srgbClr val="6AE7FF"/>
              </a:solidFill>
              <a:latin typeface="FZHei-B01S" panose="02010601030101010101" pitchFamily="2" charset="-122"/>
              <a:ea typeface="FZHei-B01S" panose="02010601030101010101" pitchFamily="2" charset="-122"/>
              <a:cs typeface="Montserrat" panose="00000500000000000000" charset="0"/>
              <a:sym typeface="FZHei-B01S" panose="02010601030101010101" pitchFamily="2" charset="-122"/>
            </a:endParaRPr>
          </a:p>
        </p:txBody>
      </p:sp>
      <p:sp>
        <p:nvSpPr>
          <p:cNvPr id="13" name="TextBox 474"/>
          <p:cNvSpPr txBox="1"/>
          <p:nvPr/>
        </p:nvSpPr>
        <p:spPr>
          <a:xfrm>
            <a:off x="917528" y="4671108"/>
            <a:ext cx="10341200" cy="830997"/>
          </a:xfrm>
          <a:prstGeom prst="rect">
            <a:avLst/>
          </a:prstGeom>
          <a:noFill/>
        </p:spPr>
        <p:txBody>
          <a:bodyPr wrap="square" rtlCol="0">
            <a:spAutoFit/>
          </a:bodyPr>
          <a:lstStyle/>
          <a:p>
            <a:pPr algn="ctr" defTabSz="913765"/>
            <a:r>
              <a:rPr lang="en-US" sz="4800" b="1" spc="300" dirty="0">
                <a:solidFill>
                  <a:srgbClr val="6AE7FF"/>
                </a:solidFill>
                <a:latin typeface="FZHei-B01S" panose="02010601030101010101" pitchFamily="2" charset="-122"/>
                <a:ea typeface="FZHei-B01S" panose="02010601030101010101" pitchFamily="2" charset="-122"/>
                <a:cs typeface="Playfair Display SC" charset="0"/>
                <a:sym typeface="FZHei-B01S" panose="02010601030101010101" pitchFamily="2" charset="-122"/>
              </a:rPr>
              <a:t>COMPANY'S CULTURE</a:t>
            </a:r>
            <a:endParaRPr lang="en-US" sz="4800" b="1" spc="300" dirty="0">
              <a:solidFill>
                <a:srgbClr val="6AE7FF"/>
              </a:solidFill>
              <a:latin typeface="FZHei-B01S" panose="02010601030101010101" pitchFamily="2" charset="-122"/>
              <a:ea typeface="FZHei-B01S" panose="02010601030101010101" pitchFamily="2" charset="-122"/>
              <a:cs typeface="Playfair Display SC" charset="0"/>
              <a:sym typeface="FZHei-B01S" panose="02010601030101010101" pitchFamily="2" charset="-122"/>
            </a:endParaRPr>
          </a:p>
        </p:txBody>
      </p:sp>
      <p:grpSp>
        <p:nvGrpSpPr>
          <p:cNvPr id="20" name="组合 19"/>
          <p:cNvGrpSpPr/>
          <p:nvPr/>
        </p:nvGrpSpPr>
        <p:grpSpPr>
          <a:xfrm>
            <a:off x="0" y="212725"/>
            <a:ext cx="809625" cy="565150"/>
            <a:chOff x="0" y="212725"/>
            <a:chExt cx="809625" cy="565150"/>
          </a:xfrm>
        </p:grpSpPr>
        <p:sp>
          <p:nvSpPr>
            <p:cNvPr id="21" name="矩形 2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组合 21"/>
            <p:cNvGrpSpPr/>
            <p:nvPr/>
          </p:nvGrpSpPr>
          <p:grpSpPr>
            <a:xfrm>
              <a:off x="245745" y="213360"/>
              <a:ext cx="563880" cy="563880"/>
              <a:chOff x="276225" y="213360"/>
              <a:chExt cx="563880" cy="563880"/>
            </a:xfrm>
            <a:solidFill>
              <a:schemeClr val="accent2"/>
            </a:solidFill>
          </p:grpSpPr>
          <p:sp>
            <p:nvSpPr>
              <p:cNvPr id="23" name="矩形 2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椭圆 2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25" name="文本框 2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randombar(horizont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 grpId="0"/>
      <p:bldP spid="5" grpId="0"/>
      <p:bldP spid="6" grpId="0"/>
      <p:bldP spid="7" grpId="0"/>
      <p:bldP spid="8" grpId="0"/>
      <p:bldP spid="9" grpId="0"/>
      <p:bldP spid="1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4683869" y="2337994"/>
            <a:ext cx="2824265" cy="2823529"/>
          </a:xfrm>
          <a:prstGeom prst="plaqu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a:endParaRPr lang="en-US" sz="3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Teardrop 6"/>
          <p:cNvSpPr/>
          <p:nvPr/>
        </p:nvSpPr>
        <p:spPr>
          <a:xfrm rot="16200000">
            <a:off x="4060547" y="1796596"/>
            <a:ext cx="1714293" cy="171474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ardrop 7"/>
          <p:cNvSpPr/>
          <p:nvPr/>
        </p:nvSpPr>
        <p:spPr>
          <a:xfrm>
            <a:off x="6416940" y="1796821"/>
            <a:ext cx="1714741" cy="171429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ardrop 8"/>
          <p:cNvSpPr/>
          <p:nvPr/>
        </p:nvSpPr>
        <p:spPr>
          <a:xfrm rot="10800000">
            <a:off x="4060320" y="3997788"/>
            <a:ext cx="1714741" cy="171429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ardrop 9"/>
          <p:cNvSpPr/>
          <p:nvPr/>
        </p:nvSpPr>
        <p:spPr>
          <a:xfrm rot="5400000">
            <a:off x="6417167" y="3997567"/>
            <a:ext cx="1714293" cy="171474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Group 57"/>
          <p:cNvGrpSpPr/>
          <p:nvPr/>
        </p:nvGrpSpPr>
        <p:grpSpPr>
          <a:xfrm>
            <a:off x="911426" y="4714815"/>
            <a:ext cx="2996119" cy="945679"/>
            <a:chOff x="-267404" y="3168889"/>
            <a:chExt cx="2247089" cy="709444"/>
          </a:xfrm>
        </p:grpSpPr>
        <p:sp>
          <p:nvSpPr>
            <p:cNvPr id="14" name="TextBox 13"/>
            <p:cNvSpPr txBox="1"/>
            <p:nvPr/>
          </p:nvSpPr>
          <p:spPr>
            <a:xfrm>
              <a:off x="-267404" y="3416692"/>
              <a:ext cx="2247089" cy="461641"/>
            </a:xfrm>
            <a:prstGeom prst="rect">
              <a:avLst/>
            </a:prstGeom>
            <a:noFill/>
          </p:spPr>
          <p:txBody>
            <a:bodyPr wrap="square" lIns="0" tIns="0" rIns="0" bIns="0" rtlCol="0">
              <a:spAutoFit/>
            </a:bodyPr>
            <a:lstStyle/>
            <a:p>
              <a:pPr algn="r" defTabSz="1218565">
                <a:spcBef>
                  <a:spcPct val="20000"/>
                </a:spcBef>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Rectangle 14"/>
            <p:cNvSpPr/>
            <p:nvPr/>
          </p:nvSpPr>
          <p:spPr>
            <a:xfrm>
              <a:off x="1263143" y="3168889"/>
              <a:ext cx="716542" cy="215548"/>
            </a:xfrm>
            <a:prstGeom prst="rect">
              <a:avLst/>
            </a:prstGeom>
          </p:spPr>
          <p:txBody>
            <a:bodyPr wrap="none" lIns="0" tIns="0" rIns="0" bIns="0">
              <a:spAutoFit/>
            </a:bodyPr>
            <a:lstStyle/>
            <a:p>
              <a:pPr algn="r"/>
              <a:r>
                <a:rPr lang="zh-CN" alt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 name="Group 58"/>
          <p:cNvGrpSpPr/>
          <p:nvPr/>
        </p:nvGrpSpPr>
        <p:grpSpPr>
          <a:xfrm>
            <a:off x="8245651" y="1796822"/>
            <a:ext cx="3034927" cy="945679"/>
            <a:chOff x="7174424" y="1352592"/>
            <a:chExt cx="2276195" cy="709444"/>
          </a:xfrm>
        </p:grpSpPr>
        <p:sp>
          <p:nvSpPr>
            <p:cNvPr id="17" name="TextBox 16"/>
            <p:cNvSpPr txBox="1"/>
            <p:nvPr/>
          </p:nvSpPr>
          <p:spPr>
            <a:xfrm>
              <a:off x="7174424" y="1600395"/>
              <a:ext cx="2276195" cy="461641"/>
            </a:xfrm>
            <a:prstGeom prst="rect">
              <a:avLst/>
            </a:prstGeom>
            <a:noFill/>
          </p:spPr>
          <p:txBody>
            <a:bodyPr wrap="square" lIns="0" tIns="0" rIns="0" bIns="0" rtlCol="0">
              <a:spAutoFit/>
            </a:bodyPr>
            <a:lstStyle/>
            <a:p>
              <a:pPr defTabSz="1218565">
                <a:spcBef>
                  <a:spcPct val="20000"/>
                </a:spcBef>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Rectangle 17"/>
            <p:cNvSpPr/>
            <p:nvPr/>
          </p:nvSpPr>
          <p:spPr>
            <a:xfrm>
              <a:off x="7174424" y="1352592"/>
              <a:ext cx="716542" cy="215548"/>
            </a:xfrm>
            <a:prstGeom prst="rect">
              <a:avLst/>
            </a:prstGeom>
          </p:spPr>
          <p:txBody>
            <a:bodyPr wrap="none" lIns="0" tIns="0" rIns="0" bIns="0">
              <a:spAutoFit/>
            </a:bodyPr>
            <a:lstStyle/>
            <a:p>
              <a:r>
                <a:rPr lang="zh-CN" alt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9" name="Group 56"/>
          <p:cNvGrpSpPr/>
          <p:nvPr/>
        </p:nvGrpSpPr>
        <p:grpSpPr>
          <a:xfrm>
            <a:off x="872615" y="1796822"/>
            <a:ext cx="3034929" cy="945679"/>
            <a:chOff x="-296510" y="1363501"/>
            <a:chExt cx="2276197" cy="709444"/>
          </a:xfrm>
        </p:grpSpPr>
        <p:sp>
          <p:nvSpPr>
            <p:cNvPr id="20" name="TextBox 19"/>
            <p:cNvSpPr txBox="1"/>
            <p:nvPr/>
          </p:nvSpPr>
          <p:spPr>
            <a:xfrm>
              <a:off x="-296510" y="1611304"/>
              <a:ext cx="2276196" cy="461641"/>
            </a:xfrm>
            <a:prstGeom prst="rect">
              <a:avLst/>
            </a:prstGeom>
            <a:noFill/>
          </p:spPr>
          <p:txBody>
            <a:bodyPr wrap="square" lIns="0" tIns="0" rIns="0" bIns="0" rtlCol="0">
              <a:spAutoFit/>
            </a:bodyPr>
            <a:lstStyle/>
            <a:p>
              <a:pPr algn="r" defTabSz="1218565">
                <a:spcBef>
                  <a:spcPct val="20000"/>
                </a:spcBef>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20"/>
            <p:cNvSpPr/>
            <p:nvPr/>
          </p:nvSpPr>
          <p:spPr>
            <a:xfrm>
              <a:off x="1263144" y="1363501"/>
              <a:ext cx="716543" cy="215548"/>
            </a:xfrm>
            <a:prstGeom prst="rect">
              <a:avLst/>
            </a:prstGeom>
          </p:spPr>
          <p:txBody>
            <a:bodyPr wrap="none" lIns="0" tIns="0" rIns="0" bIns="0">
              <a:spAutoFit/>
            </a:bodyPr>
            <a:lstStyle/>
            <a:p>
              <a:pPr algn="r"/>
              <a:r>
                <a:rPr lang="zh-CN" alt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2" name="Group 58"/>
          <p:cNvGrpSpPr/>
          <p:nvPr/>
        </p:nvGrpSpPr>
        <p:grpSpPr>
          <a:xfrm>
            <a:off x="8245651" y="4638027"/>
            <a:ext cx="3034927" cy="945679"/>
            <a:chOff x="7174424" y="1352592"/>
            <a:chExt cx="2276195" cy="709444"/>
          </a:xfrm>
        </p:grpSpPr>
        <p:sp>
          <p:nvSpPr>
            <p:cNvPr id="23" name="TextBox 22"/>
            <p:cNvSpPr txBox="1"/>
            <p:nvPr/>
          </p:nvSpPr>
          <p:spPr>
            <a:xfrm>
              <a:off x="7174424" y="1600395"/>
              <a:ext cx="2276195" cy="461641"/>
            </a:xfrm>
            <a:prstGeom prst="rect">
              <a:avLst/>
            </a:prstGeom>
            <a:noFill/>
          </p:spPr>
          <p:txBody>
            <a:bodyPr wrap="square" lIns="0" tIns="0" rIns="0" bIns="0" rtlCol="0">
              <a:spAutoFit/>
            </a:bodyPr>
            <a:lstStyle/>
            <a:p>
              <a:pPr defTabSz="1218565">
                <a:spcBef>
                  <a:spcPct val="20000"/>
                </a:spcBef>
                <a:defRPr/>
              </a:pPr>
              <a:r>
                <a:rPr lang="zh-CN" alt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Rectangle 23"/>
            <p:cNvSpPr/>
            <p:nvPr/>
          </p:nvSpPr>
          <p:spPr>
            <a:xfrm>
              <a:off x="7174424" y="1352592"/>
              <a:ext cx="716542" cy="215548"/>
            </a:xfrm>
            <a:prstGeom prst="rect">
              <a:avLst/>
            </a:prstGeom>
          </p:spPr>
          <p:txBody>
            <a:bodyPr wrap="none" lIns="0" tIns="0" rIns="0" bIns="0">
              <a:spAutoFit/>
            </a:bodyPr>
            <a:lstStyle/>
            <a:p>
              <a:r>
                <a:rPr lang="zh-CN" alt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865" b="1"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6" name="Freeform 131"/>
          <p:cNvSpPr>
            <a:spLocks noEditPoints="1"/>
          </p:cNvSpPr>
          <p:nvPr/>
        </p:nvSpPr>
        <p:spPr bwMode="auto">
          <a:xfrm>
            <a:off x="5775063" y="3366558"/>
            <a:ext cx="660085" cy="65991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69"/>
          <p:cNvSpPr/>
          <p:nvPr/>
        </p:nvSpPr>
        <p:spPr bwMode="auto">
          <a:xfrm>
            <a:off x="4673600" y="2244543"/>
            <a:ext cx="397869" cy="74715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23"/>
          <p:cNvSpPr>
            <a:spLocks noEditPoints="1"/>
          </p:cNvSpPr>
          <p:nvPr/>
        </p:nvSpPr>
        <p:spPr bwMode="auto">
          <a:xfrm>
            <a:off x="4561102" y="4506089"/>
            <a:ext cx="682140" cy="644848"/>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50"/>
          <p:cNvSpPr>
            <a:spLocks noEditPoints="1"/>
          </p:cNvSpPr>
          <p:nvPr/>
        </p:nvSpPr>
        <p:spPr bwMode="auto">
          <a:xfrm>
            <a:off x="7013516" y="2207153"/>
            <a:ext cx="576808" cy="743459"/>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57"/>
          <p:cNvSpPr>
            <a:spLocks noEditPoints="1"/>
          </p:cNvSpPr>
          <p:nvPr/>
        </p:nvSpPr>
        <p:spPr bwMode="auto">
          <a:xfrm>
            <a:off x="7013517" y="4623135"/>
            <a:ext cx="681659" cy="604151"/>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5" name="组合 24"/>
          <p:cNvGrpSpPr/>
          <p:nvPr/>
        </p:nvGrpSpPr>
        <p:grpSpPr>
          <a:xfrm>
            <a:off x="0" y="212725"/>
            <a:ext cx="809625" cy="565150"/>
            <a:chOff x="0" y="212725"/>
            <a:chExt cx="809625" cy="565150"/>
          </a:xfrm>
        </p:grpSpPr>
        <p:sp>
          <p:nvSpPr>
            <p:cNvPr id="31" name="矩形 30"/>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组合 31"/>
            <p:cNvGrpSpPr/>
            <p:nvPr/>
          </p:nvGrpSpPr>
          <p:grpSpPr>
            <a:xfrm>
              <a:off x="245745" y="213360"/>
              <a:ext cx="563880" cy="563880"/>
              <a:chOff x="276225" y="213360"/>
              <a:chExt cx="563880" cy="563880"/>
            </a:xfrm>
            <a:solidFill>
              <a:schemeClr val="accent2"/>
            </a:solidFill>
          </p:grpSpPr>
          <p:sp>
            <p:nvSpPr>
              <p:cNvPr id="33" name="矩形 32"/>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34" name="椭圆 33"/>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35" name="文本框 34"/>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Effect transition="in" filter="fade">
                                      <p:cBhvr>
                                        <p:cTn id="87" dur="500"/>
                                        <p:tgtEl>
                                          <p:spTgt spid="13"/>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5291" t="57" r="29917" b="-57"/>
          <a:stretch>
            <a:fillRect/>
          </a:stretch>
        </p:blipFill>
        <p:spPr>
          <a:xfrm>
            <a:off x="4445" y="0"/>
            <a:ext cx="12187555" cy="6858000"/>
          </a:xfrm>
          <a:prstGeom prst="rect">
            <a:avLst/>
          </a:prstGeom>
        </p:spPr>
      </p:pic>
      <p:sp>
        <p:nvSpPr>
          <p:cNvPr id="2" name="矩形 1"/>
          <p:cNvSpPr/>
          <p:nvPr/>
        </p:nvSpPr>
        <p:spPr>
          <a:xfrm>
            <a:off x="490220" y="456565"/>
            <a:ext cx="11212195" cy="5944235"/>
          </a:xfrm>
          <a:prstGeom prst="rect">
            <a:avLst/>
          </a:prstGeom>
          <a:solidFill>
            <a:schemeClr val="tx1">
              <a:alpha val="50000"/>
            </a:schemeClr>
          </a:solidFill>
          <a:ln w="190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411035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85775"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76425" y="2644775"/>
            <a:ext cx="1513205" cy="144655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02</a:t>
            </a:r>
            <a:endParaRPr kumimoji="0" lang="en-US" altLang="zh-CN" sz="8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4110355" y="2760980"/>
            <a:ext cx="3735705" cy="460375"/>
          </a:xfrm>
          <a:prstGeom prst="rect">
            <a:avLst/>
          </a:prstGeom>
          <a:noFill/>
        </p:spPr>
        <p:txBody>
          <a:bodyPr wrap="square" rtlCol="0">
            <a:spAutoFit/>
          </a:bodyPr>
          <a:lstStyle/>
          <a:p>
            <a:pPr lvl="0">
              <a:defRPr/>
            </a:pPr>
            <a:r>
              <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工作经验总结</a:t>
            </a:r>
            <a:endParaRPr lang="zh-CN" altLang="en-US" sz="24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59" name="矩形 358"/>
          <p:cNvSpPr/>
          <p:nvPr/>
        </p:nvSpPr>
        <p:spPr>
          <a:xfrm>
            <a:off x="4110355" y="3336290"/>
            <a:ext cx="5001260" cy="613694"/>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 typeface="Arial" panose="020B0604020202020204" pitchFamily="34" charset="0"/>
              <a:buNone/>
              <a:defRPr/>
            </a:pPr>
            <a:r>
              <a:rPr kumimoji="0" sz="12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For our ever-lasting friendship, send sincere blessings and warm greetings to my friends whom I miss so much.</a:t>
            </a:r>
            <a:endParaRPr kumimoji="0" lang="zh-CN" altLang="en-US" sz="1200" b="0" i="0" u="none" strike="noStrike" kern="1200" cap="none" spc="300" normalizeH="0" baseline="0" noProof="0" dirty="0">
              <a:ln>
                <a:noFill/>
              </a:ln>
              <a:solidFill>
                <a:srgbClr val="6AE7FF"/>
              </a:solidFill>
              <a:effectLst/>
              <a:uLnTx/>
              <a:uFillTx/>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59"/>
                                        </p:tgtEl>
                                        <p:attrNameLst>
                                          <p:attrName>style.visibility</p:attrName>
                                        </p:attrNameLst>
                                      </p:cBhvr>
                                      <p:to>
                                        <p:strVal val="visible"/>
                                      </p:to>
                                    </p:set>
                                    <p:anim calcmode="lin" valueType="num">
                                      <p:cBhvr>
                                        <p:cTn id="37" dur="500" fill="hold"/>
                                        <p:tgtEl>
                                          <p:spTgt spid="359"/>
                                        </p:tgtEl>
                                        <p:attrNameLst>
                                          <p:attrName>ppt_w</p:attrName>
                                        </p:attrNameLst>
                                      </p:cBhvr>
                                      <p:tavLst>
                                        <p:tav tm="0">
                                          <p:val>
                                            <p:fltVal val="0"/>
                                          </p:val>
                                        </p:tav>
                                        <p:tav tm="100000">
                                          <p:val>
                                            <p:strVal val="#ppt_w"/>
                                          </p:val>
                                        </p:tav>
                                      </p:tavLst>
                                    </p:anim>
                                    <p:anim calcmode="lin" valueType="num">
                                      <p:cBhvr>
                                        <p:cTn id="38" dur="500" fill="hold"/>
                                        <p:tgtEl>
                                          <p:spTgt spid="359"/>
                                        </p:tgtEl>
                                        <p:attrNameLst>
                                          <p:attrName>ppt_h</p:attrName>
                                        </p:attrNameLst>
                                      </p:cBhvr>
                                      <p:tavLst>
                                        <p:tav tm="0">
                                          <p:val>
                                            <p:fltVal val="0"/>
                                          </p:val>
                                        </p:tav>
                                        <p:tav tm="100000">
                                          <p:val>
                                            <p:strVal val="#ppt_h"/>
                                          </p:val>
                                        </p:tav>
                                      </p:tavLst>
                                    </p:anim>
                                    <p:animEffect transition="in" filter="fade">
                                      <p:cBhvr>
                                        <p:cTn id="39" dur="500"/>
                                        <p:tgtEl>
                                          <p:spTgt spid="35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p:bldP spid="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5"/>
          <p:cNvSpPr>
            <a:spLocks noChangeShapeType="1"/>
          </p:cNvSpPr>
          <p:nvPr/>
        </p:nvSpPr>
        <p:spPr bwMode="auto">
          <a:xfrm>
            <a:off x="685802" y="4064986"/>
            <a:ext cx="10492679" cy="59951"/>
          </a:xfrm>
          <a:prstGeom prst="line">
            <a:avLst/>
          </a:prstGeom>
          <a:noFill/>
          <a:ln w="46038" cap="rnd">
            <a:solidFill>
              <a:schemeClr val="tx1">
                <a:lumMod val="10000"/>
                <a:lumOff val="9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10"/>
          <p:cNvSpPr/>
          <p:nvPr/>
        </p:nvSpPr>
        <p:spPr bwMode="auto">
          <a:xfrm>
            <a:off x="1468999" y="2910379"/>
            <a:ext cx="335444" cy="1154608"/>
          </a:xfrm>
          <a:custGeom>
            <a:avLst/>
            <a:gdLst>
              <a:gd name="T0" fmla="*/ 0 w 138"/>
              <a:gd name="T1" fmla="*/ 475 h 475"/>
              <a:gd name="T2" fmla="*/ 0 w 138"/>
              <a:gd name="T3" fmla="*/ 210 h 475"/>
              <a:gd name="T4" fmla="*/ 138 w 138"/>
              <a:gd name="T5" fmla="*/ 210 h 475"/>
              <a:gd name="T6" fmla="*/ 138 w 138"/>
              <a:gd name="T7" fmla="*/ 0 h 475"/>
            </a:gdLst>
            <a:ahLst/>
            <a:cxnLst>
              <a:cxn ang="0">
                <a:pos x="T0" y="T1"/>
              </a:cxn>
              <a:cxn ang="0">
                <a:pos x="T2" y="T3"/>
              </a:cxn>
              <a:cxn ang="0">
                <a:pos x="T4" y="T5"/>
              </a:cxn>
              <a:cxn ang="0">
                <a:pos x="T6" y="T7"/>
              </a:cxn>
            </a:cxnLst>
            <a:rect l="0" t="0" r="r" b="b"/>
            <a:pathLst>
              <a:path w="138" h="475">
                <a:moveTo>
                  <a:pt x="0" y="475"/>
                </a:moveTo>
                <a:lnTo>
                  <a:pt x="0" y="210"/>
                </a:lnTo>
                <a:lnTo>
                  <a:pt x="138" y="210"/>
                </a:lnTo>
                <a:lnTo>
                  <a:pt x="138" y="0"/>
                </a:lnTo>
              </a:path>
            </a:pathLst>
          </a:custGeom>
          <a:noFill/>
          <a:ln w="46038"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Oval 25"/>
          <p:cNvSpPr>
            <a:spLocks noChangeArrowheads="1"/>
          </p:cNvSpPr>
          <p:nvPr/>
        </p:nvSpPr>
        <p:spPr bwMode="auto">
          <a:xfrm>
            <a:off x="1213770" y="1850571"/>
            <a:ext cx="1178917" cy="1193500"/>
          </a:xfrm>
          <a:prstGeom prst="ellipse">
            <a:avLst/>
          </a:prstGeom>
          <a:solidFill>
            <a:schemeClr val="accent1"/>
          </a:solidFill>
          <a:ln>
            <a:noFill/>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Oval 32"/>
          <p:cNvSpPr>
            <a:spLocks noChangeArrowheads="1"/>
          </p:cNvSpPr>
          <p:nvPr/>
        </p:nvSpPr>
        <p:spPr bwMode="auto">
          <a:xfrm>
            <a:off x="1306139" y="3902126"/>
            <a:ext cx="323291" cy="315999"/>
          </a:xfrm>
          <a:prstGeom prst="ellipse">
            <a:avLst/>
          </a:prstGeom>
          <a:solidFill>
            <a:srgbClr val="FFFFFF"/>
          </a:solidFill>
          <a:ln w="28575">
            <a:solidFill>
              <a:schemeClr val="accent1"/>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7"/>
          <p:cNvSpPr/>
          <p:nvPr/>
        </p:nvSpPr>
        <p:spPr bwMode="auto">
          <a:xfrm>
            <a:off x="3197892" y="4064987"/>
            <a:ext cx="367045" cy="1276147"/>
          </a:xfrm>
          <a:custGeom>
            <a:avLst/>
            <a:gdLst>
              <a:gd name="T0" fmla="*/ 0 w 151"/>
              <a:gd name="T1" fmla="*/ 0 h 525"/>
              <a:gd name="T2" fmla="*/ 0 w 151"/>
              <a:gd name="T3" fmla="*/ 248 h 525"/>
              <a:gd name="T4" fmla="*/ 151 w 151"/>
              <a:gd name="T5" fmla="*/ 248 h 525"/>
              <a:gd name="T6" fmla="*/ 151 w 151"/>
              <a:gd name="T7" fmla="*/ 525 h 525"/>
            </a:gdLst>
            <a:ahLst/>
            <a:cxnLst>
              <a:cxn ang="0">
                <a:pos x="T0" y="T1"/>
              </a:cxn>
              <a:cxn ang="0">
                <a:pos x="T2" y="T3"/>
              </a:cxn>
              <a:cxn ang="0">
                <a:pos x="T4" y="T5"/>
              </a:cxn>
              <a:cxn ang="0">
                <a:pos x="T6" y="T7"/>
              </a:cxn>
            </a:cxnLst>
            <a:rect l="0" t="0" r="r" b="b"/>
            <a:pathLst>
              <a:path w="151" h="525">
                <a:moveTo>
                  <a:pt x="0" y="0"/>
                </a:moveTo>
                <a:lnTo>
                  <a:pt x="0" y="248"/>
                </a:lnTo>
                <a:lnTo>
                  <a:pt x="151" y="248"/>
                </a:lnTo>
                <a:lnTo>
                  <a:pt x="151" y="525"/>
                </a:lnTo>
              </a:path>
            </a:pathLst>
          </a:custGeom>
          <a:noFill/>
          <a:ln w="460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30"/>
          <p:cNvSpPr>
            <a:spLocks noEditPoints="1"/>
          </p:cNvSpPr>
          <p:nvPr/>
        </p:nvSpPr>
        <p:spPr bwMode="auto">
          <a:xfrm>
            <a:off x="3005862" y="5187997"/>
            <a:ext cx="1176487" cy="1183777"/>
          </a:xfrm>
          <a:prstGeom prst="ellipse">
            <a:avLst/>
          </a:prstGeom>
          <a:solidFill>
            <a:schemeClr val="accent2"/>
          </a:solidFill>
          <a:ln>
            <a:noFill/>
          </a:ln>
        </p:spPr>
        <p:txBody>
          <a:bodyPr vert="horz" wrap="square" lIns="91440" tIns="45720" rIns="91440" bIns="45720" numCol="1" anchor="t" anchorCtr="0" compatLnSpc="1"/>
          <a:lstStyle/>
          <a:p>
            <a:endParaRPr lang="en-US" baseline="-25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Oval 34"/>
          <p:cNvSpPr>
            <a:spLocks noChangeArrowheads="1"/>
          </p:cNvSpPr>
          <p:nvPr/>
        </p:nvSpPr>
        <p:spPr bwMode="auto">
          <a:xfrm>
            <a:off x="3044754" y="3902126"/>
            <a:ext cx="315999" cy="315999"/>
          </a:xfrm>
          <a:prstGeom prst="ellipse">
            <a:avLst/>
          </a:prstGeom>
          <a:solidFill>
            <a:srgbClr val="FFFFFF"/>
          </a:solidFill>
          <a:ln w="28575">
            <a:solidFill>
              <a:schemeClr val="accent2"/>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10"/>
          <p:cNvSpPr/>
          <p:nvPr/>
        </p:nvSpPr>
        <p:spPr bwMode="auto">
          <a:xfrm>
            <a:off x="5050753" y="2910379"/>
            <a:ext cx="335444" cy="1154608"/>
          </a:xfrm>
          <a:custGeom>
            <a:avLst/>
            <a:gdLst>
              <a:gd name="T0" fmla="*/ 0 w 138"/>
              <a:gd name="T1" fmla="*/ 475 h 475"/>
              <a:gd name="T2" fmla="*/ 0 w 138"/>
              <a:gd name="T3" fmla="*/ 210 h 475"/>
              <a:gd name="T4" fmla="*/ 138 w 138"/>
              <a:gd name="T5" fmla="*/ 210 h 475"/>
              <a:gd name="T6" fmla="*/ 138 w 138"/>
              <a:gd name="T7" fmla="*/ 0 h 475"/>
            </a:gdLst>
            <a:ahLst/>
            <a:cxnLst>
              <a:cxn ang="0">
                <a:pos x="T0" y="T1"/>
              </a:cxn>
              <a:cxn ang="0">
                <a:pos x="T2" y="T3"/>
              </a:cxn>
              <a:cxn ang="0">
                <a:pos x="T4" y="T5"/>
              </a:cxn>
              <a:cxn ang="0">
                <a:pos x="T6" y="T7"/>
              </a:cxn>
            </a:cxnLst>
            <a:rect l="0" t="0" r="r" b="b"/>
            <a:pathLst>
              <a:path w="138" h="475">
                <a:moveTo>
                  <a:pt x="0" y="475"/>
                </a:moveTo>
                <a:lnTo>
                  <a:pt x="0" y="210"/>
                </a:lnTo>
                <a:lnTo>
                  <a:pt x="138" y="210"/>
                </a:lnTo>
                <a:lnTo>
                  <a:pt x="138" y="0"/>
                </a:lnTo>
              </a:path>
            </a:pathLst>
          </a:custGeom>
          <a:noFill/>
          <a:ln w="46038"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Oval 25"/>
          <p:cNvSpPr>
            <a:spLocks noChangeArrowheads="1"/>
          </p:cNvSpPr>
          <p:nvPr/>
        </p:nvSpPr>
        <p:spPr bwMode="auto">
          <a:xfrm>
            <a:off x="4795523" y="1850571"/>
            <a:ext cx="1178917" cy="1193500"/>
          </a:xfrm>
          <a:prstGeom prst="ellipse">
            <a:avLst/>
          </a:prstGeom>
          <a:solidFill>
            <a:schemeClr val="accent3"/>
          </a:solidFill>
          <a:ln>
            <a:noFill/>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Oval 32"/>
          <p:cNvSpPr>
            <a:spLocks noChangeArrowheads="1"/>
          </p:cNvSpPr>
          <p:nvPr/>
        </p:nvSpPr>
        <p:spPr bwMode="auto">
          <a:xfrm>
            <a:off x="4887892" y="3902126"/>
            <a:ext cx="323291" cy="315999"/>
          </a:xfrm>
          <a:prstGeom prst="ellipse">
            <a:avLst/>
          </a:prstGeom>
          <a:solidFill>
            <a:srgbClr val="FFFFFF"/>
          </a:solidFill>
          <a:ln w="28575">
            <a:solidFill>
              <a:schemeClr val="accent3"/>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Freeform 7"/>
          <p:cNvSpPr/>
          <p:nvPr/>
        </p:nvSpPr>
        <p:spPr bwMode="auto">
          <a:xfrm>
            <a:off x="6779646" y="4064987"/>
            <a:ext cx="367045" cy="1276147"/>
          </a:xfrm>
          <a:custGeom>
            <a:avLst/>
            <a:gdLst>
              <a:gd name="T0" fmla="*/ 0 w 151"/>
              <a:gd name="T1" fmla="*/ 0 h 525"/>
              <a:gd name="T2" fmla="*/ 0 w 151"/>
              <a:gd name="T3" fmla="*/ 248 h 525"/>
              <a:gd name="T4" fmla="*/ 151 w 151"/>
              <a:gd name="T5" fmla="*/ 248 h 525"/>
              <a:gd name="T6" fmla="*/ 151 w 151"/>
              <a:gd name="T7" fmla="*/ 525 h 525"/>
            </a:gdLst>
            <a:ahLst/>
            <a:cxnLst>
              <a:cxn ang="0">
                <a:pos x="T0" y="T1"/>
              </a:cxn>
              <a:cxn ang="0">
                <a:pos x="T2" y="T3"/>
              </a:cxn>
              <a:cxn ang="0">
                <a:pos x="T4" y="T5"/>
              </a:cxn>
              <a:cxn ang="0">
                <a:pos x="T6" y="T7"/>
              </a:cxn>
            </a:cxnLst>
            <a:rect l="0" t="0" r="r" b="b"/>
            <a:pathLst>
              <a:path w="151" h="525">
                <a:moveTo>
                  <a:pt x="0" y="0"/>
                </a:moveTo>
                <a:lnTo>
                  <a:pt x="0" y="248"/>
                </a:lnTo>
                <a:lnTo>
                  <a:pt x="151" y="248"/>
                </a:lnTo>
                <a:lnTo>
                  <a:pt x="151" y="525"/>
                </a:lnTo>
              </a:path>
            </a:pathLst>
          </a:custGeom>
          <a:noFill/>
          <a:ln w="46038"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30"/>
          <p:cNvSpPr>
            <a:spLocks noEditPoints="1"/>
          </p:cNvSpPr>
          <p:nvPr/>
        </p:nvSpPr>
        <p:spPr bwMode="auto">
          <a:xfrm>
            <a:off x="6587614" y="5187997"/>
            <a:ext cx="1176487" cy="1183777"/>
          </a:xfrm>
          <a:prstGeom prst="ellipse">
            <a:avLst/>
          </a:prstGeom>
          <a:solidFill>
            <a:schemeClr val="accent4"/>
          </a:solidFill>
          <a:ln>
            <a:noFill/>
          </a:ln>
        </p:spPr>
        <p:txBody>
          <a:bodyPr vert="horz" wrap="square" lIns="91440" tIns="45720" rIns="91440" bIns="45720" numCol="1" anchor="t" anchorCtr="0" compatLnSpc="1"/>
          <a:lstStyle/>
          <a:p>
            <a:endParaRPr lang="en-US" baseline="-25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Oval 34"/>
          <p:cNvSpPr>
            <a:spLocks noChangeArrowheads="1"/>
          </p:cNvSpPr>
          <p:nvPr/>
        </p:nvSpPr>
        <p:spPr bwMode="auto">
          <a:xfrm>
            <a:off x="6626506" y="3902126"/>
            <a:ext cx="315999" cy="315999"/>
          </a:xfrm>
          <a:prstGeom prst="ellipse">
            <a:avLst/>
          </a:prstGeom>
          <a:solidFill>
            <a:srgbClr val="FFFFFF"/>
          </a:solidFill>
          <a:ln w="28575">
            <a:solidFill>
              <a:schemeClr val="accent4"/>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Freeform 10"/>
          <p:cNvSpPr/>
          <p:nvPr/>
        </p:nvSpPr>
        <p:spPr bwMode="auto">
          <a:xfrm>
            <a:off x="8632506" y="2910379"/>
            <a:ext cx="335444" cy="1154608"/>
          </a:xfrm>
          <a:custGeom>
            <a:avLst/>
            <a:gdLst>
              <a:gd name="T0" fmla="*/ 0 w 138"/>
              <a:gd name="T1" fmla="*/ 475 h 475"/>
              <a:gd name="T2" fmla="*/ 0 w 138"/>
              <a:gd name="T3" fmla="*/ 210 h 475"/>
              <a:gd name="T4" fmla="*/ 138 w 138"/>
              <a:gd name="T5" fmla="*/ 210 h 475"/>
              <a:gd name="T6" fmla="*/ 138 w 138"/>
              <a:gd name="T7" fmla="*/ 0 h 475"/>
            </a:gdLst>
            <a:ahLst/>
            <a:cxnLst>
              <a:cxn ang="0">
                <a:pos x="T0" y="T1"/>
              </a:cxn>
              <a:cxn ang="0">
                <a:pos x="T2" y="T3"/>
              </a:cxn>
              <a:cxn ang="0">
                <a:pos x="T4" y="T5"/>
              </a:cxn>
              <a:cxn ang="0">
                <a:pos x="T6" y="T7"/>
              </a:cxn>
            </a:cxnLst>
            <a:rect l="0" t="0" r="r" b="b"/>
            <a:pathLst>
              <a:path w="138" h="475">
                <a:moveTo>
                  <a:pt x="0" y="475"/>
                </a:moveTo>
                <a:lnTo>
                  <a:pt x="0" y="210"/>
                </a:lnTo>
                <a:lnTo>
                  <a:pt x="138" y="210"/>
                </a:lnTo>
                <a:lnTo>
                  <a:pt x="138" y="0"/>
                </a:lnTo>
              </a:path>
            </a:pathLst>
          </a:custGeom>
          <a:noFill/>
          <a:ln w="46038" cap="flat">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Oval 25"/>
          <p:cNvSpPr>
            <a:spLocks noChangeArrowheads="1"/>
          </p:cNvSpPr>
          <p:nvPr/>
        </p:nvSpPr>
        <p:spPr bwMode="auto">
          <a:xfrm>
            <a:off x="8377276" y="1850571"/>
            <a:ext cx="1178917" cy="1193500"/>
          </a:xfrm>
          <a:prstGeom prst="ellipse">
            <a:avLst/>
          </a:prstGeom>
          <a:solidFill>
            <a:schemeClr val="accent5"/>
          </a:solidFill>
          <a:ln>
            <a:noFill/>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 name="Oval 32"/>
          <p:cNvSpPr>
            <a:spLocks noChangeArrowheads="1"/>
          </p:cNvSpPr>
          <p:nvPr/>
        </p:nvSpPr>
        <p:spPr bwMode="auto">
          <a:xfrm>
            <a:off x="8469645" y="3902126"/>
            <a:ext cx="323291" cy="315999"/>
          </a:xfrm>
          <a:prstGeom prst="ellipse">
            <a:avLst/>
          </a:prstGeom>
          <a:solidFill>
            <a:srgbClr val="FFFFFF"/>
          </a:solidFill>
          <a:ln w="28575">
            <a:solidFill>
              <a:schemeClr val="accent5"/>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Freeform 7"/>
          <p:cNvSpPr/>
          <p:nvPr/>
        </p:nvSpPr>
        <p:spPr bwMode="auto">
          <a:xfrm>
            <a:off x="10361398" y="4064987"/>
            <a:ext cx="367045" cy="1276147"/>
          </a:xfrm>
          <a:custGeom>
            <a:avLst/>
            <a:gdLst>
              <a:gd name="T0" fmla="*/ 0 w 151"/>
              <a:gd name="T1" fmla="*/ 0 h 525"/>
              <a:gd name="T2" fmla="*/ 0 w 151"/>
              <a:gd name="T3" fmla="*/ 248 h 525"/>
              <a:gd name="T4" fmla="*/ 151 w 151"/>
              <a:gd name="T5" fmla="*/ 248 h 525"/>
              <a:gd name="T6" fmla="*/ 151 w 151"/>
              <a:gd name="T7" fmla="*/ 525 h 525"/>
            </a:gdLst>
            <a:ahLst/>
            <a:cxnLst>
              <a:cxn ang="0">
                <a:pos x="T0" y="T1"/>
              </a:cxn>
              <a:cxn ang="0">
                <a:pos x="T2" y="T3"/>
              </a:cxn>
              <a:cxn ang="0">
                <a:pos x="T4" y="T5"/>
              </a:cxn>
              <a:cxn ang="0">
                <a:pos x="T6" y="T7"/>
              </a:cxn>
            </a:cxnLst>
            <a:rect l="0" t="0" r="r" b="b"/>
            <a:pathLst>
              <a:path w="151" h="525">
                <a:moveTo>
                  <a:pt x="0" y="0"/>
                </a:moveTo>
                <a:lnTo>
                  <a:pt x="0" y="248"/>
                </a:lnTo>
                <a:lnTo>
                  <a:pt x="151" y="248"/>
                </a:lnTo>
                <a:lnTo>
                  <a:pt x="151" y="525"/>
                </a:lnTo>
              </a:path>
            </a:pathLst>
          </a:custGeom>
          <a:noFill/>
          <a:ln w="46038" cap="flat">
            <a:solidFill>
              <a:schemeClr val="accent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0" name="Freeform 30"/>
          <p:cNvSpPr>
            <a:spLocks noEditPoints="1"/>
          </p:cNvSpPr>
          <p:nvPr/>
        </p:nvSpPr>
        <p:spPr bwMode="auto">
          <a:xfrm>
            <a:off x="10169366" y="5187997"/>
            <a:ext cx="1176487" cy="1183777"/>
          </a:xfrm>
          <a:prstGeom prst="ellipse">
            <a:avLst/>
          </a:prstGeom>
          <a:solidFill>
            <a:schemeClr val="accent6"/>
          </a:solidFill>
          <a:ln>
            <a:noFill/>
          </a:ln>
        </p:spPr>
        <p:txBody>
          <a:bodyPr vert="horz" wrap="square" lIns="91440" tIns="45720" rIns="91440" bIns="45720" numCol="1" anchor="t" anchorCtr="0" compatLnSpc="1"/>
          <a:lstStyle/>
          <a:p>
            <a:endParaRPr lang="en-US" baseline="-250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Oval 34"/>
          <p:cNvSpPr>
            <a:spLocks noChangeArrowheads="1"/>
          </p:cNvSpPr>
          <p:nvPr/>
        </p:nvSpPr>
        <p:spPr bwMode="auto">
          <a:xfrm>
            <a:off x="10208258" y="3902126"/>
            <a:ext cx="315999" cy="315999"/>
          </a:xfrm>
          <a:prstGeom prst="ellipse">
            <a:avLst/>
          </a:prstGeom>
          <a:solidFill>
            <a:srgbClr val="FFFFFF"/>
          </a:solidFill>
          <a:ln w="28575">
            <a:solidFill>
              <a:schemeClr val="accent6"/>
            </a:solidFill>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37" name="Group 36"/>
          <p:cNvGrpSpPr/>
          <p:nvPr/>
        </p:nvGrpSpPr>
        <p:grpSpPr>
          <a:xfrm>
            <a:off x="8673822" y="2105591"/>
            <a:ext cx="585823" cy="683459"/>
            <a:chOff x="10063163" y="1916113"/>
            <a:chExt cx="476250" cy="555625"/>
          </a:xfrm>
          <a:solidFill>
            <a:schemeClr val="bg1"/>
          </a:solidFill>
        </p:grpSpPr>
        <p:sp>
          <p:nvSpPr>
            <p:cNvPr id="38" name="Freeform 14"/>
            <p:cNvSpPr>
              <a:spLocks noEditPoints="1"/>
            </p:cNvSpPr>
            <p:nvPr/>
          </p:nvSpPr>
          <p:spPr bwMode="auto">
            <a:xfrm>
              <a:off x="10063163" y="1916113"/>
              <a:ext cx="476250" cy="555625"/>
            </a:xfrm>
            <a:custGeom>
              <a:avLst/>
              <a:gdLst>
                <a:gd name="T0" fmla="*/ 670 w 2997"/>
                <a:gd name="T1" fmla="*/ 3206 h 3500"/>
                <a:gd name="T2" fmla="*/ 2327 w 2997"/>
                <a:gd name="T3" fmla="*/ 3186 h 3500"/>
                <a:gd name="T4" fmla="*/ 1060 w 2997"/>
                <a:gd name="T5" fmla="*/ 2694 h 3500"/>
                <a:gd name="T6" fmla="*/ 1546 w 2997"/>
                <a:gd name="T7" fmla="*/ 2186 h 3500"/>
                <a:gd name="T8" fmla="*/ 1389 w 2997"/>
                <a:gd name="T9" fmla="*/ 2326 h 3500"/>
                <a:gd name="T10" fmla="*/ 1733 w 2997"/>
                <a:gd name="T11" fmla="*/ 2532 h 3500"/>
                <a:gd name="T12" fmla="*/ 1597 w 2997"/>
                <a:gd name="T13" fmla="*/ 2237 h 3500"/>
                <a:gd name="T14" fmla="*/ 2477 w 2997"/>
                <a:gd name="T15" fmla="*/ 903 h 3500"/>
                <a:gd name="T16" fmla="*/ 2578 w 2997"/>
                <a:gd name="T17" fmla="*/ 1066 h 3500"/>
                <a:gd name="T18" fmla="*/ 2798 w 2997"/>
                <a:gd name="T19" fmla="*/ 665 h 3500"/>
                <a:gd name="T20" fmla="*/ 2813 w 2997"/>
                <a:gd name="T21" fmla="*/ 442 h 3500"/>
                <a:gd name="T22" fmla="*/ 253 w 2997"/>
                <a:gd name="T23" fmla="*/ 410 h 3500"/>
                <a:gd name="T24" fmla="*/ 165 w 2997"/>
                <a:gd name="T25" fmla="*/ 476 h 3500"/>
                <a:gd name="T26" fmla="*/ 254 w 2997"/>
                <a:gd name="T27" fmla="*/ 808 h 3500"/>
                <a:gd name="T28" fmla="*/ 525 w 2997"/>
                <a:gd name="T29" fmla="*/ 1176 h 3500"/>
                <a:gd name="T30" fmla="*/ 500 w 2997"/>
                <a:gd name="T31" fmla="*/ 676 h 3500"/>
                <a:gd name="T32" fmla="*/ 663 w 2997"/>
                <a:gd name="T33" fmla="*/ 164 h 3500"/>
                <a:gd name="T34" fmla="*/ 680 w 2997"/>
                <a:gd name="T35" fmla="*/ 879 h 3500"/>
                <a:gd name="T36" fmla="*/ 835 w 2997"/>
                <a:gd name="T37" fmla="*/ 1451 h 3500"/>
                <a:gd name="T38" fmla="*/ 1108 w 2997"/>
                <a:gd name="T39" fmla="*/ 1855 h 3500"/>
                <a:gd name="T40" fmla="*/ 1440 w 2997"/>
                <a:gd name="T41" fmla="*/ 2023 h 3500"/>
                <a:gd name="T42" fmla="*/ 1784 w 2997"/>
                <a:gd name="T43" fmla="*/ 1938 h 3500"/>
                <a:gd name="T44" fmla="*/ 2079 w 2997"/>
                <a:gd name="T45" fmla="*/ 1612 h 3500"/>
                <a:gd name="T46" fmla="*/ 2282 w 2997"/>
                <a:gd name="T47" fmla="*/ 1082 h 3500"/>
                <a:gd name="T48" fmla="*/ 2337 w 2997"/>
                <a:gd name="T49" fmla="*/ 172 h 3500"/>
                <a:gd name="T50" fmla="*/ 669 w 2997"/>
                <a:gd name="T51" fmla="*/ 0 h 3500"/>
                <a:gd name="T52" fmla="*/ 2459 w 2997"/>
                <a:gd name="T53" fmla="*/ 62 h 3500"/>
                <a:gd name="T54" fmla="*/ 2743 w 2997"/>
                <a:gd name="T55" fmla="*/ 248 h 3500"/>
                <a:gd name="T56" fmla="*/ 2937 w 2997"/>
                <a:gd name="T57" fmla="*/ 337 h 3500"/>
                <a:gd name="T58" fmla="*/ 2994 w 2997"/>
                <a:gd name="T59" fmla="*/ 540 h 3500"/>
                <a:gd name="T60" fmla="*/ 2815 w 2997"/>
                <a:gd name="T61" fmla="*/ 1014 h 3500"/>
                <a:gd name="T62" fmla="*/ 2473 w 2997"/>
                <a:gd name="T63" fmla="*/ 1384 h 3500"/>
                <a:gd name="T64" fmla="*/ 2175 w 2997"/>
                <a:gd name="T65" fmla="*/ 1765 h 3500"/>
                <a:gd name="T66" fmla="*/ 1872 w 2997"/>
                <a:gd name="T67" fmla="*/ 2073 h 3500"/>
                <a:gd name="T68" fmla="*/ 1781 w 2997"/>
                <a:gd name="T69" fmla="*/ 2310 h 3500"/>
                <a:gd name="T70" fmla="*/ 1956 w 2997"/>
                <a:gd name="T71" fmla="*/ 2502 h 3500"/>
                <a:gd name="T72" fmla="*/ 2094 w 2997"/>
                <a:gd name="T73" fmla="*/ 2571 h 3500"/>
                <a:gd name="T74" fmla="*/ 2333 w 2997"/>
                <a:gd name="T75" fmla="*/ 2996 h 3500"/>
                <a:gd name="T76" fmla="*/ 2487 w 2997"/>
                <a:gd name="T77" fmla="*/ 3150 h 3500"/>
                <a:gd name="T78" fmla="*/ 2475 w 2997"/>
                <a:gd name="T79" fmla="*/ 3477 h 3500"/>
                <a:gd name="T80" fmla="*/ 546 w 2997"/>
                <a:gd name="T81" fmla="*/ 3489 h 3500"/>
                <a:gd name="T82" fmla="*/ 509 w 2997"/>
                <a:gd name="T83" fmla="*/ 3188 h 3500"/>
                <a:gd name="T84" fmla="*/ 637 w 2997"/>
                <a:gd name="T85" fmla="*/ 3011 h 3500"/>
                <a:gd name="T86" fmla="*/ 902 w 2997"/>
                <a:gd name="T87" fmla="*/ 2590 h 3500"/>
                <a:gd name="T88" fmla="*/ 1006 w 2997"/>
                <a:gd name="T89" fmla="*/ 2521 h 3500"/>
                <a:gd name="T90" fmla="*/ 1204 w 2997"/>
                <a:gd name="T91" fmla="*/ 2351 h 3500"/>
                <a:gd name="T92" fmla="*/ 1189 w 2997"/>
                <a:gd name="T93" fmla="*/ 2111 h 3500"/>
                <a:gd name="T94" fmla="*/ 870 w 2997"/>
                <a:gd name="T95" fmla="*/ 1831 h 3500"/>
                <a:gd name="T96" fmla="*/ 595 w 2997"/>
                <a:gd name="T97" fmla="*/ 1432 h 3500"/>
                <a:gd name="T98" fmla="*/ 228 w 2997"/>
                <a:gd name="T99" fmla="*/ 1084 h 3500"/>
                <a:gd name="T100" fmla="*/ 20 w 2997"/>
                <a:gd name="T101" fmla="*/ 624 h 3500"/>
                <a:gd name="T102" fmla="*/ 38 w 2997"/>
                <a:gd name="T103" fmla="*/ 367 h 3500"/>
                <a:gd name="T104" fmla="*/ 216 w 2997"/>
                <a:gd name="T105" fmla="*/ 251 h 3500"/>
                <a:gd name="T106" fmla="*/ 522 w 2997"/>
                <a:gd name="T107" fmla="*/ 85 h 3500"/>
                <a:gd name="T108" fmla="*/ 669 w 2997"/>
                <a:gd name="T109"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97" h="3500">
                  <a:moveTo>
                    <a:pt x="749" y="3146"/>
                  </a:moveTo>
                  <a:lnTo>
                    <a:pt x="727" y="3149"/>
                  </a:lnTo>
                  <a:lnTo>
                    <a:pt x="707" y="3157"/>
                  </a:lnTo>
                  <a:lnTo>
                    <a:pt x="691" y="3170"/>
                  </a:lnTo>
                  <a:lnTo>
                    <a:pt x="679" y="3186"/>
                  </a:lnTo>
                  <a:lnTo>
                    <a:pt x="670" y="3206"/>
                  </a:lnTo>
                  <a:lnTo>
                    <a:pt x="668" y="3227"/>
                  </a:lnTo>
                  <a:lnTo>
                    <a:pt x="668" y="3338"/>
                  </a:lnTo>
                  <a:lnTo>
                    <a:pt x="2337" y="3338"/>
                  </a:lnTo>
                  <a:lnTo>
                    <a:pt x="2337" y="3227"/>
                  </a:lnTo>
                  <a:lnTo>
                    <a:pt x="2334" y="3206"/>
                  </a:lnTo>
                  <a:lnTo>
                    <a:pt x="2327" y="3186"/>
                  </a:lnTo>
                  <a:lnTo>
                    <a:pt x="2314" y="3170"/>
                  </a:lnTo>
                  <a:lnTo>
                    <a:pt x="2297" y="3157"/>
                  </a:lnTo>
                  <a:lnTo>
                    <a:pt x="2278" y="3149"/>
                  </a:lnTo>
                  <a:lnTo>
                    <a:pt x="2257" y="3146"/>
                  </a:lnTo>
                  <a:lnTo>
                    <a:pt x="749" y="3146"/>
                  </a:lnTo>
                  <a:close/>
                  <a:moveTo>
                    <a:pt x="1060" y="2694"/>
                  </a:moveTo>
                  <a:lnTo>
                    <a:pt x="1060" y="2985"/>
                  </a:lnTo>
                  <a:lnTo>
                    <a:pt x="1944" y="2985"/>
                  </a:lnTo>
                  <a:lnTo>
                    <a:pt x="1944" y="2694"/>
                  </a:lnTo>
                  <a:lnTo>
                    <a:pt x="1060" y="2694"/>
                  </a:lnTo>
                  <a:close/>
                  <a:moveTo>
                    <a:pt x="1593" y="2181"/>
                  </a:moveTo>
                  <a:lnTo>
                    <a:pt x="1546" y="2186"/>
                  </a:lnTo>
                  <a:lnTo>
                    <a:pt x="1498" y="2188"/>
                  </a:lnTo>
                  <a:lnTo>
                    <a:pt x="1455" y="2187"/>
                  </a:lnTo>
                  <a:lnTo>
                    <a:pt x="1411" y="2182"/>
                  </a:lnTo>
                  <a:lnTo>
                    <a:pt x="1408" y="2230"/>
                  </a:lnTo>
                  <a:lnTo>
                    <a:pt x="1401" y="2279"/>
                  </a:lnTo>
                  <a:lnTo>
                    <a:pt x="1389" y="2326"/>
                  </a:lnTo>
                  <a:lnTo>
                    <a:pt x="1373" y="2373"/>
                  </a:lnTo>
                  <a:lnTo>
                    <a:pt x="1353" y="2417"/>
                  </a:lnTo>
                  <a:lnTo>
                    <a:pt x="1328" y="2460"/>
                  </a:lnTo>
                  <a:lnTo>
                    <a:pt x="1302" y="2497"/>
                  </a:lnTo>
                  <a:lnTo>
                    <a:pt x="1274" y="2532"/>
                  </a:lnTo>
                  <a:lnTo>
                    <a:pt x="1733" y="2532"/>
                  </a:lnTo>
                  <a:lnTo>
                    <a:pt x="1698" y="2489"/>
                  </a:lnTo>
                  <a:lnTo>
                    <a:pt x="1667" y="2444"/>
                  </a:lnTo>
                  <a:lnTo>
                    <a:pt x="1643" y="2395"/>
                  </a:lnTo>
                  <a:lnTo>
                    <a:pt x="1621" y="2344"/>
                  </a:lnTo>
                  <a:lnTo>
                    <a:pt x="1607" y="2291"/>
                  </a:lnTo>
                  <a:lnTo>
                    <a:pt x="1597" y="2237"/>
                  </a:lnTo>
                  <a:lnTo>
                    <a:pt x="1593" y="2181"/>
                  </a:lnTo>
                  <a:close/>
                  <a:moveTo>
                    <a:pt x="2499" y="410"/>
                  </a:moveTo>
                  <a:lnTo>
                    <a:pt x="2499" y="559"/>
                  </a:lnTo>
                  <a:lnTo>
                    <a:pt x="2496" y="676"/>
                  </a:lnTo>
                  <a:lnTo>
                    <a:pt x="2490" y="790"/>
                  </a:lnTo>
                  <a:lnTo>
                    <a:pt x="2477" y="903"/>
                  </a:lnTo>
                  <a:lnTo>
                    <a:pt x="2460" y="1013"/>
                  </a:lnTo>
                  <a:lnTo>
                    <a:pt x="2439" y="1121"/>
                  </a:lnTo>
                  <a:lnTo>
                    <a:pt x="2412" y="1226"/>
                  </a:lnTo>
                  <a:lnTo>
                    <a:pt x="2472" y="1176"/>
                  </a:lnTo>
                  <a:lnTo>
                    <a:pt x="2527" y="1123"/>
                  </a:lnTo>
                  <a:lnTo>
                    <a:pt x="2578" y="1066"/>
                  </a:lnTo>
                  <a:lnTo>
                    <a:pt x="2626" y="1005"/>
                  </a:lnTo>
                  <a:lnTo>
                    <a:pt x="2669" y="943"/>
                  </a:lnTo>
                  <a:lnTo>
                    <a:pt x="2708" y="877"/>
                  </a:lnTo>
                  <a:lnTo>
                    <a:pt x="2743" y="808"/>
                  </a:lnTo>
                  <a:lnTo>
                    <a:pt x="2773" y="737"/>
                  </a:lnTo>
                  <a:lnTo>
                    <a:pt x="2798" y="665"/>
                  </a:lnTo>
                  <a:lnTo>
                    <a:pt x="2819" y="590"/>
                  </a:lnTo>
                  <a:lnTo>
                    <a:pt x="2833" y="514"/>
                  </a:lnTo>
                  <a:lnTo>
                    <a:pt x="2835" y="494"/>
                  </a:lnTo>
                  <a:lnTo>
                    <a:pt x="2831" y="476"/>
                  </a:lnTo>
                  <a:lnTo>
                    <a:pt x="2825" y="458"/>
                  </a:lnTo>
                  <a:lnTo>
                    <a:pt x="2813" y="442"/>
                  </a:lnTo>
                  <a:lnTo>
                    <a:pt x="2800" y="428"/>
                  </a:lnTo>
                  <a:lnTo>
                    <a:pt x="2783" y="419"/>
                  </a:lnTo>
                  <a:lnTo>
                    <a:pt x="2763" y="413"/>
                  </a:lnTo>
                  <a:lnTo>
                    <a:pt x="2743" y="410"/>
                  </a:lnTo>
                  <a:lnTo>
                    <a:pt x="2499" y="410"/>
                  </a:lnTo>
                  <a:close/>
                  <a:moveTo>
                    <a:pt x="253" y="410"/>
                  </a:moveTo>
                  <a:lnTo>
                    <a:pt x="233" y="413"/>
                  </a:lnTo>
                  <a:lnTo>
                    <a:pt x="215" y="419"/>
                  </a:lnTo>
                  <a:lnTo>
                    <a:pt x="198" y="428"/>
                  </a:lnTo>
                  <a:lnTo>
                    <a:pt x="183" y="442"/>
                  </a:lnTo>
                  <a:lnTo>
                    <a:pt x="173" y="458"/>
                  </a:lnTo>
                  <a:lnTo>
                    <a:pt x="165" y="476"/>
                  </a:lnTo>
                  <a:lnTo>
                    <a:pt x="162" y="494"/>
                  </a:lnTo>
                  <a:lnTo>
                    <a:pt x="163" y="514"/>
                  </a:lnTo>
                  <a:lnTo>
                    <a:pt x="178" y="590"/>
                  </a:lnTo>
                  <a:lnTo>
                    <a:pt x="198" y="665"/>
                  </a:lnTo>
                  <a:lnTo>
                    <a:pt x="224" y="737"/>
                  </a:lnTo>
                  <a:lnTo>
                    <a:pt x="254" y="808"/>
                  </a:lnTo>
                  <a:lnTo>
                    <a:pt x="288" y="877"/>
                  </a:lnTo>
                  <a:lnTo>
                    <a:pt x="328" y="943"/>
                  </a:lnTo>
                  <a:lnTo>
                    <a:pt x="371" y="1005"/>
                  </a:lnTo>
                  <a:lnTo>
                    <a:pt x="419" y="1066"/>
                  </a:lnTo>
                  <a:lnTo>
                    <a:pt x="470" y="1123"/>
                  </a:lnTo>
                  <a:lnTo>
                    <a:pt x="525" y="1176"/>
                  </a:lnTo>
                  <a:lnTo>
                    <a:pt x="584" y="1226"/>
                  </a:lnTo>
                  <a:lnTo>
                    <a:pt x="558" y="1121"/>
                  </a:lnTo>
                  <a:lnTo>
                    <a:pt x="537" y="1013"/>
                  </a:lnTo>
                  <a:lnTo>
                    <a:pt x="520" y="903"/>
                  </a:lnTo>
                  <a:lnTo>
                    <a:pt x="508" y="790"/>
                  </a:lnTo>
                  <a:lnTo>
                    <a:pt x="500" y="676"/>
                  </a:lnTo>
                  <a:lnTo>
                    <a:pt x="498" y="559"/>
                  </a:lnTo>
                  <a:lnTo>
                    <a:pt x="498" y="410"/>
                  </a:lnTo>
                  <a:lnTo>
                    <a:pt x="253" y="410"/>
                  </a:lnTo>
                  <a:close/>
                  <a:moveTo>
                    <a:pt x="669" y="162"/>
                  </a:moveTo>
                  <a:lnTo>
                    <a:pt x="666" y="162"/>
                  </a:lnTo>
                  <a:lnTo>
                    <a:pt x="663" y="164"/>
                  </a:lnTo>
                  <a:lnTo>
                    <a:pt x="661" y="168"/>
                  </a:lnTo>
                  <a:lnTo>
                    <a:pt x="660" y="172"/>
                  </a:lnTo>
                  <a:lnTo>
                    <a:pt x="660" y="559"/>
                  </a:lnTo>
                  <a:lnTo>
                    <a:pt x="662" y="667"/>
                  </a:lnTo>
                  <a:lnTo>
                    <a:pt x="669" y="774"/>
                  </a:lnTo>
                  <a:lnTo>
                    <a:pt x="680" y="879"/>
                  </a:lnTo>
                  <a:lnTo>
                    <a:pt x="696" y="981"/>
                  </a:lnTo>
                  <a:lnTo>
                    <a:pt x="715" y="1082"/>
                  </a:lnTo>
                  <a:lnTo>
                    <a:pt x="739" y="1178"/>
                  </a:lnTo>
                  <a:lnTo>
                    <a:pt x="767" y="1273"/>
                  </a:lnTo>
                  <a:lnTo>
                    <a:pt x="798" y="1364"/>
                  </a:lnTo>
                  <a:lnTo>
                    <a:pt x="835" y="1451"/>
                  </a:lnTo>
                  <a:lnTo>
                    <a:pt x="875" y="1534"/>
                  </a:lnTo>
                  <a:lnTo>
                    <a:pt x="918" y="1612"/>
                  </a:lnTo>
                  <a:lnTo>
                    <a:pt x="962" y="1682"/>
                  </a:lnTo>
                  <a:lnTo>
                    <a:pt x="1008" y="1746"/>
                  </a:lnTo>
                  <a:lnTo>
                    <a:pt x="1057" y="1803"/>
                  </a:lnTo>
                  <a:lnTo>
                    <a:pt x="1108" y="1855"/>
                  </a:lnTo>
                  <a:lnTo>
                    <a:pt x="1160" y="1900"/>
                  </a:lnTo>
                  <a:lnTo>
                    <a:pt x="1214" y="1938"/>
                  </a:lnTo>
                  <a:lnTo>
                    <a:pt x="1268" y="1970"/>
                  </a:lnTo>
                  <a:lnTo>
                    <a:pt x="1324" y="1994"/>
                  </a:lnTo>
                  <a:lnTo>
                    <a:pt x="1382" y="2012"/>
                  </a:lnTo>
                  <a:lnTo>
                    <a:pt x="1440" y="2023"/>
                  </a:lnTo>
                  <a:lnTo>
                    <a:pt x="1498" y="2026"/>
                  </a:lnTo>
                  <a:lnTo>
                    <a:pt x="1557" y="2023"/>
                  </a:lnTo>
                  <a:lnTo>
                    <a:pt x="1615" y="2012"/>
                  </a:lnTo>
                  <a:lnTo>
                    <a:pt x="1672" y="1994"/>
                  </a:lnTo>
                  <a:lnTo>
                    <a:pt x="1728" y="1970"/>
                  </a:lnTo>
                  <a:lnTo>
                    <a:pt x="1784" y="1938"/>
                  </a:lnTo>
                  <a:lnTo>
                    <a:pt x="1837" y="1900"/>
                  </a:lnTo>
                  <a:lnTo>
                    <a:pt x="1890" y="1855"/>
                  </a:lnTo>
                  <a:lnTo>
                    <a:pt x="1939" y="1803"/>
                  </a:lnTo>
                  <a:lnTo>
                    <a:pt x="1988" y="1746"/>
                  </a:lnTo>
                  <a:lnTo>
                    <a:pt x="2035" y="1682"/>
                  </a:lnTo>
                  <a:lnTo>
                    <a:pt x="2079" y="1612"/>
                  </a:lnTo>
                  <a:lnTo>
                    <a:pt x="2123" y="1534"/>
                  </a:lnTo>
                  <a:lnTo>
                    <a:pt x="2162" y="1451"/>
                  </a:lnTo>
                  <a:lnTo>
                    <a:pt x="2198" y="1364"/>
                  </a:lnTo>
                  <a:lnTo>
                    <a:pt x="2230" y="1273"/>
                  </a:lnTo>
                  <a:lnTo>
                    <a:pt x="2259" y="1178"/>
                  </a:lnTo>
                  <a:lnTo>
                    <a:pt x="2282" y="1082"/>
                  </a:lnTo>
                  <a:lnTo>
                    <a:pt x="2302" y="981"/>
                  </a:lnTo>
                  <a:lnTo>
                    <a:pt x="2317" y="879"/>
                  </a:lnTo>
                  <a:lnTo>
                    <a:pt x="2329" y="774"/>
                  </a:lnTo>
                  <a:lnTo>
                    <a:pt x="2335" y="667"/>
                  </a:lnTo>
                  <a:lnTo>
                    <a:pt x="2337" y="559"/>
                  </a:lnTo>
                  <a:lnTo>
                    <a:pt x="2337" y="172"/>
                  </a:lnTo>
                  <a:lnTo>
                    <a:pt x="2336" y="168"/>
                  </a:lnTo>
                  <a:lnTo>
                    <a:pt x="2334" y="164"/>
                  </a:lnTo>
                  <a:lnTo>
                    <a:pt x="2331" y="162"/>
                  </a:lnTo>
                  <a:lnTo>
                    <a:pt x="2328" y="162"/>
                  </a:lnTo>
                  <a:lnTo>
                    <a:pt x="669" y="162"/>
                  </a:lnTo>
                  <a:close/>
                  <a:moveTo>
                    <a:pt x="669" y="0"/>
                  </a:moveTo>
                  <a:lnTo>
                    <a:pt x="2328" y="0"/>
                  </a:lnTo>
                  <a:lnTo>
                    <a:pt x="2358" y="3"/>
                  </a:lnTo>
                  <a:lnTo>
                    <a:pt x="2387" y="11"/>
                  </a:lnTo>
                  <a:lnTo>
                    <a:pt x="2415" y="23"/>
                  </a:lnTo>
                  <a:lnTo>
                    <a:pt x="2438" y="40"/>
                  </a:lnTo>
                  <a:lnTo>
                    <a:pt x="2459" y="62"/>
                  </a:lnTo>
                  <a:lnTo>
                    <a:pt x="2476" y="85"/>
                  </a:lnTo>
                  <a:lnTo>
                    <a:pt x="2489" y="111"/>
                  </a:lnTo>
                  <a:lnTo>
                    <a:pt x="2496" y="141"/>
                  </a:lnTo>
                  <a:lnTo>
                    <a:pt x="2499" y="172"/>
                  </a:lnTo>
                  <a:lnTo>
                    <a:pt x="2499" y="248"/>
                  </a:lnTo>
                  <a:lnTo>
                    <a:pt x="2743" y="248"/>
                  </a:lnTo>
                  <a:lnTo>
                    <a:pt x="2780" y="251"/>
                  </a:lnTo>
                  <a:lnTo>
                    <a:pt x="2816" y="259"/>
                  </a:lnTo>
                  <a:lnTo>
                    <a:pt x="2850" y="272"/>
                  </a:lnTo>
                  <a:lnTo>
                    <a:pt x="2882" y="290"/>
                  </a:lnTo>
                  <a:lnTo>
                    <a:pt x="2911" y="311"/>
                  </a:lnTo>
                  <a:lnTo>
                    <a:pt x="2937" y="337"/>
                  </a:lnTo>
                  <a:lnTo>
                    <a:pt x="2959" y="367"/>
                  </a:lnTo>
                  <a:lnTo>
                    <a:pt x="2976" y="399"/>
                  </a:lnTo>
                  <a:lnTo>
                    <a:pt x="2987" y="433"/>
                  </a:lnTo>
                  <a:lnTo>
                    <a:pt x="2995" y="468"/>
                  </a:lnTo>
                  <a:lnTo>
                    <a:pt x="2997" y="504"/>
                  </a:lnTo>
                  <a:lnTo>
                    <a:pt x="2994" y="540"/>
                  </a:lnTo>
                  <a:lnTo>
                    <a:pt x="2977" y="624"/>
                  </a:lnTo>
                  <a:lnTo>
                    <a:pt x="2955" y="706"/>
                  </a:lnTo>
                  <a:lnTo>
                    <a:pt x="2928" y="787"/>
                  </a:lnTo>
                  <a:lnTo>
                    <a:pt x="2895" y="864"/>
                  </a:lnTo>
                  <a:lnTo>
                    <a:pt x="2858" y="941"/>
                  </a:lnTo>
                  <a:lnTo>
                    <a:pt x="2815" y="1014"/>
                  </a:lnTo>
                  <a:lnTo>
                    <a:pt x="2769" y="1084"/>
                  </a:lnTo>
                  <a:lnTo>
                    <a:pt x="2718" y="1152"/>
                  </a:lnTo>
                  <a:lnTo>
                    <a:pt x="2663" y="1215"/>
                  </a:lnTo>
                  <a:lnTo>
                    <a:pt x="2603" y="1276"/>
                  </a:lnTo>
                  <a:lnTo>
                    <a:pt x="2540" y="1332"/>
                  </a:lnTo>
                  <a:lnTo>
                    <a:pt x="2473" y="1384"/>
                  </a:lnTo>
                  <a:lnTo>
                    <a:pt x="2402" y="1432"/>
                  </a:lnTo>
                  <a:lnTo>
                    <a:pt x="2328" y="1475"/>
                  </a:lnTo>
                  <a:lnTo>
                    <a:pt x="2295" y="1552"/>
                  </a:lnTo>
                  <a:lnTo>
                    <a:pt x="2258" y="1625"/>
                  </a:lnTo>
                  <a:lnTo>
                    <a:pt x="2218" y="1695"/>
                  </a:lnTo>
                  <a:lnTo>
                    <a:pt x="2175" y="1765"/>
                  </a:lnTo>
                  <a:lnTo>
                    <a:pt x="2129" y="1828"/>
                  </a:lnTo>
                  <a:lnTo>
                    <a:pt x="2081" y="1888"/>
                  </a:lnTo>
                  <a:lnTo>
                    <a:pt x="2031" y="1942"/>
                  </a:lnTo>
                  <a:lnTo>
                    <a:pt x="1980" y="1992"/>
                  </a:lnTo>
                  <a:lnTo>
                    <a:pt x="1926" y="2035"/>
                  </a:lnTo>
                  <a:lnTo>
                    <a:pt x="1872" y="2073"/>
                  </a:lnTo>
                  <a:lnTo>
                    <a:pt x="1814" y="2106"/>
                  </a:lnTo>
                  <a:lnTo>
                    <a:pt x="1757" y="2134"/>
                  </a:lnTo>
                  <a:lnTo>
                    <a:pt x="1755" y="2180"/>
                  </a:lnTo>
                  <a:lnTo>
                    <a:pt x="1759" y="2225"/>
                  </a:lnTo>
                  <a:lnTo>
                    <a:pt x="1768" y="2269"/>
                  </a:lnTo>
                  <a:lnTo>
                    <a:pt x="1781" y="2310"/>
                  </a:lnTo>
                  <a:lnTo>
                    <a:pt x="1801" y="2350"/>
                  </a:lnTo>
                  <a:lnTo>
                    <a:pt x="1824" y="2387"/>
                  </a:lnTo>
                  <a:lnTo>
                    <a:pt x="1851" y="2421"/>
                  </a:lnTo>
                  <a:lnTo>
                    <a:pt x="1882" y="2452"/>
                  </a:lnTo>
                  <a:lnTo>
                    <a:pt x="1917" y="2480"/>
                  </a:lnTo>
                  <a:lnTo>
                    <a:pt x="1956" y="2502"/>
                  </a:lnTo>
                  <a:lnTo>
                    <a:pt x="1998" y="2520"/>
                  </a:lnTo>
                  <a:lnTo>
                    <a:pt x="2042" y="2534"/>
                  </a:lnTo>
                  <a:lnTo>
                    <a:pt x="2043" y="2534"/>
                  </a:lnTo>
                  <a:lnTo>
                    <a:pt x="2064" y="2541"/>
                  </a:lnTo>
                  <a:lnTo>
                    <a:pt x="2081" y="2554"/>
                  </a:lnTo>
                  <a:lnTo>
                    <a:pt x="2094" y="2571"/>
                  </a:lnTo>
                  <a:lnTo>
                    <a:pt x="2103" y="2590"/>
                  </a:lnTo>
                  <a:lnTo>
                    <a:pt x="2106" y="2612"/>
                  </a:lnTo>
                  <a:lnTo>
                    <a:pt x="2106" y="2985"/>
                  </a:lnTo>
                  <a:lnTo>
                    <a:pt x="2257" y="2985"/>
                  </a:lnTo>
                  <a:lnTo>
                    <a:pt x="2296" y="2988"/>
                  </a:lnTo>
                  <a:lnTo>
                    <a:pt x="2333" y="2996"/>
                  </a:lnTo>
                  <a:lnTo>
                    <a:pt x="2368" y="3011"/>
                  </a:lnTo>
                  <a:lnTo>
                    <a:pt x="2400" y="3031"/>
                  </a:lnTo>
                  <a:lnTo>
                    <a:pt x="2428" y="3056"/>
                  </a:lnTo>
                  <a:lnTo>
                    <a:pt x="2453" y="3084"/>
                  </a:lnTo>
                  <a:lnTo>
                    <a:pt x="2472" y="3116"/>
                  </a:lnTo>
                  <a:lnTo>
                    <a:pt x="2487" y="3150"/>
                  </a:lnTo>
                  <a:lnTo>
                    <a:pt x="2496" y="3188"/>
                  </a:lnTo>
                  <a:lnTo>
                    <a:pt x="2499" y="3227"/>
                  </a:lnTo>
                  <a:lnTo>
                    <a:pt x="2499" y="3419"/>
                  </a:lnTo>
                  <a:lnTo>
                    <a:pt x="2496" y="3441"/>
                  </a:lnTo>
                  <a:lnTo>
                    <a:pt x="2488" y="3460"/>
                  </a:lnTo>
                  <a:lnTo>
                    <a:pt x="2475" y="3477"/>
                  </a:lnTo>
                  <a:lnTo>
                    <a:pt x="2459" y="3489"/>
                  </a:lnTo>
                  <a:lnTo>
                    <a:pt x="2440" y="3497"/>
                  </a:lnTo>
                  <a:lnTo>
                    <a:pt x="2418" y="3500"/>
                  </a:lnTo>
                  <a:lnTo>
                    <a:pt x="586" y="3500"/>
                  </a:lnTo>
                  <a:lnTo>
                    <a:pt x="565" y="3497"/>
                  </a:lnTo>
                  <a:lnTo>
                    <a:pt x="546" y="3489"/>
                  </a:lnTo>
                  <a:lnTo>
                    <a:pt x="529" y="3477"/>
                  </a:lnTo>
                  <a:lnTo>
                    <a:pt x="516" y="3460"/>
                  </a:lnTo>
                  <a:lnTo>
                    <a:pt x="509" y="3441"/>
                  </a:lnTo>
                  <a:lnTo>
                    <a:pt x="506" y="3419"/>
                  </a:lnTo>
                  <a:lnTo>
                    <a:pt x="506" y="3227"/>
                  </a:lnTo>
                  <a:lnTo>
                    <a:pt x="509" y="3188"/>
                  </a:lnTo>
                  <a:lnTo>
                    <a:pt x="518" y="3150"/>
                  </a:lnTo>
                  <a:lnTo>
                    <a:pt x="532" y="3116"/>
                  </a:lnTo>
                  <a:lnTo>
                    <a:pt x="552" y="3084"/>
                  </a:lnTo>
                  <a:lnTo>
                    <a:pt x="577" y="3056"/>
                  </a:lnTo>
                  <a:lnTo>
                    <a:pt x="605" y="3031"/>
                  </a:lnTo>
                  <a:lnTo>
                    <a:pt x="637" y="3011"/>
                  </a:lnTo>
                  <a:lnTo>
                    <a:pt x="672" y="2996"/>
                  </a:lnTo>
                  <a:lnTo>
                    <a:pt x="709" y="2988"/>
                  </a:lnTo>
                  <a:lnTo>
                    <a:pt x="749" y="2985"/>
                  </a:lnTo>
                  <a:lnTo>
                    <a:pt x="899" y="2985"/>
                  </a:lnTo>
                  <a:lnTo>
                    <a:pt x="899" y="2612"/>
                  </a:lnTo>
                  <a:lnTo>
                    <a:pt x="902" y="2590"/>
                  </a:lnTo>
                  <a:lnTo>
                    <a:pt x="911" y="2571"/>
                  </a:lnTo>
                  <a:lnTo>
                    <a:pt x="924" y="2554"/>
                  </a:lnTo>
                  <a:lnTo>
                    <a:pt x="941" y="2541"/>
                  </a:lnTo>
                  <a:lnTo>
                    <a:pt x="961" y="2534"/>
                  </a:lnTo>
                  <a:lnTo>
                    <a:pt x="962" y="2534"/>
                  </a:lnTo>
                  <a:lnTo>
                    <a:pt x="1006" y="2521"/>
                  </a:lnTo>
                  <a:lnTo>
                    <a:pt x="1048" y="2503"/>
                  </a:lnTo>
                  <a:lnTo>
                    <a:pt x="1086" y="2480"/>
                  </a:lnTo>
                  <a:lnTo>
                    <a:pt x="1121" y="2453"/>
                  </a:lnTo>
                  <a:lnTo>
                    <a:pt x="1153" y="2422"/>
                  </a:lnTo>
                  <a:lnTo>
                    <a:pt x="1180" y="2388"/>
                  </a:lnTo>
                  <a:lnTo>
                    <a:pt x="1204" y="2351"/>
                  </a:lnTo>
                  <a:lnTo>
                    <a:pt x="1223" y="2312"/>
                  </a:lnTo>
                  <a:lnTo>
                    <a:pt x="1236" y="2271"/>
                  </a:lnTo>
                  <a:lnTo>
                    <a:pt x="1245" y="2227"/>
                  </a:lnTo>
                  <a:lnTo>
                    <a:pt x="1249" y="2183"/>
                  </a:lnTo>
                  <a:lnTo>
                    <a:pt x="1248" y="2138"/>
                  </a:lnTo>
                  <a:lnTo>
                    <a:pt x="1189" y="2111"/>
                  </a:lnTo>
                  <a:lnTo>
                    <a:pt x="1131" y="2078"/>
                  </a:lnTo>
                  <a:lnTo>
                    <a:pt x="1076" y="2040"/>
                  </a:lnTo>
                  <a:lnTo>
                    <a:pt x="1021" y="1995"/>
                  </a:lnTo>
                  <a:lnTo>
                    <a:pt x="969" y="1945"/>
                  </a:lnTo>
                  <a:lnTo>
                    <a:pt x="918" y="1891"/>
                  </a:lnTo>
                  <a:lnTo>
                    <a:pt x="870" y="1831"/>
                  </a:lnTo>
                  <a:lnTo>
                    <a:pt x="823" y="1766"/>
                  </a:lnTo>
                  <a:lnTo>
                    <a:pt x="778" y="1695"/>
                  </a:lnTo>
                  <a:lnTo>
                    <a:pt x="739" y="1625"/>
                  </a:lnTo>
                  <a:lnTo>
                    <a:pt x="703" y="1552"/>
                  </a:lnTo>
                  <a:lnTo>
                    <a:pt x="669" y="1475"/>
                  </a:lnTo>
                  <a:lnTo>
                    <a:pt x="595" y="1432"/>
                  </a:lnTo>
                  <a:lnTo>
                    <a:pt x="525" y="1384"/>
                  </a:lnTo>
                  <a:lnTo>
                    <a:pt x="457" y="1332"/>
                  </a:lnTo>
                  <a:lnTo>
                    <a:pt x="394" y="1276"/>
                  </a:lnTo>
                  <a:lnTo>
                    <a:pt x="335" y="1215"/>
                  </a:lnTo>
                  <a:lnTo>
                    <a:pt x="279" y="1152"/>
                  </a:lnTo>
                  <a:lnTo>
                    <a:pt x="228" y="1084"/>
                  </a:lnTo>
                  <a:lnTo>
                    <a:pt x="181" y="1014"/>
                  </a:lnTo>
                  <a:lnTo>
                    <a:pt x="139" y="941"/>
                  </a:lnTo>
                  <a:lnTo>
                    <a:pt x="102" y="864"/>
                  </a:lnTo>
                  <a:lnTo>
                    <a:pt x="69" y="787"/>
                  </a:lnTo>
                  <a:lnTo>
                    <a:pt x="42" y="706"/>
                  </a:lnTo>
                  <a:lnTo>
                    <a:pt x="20" y="624"/>
                  </a:lnTo>
                  <a:lnTo>
                    <a:pt x="3" y="540"/>
                  </a:lnTo>
                  <a:lnTo>
                    <a:pt x="0" y="504"/>
                  </a:lnTo>
                  <a:lnTo>
                    <a:pt x="2" y="468"/>
                  </a:lnTo>
                  <a:lnTo>
                    <a:pt x="9" y="433"/>
                  </a:lnTo>
                  <a:lnTo>
                    <a:pt x="21" y="399"/>
                  </a:lnTo>
                  <a:lnTo>
                    <a:pt x="38" y="367"/>
                  </a:lnTo>
                  <a:lnTo>
                    <a:pt x="60" y="337"/>
                  </a:lnTo>
                  <a:lnTo>
                    <a:pt x="86" y="311"/>
                  </a:lnTo>
                  <a:lnTo>
                    <a:pt x="116" y="290"/>
                  </a:lnTo>
                  <a:lnTo>
                    <a:pt x="147" y="272"/>
                  </a:lnTo>
                  <a:lnTo>
                    <a:pt x="181" y="259"/>
                  </a:lnTo>
                  <a:lnTo>
                    <a:pt x="216" y="251"/>
                  </a:lnTo>
                  <a:lnTo>
                    <a:pt x="253" y="248"/>
                  </a:lnTo>
                  <a:lnTo>
                    <a:pt x="498" y="248"/>
                  </a:lnTo>
                  <a:lnTo>
                    <a:pt x="498" y="172"/>
                  </a:lnTo>
                  <a:lnTo>
                    <a:pt x="500" y="141"/>
                  </a:lnTo>
                  <a:lnTo>
                    <a:pt x="509" y="111"/>
                  </a:lnTo>
                  <a:lnTo>
                    <a:pt x="522" y="85"/>
                  </a:lnTo>
                  <a:lnTo>
                    <a:pt x="539" y="62"/>
                  </a:lnTo>
                  <a:lnTo>
                    <a:pt x="559" y="40"/>
                  </a:lnTo>
                  <a:lnTo>
                    <a:pt x="583" y="23"/>
                  </a:lnTo>
                  <a:lnTo>
                    <a:pt x="610" y="11"/>
                  </a:lnTo>
                  <a:lnTo>
                    <a:pt x="638" y="3"/>
                  </a:lnTo>
                  <a:lnTo>
                    <a:pt x="669"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15"/>
            <p:cNvSpPr>
              <a:spLocks noEditPoints="1"/>
            </p:cNvSpPr>
            <p:nvPr/>
          </p:nvSpPr>
          <p:spPr bwMode="auto">
            <a:xfrm>
              <a:off x="10221913" y="1990726"/>
              <a:ext cx="157163" cy="152400"/>
            </a:xfrm>
            <a:custGeom>
              <a:avLst/>
              <a:gdLst>
                <a:gd name="T0" fmla="*/ 440 w 991"/>
                <a:gd name="T1" fmla="*/ 377 h 951"/>
                <a:gd name="T2" fmla="*/ 415 w 991"/>
                <a:gd name="T3" fmla="*/ 406 h 951"/>
                <a:gd name="T4" fmla="*/ 379 w 991"/>
                <a:gd name="T5" fmla="*/ 421 h 951"/>
                <a:gd name="T6" fmla="*/ 345 w 991"/>
                <a:gd name="T7" fmla="*/ 527 h 951"/>
                <a:gd name="T8" fmla="*/ 365 w 991"/>
                <a:gd name="T9" fmla="*/ 560 h 951"/>
                <a:gd name="T10" fmla="*/ 368 w 991"/>
                <a:gd name="T11" fmla="*/ 598 h 951"/>
                <a:gd name="T12" fmla="*/ 458 w 991"/>
                <a:gd name="T13" fmla="*/ 664 h 951"/>
                <a:gd name="T14" fmla="*/ 495 w 991"/>
                <a:gd name="T15" fmla="*/ 654 h 951"/>
                <a:gd name="T16" fmla="*/ 534 w 991"/>
                <a:gd name="T17" fmla="*/ 664 h 951"/>
                <a:gd name="T18" fmla="*/ 623 w 991"/>
                <a:gd name="T19" fmla="*/ 598 h 951"/>
                <a:gd name="T20" fmla="*/ 626 w 991"/>
                <a:gd name="T21" fmla="*/ 560 h 951"/>
                <a:gd name="T22" fmla="*/ 646 w 991"/>
                <a:gd name="T23" fmla="*/ 527 h 951"/>
                <a:gd name="T24" fmla="*/ 612 w 991"/>
                <a:gd name="T25" fmla="*/ 421 h 951"/>
                <a:gd name="T26" fmla="*/ 576 w 991"/>
                <a:gd name="T27" fmla="*/ 406 h 951"/>
                <a:gd name="T28" fmla="*/ 552 w 991"/>
                <a:gd name="T29" fmla="*/ 377 h 951"/>
                <a:gd name="T30" fmla="*/ 495 w 991"/>
                <a:gd name="T31" fmla="*/ 0 h 951"/>
                <a:gd name="T32" fmla="*/ 530 w 991"/>
                <a:gd name="T33" fmla="*/ 9 h 951"/>
                <a:gd name="T34" fmla="*/ 558 w 991"/>
                <a:gd name="T35" fmla="*/ 30 h 951"/>
                <a:gd name="T36" fmla="*/ 678 w 991"/>
                <a:gd name="T37" fmla="*/ 267 h 951"/>
                <a:gd name="T38" fmla="*/ 940 w 991"/>
                <a:gd name="T39" fmla="*/ 308 h 951"/>
                <a:gd name="T40" fmla="*/ 969 w 991"/>
                <a:gd name="T41" fmla="*/ 327 h 951"/>
                <a:gd name="T42" fmla="*/ 987 w 991"/>
                <a:gd name="T43" fmla="*/ 358 h 951"/>
                <a:gd name="T44" fmla="*/ 991 w 991"/>
                <a:gd name="T45" fmla="*/ 394 h 951"/>
                <a:gd name="T46" fmla="*/ 978 w 991"/>
                <a:gd name="T47" fmla="*/ 426 h 951"/>
                <a:gd name="T48" fmla="*/ 790 w 991"/>
                <a:gd name="T49" fmla="*/ 613 h 951"/>
                <a:gd name="T50" fmla="*/ 833 w 991"/>
                <a:gd name="T51" fmla="*/ 875 h 951"/>
                <a:gd name="T52" fmla="*/ 823 w 991"/>
                <a:gd name="T53" fmla="*/ 909 h 951"/>
                <a:gd name="T54" fmla="*/ 800 w 991"/>
                <a:gd name="T55" fmla="*/ 936 h 951"/>
                <a:gd name="T56" fmla="*/ 769 w 991"/>
                <a:gd name="T57" fmla="*/ 949 h 951"/>
                <a:gd name="T58" fmla="*/ 733 w 991"/>
                <a:gd name="T59" fmla="*/ 949 h 951"/>
                <a:gd name="T60" fmla="*/ 495 w 991"/>
                <a:gd name="T61" fmla="*/ 827 h 951"/>
                <a:gd name="T62" fmla="*/ 260 w 991"/>
                <a:gd name="T63" fmla="*/ 948 h 951"/>
                <a:gd name="T64" fmla="*/ 225 w 991"/>
                <a:gd name="T65" fmla="*/ 950 h 951"/>
                <a:gd name="T66" fmla="*/ 192 w 991"/>
                <a:gd name="T67" fmla="*/ 936 h 951"/>
                <a:gd name="T68" fmla="*/ 168 w 991"/>
                <a:gd name="T69" fmla="*/ 909 h 951"/>
                <a:gd name="T70" fmla="*/ 158 w 991"/>
                <a:gd name="T71" fmla="*/ 875 h 951"/>
                <a:gd name="T72" fmla="*/ 202 w 991"/>
                <a:gd name="T73" fmla="*/ 613 h 951"/>
                <a:gd name="T74" fmla="*/ 13 w 991"/>
                <a:gd name="T75" fmla="*/ 426 h 951"/>
                <a:gd name="T76" fmla="*/ 0 w 991"/>
                <a:gd name="T77" fmla="*/ 394 h 951"/>
                <a:gd name="T78" fmla="*/ 3 w 991"/>
                <a:gd name="T79" fmla="*/ 358 h 951"/>
                <a:gd name="T80" fmla="*/ 22 w 991"/>
                <a:gd name="T81" fmla="*/ 327 h 951"/>
                <a:gd name="T82" fmla="*/ 52 w 991"/>
                <a:gd name="T83" fmla="*/ 308 h 951"/>
                <a:gd name="T84" fmla="*/ 314 w 991"/>
                <a:gd name="T85" fmla="*/ 267 h 951"/>
                <a:gd name="T86" fmla="*/ 433 w 991"/>
                <a:gd name="T87" fmla="*/ 30 h 951"/>
                <a:gd name="T88" fmla="*/ 460 w 991"/>
                <a:gd name="T89" fmla="*/ 9 h 951"/>
                <a:gd name="T90" fmla="*/ 495 w 991"/>
                <a:gd name="T91"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1" h="951">
                  <a:moveTo>
                    <a:pt x="495" y="264"/>
                  </a:moveTo>
                  <a:lnTo>
                    <a:pt x="440" y="377"/>
                  </a:lnTo>
                  <a:lnTo>
                    <a:pt x="430" y="394"/>
                  </a:lnTo>
                  <a:lnTo>
                    <a:pt x="415" y="406"/>
                  </a:lnTo>
                  <a:lnTo>
                    <a:pt x="398" y="416"/>
                  </a:lnTo>
                  <a:lnTo>
                    <a:pt x="379" y="421"/>
                  </a:lnTo>
                  <a:lnTo>
                    <a:pt x="255" y="439"/>
                  </a:lnTo>
                  <a:lnTo>
                    <a:pt x="345" y="527"/>
                  </a:lnTo>
                  <a:lnTo>
                    <a:pt x="357" y="542"/>
                  </a:lnTo>
                  <a:lnTo>
                    <a:pt x="365" y="560"/>
                  </a:lnTo>
                  <a:lnTo>
                    <a:pt x="369" y="579"/>
                  </a:lnTo>
                  <a:lnTo>
                    <a:pt x="368" y="598"/>
                  </a:lnTo>
                  <a:lnTo>
                    <a:pt x="347" y="722"/>
                  </a:lnTo>
                  <a:lnTo>
                    <a:pt x="458" y="664"/>
                  </a:lnTo>
                  <a:lnTo>
                    <a:pt x="476" y="657"/>
                  </a:lnTo>
                  <a:lnTo>
                    <a:pt x="495" y="654"/>
                  </a:lnTo>
                  <a:lnTo>
                    <a:pt x="514" y="657"/>
                  </a:lnTo>
                  <a:lnTo>
                    <a:pt x="534" y="664"/>
                  </a:lnTo>
                  <a:lnTo>
                    <a:pt x="644" y="722"/>
                  </a:lnTo>
                  <a:lnTo>
                    <a:pt x="623" y="598"/>
                  </a:lnTo>
                  <a:lnTo>
                    <a:pt x="623" y="579"/>
                  </a:lnTo>
                  <a:lnTo>
                    <a:pt x="626" y="560"/>
                  </a:lnTo>
                  <a:lnTo>
                    <a:pt x="634" y="542"/>
                  </a:lnTo>
                  <a:lnTo>
                    <a:pt x="646" y="527"/>
                  </a:lnTo>
                  <a:lnTo>
                    <a:pt x="736" y="439"/>
                  </a:lnTo>
                  <a:lnTo>
                    <a:pt x="612" y="421"/>
                  </a:lnTo>
                  <a:lnTo>
                    <a:pt x="593" y="416"/>
                  </a:lnTo>
                  <a:lnTo>
                    <a:pt x="576" y="406"/>
                  </a:lnTo>
                  <a:lnTo>
                    <a:pt x="562" y="394"/>
                  </a:lnTo>
                  <a:lnTo>
                    <a:pt x="552" y="377"/>
                  </a:lnTo>
                  <a:lnTo>
                    <a:pt x="495" y="264"/>
                  </a:lnTo>
                  <a:close/>
                  <a:moveTo>
                    <a:pt x="495" y="0"/>
                  </a:moveTo>
                  <a:lnTo>
                    <a:pt x="513" y="2"/>
                  </a:lnTo>
                  <a:lnTo>
                    <a:pt x="530" y="9"/>
                  </a:lnTo>
                  <a:lnTo>
                    <a:pt x="545" y="18"/>
                  </a:lnTo>
                  <a:lnTo>
                    <a:pt x="558" y="30"/>
                  </a:lnTo>
                  <a:lnTo>
                    <a:pt x="569" y="46"/>
                  </a:lnTo>
                  <a:lnTo>
                    <a:pt x="678" y="267"/>
                  </a:lnTo>
                  <a:lnTo>
                    <a:pt x="922" y="302"/>
                  </a:lnTo>
                  <a:lnTo>
                    <a:pt x="940" y="308"/>
                  </a:lnTo>
                  <a:lnTo>
                    <a:pt x="956" y="315"/>
                  </a:lnTo>
                  <a:lnTo>
                    <a:pt x="969" y="327"/>
                  </a:lnTo>
                  <a:lnTo>
                    <a:pt x="980" y="342"/>
                  </a:lnTo>
                  <a:lnTo>
                    <a:pt x="987" y="358"/>
                  </a:lnTo>
                  <a:lnTo>
                    <a:pt x="991" y="376"/>
                  </a:lnTo>
                  <a:lnTo>
                    <a:pt x="991" y="394"/>
                  </a:lnTo>
                  <a:lnTo>
                    <a:pt x="986" y="411"/>
                  </a:lnTo>
                  <a:lnTo>
                    <a:pt x="978" y="426"/>
                  </a:lnTo>
                  <a:lnTo>
                    <a:pt x="967" y="440"/>
                  </a:lnTo>
                  <a:lnTo>
                    <a:pt x="790" y="613"/>
                  </a:lnTo>
                  <a:lnTo>
                    <a:pt x="832" y="857"/>
                  </a:lnTo>
                  <a:lnTo>
                    <a:pt x="833" y="875"/>
                  </a:lnTo>
                  <a:lnTo>
                    <a:pt x="829" y="892"/>
                  </a:lnTo>
                  <a:lnTo>
                    <a:pt x="823" y="909"/>
                  </a:lnTo>
                  <a:lnTo>
                    <a:pt x="812" y="924"/>
                  </a:lnTo>
                  <a:lnTo>
                    <a:pt x="800" y="936"/>
                  </a:lnTo>
                  <a:lnTo>
                    <a:pt x="785" y="944"/>
                  </a:lnTo>
                  <a:lnTo>
                    <a:pt x="769" y="949"/>
                  </a:lnTo>
                  <a:lnTo>
                    <a:pt x="752" y="951"/>
                  </a:lnTo>
                  <a:lnTo>
                    <a:pt x="733" y="949"/>
                  </a:lnTo>
                  <a:lnTo>
                    <a:pt x="714" y="942"/>
                  </a:lnTo>
                  <a:lnTo>
                    <a:pt x="495" y="827"/>
                  </a:lnTo>
                  <a:lnTo>
                    <a:pt x="277" y="942"/>
                  </a:lnTo>
                  <a:lnTo>
                    <a:pt x="260" y="948"/>
                  </a:lnTo>
                  <a:lnTo>
                    <a:pt x="242" y="951"/>
                  </a:lnTo>
                  <a:lnTo>
                    <a:pt x="225" y="950"/>
                  </a:lnTo>
                  <a:lnTo>
                    <a:pt x="208" y="945"/>
                  </a:lnTo>
                  <a:lnTo>
                    <a:pt x="192" y="936"/>
                  </a:lnTo>
                  <a:lnTo>
                    <a:pt x="178" y="924"/>
                  </a:lnTo>
                  <a:lnTo>
                    <a:pt x="168" y="909"/>
                  </a:lnTo>
                  <a:lnTo>
                    <a:pt x="161" y="892"/>
                  </a:lnTo>
                  <a:lnTo>
                    <a:pt x="158" y="875"/>
                  </a:lnTo>
                  <a:lnTo>
                    <a:pt x="159" y="857"/>
                  </a:lnTo>
                  <a:lnTo>
                    <a:pt x="202" y="613"/>
                  </a:lnTo>
                  <a:lnTo>
                    <a:pt x="25" y="440"/>
                  </a:lnTo>
                  <a:lnTo>
                    <a:pt x="13" y="426"/>
                  </a:lnTo>
                  <a:lnTo>
                    <a:pt x="4" y="411"/>
                  </a:lnTo>
                  <a:lnTo>
                    <a:pt x="0" y="394"/>
                  </a:lnTo>
                  <a:lnTo>
                    <a:pt x="0" y="376"/>
                  </a:lnTo>
                  <a:lnTo>
                    <a:pt x="3" y="358"/>
                  </a:lnTo>
                  <a:lnTo>
                    <a:pt x="12" y="342"/>
                  </a:lnTo>
                  <a:lnTo>
                    <a:pt x="22" y="327"/>
                  </a:lnTo>
                  <a:lnTo>
                    <a:pt x="36" y="315"/>
                  </a:lnTo>
                  <a:lnTo>
                    <a:pt x="52" y="308"/>
                  </a:lnTo>
                  <a:lnTo>
                    <a:pt x="69" y="302"/>
                  </a:lnTo>
                  <a:lnTo>
                    <a:pt x="314" y="267"/>
                  </a:lnTo>
                  <a:lnTo>
                    <a:pt x="423" y="46"/>
                  </a:lnTo>
                  <a:lnTo>
                    <a:pt x="433" y="30"/>
                  </a:lnTo>
                  <a:lnTo>
                    <a:pt x="446" y="18"/>
                  </a:lnTo>
                  <a:lnTo>
                    <a:pt x="460" y="9"/>
                  </a:lnTo>
                  <a:lnTo>
                    <a:pt x="477" y="2"/>
                  </a:lnTo>
                  <a:lnTo>
                    <a:pt x="495"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0" name="Freeform 27"/>
          <p:cNvSpPr>
            <a:spLocks noEditPoints="1"/>
          </p:cNvSpPr>
          <p:nvPr/>
        </p:nvSpPr>
        <p:spPr bwMode="auto">
          <a:xfrm>
            <a:off x="6916142" y="5438153"/>
            <a:ext cx="519431" cy="683459"/>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1" name="Group 40"/>
          <p:cNvGrpSpPr/>
          <p:nvPr/>
        </p:nvGrpSpPr>
        <p:grpSpPr>
          <a:xfrm>
            <a:off x="1461498" y="2105591"/>
            <a:ext cx="683460" cy="683459"/>
            <a:chOff x="654050" y="1917700"/>
            <a:chExt cx="555625" cy="555625"/>
          </a:xfrm>
          <a:solidFill>
            <a:schemeClr val="bg1"/>
          </a:solidFill>
        </p:grpSpPr>
        <p:sp>
          <p:nvSpPr>
            <p:cNvPr id="42" name="Freeform 81"/>
            <p:cNvSpPr>
              <a:spLocks noEditPoints="1"/>
            </p:cNvSpPr>
            <p:nvPr/>
          </p:nvSpPr>
          <p:spPr bwMode="auto">
            <a:xfrm>
              <a:off x="654050" y="1917700"/>
              <a:ext cx="555625" cy="555625"/>
            </a:xfrm>
            <a:custGeom>
              <a:avLst/>
              <a:gdLst>
                <a:gd name="T0" fmla="*/ 181 w 3504"/>
                <a:gd name="T1" fmla="*/ 3034 h 3504"/>
                <a:gd name="T2" fmla="*/ 181 w 3504"/>
                <a:gd name="T3" fmla="*/ 3188 h 3504"/>
                <a:gd name="T4" fmla="*/ 286 w 3504"/>
                <a:gd name="T5" fmla="*/ 3310 h 3504"/>
                <a:gd name="T6" fmla="*/ 440 w 3504"/>
                <a:gd name="T7" fmla="*/ 3332 h 3504"/>
                <a:gd name="T8" fmla="*/ 963 w 3504"/>
                <a:gd name="T9" fmla="*/ 2862 h 3504"/>
                <a:gd name="T10" fmla="*/ 1219 w 3504"/>
                <a:gd name="T11" fmla="*/ 2604 h 3504"/>
                <a:gd name="T12" fmla="*/ 1999 w 3504"/>
                <a:gd name="T13" fmla="*/ 193 h 3504"/>
                <a:gd name="T14" fmla="*/ 1640 w 3504"/>
                <a:gd name="T15" fmla="*/ 342 h 3504"/>
                <a:gd name="T16" fmla="*/ 1351 w 3504"/>
                <a:gd name="T17" fmla="*/ 611 h 3504"/>
                <a:gd name="T18" fmla="*/ 1177 w 3504"/>
                <a:gd name="T19" fmla="*/ 959 h 3504"/>
                <a:gd name="T20" fmla="*/ 1135 w 3504"/>
                <a:gd name="T21" fmla="*/ 1349 h 3504"/>
                <a:gd name="T22" fmla="*/ 1232 w 3504"/>
                <a:gd name="T23" fmla="*/ 1728 h 3504"/>
                <a:gd name="T24" fmla="*/ 1455 w 3504"/>
                <a:gd name="T25" fmla="*/ 2049 h 3504"/>
                <a:gd name="T26" fmla="*/ 1776 w 3504"/>
                <a:gd name="T27" fmla="*/ 2272 h 3504"/>
                <a:gd name="T28" fmla="*/ 2155 w 3504"/>
                <a:gd name="T29" fmla="*/ 2369 h 3504"/>
                <a:gd name="T30" fmla="*/ 2545 w 3504"/>
                <a:gd name="T31" fmla="*/ 2327 h 3504"/>
                <a:gd name="T32" fmla="*/ 2893 w 3504"/>
                <a:gd name="T33" fmla="*/ 2153 h 3504"/>
                <a:gd name="T34" fmla="*/ 3159 w 3504"/>
                <a:gd name="T35" fmla="*/ 1868 h 3504"/>
                <a:gd name="T36" fmla="*/ 3306 w 3504"/>
                <a:gd name="T37" fmla="*/ 1526 h 3504"/>
                <a:gd name="T38" fmla="*/ 3330 w 3504"/>
                <a:gd name="T39" fmla="*/ 1160 h 3504"/>
                <a:gd name="T40" fmla="*/ 3232 w 3504"/>
                <a:gd name="T41" fmla="*/ 803 h 3504"/>
                <a:gd name="T42" fmla="*/ 3013 w 3504"/>
                <a:gd name="T43" fmla="*/ 491 h 3504"/>
                <a:gd name="T44" fmla="*/ 2692 w 3504"/>
                <a:gd name="T45" fmla="*/ 267 h 3504"/>
                <a:gd name="T46" fmla="*/ 2314 w 3504"/>
                <a:gd name="T47" fmla="*/ 171 h 3504"/>
                <a:gd name="T48" fmla="*/ 2484 w 3504"/>
                <a:gd name="T49" fmla="*/ 25 h 3504"/>
                <a:gd name="T50" fmla="*/ 2868 w 3504"/>
                <a:gd name="T51" fmla="*/ 170 h 3504"/>
                <a:gd name="T52" fmla="*/ 3189 w 3504"/>
                <a:gd name="T53" fmla="*/ 434 h 3504"/>
                <a:gd name="T54" fmla="*/ 3407 w 3504"/>
                <a:gd name="T55" fmla="*/ 784 h 3504"/>
                <a:gd name="T56" fmla="*/ 3500 w 3504"/>
                <a:gd name="T57" fmla="*/ 1185 h 3504"/>
                <a:gd name="T58" fmla="*/ 3460 w 3504"/>
                <a:gd name="T59" fmla="*/ 1600 h 3504"/>
                <a:gd name="T60" fmla="*/ 3291 w 3504"/>
                <a:gd name="T61" fmla="*/ 1973 h 3504"/>
                <a:gd name="T62" fmla="*/ 3006 w 3504"/>
                <a:gd name="T63" fmla="*/ 2278 h 3504"/>
                <a:gd name="T64" fmla="*/ 2643 w 3504"/>
                <a:gd name="T65" fmla="*/ 2472 h 3504"/>
                <a:gd name="T66" fmla="*/ 2235 w 3504"/>
                <a:gd name="T67" fmla="*/ 2539 h 3504"/>
                <a:gd name="T68" fmla="*/ 1825 w 3504"/>
                <a:gd name="T69" fmla="*/ 2471 h 3504"/>
                <a:gd name="T70" fmla="*/ 1463 w 3504"/>
                <a:gd name="T71" fmla="*/ 2278 h 3504"/>
                <a:gd name="T72" fmla="*/ 1417 w 3504"/>
                <a:gd name="T73" fmla="*/ 2578 h 3504"/>
                <a:gd name="T74" fmla="*/ 1397 w 3504"/>
                <a:gd name="T75" fmla="*/ 2664 h 3504"/>
                <a:gd name="T76" fmla="*/ 520 w 3504"/>
                <a:gd name="T77" fmla="*/ 3483 h 3504"/>
                <a:gd name="T78" fmla="*/ 307 w 3504"/>
                <a:gd name="T79" fmla="*/ 3494 h 3504"/>
                <a:gd name="T80" fmla="*/ 115 w 3504"/>
                <a:gd name="T81" fmla="*/ 3389 h 3504"/>
                <a:gd name="T82" fmla="*/ 10 w 3504"/>
                <a:gd name="T83" fmla="*/ 3197 h 3504"/>
                <a:gd name="T84" fmla="*/ 21 w 3504"/>
                <a:gd name="T85" fmla="*/ 2984 h 3504"/>
                <a:gd name="T86" fmla="*/ 840 w 3504"/>
                <a:gd name="T87" fmla="*/ 2107 h 3504"/>
                <a:gd name="T88" fmla="*/ 941 w 3504"/>
                <a:gd name="T89" fmla="*/ 2095 h 3504"/>
                <a:gd name="T90" fmla="*/ 1179 w 3504"/>
                <a:gd name="T91" fmla="*/ 1973 h 3504"/>
                <a:gd name="T92" fmla="*/ 1008 w 3504"/>
                <a:gd name="T93" fmla="*/ 1600 h 3504"/>
                <a:gd name="T94" fmla="*/ 968 w 3504"/>
                <a:gd name="T95" fmla="*/ 1185 h 3504"/>
                <a:gd name="T96" fmla="*/ 1062 w 3504"/>
                <a:gd name="T97" fmla="*/ 784 h 3504"/>
                <a:gd name="T98" fmla="*/ 1280 w 3504"/>
                <a:gd name="T99" fmla="*/ 434 h 3504"/>
                <a:gd name="T100" fmla="*/ 1601 w 3504"/>
                <a:gd name="T101" fmla="*/ 170 h 3504"/>
                <a:gd name="T102" fmla="*/ 1985 w 3504"/>
                <a:gd name="T103" fmla="*/ 25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4" h="3504">
                  <a:moveTo>
                    <a:pt x="642" y="2541"/>
                  </a:moveTo>
                  <a:lnTo>
                    <a:pt x="233" y="2951"/>
                  </a:lnTo>
                  <a:lnTo>
                    <a:pt x="212" y="2976"/>
                  </a:lnTo>
                  <a:lnTo>
                    <a:pt x="194" y="3004"/>
                  </a:lnTo>
                  <a:lnTo>
                    <a:pt x="181" y="3034"/>
                  </a:lnTo>
                  <a:lnTo>
                    <a:pt x="172" y="3064"/>
                  </a:lnTo>
                  <a:lnTo>
                    <a:pt x="168" y="3096"/>
                  </a:lnTo>
                  <a:lnTo>
                    <a:pt x="168" y="3126"/>
                  </a:lnTo>
                  <a:lnTo>
                    <a:pt x="172" y="3158"/>
                  </a:lnTo>
                  <a:lnTo>
                    <a:pt x="181" y="3188"/>
                  </a:lnTo>
                  <a:lnTo>
                    <a:pt x="194" y="3218"/>
                  </a:lnTo>
                  <a:lnTo>
                    <a:pt x="212" y="3246"/>
                  </a:lnTo>
                  <a:lnTo>
                    <a:pt x="233" y="3271"/>
                  </a:lnTo>
                  <a:lnTo>
                    <a:pt x="258" y="3292"/>
                  </a:lnTo>
                  <a:lnTo>
                    <a:pt x="286" y="3310"/>
                  </a:lnTo>
                  <a:lnTo>
                    <a:pt x="316" y="3323"/>
                  </a:lnTo>
                  <a:lnTo>
                    <a:pt x="346" y="3332"/>
                  </a:lnTo>
                  <a:lnTo>
                    <a:pt x="378" y="3336"/>
                  </a:lnTo>
                  <a:lnTo>
                    <a:pt x="408" y="3336"/>
                  </a:lnTo>
                  <a:lnTo>
                    <a:pt x="440" y="3332"/>
                  </a:lnTo>
                  <a:lnTo>
                    <a:pt x="470" y="3323"/>
                  </a:lnTo>
                  <a:lnTo>
                    <a:pt x="500" y="3310"/>
                  </a:lnTo>
                  <a:lnTo>
                    <a:pt x="528" y="3292"/>
                  </a:lnTo>
                  <a:lnTo>
                    <a:pt x="553" y="3271"/>
                  </a:lnTo>
                  <a:lnTo>
                    <a:pt x="963" y="2862"/>
                  </a:lnTo>
                  <a:lnTo>
                    <a:pt x="642" y="2541"/>
                  </a:lnTo>
                  <a:close/>
                  <a:moveTo>
                    <a:pt x="900" y="2285"/>
                  </a:moveTo>
                  <a:lnTo>
                    <a:pt x="762" y="2423"/>
                  </a:lnTo>
                  <a:lnTo>
                    <a:pt x="1081" y="2742"/>
                  </a:lnTo>
                  <a:lnTo>
                    <a:pt x="1219" y="2604"/>
                  </a:lnTo>
                  <a:lnTo>
                    <a:pt x="900" y="2285"/>
                  </a:lnTo>
                  <a:close/>
                  <a:moveTo>
                    <a:pt x="2235" y="168"/>
                  </a:moveTo>
                  <a:lnTo>
                    <a:pt x="2155" y="171"/>
                  </a:lnTo>
                  <a:lnTo>
                    <a:pt x="2076" y="179"/>
                  </a:lnTo>
                  <a:lnTo>
                    <a:pt x="1999" y="193"/>
                  </a:lnTo>
                  <a:lnTo>
                    <a:pt x="1923" y="213"/>
                  </a:lnTo>
                  <a:lnTo>
                    <a:pt x="1849" y="238"/>
                  </a:lnTo>
                  <a:lnTo>
                    <a:pt x="1776" y="267"/>
                  </a:lnTo>
                  <a:lnTo>
                    <a:pt x="1707" y="301"/>
                  </a:lnTo>
                  <a:lnTo>
                    <a:pt x="1640" y="342"/>
                  </a:lnTo>
                  <a:lnTo>
                    <a:pt x="1575" y="386"/>
                  </a:lnTo>
                  <a:lnTo>
                    <a:pt x="1514" y="436"/>
                  </a:lnTo>
                  <a:lnTo>
                    <a:pt x="1455" y="491"/>
                  </a:lnTo>
                  <a:lnTo>
                    <a:pt x="1401" y="549"/>
                  </a:lnTo>
                  <a:lnTo>
                    <a:pt x="1351" y="611"/>
                  </a:lnTo>
                  <a:lnTo>
                    <a:pt x="1306" y="676"/>
                  </a:lnTo>
                  <a:lnTo>
                    <a:pt x="1267" y="743"/>
                  </a:lnTo>
                  <a:lnTo>
                    <a:pt x="1232" y="812"/>
                  </a:lnTo>
                  <a:lnTo>
                    <a:pt x="1202" y="884"/>
                  </a:lnTo>
                  <a:lnTo>
                    <a:pt x="1177" y="959"/>
                  </a:lnTo>
                  <a:lnTo>
                    <a:pt x="1157" y="1034"/>
                  </a:lnTo>
                  <a:lnTo>
                    <a:pt x="1143" y="1112"/>
                  </a:lnTo>
                  <a:lnTo>
                    <a:pt x="1135" y="1190"/>
                  </a:lnTo>
                  <a:lnTo>
                    <a:pt x="1133" y="1269"/>
                  </a:lnTo>
                  <a:lnTo>
                    <a:pt x="1135" y="1349"/>
                  </a:lnTo>
                  <a:lnTo>
                    <a:pt x="1143" y="1428"/>
                  </a:lnTo>
                  <a:lnTo>
                    <a:pt x="1157" y="1505"/>
                  </a:lnTo>
                  <a:lnTo>
                    <a:pt x="1177" y="1581"/>
                  </a:lnTo>
                  <a:lnTo>
                    <a:pt x="1202" y="1655"/>
                  </a:lnTo>
                  <a:lnTo>
                    <a:pt x="1232" y="1728"/>
                  </a:lnTo>
                  <a:lnTo>
                    <a:pt x="1267" y="1797"/>
                  </a:lnTo>
                  <a:lnTo>
                    <a:pt x="1306" y="1864"/>
                  </a:lnTo>
                  <a:lnTo>
                    <a:pt x="1351" y="1929"/>
                  </a:lnTo>
                  <a:lnTo>
                    <a:pt x="1401" y="1990"/>
                  </a:lnTo>
                  <a:lnTo>
                    <a:pt x="1455" y="2049"/>
                  </a:lnTo>
                  <a:lnTo>
                    <a:pt x="1514" y="2103"/>
                  </a:lnTo>
                  <a:lnTo>
                    <a:pt x="1575" y="2153"/>
                  </a:lnTo>
                  <a:lnTo>
                    <a:pt x="1640" y="2198"/>
                  </a:lnTo>
                  <a:lnTo>
                    <a:pt x="1707" y="2237"/>
                  </a:lnTo>
                  <a:lnTo>
                    <a:pt x="1776" y="2272"/>
                  </a:lnTo>
                  <a:lnTo>
                    <a:pt x="1849" y="2302"/>
                  </a:lnTo>
                  <a:lnTo>
                    <a:pt x="1923" y="2327"/>
                  </a:lnTo>
                  <a:lnTo>
                    <a:pt x="1999" y="2347"/>
                  </a:lnTo>
                  <a:lnTo>
                    <a:pt x="2076" y="2361"/>
                  </a:lnTo>
                  <a:lnTo>
                    <a:pt x="2155" y="2369"/>
                  </a:lnTo>
                  <a:lnTo>
                    <a:pt x="2235" y="2371"/>
                  </a:lnTo>
                  <a:lnTo>
                    <a:pt x="2314" y="2369"/>
                  </a:lnTo>
                  <a:lnTo>
                    <a:pt x="2392" y="2361"/>
                  </a:lnTo>
                  <a:lnTo>
                    <a:pt x="2470" y="2347"/>
                  </a:lnTo>
                  <a:lnTo>
                    <a:pt x="2545" y="2327"/>
                  </a:lnTo>
                  <a:lnTo>
                    <a:pt x="2620" y="2302"/>
                  </a:lnTo>
                  <a:lnTo>
                    <a:pt x="2692" y="2272"/>
                  </a:lnTo>
                  <a:lnTo>
                    <a:pt x="2761" y="2237"/>
                  </a:lnTo>
                  <a:lnTo>
                    <a:pt x="2828" y="2198"/>
                  </a:lnTo>
                  <a:lnTo>
                    <a:pt x="2893" y="2153"/>
                  </a:lnTo>
                  <a:lnTo>
                    <a:pt x="2955" y="2103"/>
                  </a:lnTo>
                  <a:lnTo>
                    <a:pt x="3013" y="2049"/>
                  </a:lnTo>
                  <a:lnTo>
                    <a:pt x="3066" y="1992"/>
                  </a:lnTo>
                  <a:lnTo>
                    <a:pt x="3115" y="1931"/>
                  </a:lnTo>
                  <a:lnTo>
                    <a:pt x="3159" y="1868"/>
                  </a:lnTo>
                  <a:lnTo>
                    <a:pt x="3198" y="1803"/>
                  </a:lnTo>
                  <a:lnTo>
                    <a:pt x="3232" y="1736"/>
                  </a:lnTo>
                  <a:lnTo>
                    <a:pt x="3262" y="1667"/>
                  </a:lnTo>
                  <a:lnTo>
                    <a:pt x="3286" y="1597"/>
                  </a:lnTo>
                  <a:lnTo>
                    <a:pt x="3306" y="1526"/>
                  </a:lnTo>
                  <a:lnTo>
                    <a:pt x="3320" y="1453"/>
                  </a:lnTo>
                  <a:lnTo>
                    <a:pt x="3330" y="1380"/>
                  </a:lnTo>
                  <a:lnTo>
                    <a:pt x="3335" y="1307"/>
                  </a:lnTo>
                  <a:lnTo>
                    <a:pt x="3335" y="1233"/>
                  </a:lnTo>
                  <a:lnTo>
                    <a:pt x="3330" y="1160"/>
                  </a:lnTo>
                  <a:lnTo>
                    <a:pt x="3320" y="1086"/>
                  </a:lnTo>
                  <a:lnTo>
                    <a:pt x="3306" y="1014"/>
                  </a:lnTo>
                  <a:lnTo>
                    <a:pt x="3286" y="943"/>
                  </a:lnTo>
                  <a:lnTo>
                    <a:pt x="3262" y="873"/>
                  </a:lnTo>
                  <a:lnTo>
                    <a:pt x="3232" y="803"/>
                  </a:lnTo>
                  <a:lnTo>
                    <a:pt x="3198" y="736"/>
                  </a:lnTo>
                  <a:lnTo>
                    <a:pt x="3159" y="672"/>
                  </a:lnTo>
                  <a:lnTo>
                    <a:pt x="3115" y="609"/>
                  </a:lnTo>
                  <a:lnTo>
                    <a:pt x="3066" y="548"/>
                  </a:lnTo>
                  <a:lnTo>
                    <a:pt x="3013" y="491"/>
                  </a:lnTo>
                  <a:lnTo>
                    <a:pt x="2955" y="436"/>
                  </a:lnTo>
                  <a:lnTo>
                    <a:pt x="2893" y="386"/>
                  </a:lnTo>
                  <a:lnTo>
                    <a:pt x="2828" y="342"/>
                  </a:lnTo>
                  <a:lnTo>
                    <a:pt x="2761" y="301"/>
                  </a:lnTo>
                  <a:lnTo>
                    <a:pt x="2692" y="267"/>
                  </a:lnTo>
                  <a:lnTo>
                    <a:pt x="2620" y="238"/>
                  </a:lnTo>
                  <a:lnTo>
                    <a:pt x="2545" y="213"/>
                  </a:lnTo>
                  <a:lnTo>
                    <a:pt x="2470" y="193"/>
                  </a:lnTo>
                  <a:lnTo>
                    <a:pt x="2392" y="179"/>
                  </a:lnTo>
                  <a:lnTo>
                    <a:pt x="2314" y="171"/>
                  </a:lnTo>
                  <a:lnTo>
                    <a:pt x="2235" y="168"/>
                  </a:lnTo>
                  <a:close/>
                  <a:moveTo>
                    <a:pt x="2235" y="0"/>
                  </a:moveTo>
                  <a:lnTo>
                    <a:pt x="2319" y="4"/>
                  </a:lnTo>
                  <a:lnTo>
                    <a:pt x="2402" y="12"/>
                  </a:lnTo>
                  <a:lnTo>
                    <a:pt x="2484" y="25"/>
                  </a:lnTo>
                  <a:lnTo>
                    <a:pt x="2564" y="44"/>
                  </a:lnTo>
                  <a:lnTo>
                    <a:pt x="2643" y="67"/>
                  </a:lnTo>
                  <a:lnTo>
                    <a:pt x="2720" y="97"/>
                  </a:lnTo>
                  <a:lnTo>
                    <a:pt x="2795" y="131"/>
                  </a:lnTo>
                  <a:lnTo>
                    <a:pt x="2868" y="170"/>
                  </a:lnTo>
                  <a:lnTo>
                    <a:pt x="2938" y="213"/>
                  </a:lnTo>
                  <a:lnTo>
                    <a:pt x="3006" y="262"/>
                  </a:lnTo>
                  <a:lnTo>
                    <a:pt x="3070" y="315"/>
                  </a:lnTo>
                  <a:lnTo>
                    <a:pt x="3131" y="373"/>
                  </a:lnTo>
                  <a:lnTo>
                    <a:pt x="3189" y="434"/>
                  </a:lnTo>
                  <a:lnTo>
                    <a:pt x="3242" y="498"/>
                  </a:lnTo>
                  <a:lnTo>
                    <a:pt x="3291" y="566"/>
                  </a:lnTo>
                  <a:lnTo>
                    <a:pt x="3335" y="636"/>
                  </a:lnTo>
                  <a:lnTo>
                    <a:pt x="3373" y="709"/>
                  </a:lnTo>
                  <a:lnTo>
                    <a:pt x="3407" y="784"/>
                  </a:lnTo>
                  <a:lnTo>
                    <a:pt x="3437" y="861"/>
                  </a:lnTo>
                  <a:lnTo>
                    <a:pt x="3460" y="940"/>
                  </a:lnTo>
                  <a:lnTo>
                    <a:pt x="3479" y="1020"/>
                  </a:lnTo>
                  <a:lnTo>
                    <a:pt x="3492" y="1102"/>
                  </a:lnTo>
                  <a:lnTo>
                    <a:pt x="3500" y="1185"/>
                  </a:lnTo>
                  <a:lnTo>
                    <a:pt x="3504" y="1269"/>
                  </a:lnTo>
                  <a:lnTo>
                    <a:pt x="3500" y="1354"/>
                  </a:lnTo>
                  <a:lnTo>
                    <a:pt x="3492" y="1437"/>
                  </a:lnTo>
                  <a:lnTo>
                    <a:pt x="3479" y="1519"/>
                  </a:lnTo>
                  <a:lnTo>
                    <a:pt x="3460" y="1600"/>
                  </a:lnTo>
                  <a:lnTo>
                    <a:pt x="3437" y="1679"/>
                  </a:lnTo>
                  <a:lnTo>
                    <a:pt x="3407" y="1755"/>
                  </a:lnTo>
                  <a:lnTo>
                    <a:pt x="3373" y="1831"/>
                  </a:lnTo>
                  <a:lnTo>
                    <a:pt x="3335" y="1903"/>
                  </a:lnTo>
                  <a:lnTo>
                    <a:pt x="3291" y="1973"/>
                  </a:lnTo>
                  <a:lnTo>
                    <a:pt x="3242" y="2040"/>
                  </a:lnTo>
                  <a:lnTo>
                    <a:pt x="3189" y="2105"/>
                  </a:lnTo>
                  <a:lnTo>
                    <a:pt x="3131" y="2167"/>
                  </a:lnTo>
                  <a:lnTo>
                    <a:pt x="3070" y="2224"/>
                  </a:lnTo>
                  <a:lnTo>
                    <a:pt x="3006" y="2278"/>
                  </a:lnTo>
                  <a:lnTo>
                    <a:pt x="2938" y="2327"/>
                  </a:lnTo>
                  <a:lnTo>
                    <a:pt x="2868" y="2370"/>
                  </a:lnTo>
                  <a:lnTo>
                    <a:pt x="2795" y="2408"/>
                  </a:lnTo>
                  <a:lnTo>
                    <a:pt x="2720" y="2442"/>
                  </a:lnTo>
                  <a:lnTo>
                    <a:pt x="2643" y="2472"/>
                  </a:lnTo>
                  <a:lnTo>
                    <a:pt x="2564" y="2496"/>
                  </a:lnTo>
                  <a:lnTo>
                    <a:pt x="2484" y="2515"/>
                  </a:lnTo>
                  <a:lnTo>
                    <a:pt x="2402" y="2528"/>
                  </a:lnTo>
                  <a:lnTo>
                    <a:pt x="2319" y="2536"/>
                  </a:lnTo>
                  <a:lnTo>
                    <a:pt x="2235" y="2539"/>
                  </a:lnTo>
                  <a:lnTo>
                    <a:pt x="2150" y="2536"/>
                  </a:lnTo>
                  <a:lnTo>
                    <a:pt x="2067" y="2528"/>
                  </a:lnTo>
                  <a:lnTo>
                    <a:pt x="1985" y="2515"/>
                  </a:lnTo>
                  <a:lnTo>
                    <a:pt x="1904" y="2496"/>
                  </a:lnTo>
                  <a:lnTo>
                    <a:pt x="1825" y="2471"/>
                  </a:lnTo>
                  <a:lnTo>
                    <a:pt x="1748" y="2442"/>
                  </a:lnTo>
                  <a:lnTo>
                    <a:pt x="1673" y="2408"/>
                  </a:lnTo>
                  <a:lnTo>
                    <a:pt x="1601" y="2370"/>
                  </a:lnTo>
                  <a:lnTo>
                    <a:pt x="1531" y="2325"/>
                  </a:lnTo>
                  <a:lnTo>
                    <a:pt x="1463" y="2278"/>
                  </a:lnTo>
                  <a:lnTo>
                    <a:pt x="1398" y="2224"/>
                  </a:lnTo>
                  <a:lnTo>
                    <a:pt x="1237" y="2386"/>
                  </a:lnTo>
                  <a:lnTo>
                    <a:pt x="1397" y="2546"/>
                  </a:lnTo>
                  <a:lnTo>
                    <a:pt x="1408" y="2561"/>
                  </a:lnTo>
                  <a:lnTo>
                    <a:pt x="1417" y="2578"/>
                  </a:lnTo>
                  <a:lnTo>
                    <a:pt x="1420" y="2596"/>
                  </a:lnTo>
                  <a:lnTo>
                    <a:pt x="1420" y="2614"/>
                  </a:lnTo>
                  <a:lnTo>
                    <a:pt x="1417" y="2632"/>
                  </a:lnTo>
                  <a:lnTo>
                    <a:pt x="1408" y="2649"/>
                  </a:lnTo>
                  <a:lnTo>
                    <a:pt x="1397" y="2664"/>
                  </a:lnTo>
                  <a:lnTo>
                    <a:pt x="671" y="3389"/>
                  </a:lnTo>
                  <a:lnTo>
                    <a:pt x="637" y="3420"/>
                  </a:lnTo>
                  <a:lnTo>
                    <a:pt x="600" y="3446"/>
                  </a:lnTo>
                  <a:lnTo>
                    <a:pt x="561" y="3467"/>
                  </a:lnTo>
                  <a:lnTo>
                    <a:pt x="520" y="3483"/>
                  </a:lnTo>
                  <a:lnTo>
                    <a:pt x="479" y="3494"/>
                  </a:lnTo>
                  <a:lnTo>
                    <a:pt x="436" y="3502"/>
                  </a:lnTo>
                  <a:lnTo>
                    <a:pt x="392" y="3504"/>
                  </a:lnTo>
                  <a:lnTo>
                    <a:pt x="350" y="3502"/>
                  </a:lnTo>
                  <a:lnTo>
                    <a:pt x="307" y="3494"/>
                  </a:lnTo>
                  <a:lnTo>
                    <a:pt x="266" y="3483"/>
                  </a:lnTo>
                  <a:lnTo>
                    <a:pt x="224" y="3467"/>
                  </a:lnTo>
                  <a:lnTo>
                    <a:pt x="186" y="3446"/>
                  </a:lnTo>
                  <a:lnTo>
                    <a:pt x="149" y="3420"/>
                  </a:lnTo>
                  <a:lnTo>
                    <a:pt x="115" y="3389"/>
                  </a:lnTo>
                  <a:lnTo>
                    <a:pt x="84" y="3355"/>
                  </a:lnTo>
                  <a:lnTo>
                    <a:pt x="59" y="3318"/>
                  </a:lnTo>
                  <a:lnTo>
                    <a:pt x="37" y="3280"/>
                  </a:lnTo>
                  <a:lnTo>
                    <a:pt x="21" y="3238"/>
                  </a:lnTo>
                  <a:lnTo>
                    <a:pt x="10" y="3197"/>
                  </a:lnTo>
                  <a:lnTo>
                    <a:pt x="2" y="3154"/>
                  </a:lnTo>
                  <a:lnTo>
                    <a:pt x="0" y="3112"/>
                  </a:lnTo>
                  <a:lnTo>
                    <a:pt x="2" y="3068"/>
                  </a:lnTo>
                  <a:lnTo>
                    <a:pt x="10" y="3025"/>
                  </a:lnTo>
                  <a:lnTo>
                    <a:pt x="21" y="2984"/>
                  </a:lnTo>
                  <a:lnTo>
                    <a:pt x="37" y="2943"/>
                  </a:lnTo>
                  <a:lnTo>
                    <a:pt x="59" y="2904"/>
                  </a:lnTo>
                  <a:lnTo>
                    <a:pt x="84" y="2867"/>
                  </a:lnTo>
                  <a:lnTo>
                    <a:pt x="115" y="2833"/>
                  </a:lnTo>
                  <a:lnTo>
                    <a:pt x="840" y="2107"/>
                  </a:lnTo>
                  <a:lnTo>
                    <a:pt x="857" y="2095"/>
                  </a:lnTo>
                  <a:lnTo>
                    <a:pt x="878" y="2086"/>
                  </a:lnTo>
                  <a:lnTo>
                    <a:pt x="900" y="2083"/>
                  </a:lnTo>
                  <a:lnTo>
                    <a:pt x="921" y="2086"/>
                  </a:lnTo>
                  <a:lnTo>
                    <a:pt x="941" y="2095"/>
                  </a:lnTo>
                  <a:lnTo>
                    <a:pt x="958" y="2107"/>
                  </a:lnTo>
                  <a:lnTo>
                    <a:pt x="1118" y="2267"/>
                  </a:lnTo>
                  <a:lnTo>
                    <a:pt x="1280" y="2106"/>
                  </a:lnTo>
                  <a:lnTo>
                    <a:pt x="1226" y="2042"/>
                  </a:lnTo>
                  <a:lnTo>
                    <a:pt x="1179" y="1973"/>
                  </a:lnTo>
                  <a:lnTo>
                    <a:pt x="1134" y="1903"/>
                  </a:lnTo>
                  <a:lnTo>
                    <a:pt x="1096" y="1831"/>
                  </a:lnTo>
                  <a:lnTo>
                    <a:pt x="1062" y="1756"/>
                  </a:lnTo>
                  <a:lnTo>
                    <a:pt x="1033" y="1679"/>
                  </a:lnTo>
                  <a:lnTo>
                    <a:pt x="1008" y="1600"/>
                  </a:lnTo>
                  <a:lnTo>
                    <a:pt x="989" y="1519"/>
                  </a:lnTo>
                  <a:lnTo>
                    <a:pt x="976" y="1437"/>
                  </a:lnTo>
                  <a:lnTo>
                    <a:pt x="968" y="1354"/>
                  </a:lnTo>
                  <a:lnTo>
                    <a:pt x="965" y="1269"/>
                  </a:lnTo>
                  <a:lnTo>
                    <a:pt x="968" y="1185"/>
                  </a:lnTo>
                  <a:lnTo>
                    <a:pt x="976" y="1102"/>
                  </a:lnTo>
                  <a:lnTo>
                    <a:pt x="989" y="1020"/>
                  </a:lnTo>
                  <a:lnTo>
                    <a:pt x="1008" y="940"/>
                  </a:lnTo>
                  <a:lnTo>
                    <a:pt x="1032" y="861"/>
                  </a:lnTo>
                  <a:lnTo>
                    <a:pt x="1062" y="784"/>
                  </a:lnTo>
                  <a:lnTo>
                    <a:pt x="1096" y="709"/>
                  </a:lnTo>
                  <a:lnTo>
                    <a:pt x="1134" y="636"/>
                  </a:lnTo>
                  <a:lnTo>
                    <a:pt x="1177" y="566"/>
                  </a:lnTo>
                  <a:lnTo>
                    <a:pt x="1226" y="498"/>
                  </a:lnTo>
                  <a:lnTo>
                    <a:pt x="1280" y="434"/>
                  </a:lnTo>
                  <a:lnTo>
                    <a:pt x="1337" y="373"/>
                  </a:lnTo>
                  <a:lnTo>
                    <a:pt x="1399" y="315"/>
                  </a:lnTo>
                  <a:lnTo>
                    <a:pt x="1464" y="262"/>
                  </a:lnTo>
                  <a:lnTo>
                    <a:pt x="1531" y="213"/>
                  </a:lnTo>
                  <a:lnTo>
                    <a:pt x="1601" y="170"/>
                  </a:lnTo>
                  <a:lnTo>
                    <a:pt x="1673" y="131"/>
                  </a:lnTo>
                  <a:lnTo>
                    <a:pt x="1749" y="97"/>
                  </a:lnTo>
                  <a:lnTo>
                    <a:pt x="1825" y="67"/>
                  </a:lnTo>
                  <a:lnTo>
                    <a:pt x="1904" y="44"/>
                  </a:lnTo>
                  <a:lnTo>
                    <a:pt x="1985" y="25"/>
                  </a:lnTo>
                  <a:lnTo>
                    <a:pt x="2067" y="12"/>
                  </a:lnTo>
                  <a:lnTo>
                    <a:pt x="2150" y="4"/>
                  </a:lnTo>
                  <a:lnTo>
                    <a:pt x="2235"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3" name="Freeform 82"/>
            <p:cNvSpPr>
              <a:spLocks noEditPoints="1"/>
            </p:cNvSpPr>
            <p:nvPr/>
          </p:nvSpPr>
          <p:spPr bwMode="auto">
            <a:xfrm>
              <a:off x="869950" y="1979613"/>
              <a:ext cx="277813" cy="277812"/>
            </a:xfrm>
            <a:custGeom>
              <a:avLst/>
              <a:gdLst>
                <a:gd name="T0" fmla="*/ 756 w 1754"/>
                <a:gd name="T1" fmla="*/ 177 h 1753"/>
                <a:gd name="T2" fmla="*/ 582 w 1754"/>
                <a:gd name="T3" fmla="*/ 232 h 1753"/>
                <a:gd name="T4" fmla="*/ 424 w 1754"/>
                <a:gd name="T5" fmla="*/ 332 h 1753"/>
                <a:gd name="T6" fmla="*/ 295 w 1754"/>
                <a:gd name="T7" fmla="*/ 471 h 1753"/>
                <a:gd name="T8" fmla="*/ 210 w 1754"/>
                <a:gd name="T9" fmla="*/ 634 h 1753"/>
                <a:gd name="T10" fmla="*/ 170 w 1754"/>
                <a:gd name="T11" fmla="*/ 815 h 1753"/>
                <a:gd name="T12" fmla="*/ 179 w 1754"/>
                <a:gd name="T13" fmla="*/ 1001 h 1753"/>
                <a:gd name="T14" fmla="*/ 233 w 1754"/>
                <a:gd name="T15" fmla="*/ 1176 h 1753"/>
                <a:gd name="T16" fmla="*/ 333 w 1754"/>
                <a:gd name="T17" fmla="*/ 1333 h 1753"/>
                <a:gd name="T18" fmla="*/ 474 w 1754"/>
                <a:gd name="T19" fmla="*/ 1460 h 1753"/>
                <a:gd name="T20" fmla="*/ 638 w 1754"/>
                <a:gd name="T21" fmla="*/ 1545 h 1753"/>
                <a:gd name="T22" fmla="*/ 817 w 1754"/>
                <a:gd name="T23" fmla="*/ 1584 h 1753"/>
                <a:gd name="T24" fmla="*/ 998 w 1754"/>
                <a:gd name="T25" fmla="*/ 1576 h 1753"/>
                <a:gd name="T26" fmla="*/ 1172 w 1754"/>
                <a:gd name="T27" fmla="*/ 1522 h 1753"/>
                <a:gd name="T28" fmla="*/ 1331 w 1754"/>
                <a:gd name="T29" fmla="*/ 1422 h 1753"/>
                <a:gd name="T30" fmla="*/ 1460 w 1754"/>
                <a:gd name="T31" fmla="*/ 1283 h 1753"/>
                <a:gd name="T32" fmla="*/ 1545 w 1754"/>
                <a:gd name="T33" fmla="*/ 1120 h 1753"/>
                <a:gd name="T34" fmla="*/ 1584 w 1754"/>
                <a:gd name="T35" fmla="*/ 939 h 1753"/>
                <a:gd name="T36" fmla="*/ 1575 w 1754"/>
                <a:gd name="T37" fmla="*/ 753 h 1753"/>
                <a:gd name="T38" fmla="*/ 1521 w 1754"/>
                <a:gd name="T39" fmla="*/ 577 h 1753"/>
                <a:gd name="T40" fmla="*/ 1421 w 1754"/>
                <a:gd name="T41" fmla="*/ 421 h 1753"/>
                <a:gd name="T42" fmla="*/ 1281 w 1754"/>
                <a:gd name="T43" fmla="*/ 293 h 1753"/>
                <a:gd name="T44" fmla="*/ 1116 w 1754"/>
                <a:gd name="T45" fmla="*/ 208 h 1753"/>
                <a:gd name="T46" fmla="*/ 937 w 1754"/>
                <a:gd name="T47" fmla="*/ 170 h 1753"/>
                <a:gd name="T48" fmla="*/ 945 w 1754"/>
                <a:gd name="T49" fmla="*/ 3 h 1753"/>
                <a:gd name="T50" fmla="*/ 1144 w 1754"/>
                <a:gd name="T51" fmla="*/ 41 h 1753"/>
                <a:gd name="T52" fmla="*/ 1331 w 1754"/>
                <a:gd name="T53" fmla="*/ 126 h 1753"/>
                <a:gd name="T54" fmla="*/ 1497 w 1754"/>
                <a:gd name="T55" fmla="*/ 257 h 1753"/>
                <a:gd name="T56" fmla="*/ 1625 w 1754"/>
                <a:gd name="T57" fmla="*/ 420 h 1753"/>
                <a:gd name="T58" fmla="*/ 1712 w 1754"/>
                <a:gd name="T59" fmla="*/ 605 h 1753"/>
                <a:gd name="T60" fmla="*/ 1751 w 1754"/>
                <a:gd name="T61" fmla="*/ 807 h 1753"/>
                <a:gd name="T62" fmla="*/ 1744 w 1754"/>
                <a:gd name="T63" fmla="*/ 1016 h 1753"/>
                <a:gd name="T64" fmla="*/ 1688 w 1754"/>
                <a:gd name="T65" fmla="*/ 1212 h 1753"/>
                <a:gd name="T66" fmla="*/ 1587 w 1754"/>
                <a:gd name="T67" fmla="*/ 1391 h 1753"/>
                <a:gd name="T68" fmla="*/ 1445 w 1754"/>
                <a:gd name="T69" fmla="*/ 1545 h 1753"/>
                <a:gd name="T70" fmla="*/ 1270 w 1754"/>
                <a:gd name="T71" fmla="*/ 1661 h 1753"/>
                <a:gd name="T72" fmla="*/ 1078 w 1754"/>
                <a:gd name="T73" fmla="*/ 1730 h 1753"/>
                <a:gd name="T74" fmla="*/ 878 w 1754"/>
                <a:gd name="T75" fmla="*/ 1753 h 1753"/>
                <a:gd name="T76" fmla="*/ 677 w 1754"/>
                <a:gd name="T77" fmla="*/ 1730 h 1753"/>
                <a:gd name="T78" fmla="*/ 484 w 1754"/>
                <a:gd name="T79" fmla="*/ 1661 h 1753"/>
                <a:gd name="T80" fmla="*/ 310 w 1754"/>
                <a:gd name="T81" fmla="*/ 1545 h 1753"/>
                <a:gd name="T82" fmla="*/ 167 w 1754"/>
                <a:gd name="T83" fmla="*/ 1391 h 1753"/>
                <a:gd name="T84" fmla="*/ 66 w 1754"/>
                <a:gd name="T85" fmla="*/ 1212 h 1753"/>
                <a:gd name="T86" fmla="*/ 11 w 1754"/>
                <a:gd name="T87" fmla="*/ 1016 h 1753"/>
                <a:gd name="T88" fmla="*/ 3 w 1754"/>
                <a:gd name="T89" fmla="*/ 807 h 1753"/>
                <a:gd name="T90" fmla="*/ 43 w 1754"/>
                <a:gd name="T91" fmla="*/ 605 h 1753"/>
                <a:gd name="T92" fmla="*/ 129 w 1754"/>
                <a:gd name="T93" fmla="*/ 420 h 1753"/>
                <a:gd name="T94" fmla="*/ 258 w 1754"/>
                <a:gd name="T95" fmla="*/ 257 h 1753"/>
                <a:gd name="T96" fmla="*/ 424 w 1754"/>
                <a:gd name="T97" fmla="*/ 126 h 1753"/>
                <a:gd name="T98" fmla="*/ 611 w 1754"/>
                <a:gd name="T99" fmla="*/ 41 h 1753"/>
                <a:gd name="T100" fmla="*/ 810 w 1754"/>
                <a:gd name="T101"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4" h="1753">
                  <a:moveTo>
                    <a:pt x="878" y="168"/>
                  </a:moveTo>
                  <a:lnTo>
                    <a:pt x="817" y="170"/>
                  </a:lnTo>
                  <a:lnTo>
                    <a:pt x="756" y="177"/>
                  </a:lnTo>
                  <a:lnTo>
                    <a:pt x="697" y="190"/>
                  </a:lnTo>
                  <a:lnTo>
                    <a:pt x="638" y="208"/>
                  </a:lnTo>
                  <a:lnTo>
                    <a:pt x="582" y="232"/>
                  </a:lnTo>
                  <a:lnTo>
                    <a:pt x="527" y="259"/>
                  </a:lnTo>
                  <a:lnTo>
                    <a:pt x="474" y="293"/>
                  </a:lnTo>
                  <a:lnTo>
                    <a:pt x="424" y="332"/>
                  </a:lnTo>
                  <a:lnTo>
                    <a:pt x="376" y="375"/>
                  </a:lnTo>
                  <a:lnTo>
                    <a:pt x="333" y="421"/>
                  </a:lnTo>
                  <a:lnTo>
                    <a:pt x="295" y="471"/>
                  </a:lnTo>
                  <a:lnTo>
                    <a:pt x="262" y="522"/>
                  </a:lnTo>
                  <a:lnTo>
                    <a:pt x="233" y="577"/>
                  </a:lnTo>
                  <a:lnTo>
                    <a:pt x="210" y="634"/>
                  </a:lnTo>
                  <a:lnTo>
                    <a:pt x="192" y="692"/>
                  </a:lnTo>
                  <a:lnTo>
                    <a:pt x="179" y="753"/>
                  </a:lnTo>
                  <a:lnTo>
                    <a:pt x="170" y="815"/>
                  </a:lnTo>
                  <a:lnTo>
                    <a:pt x="167" y="876"/>
                  </a:lnTo>
                  <a:lnTo>
                    <a:pt x="170" y="939"/>
                  </a:lnTo>
                  <a:lnTo>
                    <a:pt x="179" y="1001"/>
                  </a:lnTo>
                  <a:lnTo>
                    <a:pt x="192" y="1061"/>
                  </a:lnTo>
                  <a:lnTo>
                    <a:pt x="210" y="1120"/>
                  </a:lnTo>
                  <a:lnTo>
                    <a:pt x="233" y="1176"/>
                  </a:lnTo>
                  <a:lnTo>
                    <a:pt x="262" y="1230"/>
                  </a:lnTo>
                  <a:lnTo>
                    <a:pt x="295" y="1283"/>
                  </a:lnTo>
                  <a:lnTo>
                    <a:pt x="333" y="1333"/>
                  </a:lnTo>
                  <a:lnTo>
                    <a:pt x="376" y="1378"/>
                  </a:lnTo>
                  <a:lnTo>
                    <a:pt x="424" y="1422"/>
                  </a:lnTo>
                  <a:lnTo>
                    <a:pt x="474" y="1460"/>
                  </a:lnTo>
                  <a:lnTo>
                    <a:pt x="527" y="1494"/>
                  </a:lnTo>
                  <a:lnTo>
                    <a:pt x="582" y="1522"/>
                  </a:lnTo>
                  <a:lnTo>
                    <a:pt x="638" y="1545"/>
                  </a:lnTo>
                  <a:lnTo>
                    <a:pt x="697" y="1563"/>
                  </a:lnTo>
                  <a:lnTo>
                    <a:pt x="756" y="1576"/>
                  </a:lnTo>
                  <a:lnTo>
                    <a:pt x="817" y="1584"/>
                  </a:lnTo>
                  <a:lnTo>
                    <a:pt x="878" y="1586"/>
                  </a:lnTo>
                  <a:lnTo>
                    <a:pt x="937" y="1584"/>
                  </a:lnTo>
                  <a:lnTo>
                    <a:pt x="998" y="1576"/>
                  </a:lnTo>
                  <a:lnTo>
                    <a:pt x="1057" y="1563"/>
                  </a:lnTo>
                  <a:lnTo>
                    <a:pt x="1116" y="1545"/>
                  </a:lnTo>
                  <a:lnTo>
                    <a:pt x="1172" y="1522"/>
                  </a:lnTo>
                  <a:lnTo>
                    <a:pt x="1228" y="1494"/>
                  </a:lnTo>
                  <a:lnTo>
                    <a:pt x="1281" y="1460"/>
                  </a:lnTo>
                  <a:lnTo>
                    <a:pt x="1331" y="1422"/>
                  </a:lnTo>
                  <a:lnTo>
                    <a:pt x="1379" y="1378"/>
                  </a:lnTo>
                  <a:lnTo>
                    <a:pt x="1421" y="1333"/>
                  </a:lnTo>
                  <a:lnTo>
                    <a:pt x="1460" y="1283"/>
                  </a:lnTo>
                  <a:lnTo>
                    <a:pt x="1492" y="1230"/>
                  </a:lnTo>
                  <a:lnTo>
                    <a:pt x="1521" y="1176"/>
                  </a:lnTo>
                  <a:lnTo>
                    <a:pt x="1545" y="1120"/>
                  </a:lnTo>
                  <a:lnTo>
                    <a:pt x="1563" y="1061"/>
                  </a:lnTo>
                  <a:lnTo>
                    <a:pt x="1575" y="1001"/>
                  </a:lnTo>
                  <a:lnTo>
                    <a:pt x="1584" y="939"/>
                  </a:lnTo>
                  <a:lnTo>
                    <a:pt x="1587" y="876"/>
                  </a:lnTo>
                  <a:lnTo>
                    <a:pt x="1584" y="815"/>
                  </a:lnTo>
                  <a:lnTo>
                    <a:pt x="1575" y="753"/>
                  </a:lnTo>
                  <a:lnTo>
                    <a:pt x="1563" y="692"/>
                  </a:lnTo>
                  <a:lnTo>
                    <a:pt x="1545" y="634"/>
                  </a:lnTo>
                  <a:lnTo>
                    <a:pt x="1521" y="577"/>
                  </a:lnTo>
                  <a:lnTo>
                    <a:pt x="1492" y="522"/>
                  </a:lnTo>
                  <a:lnTo>
                    <a:pt x="1460" y="471"/>
                  </a:lnTo>
                  <a:lnTo>
                    <a:pt x="1421" y="421"/>
                  </a:lnTo>
                  <a:lnTo>
                    <a:pt x="1379" y="375"/>
                  </a:lnTo>
                  <a:lnTo>
                    <a:pt x="1331" y="332"/>
                  </a:lnTo>
                  <a:lnTo>
                    <a:pt x="1281" y="293"/>
                  </a:lnTo>
                  <a:lnTo>
                    <a:pt x="1228" y="259"/>
                  </a:lnTo>
                  <a:lnTo>
                    <a:pt x="1172" y="232"/>
                  </a:lnTo>
                  <a:lnTo>
                    <a:pt x="1116" y="208"/>
                  </a:lnTo>
                  <a:lnTo>
                    <a:pt x="1057" y="190"/>
                  </a:lnTo>
                  <a:lnTo>
                    <a:pt x="998" y="177"/>
                  </a:lnTo>
                  <a:lnTo>
                    <a:pt x="937" y="170"/>
                  </a:lnTo>
                  <a:lnTo>
                    <a:pt x="878" y="168"/>
                  </a:lnTo>
                  <a:close/>
                  <a:moveTo>
                    <a:pt x="878" y="0"/>
                  </a:moveTo>
                  <a:lnTo>
                    <a:pt x="945" y="3"/>
                  </a:lnTo>
                  <a:lnTo>
                    <a:pt x="1012" y="11"/>
                  </a:lnTo>
                  <a:lnTo>
                    <a:pt x="1078" y="23"/>
                  </a:lnTo>
                  <a:lnTo>
                    <a:pt x="1144" y="41"/>
                  </a:lnTo>
                  <a:lnTo>
                    <a:pt x="1207" y="65"/>
                  </a:lnTo>
                  <a:lnTo>
                    <a:pt x="1270" y="92"/>
                  </a:lnTo>
                  <a:lnTo>
                    <a:pt x="1331" y="126"/>
                  </a:lnTo>
                  <a:lnTo>
                    <a:pt x="1388" y="165"/>
                  </a:lnTo>
                  <a:lnTo>
                    <a:pt x="1445" y="208"/>
                  </a:lnTo>
                  <a:lnTo>
                    <a:pt x="1497" y="257"/>
                  </a:lnTo>
                  <a:lnTo>
                    <a:pt x="1545" y="308"/>
                  </a:lnTo>
                  <a:lnTo>
                    <a:pt x="1587" y="363"/>
                  </a:lnTo>
                  <a:lnTo>
                    <a:pt x="1625" y="420"/>
                  </a:lnTo>
                  <a:lnTo>
                    <a:pt x="1659" y="480"/>
                  </a:lnTo>
                  <a:lnTo>
                    <a:pt x="1688" y="541"/>
                  </a:lnTo>
                  <a:lnTo>
                    <a:pt x="1712" y="605"/>
                  </a:lnTo>
                  <a:lnTo>
                    <a:pt x="1730" y="671"/>
                  </a:lnTo>
                  <a:lnTo>
                    <a:pt x="1744" y="738"/>
                  </a:lnTo>
                  <a:lnTo>
                    <a:pt x="1751" y="807"/>
                  </a:lnTo>
                  <a:lnTo>
                    <a:pt x="1754" y="876"/>
                  </a:lnTo>
                  <a:lnTo>
                    <a:pt x="1751" y="947"/>
                  </a:lnTo>
                  <a:lnTo>
                    <a:pt x="1744" y="1016"/>
                  </a:lnTo>
                  <a:lnTo>
                    <a:pt x="1730" y="1083"/>
                  </a:lnTo>
                  <a:lnTo>
                    <a:pt x="1712" y="1149"/>
                  </a:lnTo>
                  <a:lnTo>
                    <a:pt x="1688" y="1212"/>
                  </a:lnTo>
                  <a:lnTo>
                    <a:pt x="1659" y="1274"/>
                  </a:lnTo>
                  <a:lnTo>
                    <a:pt x="1625" y="1334"/>
                  </a:lnTo>
                  <a:lnTo>
                    <a:pt x="1587" y="1391"/>
                  </a:lnTo>
                  <a:lnTo>
                    <a:pt x="1545" y="1445"/>
                  </a:lnTo>
                  <a:lnTo>
                    <a:pt x="1497" y="1496"/>
                  </a:lnTo>
                  <a:lnTo>
                    <a:pt x="1445" y="1545"/>
                  </a:lnTo>
                  <a:lnTo>
                    <a:pt x="1388" y="1589"/>
                  </a:lnTo>
                  <a:lnTo>
                    <a:pt x="1331" y="1627"/>
                  </a:lnTo>
                  <a:lnTo>
                    <a:pt x="1270" y="1661"/>
                  </a:lnTo>
                  <a:lnTo>
                    <a:pt x="1207" y="1689"/>
                  </a:lnTo>
                  <a:lnTo>
                    <a:pt x="1144" y="1712"/>
                  </a:lnTo>
                  <a:lnTo>
                    <a:pt x="1078" y="1730"/>
                  </a:lnTo>
                  <a:lnTo>
                    <a:pt x="1012" y="1743"/>
                  </a:lnTo>
                  <a:lnTo>
                    <a:pt x="945" y="1751"/>
                  </a:lnTo>
                  <a:lnTo>
                    <a:pt x="878" y="1753"/>
                  </a:lnTo>
                  <a:lnTo>
                    <a:pt x="810" y="1751"/>
                  </a:lnTo>
                  <a:lnTo>
                    <a:pt x="743" y="1743"/>
                  </a:lnTo>
                  <a:lnTo>
                    <a:pt x="677" y="1730"/>
                  </a:lnTo>
                  <a:lnTo>
                    <a:pt x="611" y="1712"/>
                  </a:lnTo>
                  <a:lnTo>
                    <a:pt x="547" y="1689"/>
                  </a:lnTo>
                  <a:lnTo>
                    <a:pt x="484" y="1661"/>
                  </a:lnTo>
                  <a:lnTo>
                    <a:pt x="424" y="1627"/>
                  </a:lnTo>
                  <a:lnTo>
                    <a:pt x="366" y="1589"/>
                  </a:lnTo>
                  <a:lnTo>
                    <a:pt x="310" y="1545"/>
                  </a:lnTo>
                  <a:lnTo>
                    <a:pt x="258" y="1496"/>
                  </a:lnTo>
                  <a:lnTo>
                    <a:pt x="210" y="1445"/>
                  </a:lnTo>
                  <a:lnTo>
                    <a:pt x="167" y="1391"/>
                  </a:lnTo>
                  <a:lnTo>
                    <a:pt x="129" y="1334"/>
                  </a:lnTo>
                  <a:lnTo>
                    <a:pt x="95" y="1274"/>
                  </a:lnTo>
                  <a:lnTo>
                    <a:pt x="66" y="1212"/>
                  </a:lnTo>
                  <a:lnTo>
                    <a:pt x="43" y="1149"/>
                  </a:lnTo>
                  <a:lnTo>
                    <a:pt x="25" y="1083"/>
                  </a:lnTo>
                  <a:lnTo>
                    <a:pt x="11" y="1016"/>
                  </a:lnTo>
                  <a:lnTo>
                    <a:pt x="3" y="947"/>
                  </a:lnTo>
                  <a:lnTo>
                    <a:pt x="0" y="876"/>
                  </a:lnTo>
                  <a:lnTo>
                    <a:pt x="3" y="807"/>
                  </a:lnTo>
                  <a:lnTo>
                    <a:pt x="11" y="738"/>
                  </a:lnTo>
                  <a:lnTo>
                    <a:pt x="25" y="671"/>
                  </a:lnTo>
                  <a:lnTo>
                    <a:pt x="43" y="605"/>
                  </a:lnTo>
                  <a:lnTo>
                    <a:pt x="66" y="541"/>
                  </a:lnTo>
                  <a:lnTo>
                    <a:pt x="95" y="480"/>
                  </a:lnTo>
                  <a:lnTo>
                    <a:pt x="129" y="420"/>
                  </a:lnTo>
                  <a:lnTo>
                    <a:pt x="167" y="363"/>
                  </a:lnTo>
                  <a:lnTo>
                    <a:pt x="210" y="308"/>
                  </a:lnTo>
                  <a:lnTo>
                    <a:pt x="258" y="257"/>
                  </a:lnTo>
                  <a:lnTo>
                    <a:pt x="310" y="208"/>
                  </a:lnTo>
                  <a:lnTo>
                    <a:pt x="366" y="165"/>
                  </a:lnTo>
                  <a:lnTo>
                    <a:pt x="424" y="126"/>
                  </a:lnTo>
                  <a:lnTo>
                    <a:pt x="484" y="92"/>
                  </a:lnTo>
                  <a:lnTo>
                    <a:pt x="547" y="65"/>
                  </a:lnTo>
                  <a:lnTo>
                    <a:pt x="611" y="41"/>
                  </a:lnTo>
                  <a:lnTo>
                    <a:pt x="677" y="23"/>
                  </a:lnTo>
                  <a:lnTo>
                    <a:pt x="743" y="11"/>
                  </a:lnTo>
                  <a:lnTo>
                    <a:pt x="810" y="3"/>
                  </a:lnTo>
                  <a:lnTo>
                    <a:pt x="878"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83"/>
            <p:cNvSpPr/>
            <p:nvPr/>
          </p:nvSpPr>
          <p:spPr bwMode="auto">
            <a:xfrm>
              <a:off x="952500" y="2105025"/>
              <a:ext cx="112713" cy="26987"/>
            </a:xfrm>
            <a:custGeom>
              <a:avLst/>
              <a:gdLst>
                <a:gd name="T0" fmla="*/ 84 w 714"/>
                <a:gd name="T1" fmla="*/ 0 h 167"/>
                <a:gd name="T2" fmla="*/ 630 w 714"/>
                <a:gd name="T3" fmla="*/ 0 h 167"/>
                <a:gd name="T4" fmla="*/ 652 w 714"/>
                <a:gd name="T5" fmla="*/ 4 h 167"/>
                <a:gd name="T6" fmla="*/ 673 w 714"/>
                <a:gd name="T7" fmla="*/ 12 h 167"/>
                <a:gd name="T8" fmla="*/ 690 w 714"/>
                <a:gd name="T9" fmla="*/ 25 h 167"/>
                <a:gd name="T10" fmla="*/ 702 w 714"/>
                <a:gd name="T11" fmla="*/ 42 h 167"/>
                <a:gd name="T12" fmla="*/ 711 w 714"/>
                <a:gd name="T13" fmla="*/ 62 h 167"/>
                <a:gd name="T14" fmla="*/ 714 w 714"/>
                <a:gd name="T15" fmla="*/ 83 h 167"/>
                <a:gd name="T16" fmla="*/ 711 w 714"/>
                <a:gd name="T17" fmla="*/ 106 h 167"/>
                <a:gd name="T18" fmla="*/ 702 w 714"/>
                <a:gd name="T19" fmla="*/ 126 h 167"/>
                <a:gd name="T20" fmla="*/ 690 w 714"/>
                <a:gd name="T21" fmla="*/ 143 h 167"/>
                <a:gd name="T22" fmla="*/ 673 w 714"/>
                <a:gd name="T23" fmla="*/ 156 h 167"/>
                <a:gd name="T24" fmla="*/ 652 w 714"/>
                <a:gd name="T25" fmla="*/ 164 h 167"/>
                <a:gd name="T26" fmla="*/ 630 w 714"/>
                <a:gd name="T27" fmla="*/ 167 h 167"/>
                <a:gd name="T28" fmla="*/ 84 w 714"/>
                <a:gd name="T29" fmla="*/ 167 h 167"/>
                <a:gd name="T30" fmla="*/ 62 w 714"/>
                <a:gd name="T31" fmla="*/ 164 h 167"/>
                <a:gd name="T32" fmla="*/ 42 w 714"/>
                <a:gd name="T33" fmla="*/ 156 h 167"/>
                <a:gd name="T34" fmla="*/ 25 w 714"/>
                <a:gd name="T35" fmla="*/ 143 h 167"/>
                <a:gd name="T36" fmla="*/ 12 w 714"/>
                <a:gd name="T37" fmla="*/ 126 h 167"/>
                <a:gd name="T38" fmla="*/ 4 w 714"/>
                <a:gd name="T39" fmla="*/ 106 h 167"/>
                <a:gd name="T40" fmla="*/ 0 w 714"/>
                <a:gd name="T41" fmla="*/ 83 h 167"/>
                <a:gd name="T42" fmla="*/ 4 w 714"/>
                <a:gd name="T43" fmla="*/ 62 h 167"/>
                <a:gd name="T44" fmla="*/ 12 w 714"/>
                <a:gd name="T45" fmla="*/ 42 h 167"/>
                <a:gd name="T46" fmla="*/ 25 w 714"/>
                <a:gd name="T47" fmla="*/ 25 h 167"/>
                <a:gd name="T48" fmla="*/ 42 w 714"/>
                <a:gd name="T49" fmla="*/ 12 h 167"/>
                <a:gd name="T50" fmla="*/ 62 w 714"/>
                <a:gd name="T51" fmla="*/ 4 h 167"/>
                <a:gd name="T52" fmla="*/ 84 w 714"/>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167">
                  <a:moveTo>
                    <a:pt x="84" y="0"/>
                  </a:moveTo>
                  <a:lnTo>
                    <a:pt x="630" y="0"/>
                  </a:lnTo>
                  <a:lnTo>
                    <a:pt x="652" y="4"/>
                  </a:lnTo>
                  <a:lnTo>
                    <a:pt x="673" y="12"/>
                  </a:lnTo>
                  <a:lnTo>
                    <a:pt x="690" y="25"/>
                  </a:lnTo>
                  <a:lnTo>
                    <a:pt x="702" y="42"/>
                  </a:lnTo>
                  <a:lnTo>
                    <a:pt x="711" y="62"/>
                  </a:lnTo>
                  <a:lnTo>
                    <a:pt x="714" y="83"/>
                  </a:lnTo>
                  <a:lnTo>
                    <a:pt x="711" y="106"/>
                  </a:lnTo>
                  <a:lnTo>
                    <a:pt x="702" y="126"/>
                  </a:lnTo>
                  <a:lnTo>
                    <a:pt x="690" y="143"/>
                  </a:lnTo>
                  <a:lnTo>
                    <a:pt x="673" y="156"/>
                  </a:lnTo>
                  <a:lnTo>
                    <a:pt x="652" y="164"/>
                  </a:lnTo>
                  <a:lnTo>
                    <a:pt x="630" y="167"/>
                  </a:lnTo>
                  <a:lnTo>
                    <a:pt x="84" y="167"/>
                  </a:lnTo>
                  <a:lnTo>
                    <a:pt x="62" y="164"/>
                  </a:lnTo>
                  <a:lnTo>
                    <a:pt x="42" y="156"/>
                  </a:lnTo>
                  <a:lnTo>
                    <a:pt x="25" y="143"/>
                  </a:lnTo>
                  <a:lnTo>
                    <a:pt x="12" y="126"/>
                  </a:lnTo>
                  <a:lnTo>
                    <a:pt x="4" y="106"/>
                  </a:lnTo>
                  <a:lnTo>
                    <a:pt x="0" y="83"/>
                  </a:lnTo>
                  <a:lnTo>
                    <a:pt x="4" y="62"/>
                  </a:lnTo>
                  <a:lnTo>
                    <a:pt x="12" y="42"/>
                  </a:lnTo>
                  <a:lnTo>
                    <a:pt x="25" y="25"/>
                  </a:lnTo>
                  <a:lnTo>
                    <a:pt x="42" y="12"/>
                  </a:lnTo>
                  <a:lnTo>
                    <a:pt x="62" y="4"/>
                  </a:lnTo>
                  <a:lnTo>
                    <a:pt x="84"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5" name="Group 44"/>
          <p:cNvGrpSpPr/>
          <p:nvPr/>
        </p:nvGrpSpPr>
        <p:grpSpPr>
          <a:xfrm>
            <a:off x="3255574" y="5451823"/>
            <a:ext cx="683460" cy="683459"/>
            <a:chOff x="8148638" y="2689225"/>
            <a:chExt cx="555625" cy="555625"/>
          </a:xfrm>
          <a:solidFill>
            <a:schemeClr val="bg1"/>
          </a:solidFill>
        </p:grpSpPr>
        <p:sp>
          <p:nvSpPr>
            <p:cNvPr id="46" name="Freeform 115"/>
            <p:cNvSpPr>
              <a:spLocks noEditPoints="1"/>
            </p:cNvSpPr>
            <p:nvPr/>
          </p:nvSpPr>
          <p:spPr bwMode="auto">
            <a:xfrm>
              <a:off x="8148638" y="2876550"/>
              <a:ext cx="368300" cy="368300"/>
            </a:xfrm>
            <a:custGeom>
              <a:avLst/>
              <a:gdLst>
                <a:gd name="T0" fmla="*/ 700 w 2319"/>
                <a:gd name="T1" fmla="*/ 439 h 2321"/>
                <a:gd name="T2" fmla="*/ 508 w 2319"/>
                <a:gd name="T3" fmla="*/ 652 h 2321"/>
                <a:gd name="T4" fmla="*/ 354 w 2319"/>
                <a:gd name="T5" fmla="*/ 703 h 2321"/>
                <a:gd name="T6" fmla="*/ 310 w 2319"/>
                <a:gd name="T7" fmla="*/ 952 h 2321"/>
                <a:gd name="T8" fmla="*/ 334 w 2319"/>
                <a:gd name="T9" fmla="*/ 1195 h 2321"/>
                <a:gd name="T10" fmla="*/ 291 w 2319"/>
                <a:gd name="T11" fmla="*/ 1390 h 2321"/>
                <a:gd name="T12" fmla="*/ 383 w 2319"/>
                <a:gd name="T13" fmla="*/ 1613 h 2321"/>
                <a:gd name="T14" fmla="*/ 552 w 2319"/>
                <a:gd name="T15" fmla="*/ 1721 h 2321"/>
                <a:gd name="T16" fmla="*/ 707 w 2319"/>
                <a:gd name="T17" fmla="*/ 1909 h 2321"/>
                <a:gd name="T18" fmla="*/ 882 w 2319"/>
                <a:gd name="T19" fmla="*/ 2108 h 2321"/>
                <a:gd name="T20" fmla="*/ 1030 w 2319"/>
                <a:gd name="T21" fmla="*/ 1981 h 2321"/>
                <a:gd name="T22" fmla="*/ 1318 w 2319"/>
                <a:gd name="T23" fmla="*/ 1986 h 2321"/>
                <a:gd name="T24" fmla="*/ 1648 w 2319"/>
                <a:gd name="T25" fmla="*/ 2088 h 2321"/>
                <a:gd name="T26" fmla="*/ 1630 w 2319"/>
                <a:gd name="T27" fmla="*/ 1856 h 2321"/>
                <a:gd name="T28" fmla="*/ 1831 w 2319"/>
                <a:gd name="T29" fmla="*/ 1648 h 2321"/>
                <a:gd name="T30" fmla="*/ 2086 w 2319"/>
                <a:gd name="T31" fmla="*/ 1650 h 2321"/>
                <a:gd name="T32" fmla="*/ 1984 w 2319"/>
                <a:gd name="T33" fmla="*/ 1319 h 2321"/>
                <a:gd name="T34" fmla="*/ 1979 w 2319"/>
                <a:gd name="T35" fmla="*/ 1030 h 2321"/>
                <a:gd name="T36" fmla="*/ 2161 w 2319"/>
                <a:gd name="T37" fmla="*/ 851 h 2321"/>
                <a:gd name="T38" fmla="*/ 1855 w 2319"/>
                <a:gd name="T39" fmla="*/ 689 h 2321"/>
                <a:gd name="T40" fmla="*/ 1647 w 2319"/>
                <a:gd name="T41" fmla="*/ 488 h 2321"/>
                <a:gd name="T42" fmla="*/ 1648 w 2319"/>
                <a:gd name="T43" fmla="*/ 233 h 2321"/>
                <a:gd name="T44" fmla="*/ 1318 w 2319"/>
                <a:gd name="T45" fmla="*/ 336 h 2321"/>
                <a:gd name="T46" fmla="*/ 1029 w 2319"/>
                <a:gd name="T47" fmla="*/ 341 h 2321"/>
                <a:gd name="T48" fmla="*/ 850 w 2319"/>
                <a:gd name="T49" fmla="*/ 160 h 2321"/>
                <a:gd name="T50" fmla="*/ 1760 w 2319"/>
                <a:gd name="T51" fmla="*/ 120 h 2321"/>
                <a:gd name="T52" fmla="*/ 1803 w 2319"/>
                <a:gd name="T53" fmla="*/ 263 h 2321"/>
                <a:gd name="T54" fmla="*/ 1994 w 2319"/>
                <a:gd name="T55" fmla="*/ 533 h 2321"/>
                <a:gd name="T56" fmla="*/ 2180 w 2319"/>
                <a:gd name="T57" fmla="*/ 543 h 2321"/>
                <a:gd name="T58" fmla="*/ 2316 w 2319"/>
                <a:gd name="T59" fmla="*/ 823 h 2321"/>
                <a:gd name="T60" fmla="*/ 2270 w 2319"/>
                <a:gd name="T61" fmla="*/ 965 h 2321"/>
                <a:gd name="T62" fmla="*/ 2249 w 2319"/>
                <a:gd name="T63" fmla="*/ 1340 h 2321"/>
                <a:gd name="T64" fmla="*/ 2319 w 2319"/>
                <a:gd name="T65" fmla="*/ 1471 h 2321"/>
                <a:gd name="T66" fmla="*/ 2180 w 2319"/>
                <a:gd name="T67" fmla="*/ 1779 h 2321"/>
                <a:gd name="T68" fmla="*/ 1994 w 2319"/>
                <a:gd name="T69" fmla="*/ 1788 h 2321"/>
                <a:gd name="T70" fmla="*/ 1803 w 2319"/>
                <a:gd name="T71" fmla="*/ 2058 h 2321"/>
                <a:gd name="T72" fmla="*/ 1760 w 2319"/>
                <a:gd name="T73" fmla="*/ 2201 h 2321"/>
                <a:gd name="T74" fmla="*/ 1444 w 2319"/>
                <a:gd name="T75" fmla="*/ 2320 h 2321"/>
                <a:gd name="T76" fmla="*/ 1273 w 2319"/>
                <a:gd name="T77" fmla="*/ 2138 h 2321"/>
                <a:gd name="T78" fmla="*/ 965 w 2319"/>
                <a:gd name="T79" fmla="*/ 2271 h 2321"/>
                <a:gd name="T80" fmla="*/ 826 w 2319"/>
                <a:gd name="T81" fmla="*/ 2318 h 2321"/>
                <a:gd name="T82" fmla="*/ 529 w 2319"/>
                <a:gd name="T83" fmla="*/ 2159 h 2321"/>
                <a:gd name="T84" fmla="*/ 549 w 2319"/>
                <a:gd name="T85" fmla="*/ 1932 h 2321"/>
                <a:gd name="T86" fmla="*/ 236 w 2319"/>
                <a:gd name="T87" fmla="*/ 1807 h 2321"/>
                <a:gd name="T88" fmla="*/ 104 w 2319"/>
                <a:gd name="T89" fmla="*/ 1740 h 2321"/>
                <a:gd name="T90" fmla="*/ 7 w 2319"/>
                <a:gd name="T91" fmla="*/ 1421 h 2321"/>
                <a:gd name="T92" fmla="*/ 177 w 2319"/>
                <a:gd name="T93" fmla="*/ 1199 h 2321"/>
                <a:gd name="T94" fmla="*/ 18 w 2319"/>
                <a:gd name="T95" fmla="*/ 924 h 2321"/>
                <a:gd name="T96" fmla="*/ 91 w 2319"/>
                <a:gd name="T97" fmla="*/ 604 h 2321"/>
                <a:gd name="T98" fmla="*/ 210 w 2319"/>
                <a:gd name="T99" fmla="*/ 514 h 2321"/>
                <a:gd name="T100" fmla="*/ 492 w 2319"/>
                <a:gd name="T101" fmla="*/ 438 h 2321"/>
                <a:gd name="T102" fmla="*/ 520 w 2319"/>
                <a:gd name="T103" fmla="*/ 185 h 2321"/>
                <a:gd name="T104" fmla="*/ 798 w 2319"/>
                <a:gd name="T105" fmla="*/ 11 h 2321"/>
                <a:gd name="T106" fmla="*/ 945 w 2319"/>
                <a:gd name="T107" fmla="*/ 32 h 2321"/>
                <a:gd name="T108" fmla="*/ 1273 w 2319"/>
                <a:gd name="T109" fmla="*/ 183 h 2321"/>
                <a:gd name="T110" fmla="*/ 1444 w 2319"/>
                <a:gd name="T111" fmla="*/ 1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9" h="2321">
                  <a:moveTo>
                    <a:pt x="850" y="160"/>
                  </a:moveTo>
                  <a:lnTo>
                    <a:pt x="672" y="233"/>
                  </a:lnTo>
                  <a:lnTo>
                    <a:pt x="702" y="354"/>
                  </a:lnTo>
                  <a:lnTo>
                    <a:pt x="708" y="383"/>
                  </a:lnTo>
                  <a:lnTo>
                    <a:pt x="707" y="412"/>
                  </a:lnTo>
                  <a:lnTo>
                    <a:pt x="700" y="439"/>
                  </a:lnTo>
                  <a:lnTo>
                    <a:pt x="689" y="465"/>
                  </a:lnTo>
                  <a:lnTo>
                    <a:pt x="673" y="488"/>
                  </a:lnTo>
                  <a:lnTo>
                    <a:pt x="651" y="509"/>
                  </a:lnTo>
                  <a:lnTo>
                    <a:pt x="599" y="552"/>
                  </a:lnTo>
                  <a:lnTo>
                    <a:pt x="552" y="600"/>
                  </a:lnTo>
                  <a:lnTo>
                    <a:pt x="508" y="652"/>
                  </a:lnTo>
                  <a:lnTo>
                    <a:pt x="488" y="673"/>
                  </a:lnTo>
                  <a:lnTo>
                    <a:pt x="464" y="689"/>
                  </a:lnTo>
                  <a:lnTo>
                    <a:pt x="439" y="701"/>
                  </a:lnTo>
                  <a:lnTo>
                    <a:pt x="411" y="707"/>
                  </a:lnTo>
                  <a:lnTo>
                    <a:pt x="383" y="709"/>
                  </a:lnTo>
                  <a:lnTo>
                    <a:pt x="354" y="703"/>
                  </a:lnTo>
                  <a:lnTo>
                    <a:pt x="293" y="687"/>
                  </a:lnTo>
                  <a:lnTo>
                    <a:pt x="233" y="672"/>
                  </a:lnTo>
                  <a:lnTo>
                    <a:pt x="159" y="851"/>
                  </a:lnTo>
                  <a:lnTo>
                    <a:pt x="267" y="914"/>
                  </a:lnTo>
                  <a:lnTo>
                    <a:pt x="291" y="931"/>
                  </a:lnTo>
                  <a:lnTo>
                    <a:pt x="310" y="952"/>
                  </a:lnTo>
                  <a:lnTo>
                    <a:pt x="325" y="976"/>
                  </a:lnTo>
                  <a:lnTo>
                    <a:pt x="336" y="1002"/>
                  </a:lnTo>
                  <a:lnTo>
                    <a:pt x="340" y="1030"/>
                  </a:lnTo>
                  <a:lnTo>
                    <a:pt x="340" y="1060"/>
                  </a:lnTo>
                  <a:lnTo>
                    <a:pt x="334" y="1127"/>
                  </a:lnTo>
                  <a:lnTo>
                    <a:pt x="334" y="1195"/>
                  </a:lnTo>
                  <a:lnTo>
                    <a:pt x="340" y="1262"/>
                  </a:lnTo>
                  <a:lnTo>
                    <a:pt x="340" y="1291"/>
                  </a:lnTo>
                  <a:lnTo>
                    <a:pt x="336" y="1319"/>
                  </a:lnTo>
                  <a:lnTo>
                    <a:pt x="325" y="1346"/>
                  </a:lnTo>
                  <a:lnTo>
                    <a:pt x="310" y="1369"/>
                  </a:lnTo>
                  <a:lnTo>
                    <a:pt x="291" y="1390"/>
                  </a:lnTo>
                  <a:lnTo>
                    <a:pt x="267" y="1407"/>
                  </a:lnTo>
                  <a:lnTo>
                    <a:pt x="159" y="1471"/>
                  </a:lnTo>
                  <a:lnTo>
                    <a:pt x="233" y="1650"/>
                  </a:lnTo>
                  <a:lnTo>
                    <a:pt x="293" y="1634"/>
                  </a:lnTo>
                  <a:lnTo>
                    <a:pt x="354" y="1618"/>
                  </a:lnTo>
                  <a:lnTo>
                    <a:pt x="383" y="1613"/>
                  </a:lnTo>
                  <a:lnTo>
                    <a:pt x="411" y="1614"/>
                  </a:lnTo>
                  <a:lnTo>
                    <a:pt x="439" y="1620"/>
                  </a:lnTo>
                  <a:lnTo>
                    <a:pt x="464" y="1632"/>
                  </a:lnTo>
                  <a:lnTo>
                    <a:pt x="488" y="1648"/>
                  </a:lnTo>
                  <a:lnTo>
                    <a:pt x="508" y="1669"/>
                  </a:lnTo>
                  <a:lnTo>
                    <a:pt x="552" y="1721"/>
                  </a:lnTo>
                  <a:lnTo>
                    <a:pt x="599" y="1769"/>
                  </a:lnTo>
                  <a:lnTo>
                    <a:pt x="651" y="1813"/>
                  </a:lnTo>
                  <a:lnTo>
                    <a:pt x="673" y="1833"/>
                  </a:lnTo>
                  <a:lnTo>
                    <a:pt x="689" y="1856"/>
                  </a:lnTo>
                  <a:lnTo>
                    <a:pt x="700" y="1882"/>
                  </a:lnTo>
                  <a:lnTo>
                    <a:pt x="707" y="1909"/>
                  </a:lnTo>
                  <a:lnTo>
                    <a:pt x="708" y="1938"/>
                  </a:lnTo>
                  <a:lnTo>
                    <a:pt x="702" y="1967"/>
                  </a:lnTo>
                  <a:lnTo>
                    <a:pt x="687" y="2027"/>
                  </a:lnTo>
                  <a:lnTo>
                    <a:pt x="672" y="2088"/>
                  </a:lnTo>
                  <a:lnTo>
                    <a:pt x="850" y="2161"/>
                  </a:lnTo>
                  <a:lnTo>
                    <a:pt x="882" y="2108"/>
                  </a:lnTo>
                  <a:lnTo>
                    <a:pt x="913" y="2054"/>
                  </a:lnTo>
                  <a:lnTo>
                    <a:pt x="930" y="2031"/>
                  </a:lnTo>
                  <a:lnTo>
                    <a:pt x="951" y="2010"/>
                  </a:lnTo>
                  <a:lnTo>
                    <a:pt x="975" y="1996"/>
                  </a:lnTo>
                  <a:lnTo>
                    <a:pt x="1001" y="1986"/>
                  </a:lnTo>
                  <a:lnTo>
                    <a:pt x="1030" y="1981"/>
                  </a:lnTo>
                  <a:lnTo>
                    <a:pt x="1059" y="1982"/>
                  </a:lnTo>
                  <a:lnTo>
                    <a:pt x="1126" y="1987"/>
                  </a:lnTo>
                  <a:lnTo>
                    <a:pt x="1194" y="1987"/>
                  </a:lnTo>
                  <a:lnTo>
                    <a:pt x="1262" y="1982"/>
                  </a:lnTo>
                  <a:lnTo>
                    <a:pt x="1290" y="1981"/>
                  </a:lnTo>
                  <a:lnTo>
                    <a:pt x="1318" y="1986"/>
                  </a:lnTo>
                  <a:lnTo>
                    <a:pt x="1344" y="1996"/>
                  </a:lnTo>
                  <a:lnTo>
                    <a:pt x="1369" y="2010"/>
                  </a:lnTo>
                  <a:lnTo>
                    <a:pt x="1389" y="2031"/>
                  </a:lnTo>
                  <a:lnTo>
                    <a:pt x="1406" y="2054"/>
                  </a:lnTo>
                  <a:lnTo>
                    <a:pt x="1470" y="2161"/>
                  </a:lnTo>
                  <a:lnTo>
                    <a:pt x="1648" y="2088"/>
                  </a:lnTo>
                  <a:lnTo>
                    <a:pt x="1632" y="2027"/>
                  </a:lnTo>
                  <a:lnTo>
                    <a:pt x="1617" y="1967"/>
                  </a:lnTo>
                  <a:lnTo>
                    <a:pt x="1612" y="1938"/>
                  </a:lnTo>
                  <a:lnTo>
                    <a:pt x="1612" y="1909"/>
                  </a:lnTo>
                  <a:lnTo>
                    <a:pt x="1619" y="1882"/>
                  </a:lnTo>
                  <a:lnTo>
                    <a:pt x="1630" y="1856"/>
                  </a:lnTo>
                  <a:lnTo>
                    <a:pt x="1647" y="1833"/>
                  </a:lnTo>
                  <a:lnTo>
                    <a:pt x="1668" y="1813"/>
                  </a:lnTo>
                  <a:lnTo>
                    <a:pt x="1720" y="1769"/>
                  </a:lnTo>
                  <a:lnTo>
                    <a:pt x="1767" y="1721"/>
                  </a:lnTo>
                  <a:lnTo>
                    <a:pt x="1811" y="1669"/>
                  </a:lnTo>
                  <a:lnTo>
                    <a:pt x="1831" y="1648"/>
                  </a:lnTo>
                  <a:lnTo>
                    <a:pt x="1855" y="1632"/>
                  </a:lnTo>
                  <a:lnTo>
                    <a:pt x="1880" y="1620"/>
                  </a:lnTo>
                  <a:lnTo>
                    <a:pt x="1908" y="1614"/>
                  </a:lnTo>
                  <a:lnTo>
                    <a:pt x="1936" y="1613"/>
                  </a:lnTo>
                  <a:lnTo>
                    <a:pt x="1965" y="1618"/>
                  </a:lnTo>
                  <a:lnTo>
                    <a:pt x="2086" y="1650"/>
                  </a:lnTo>
                  <a:lnTo>
                    <a:pt x="2161" y="1470"/>
                  </a:lnTo>
                  <a:lnTo>
                    <a:pt x="2052" y="1407"/>
                  </a:lnTo>
                  <a:lnTo>
                    <a:pt x="2029" y="1390"/>
                  </a:lnTo>
                  <a:lnTo>
                    <a:pt x="2009" y="1369"/>
                  </a:lnTo>
                  <a:lnTo>
                    <a:pt x="1994" y="1346"/>
                  </a:lnTo>
                  <a:lnTo>
                    <a:pt x="1984" y="1319"/>
                  </a:lnTo>
                  <a:lnTo>
                    <a:pt x="1979" y="1291"/>
                  </a:lnTo>
                  <a:lnTo>
                    <a:pt x="1980" y="1262"/>
                  </a:lnTo>
                  <a:lnTo>
                    <a:pt x="1985" y="1195"/>
                  </a:lnTo>
                  <a:lnTo>
                    <a:pt x="1985" y="1127"/>
                  </a:lnTo>
                  <a:lnTo>
                    <a:pt x="1980" y="1060"/>
                  </a:lnTo>
                  <a:lnTo>
                    <a:pt x="1979" y="1030"/>
                  </a:lnTo>
                  <a:lnTo>
                    <a:pt x="1984" y="1002"/>
                  </a:lnTo>
                  <a:lnTo>
                    <a:pt x="1994" y="976"/>
                  </a:lnTo>
                  <a:lnTo>
                    <a:pt x="2009" y="952"/>
                  </a:lnTo>
                  <a:lnTo>
                    <a:pt x="2029" y="931"/>
                  </a:lnTo>
                  <a:lnTo>
                    <a:pt x="2052" y="914"/>
                  </a:lnTo>
                  <a:lnTo>
                    <a:pt x="2161" y="851"/>
                  </a:lnTo>
                  <a:lnTo>
                    <a:pt x="2086" y="671"/>
                  </a:lnTo>
                  <a:lnTo>
                    <a:pt x="1965" y="703"/>
                  </a:lnTo>
                  <a:lnTo>
                    <a:pt x="1936" y="709"/>
                  </a:lnTo>
                  <a:lnTo>
                    <a:pt x="1908" y="707"/>
                  </a:lnTo>
                  <a:lnTo>
                    <a:pt x="1880" y="701"/>
                  </a:lnTo>
                  <a:lnTo>
                    <a:pt x="1855" y="689"/>
                  </a:lnTo>
                  <a:lnTo>
                    <a:pt x="1831" y="673"/>
                  </a:lnTo>
                  <a:lnTo>
                    <a:pt x="1811" y="652"/>
                  </a:lnTo>
                  <a:lnTo>
                    <a:pt x="1767" y="600"/>
                  </a:lnTo>
                  <a:lnTo>
                    <a:pt x="1720" y="552"/>
                  </a:lnTo>
                  <a:lnTo>
                    <a:pt x="1668" y="509"/>
                  </a:lnTo>
                  <a:lnTo>
                    <a:pt x="1647" y="488"/>
                  </a:lnTo>
                  <a:lnTo>
                    <a:pt x="1630" y="465"/>
                  </a:lnTo>
                  <a:lnTo>
                    <a:pt x="1619" y="439"/>
                  </a:lnTo>
                  <a:lnTo>
                    <a:pt x="1612" y="412"/>
                  </a:lnTo>
                  <a:lnTo>
                    <a:pt x="1612" y="383"/>
                  </a:lnTo>
                  <a:lnTo>
                    <a:pt x="1617" y="354"/>
                  </a:lnTo>
                  <a:lnTo>
                    <a:pt x="1648" y="233"/>
                  </a:lnTo>
                  <a:lnTo>
                    <a:pt x="1470" y="160"/>
                  </a:lnTo>
                  <a:lnTo>
                    <a:pt x="1406" y="267"/>
                  </a:lnTo>
                  <a:lnTo>
                    <a:pt x="1389" y="291"/>
                  </a:lnTo>
                  <a:lnTo>
                    <a:pt x="1369" y="311"/>
                  </a:lnTo>
                  <a:lnTo>
                    <a:pt x="1344" y="326"/>
                  </a:lnTo>
                  <a:lnTo>
                    <a:pt x="1318" y="336"/>
                  </a:lnTo>
                  <a:lnTo>
                    <a:pt x="1290" y="341"/>
                  </a:lnTo>
                  <a:lnTo>
                    <a:pt x="1262" y="339"/>
                  </a:lnTo>
                  <a:lnTo>
                    <a:pt x="1194" y="334"/>
                  </a:lnTo>
                  <a:lnTo>
                    <a:pt x="1126" y="334"/>
                  </a:lnTo>
                  <a:lnTo>
                    <a:pt x="1059" y="339"/>
                  </a:lnTo>
                  <a:lnTo>
                    <a:pt x="1029" y="341"/>
                  </a:lnTo>
                  <a:lnTo>
                    <a:pt x="1001" y="335"/>
                  </a:lnTo>
                  <a:lnTo>
                    <a:pt x="975" y="326"/>
                  </a:lnTo>
                  <a:lnTo>
                    <a:pt x="951" y="311"/>
                  </a:lnTo>
                  <a:lnTo>
                    <a:pt x="930" y="291"/>
                  </a:lnTo>
                  <a:lnTo>
                    <a:pt x="913" y="267"/>
                  </a:lnTo>
                  <a:lnTo>
                    <a:pt x="850" y="160"/>
                  </a:lnTo>
                  <a:close/>
                  <a:moveTo>
                    <a:pt x="1470" y="0"/>
                  </a:moveTo>
                  <a:lnTo>
                    <a:pt x="1496" y="3"/>
                  </a:lnTo>
                  <a:lnTo>
                    <a:pt x="1522" y="11"/>
                  </a:lnTo>
                  <a:lnTo>
                    <a:pt x="1716" y="92"/>
                  </a:lnTo>
                  <a:lnTo>
                    <a:pt x="1740" y="104"/>
                  </a:lnTo>
                  <a:lnTo>
                    <a:pt x="1760" y="120"/>
                  </a:lnTo>
                  <a:lnTo>
                    <a:pt x="1777" y="139"/>
                  </a:lnTo>
                  <a:lnTo>
                    <a:pt x="1791" y="162"/>
                  </a:lnTo>
                  <a:lnTo>
                    <a:pt x="1800" y="185"/>
                  </a:lnTo>
                  <a:lnTo>
                    <a:pt x="1806" y="211"/>
                  </a:lnTo>
                  <a:lnTo>
                    <a:pt x="1807" y="236"/>
                  </a:lnTo>
                  <a:lnTo>
                    <a:pt x="1803" y="263"/>
                  </a:lnTo>
                  <a:lnTo>
                    <a:pt x="1787" y="326"/>
                  </a:lnTo>
                  <a:lnTo>
                    <a:pt x="1770" y="389"/>
                  </a:lnTo>
                  <a:lnTo>
                    <a:pt x="1827" y="438"/>
                  </a:lnTo>
                  <a:lnTo>
                    <a:pt x="1881" y="493"/>
                  </a:lnTo>
                  <a:lnTo>
                    <a:pt x="1931" y="550"/>
                  </a:lnTo>
                  <a:lnTo>
                    <a:pt x="1994" y="533"/>
                  </a:lnTo>
                  <a:lnTo>
                    <a:pt x="2057" y="517"/>
                  </a:lnTo>
                  <a:lnTo>
                    <a:pt x="2083" y="514"/>
                  </a:lnTo>
                  <a:lnTo>
                    <a:pt x="2110" y="514"/>
                  </a:lnTo>
                  <a:lnTo>
                    <a:pt x="2134" y="519"/>
                  </a:lnTo>
                  <a:lnTo>
                    <a:pt x="2159" y="529"/>
                  </a:lnTo>
                  <a:lnTo>
                    <a:pt x="2180" y="543"/>
                  </a:lnTo>
                  <a:lnTo>
                    <a:pt x="2199" y="560"/>
                  </a:lnTo>
                  <a:lnTo>
                    <a:pt x="2215" y="581"/>
                  </a:lnTo>
                  <a:lnTo>
                    <a:pt x="2228" y="604"/>
                  </a:lnTo>
                  <a:lnTo>
                    <a:pt x="2308" y="799"/>
                  </a:lnTo>
                  <a:lnTo>
                    <a:pt x="2308" y="799"/>
                  </a:lnTo>
                  <a:lnTo>
                    <a:pt x="2316" y="823"/>
                  </a:lnTo>
                  <a:lnTo>
                    <a:pt x="2319" y="850"/>
                  </a:lnTo>
                  <a:lnTo>
                    <a:pt x="2318" y="876"/>
                  </a:lnTo>
                  <a:lnTo>
                    <a:pt x="2312" y="901"/>
                  </a:lnTo>
                  <a:lnTo>
                    <a:pt x="2302" y="924"/>
                  </a:lnTo>
                  <a:lnTo>
                    <a:pt x="2287" y="946"/>
                  </a:lnTo>
                  <a:lnTo>
                    <a:pt x="2270" y="965"/>
                  </a:lnTo>
                  <a:lnTo>
                    <a:pt x="2249" y="981"/>
                  </a:lnTo>
                  <a:lnTo>
                    <a:pt x="2136" y="1047"/>
                  </a:lnTo>
                  <a:lnTo>
                    <a:pt x="2142" y="1122"/>
                  </a:lnTo>
                  <a:lnTo>
                    <a:pt x="2142" y="1199"/>
                  </a:lnTo>
                  <a:lnTo>
                    <a:pt x="2136" y="1274"/>
                  </a:lnTo>
                  <a:lnTo>
                    <a:pt x="2249" y="1340"/>
                  </a:lnTo>
                  <a:lnTo>
                    <a:pt x="2270" y="1356"/>
                  </a:lnTo>
                  <a:lnTo>
                    <a:pt x="2287" y="1375"/>
                  </a:lnTo>
                  <a:lnTo>
                    <a:pt x="2302" y="1397"/>
                  </a:lnTo>
                  <a:lnTo>
                    <a:pt x="2312" y="1421"/>
                  </a:lnTo>
                  <a:lnTo>
                    <a:pt x="2318" y="1446"/>
                  </a:lnTo>
                  <a:lnTo>
                    <a:pt x="2319" y="1471"/>
                  </a:lnTo>
                  <a:lnTo>
                    <a:pt x="2316" y="1498"/>
                  </a:lnTo>
                  <a:lnTo>
                    <a:pt x="2308" y="1523"/>
                  </a:lnTo>
                  <a:lnTo>
                    <a:pt x="2228" y="1717"/>
                  </a:lnTo>
                  <a:lnTo>
                    <a:pt x="2215" y="1740"/>
                  </a:lnTo>
                  <a:lnTo>
                    <a:pt x="2199" y="1762"/>
                  </a:lnTo>
                  <a:lnTo>
                    <a:pt x="2180" y="1779"/>
                  </a:lnTo>
                  <a:lnTo>
                    <a:pt x="2159" y="1792"/>
                  </a:lnTo>
                  <a:lnTo>
                    <a:pt x="2134" y="1802"/>
                  </a:lnTo>
                  <a:lnTo>
                    <a:pt x="2110" y="1807"/>
                  </a:lnTo>
                  <a:lnTo>
                    <a:pt x="2083" y="1807"/>
                  </a:lnTo>
                  <a:lnTo>
                    <a:pt x="2057" y="1804"/>
                  </a:lnTo>
                  <a:lnTo>
                    <a:pt x="1994" y="1788"/>
                  </a:lnTo>
                  <a:lnTo>
                    <a:pt x="1931" y="1771"/>
                  </a:lnTo>
                  <a:lnTo>
                    <a:pt x="1881" y="1829"/>
                  </a:lnTo>
                  <a:lnTo>
                    <a:pt x="1827" y="1883"/>
                  </a:lnTo>
                  <a:lnTo>
                    <a:pt x="1770" y="1932"/>
                  </a:lnTo>
                  <a:lnTo>
                    <a:pt x="1787" y="1996"/>
                  </a:lnTo>
                  <a:lnTo>
                    <a:pt x="1803" y="2058"/>
                  </a:lnTo>
                  <a:lnTo>
                    <a:pt x="1807" y="2085"/>
                  </a:lnTo>
                  <a:lnTo>
                    <a:pt x="1806" y="2110"/>
                  </a:lnTo>
                  <a:lnTo>
                    <a:pt x="1800" y="2136"/>
                  </a:lnTo>
                  <a:lnTo>
                    <a:pt x="1791" y="2159"/>
                  </a:lnTo>
                  <a:lnTo>
                    <a:pt x="1777" y="2182"/>
                  </a:lnTo>
                  <a:lnTo>
                    <a:pt x="1760" y="2201"/>
                  </a:lnTo>
                  <a:lnTo>
                    <a:pt x="1740" y="2217"/>
                  </a:lnTo>
                  <a:lnTo>
                    <a:pt x="1716" y="2230"/>
                  </a:lnTo>
                  <a:lnTo>
                    <a:pt x="1522" y="2310"/>
                  </a:lnTo>
                  <a:lnTo>
                    <a:pt x="1496" y="2318"/>
                  </a:lnTo>
                  <a:lnTo>
                    <a:pt x="1470" y="2321"/>
                  </a:lnTo>
                  <a:lnTo>
                    <a:pt x="1444" y="2320"/>
                  </a:lnTo>
                  <a:lnTo>
                    <a:pt x="1420" y="2314"/>
                  </a:lnTo>
                  <a:lnTo>
                    <a:pt x="1397" y="2304"/>
                  </a:lnTo>
                  <a:lnTo>
                    <a:pt x="1374" y="2289"/>
                  </a:lnTo>
                  <a:lnTo>
                    <a:pt x="1355" y="2272"/>
                  </a:lnTo>
                  <a:lnTo>
                    <a:pt x="1340" y="2250"/>
                  </a:lnTo>
                  <a:lnTo>
                    <a:pt x="1273" y="2138"/>
                  </a:lnTo>
                  <a:lnTo>
                    <a:pt x="1198" y="2143"/>
                  </a:lnTo>
                  <a:lnTo>
                    <a:pt x="1121" y="2143"/>
                  </a:lnTo>
                  <a:lnTo>
                    <a:pt x="1046" y="2138"/>
                  </a:lnTo>
                  <a:lnTo>
                    <a:pt x="1013" y="2194"/>
                  </a:lnTo>
                  <a:lnTo>
                    <a:pt x="980" y="2250"/>
                  </a:lnTo>
                  <a:lnTo>
                    <a:pt x="965" y="2271"/>
                  </a:lnTo>
                  <a:lnTo>
                    <a:pt x="946" y="2288"/>
                  </a:lnTo>
                  <a:lnTo>
                    <a:pt x="926" y="2303"/>
                  </a:lnTo>
                  <a:lnTo>
                    <a:pt x="902" y="2312"/>
                  </a:lnTo>
                  <a:lnTo>
                    <a:pt x="879" y="2319"/>
                  </a:lnTo>
                  <a:lnTo>
                    <a:pt x="853" y="2321"/>
                  </a:lnTo>
                  <a:lnTo>
                    <a:pt x="826" y="2318"/>
                  </a:lnTo>
                  <a:lnTo>
                    <a:pt x="798" y="2310"/>
                  </a:lnTo>
                  <a:lnTo>
                    <a:pt x="604" y="2230"/>
                  </a:lnTo>
                  <a:lnTo>
                    <a:pt x="580" y="2217"/>
                  </a:lnTo>
                  <a:lnTo>
                    <a:pt x="559" y="2201"/>
                  </a:lnTo>
                  <a:lnTo>
                    <a:pt x="542" y="2182"/>
                  </a:lnTo>
                  <a:lnTo>
                    <a:pt x="529" y="2159"/>
                  </a:lnTo>
                  <a:lnTo>
                    <a:pt x="520" y="2136"/>
                  </a:lnTo>
                  <a:lnTo>
                    <a:pt x="514" y="2110"/>
                  </a:lnTo>
                  <a:lnTo>
                    <a:pt x="513" y="2085"/>
                  </a:lnTo>
                  <a:lnTo>
                    <a:pt x="518" y="2058"/>
                  </a:lnTo>
                  <a:lnTo>
                    <a:pt x="533" y="1996"/>
                  </a:lnTo>
                  <a:lnTo>
                    <a:pt x="549" y="1932"/>
                  </a:lnTo>
                  <a:lnTo>
                    <a:pt x="492" y="1883"/>
                  </a:lnTo>
                  <a:lnTo>
                    <a:pt x="438" y="1829"/>
                  </a:lnTo>
                  <a:lnTo>
                    <a:pt x="389" y="1771"/>
                  </a:lnTo>
                  <a:lnTo>
                    <a:pt x="325" y="1788"/>
                  </a:lnTo>
                  <a:lnTo>
                    <a:pt x="262" y="1804"/>
                  </a:lnTo>
                  <a:lnTo>
                    <a:pt x="236" y="1807"/>
                  </a:lnTo>
                  <a:lnTo>
                    <a:pt x="210" y="1807"/>
                  </a:lnTo>
                  <a:lnTo>
                    <a:pt x="185" y="1802"/>
                  </a:lnTo>
                  <a:lnTo>
                    <a:pt x="161" y="1792"/>
                  </a:lnTo>
                  <a:lnTo>
                    <a:pt x="139" y="1779"/>
                  </a:lnTo>
                  <a:lnTo>
                    <a:pt x="120" y="1762"/>
                  </a:lnTo>
                  <a:lnTo>
                    <a:pt x="104" y="1740"/>
                  </a:lnTo>
                  <a:lnTo>
                    <a:pt x="91" y="1717"/>
                  </a:lnTo>
                  <a:lnTo>
                    <a:pt x="12" y="1523"/>
                  </a:lnTo>
                  <a:lnTo>
                    <a:pt x="3" y="1498"/>
                  </a:lnTo>
                  <a:lnTo>
                    <a:pt x="0" y="1471"/>
                  </a:lnTo>
                  <a:lnTo>
                    <a:pt x="2" y="1446"/>
                  </a:lnTo>
                  <a:lnTo>
                    <a:pt x="7" y="1421"/>
                  </a:lnTo>
                  <a:lnTo>
                    <a:pt x="18" y="1397"/>
                  </a:lnTo>
                  <a:lnTo>
                    <a:pt x="32" y="1375"/>
                  </a:lnTo>
                  <a:lnTo>
                    <a:pt x="50" y="1356"/>
                  </a:lnTo>
                  <a:lnTo>
                    <a:pt x="71" y="1340"/>
                  </a:lnTo>
                  <a:lnTo>
                    <a:pt x="184" y="1274"/>
                  </a:lnTo>
                  <a:lnTo>
                    <a:pt x="177" y="1199"/>
                  </a:lnTo>
                  <a:lnTo>
                    <a:pt x="177" y="1122"/>
                  </a:lnTo>
                  <a:lnTo>
                    <a:pt x="184" y="1047"/>
                  </a:lnTo>
                  <a:lnTo>
                    <a:pt x="71" y="981"/>
                  </a:lnTo>
                  <a:lnTo>
                    <a:pt x="50" y="965"/>
                  </a:lnTo>
                  <a:lnTo>
                    <a:pt x="32" y="946"/>
                  </a:lnTo>
                  <a:lnTo>
                    <a:pt x="18" y="924"/>
                  </a:lnTo>
                  <a:lnTo>
                    <a:pt x="7" y="900"/>
                  </a:lnTo>
                  <a:lnTo>
                    <a:pt x="2" y="876"/>
                  </a:lnTo>
                  <a:lnTo>
                    <a:pt x="0" y="850"/>
                  </a:lnTo>
                  <a:lnTo>
                    <a:pt x="3" y="823"/>
                  </a:lnTo>
                  <a:lnTo>
                    <a:pt x="12" y="799"/>
                  </a:lnTo>
                  <a:lnTo>
                    <a:pt x="91" y="604"/>
                  </a:lnTo>
                  <a:lnTo>
                    <a:pt x="104" y="581"/>
                  </a:lnTo>
                  <a:lnTo>
                    <a:pt x="120" y="560"/>
                  </a:lnTo>
                  <a:lnTo>
                    <a:pt x="139" y="543"/>
                  </a:lnTo>
                  <a:lnTo>
                    <a:pt x="161" y="529"/>
                  </a:lnTo>
                  <a:lnTo>
                    <a:pt x="185" y="519"/>
                  </a:lnTo>
                  <a:lnTo>
                    <a:pt x="210" y="514"/>
                  </a:lnTo>
                  <a:lnTo>
                    <a:pt x="236" y="514"/>
                  </a:lnTo>
                  <a:lnTo>
                    <a:pt x="262" y="517"/>
                  </a:lnTo>
                  <a:lnTo>
                    <a:pt x="325" y="533"/>
                  </a:lnTo>
                  <a:lnTo>
                    <a:pt x="389" y="550"/>
                  </a:lnTo>
                  <a:lnTo>
                    <a:pt x="438" y="493"/>
                  </a:lnTo>
                  <a:lnTo>
                    <a:pt x="492" y="438"/>
                  </a:lnTo>
                  <a:lnTo>
                    <a:pt x="549" y="389"/>
                  </a:lnTo>
                  <a:lnTo>
                    <a:pt x="533" y="326"/>
                  </a:lnTo>
                  <a:lnTo>
                    <a:pt x="518" y="263"/>
                  </a:lnTo>
                  <a:lnTo>
                    <a:pt x="513" y="236"/>
                  </a:lnTo>
                  <a:lnTo>
                    <a:pt x="514" y="211"/>
                  </a:lnTo>
                  <a:lnTo>
                    <a:pt x="520" y="185"/>
                  </a:lnTo>
                  <a:lnTo>
                    <a:pt x="529" y="162"/>
                  </a:lnTo>
                  <a:lnTo>
                    <a:pt x="542" y="139"/>
                  </a:lnTo>
                  <a:lnTo>
                    <a:pt x="559" y="120"/>
                  </a:lnTo>
                  <a:lnTo>
                    <a:pt x="580" y="104"/>
                  </a:lnTo>
                  <a:lnTo>
                    <a:pt x="604" y="92"/>
                  </a:lnTo>
                  <a:lnTo>
                    <a:pt x="798" y="11"/>
                  </a:lnTo>
                  <a:lnTo>
                    <a:pt x="824" y="3"/>
                  </a:lnTo>
                  <a:lnTo>
                    <a:pt x="849" y="0"/>
                  </a:lnTo>
                  <a:lnTo>
                    <a:pt x="875" y="1"/>
                  </a:lnTo>
                  <a:lnTo>
                    <a:pt x="900" y="8"/>
                  </a:lnTo>
                  <a:lnTo>
                    <a:pt x="924" y="18"/>
                  </a:lnTo>
                  <a:lnTo>
                    <a:pt x="945" y="32"/>
                  </a:lnTo>
                  <a:lnTo>
                    <a:pt x="964" y="50"/>
                  </a:lnTo>
                  <a:lnTo>
                    <a:pt x="980" y="71"/>
                  </a:lnTo>
                  <a:lnTo>
                    <a:pt x="1046" y="183"/>
                  </a:lnTo>
                  <a:lnTo>
                    <a:pt x="1121" y="178"/>
                  </a:lnTo>
                  <a:lnTo>
                    <a:pt x="1198" y="178"/>
                  </a:lnTo>
                  <a:lnTo>
                    <a:pt x="1273" y="183"/>
                  </a:lnTo>
                  <a:lnTo>
                    <a:pt x="1340" y="71"/>
                  </a:lnTo>
                  <a:lnTo>
                    <a:pt x="1355" y="49"/>
                  </a:lnTo>
                  <a:lnTo>
                    <a:pt x="1374" y="32"/>
                  </a:lnTo>
                  <a:lnTo>
                    <a:pt x="1397" y="17"/>
                  </a:lnTo>
                  <a:lnTo>
                    <a:pt x="1420" y="8"/>
                  </a:lnTo>
                  <a:lnTo>
                    <a:pt x="1444" y="1"/>
                  </a:lnTo>
                  <a:lnTo>
                    <a:pt x="1470"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7" name="Freeform 116"/>
            <p:cNvSpPr>
              <a:spLocks noEditPoints="1"/>
            </p:cNvSpPr>
            <p:nvPr/>
          </p:nvSpPr>
          <p:spPr bwMode="auto">
            <a:xfrm>
              <a:off x="8247063" y="2976563"/>
              <a:ext cx="169863" cy="168275"/>
            </a:xfrm>
            <a:custGeom>
              <a:avLst/>
              <a:gdLst>
                <a:gd name="T0" fmla="*/ 485 w 1068"/>
                <a:gd name="T1" fmla="*/ 159 h 1069"/>
                <a:gd name="T2" fmla="*/ 389 w 1068"/>
                <a:gd name="T3" fmla="*/ 185 h 1069"/>
                <a:gd name="T4" fmla="*/ 314 w 1068"/>
                <a:gd name="T5" fmla="*/ 227 h 1069"/>
                <a:gd name="T6" fmla="*/ 251 w 1068"/>
                <a:gd name="T7" fmla="*/ 284 h 1069"/>
                <a:gd name="T8" fmla="*/ 203 w 1068"/>
                <a:gd name="T9" fmla="*/ 352 h 1069"/>
                <a:gd name="T10" fmla="*/ 171 w 1068"/>
                <a:gd name="T11" fmla="*/ 428 h 1069"/>
                <a:gd name="T12" fmla="*/ 157 w 1068"/>
                <a:gd name="T13" fmla="*/ 510 h 1069"/>
                <a:gd name="T14" fmla="*/ 162 w 1068"/>
                <a:gd name="T15" fmla="*/ 594 h 1069"/>
                <a:gd name="T16" fmla="*/ 185 w 1068"/>
                <a:gd name="T17" fmla="*/ 678 h 1069"/>
                <a:gd name="T18" fmla="*/ 226 w 1068"/>
                <a:gd name="T19" fmla="*/ 753 h 1069"/>
                <a:gd name="T20" fmla="*/ 282 w 1068"/>
                <a:gd name="T21" fmla="*/ 815 h 1069"/>
                <a:gd name="T22" fmla="*/ 351 w 1068"/>
                <a:gd name="T23" fmla="*/ 864 h 1069"/>
                <a:gd name="T24" fmla="*/ 437 w 1068"/>
                <a:gd name="T25" fmla="*/ 898 h 1069"/>
                <a:gd name="T26" fmla="*/ 534 w 1068"/>
                <a:gd name="T27" fmla="*/ 911 h 1069"/>
                <a:gd name="T28" fmla="*/ 631 w 1068"/>
                <a:gd name="T29" fmla="*/ 898 h 1069"/>
                <a:gd name="T30" fmla="*/ 717 w 1068"/>
                <a:gd name="T31" fmla="*/ 863 h 1069"/>
                <a:gd name="T32" fmla="*/ 788 w 1068"/>
                <a:gd name="T33" fmla="*/ 813 h 1069"/>
                <a:gd name="T34" fmla="*/ 843 w 1068"/>
                <a:gd name="T35" fmla="*/ 751 h 1069"/>
                <a:gd name="T36" fmla="*/ 882 w 1068"/>
                <a:gd name="T37" fmla="*/ 678 h 1069"/>
                <a:gd name="T38" fmla="*/ 906 w 1068"/>
                <a:gd name="T39" fmla="*/ 598 h 1069"/>
                <a:gd name="T40" fmla="*/ 911 w 1068"/>
                <a:gd name="T41" fmla="*/ 515 h 1069"/>
                <a:gd name="T42" fmla="*/ 897 w 1068"/>
                <a:gd name="T43" fmla="*/ 430 h 1069"/>
                <a:gd name="T44" fmla="*/ 862 w 1068"/>
                <a:gd name="T45" fmla="*/ 347 h 1069"/>
                <a:gd name="T46" fmla="*/ 809 w 1068"/>
                <a:gd name="T47" fmla="*/ 275 h 1069"/>
                <a:gd name="T48" fmla="*/ 741 w 1068"/>
                <a:gd name="T49" fmla="*/ 218 h 1069"/>
                <a:gd name="T50" fmla="*/ 662 w 1068"/>
                <a:gd name="T51" fmla="*/ 179 h 1069"/>
                <a:gd name="T52" fmla="*/ 577 w 1068"/>
                <a:gd name="T53" fmla="*/ 158 h 1069"/>
                <a:gd name="T54" fmla="*/ 538 w 1068"/>
                <a:gd name="T55" fmla="*/ 0 h 1069"/>
                <a:gd name="T56" fmla="*/ 640 w 1068"/>
                <a:gd name="T57" fmla="*/ 10 h 1069"/>
                <a:gd name="T58" fmla="*/ 738 w 1068"/>
                <a:gd name="T59" fmla="*/ 40 h 1069"/>
                <a:gd name="T60" fmla="*/ 829 w 1068"/>
                <a:gd name="T61" fmla="*/ 88 h 1069"/>
                <a:gd name="T62" fmla="*/ 909 w 1068"/>
                <a:gd name="T63" fmla="*/ 153 h 1069"/>
                <a:gd name="T64" fmla="*/ 976 w 1068"/>
                <a:gd name="T65" fmla="*/ 234 h 1069"/>
                <a:gd name="T66" fmla="*/ 1027 w 1068"/>
                <a:gd name="T67" fmla="*/ 329 h 1069"/>
                <a:gd name="T68" fmla="*/ 1046 w 1068"/>
                <a:gd name="T69" fmla="*/ 380 h 1069"/>
                <a:gd name="T70" fmla="*/ 1066 w 1068"/>
                <a:gd name="T71" fmla="*/ 485 h 1069"/>
                <a:gd name="T72" fmla="*/ 1065 w 1068"/>
                <a:gd name="T73" fmla="*/ 589 h 1069"/>
                <a:gd name="T74" fmla="*/ 1045 w 1068"/>
                <a:gd name="T75" fmla="*/ 690 h 1069"/>
                <a:gd name="T76" fmla="*/ 1005 w 1068"/>
                <a:gd name="T77" fmla="*/ 785 h 1069"/>
                <a:gd name="T78" fmla="*/ 948 w 1068"/>
                <a:gd name="T79" fmla="*/ 871 h 1069"/>
                <a:gd name="T80" fmla="*/ 876 w 1068"/>
                <a:gd name="T81" fmla="*/ 944 h 1069"/>
                <a:gd name="T82" fmla="*/ 788 w 1068"/>
                <a:gd name="T83" fmla="*/ 1004 h 1069"/>
                <a:gd name="T84" fmla="*/ 688 w 1068"/>
                <a:gd name="T85" fmla="*/ 1045 h 1069"/>
                <a:gd name="T86" fmla="*/ 586 w 1068"/>
                <a:gd name="T87" fmla="*/ 1065 h 1069"/>
                <a:gd name="T88" fmla="*/ 481 w 1068"/>
                <a:gd name="T89" fmla="*/ 1065 h 1069"/>
                <a:gd name="T90" fmla="*/ 379 w 1068"/>
                <a:gd name="T91" fmla="*/ 1045 h 1069"/>
                <a:gd name="T92" fmla="*/ 282 w 1068"/>
                <a:gd name="T93" fmla="*/ 1005 h 1069"/>
                <a:gd name="T94" fmla="*/ 194 w 1068"/>
                <a:gd name="T95" fmla="*/ 946 h 1069"/>
                <a:gd name="T96" fmla="*/ 121 w 1068"/>
                <a:gd name="T97" fmla="*/ 873 h 1069"/>
                <a:gd name="T98" fmla="*/ 63 w 1068"/>
                <a:gd name="T99" fmla="*/ 786 h 1069"/>
                <a:gd name="T100" fmla="*/ 22 w 1068"/>
                <a:gd name="T101" fmla="*/ 687 h 1069"/>
                <a:gd name="T102" fmla="*/ 2 w 1068"/>
                <a:gd name="T103" fmla="*/ 583 h 1069"/>
                <a:gd name="T104" fmla="*/ 3 w 1068"/>
                <a:gd name="T105" fmla="*/ 478 h 1069"/>
                <a:gd name="T106" fmla="*/ 23 w 1068"/>
                <a:gd name="T107" fmla="*/ 377 h 1069"/>
                <a:gd name="T108" fmla="*/ 63 w 1068"/>
                <a:gd name="T109" fmla="*/ 283 h 1069"/>
                <a:gd name="T110" fmla="*/ 119 w 1068"/>
                <a:gd name="T111" fmla="*/ 196 h 1069"/>
                <a:gd name="T112" fmla="*/ 192 w 1068"/>
                <a:gd name="T113" fmla="*/ 123 h 1069"/>
                <a:gd name="T114" fmla="*/ 281 w 1068"/>
                <a:gd name="T115" fmla="*/ 63 h 1069"/>
                <a:gd name="T116" fmla="*/ 380 w 1068"/>
                <a:gd name="T117" fmla="*/ 22 h 1069"/>
                <a:gd name="T118" fmla="*/ 485 w 1068"/>
                <a:gd name="T119" fmla="*/ 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8" h="1069">
                  <a:moveTo>
                    <a:pt x="534" y="156"/>
                  </a:moveTo>
                  <a:lnTo>
                    <a:pt x="485" y="159"/>
                  </a:lnTo>
                  <a:lnTo>
                    <a:pt x="437" y="169"/>
                  </a:lnTo>
                  <a:lnTo>
                    <a:pt x="389" y="185"/>
                  </a:lnTo>
                  <a:lnTo>
                    <a:pt x="350" y="204"/>
                  </a:lnTo>
                  <a:lnTo>
                    <a:pt x="314" y="227"/>
                  </a:lnTo>
                  <a:lnTo>
                    <a:pt x="281" y="254"/>
                  </a:lnTo>
                  <a:lnTo>
                    <a:pt x="251" y="284"/>
                  </a:lnTo>
                  <a:lnTo>
                    <a:pt x="225" y="317"/>
                  </a:lnTo>
                  <a:lnTo>
                    <a:pt x="203" y="352"/>
                  </a:lnTo>
                  <a:lnTo>
                    <a:pt x="185" y="389"/>
                  </a:lnTo>
                  <a:lnTo>
                    <a:pt x="171" y="428"/>
                  </a:lnTo>
                  <a:lnTo>
                    <a:pt x="163" y="469"/>
                  </a:lnTo>
                  <a:lnTo>
                    <a:pt x="157" y="510"/>
                  </a:lnTo>
                  <a:lnTo>
                    <a:pt x="157" y="552"/>
                  </a:lnTo>
                  <a:lnTo>
                    <a:pt x="162" y="594"/>
                  </a:lnTo>
                  <a:lnTo>
                    <a:pt x="171" y="637"/>
                  </a:lnTo>
                  <a:lnTo>
                    <a:pt x="185" y="678"/>
                  </a:lnTo>
                  <a:lnTo>
                    <a:pt x="204" y="717"/>
                  </a:lnTo>
                  <a:lnTo>
                    <a:pt x="226" y="753"/>
                  </a:lnTo>
                  <a:lnTo>
                    <a:pt x="253" y="786"/>
                  </a:lnTo>
                  <a:lnTo>
                    <a:pt x="282" y="815"/>
                  </a:lnTo>
                  <a:lnTo>
                    <a:pt x="315" y="841"/>
                  </a:lnTo>
                  <a:lnTo>
                    <a:pt x="351" y="864"/>
                  </a:lnTo>
                  <a:lnTo>
                    <a:pt x="389" y="882"/>
                  </a:lnTo>
                  <a:lnTo>
                    <a:pt x="437" y="898"/>
                  </a:lnTo>
                  <a:lnTo>
                    <a:pt x="485" y="908"/>
                  </a:lnTo>
                  <a:lnTo>
                    <a:pt x="534" y="911"/>
                  </a:lnTo>
                  <a:lnTo>
                    <a:pt x="582" y="908"/>
                  </a:lnTo>
                  <a:lnTo>
                    <a:pt x="631" y="898"/>
                  </a:lnTo>
                  <a:lnTo>
                    <a:pt x="678" y="882"/>
                  </a:lnTo>
                  <a:lnTo>
                    <a:pt x="717" y="863"/>
                  </a:lnTo>
                  <a:lnTo>
                    <a:pt x="755" y="840"/>
                  </a:lnTo>
                  <a:lnTo>
                    <a:pt x="788" y="813"/>
                  </a:lnTo>
                  <a:lnTo>
                    <a:pt x="816" y="784"/>
                  </a:lnTo>
                  <a:lnTo>
                    <a:pt x="843" y="751"/>
                  </a:lnTo>
                  <a:lnTo>
                    <a:pt x="864" y="715"/>
                  </a:lnTo>
                  <a:lnTo>
                    <a:pt x="882" y="678"/>
                  </a:lnTo>
                  <a:lnTo>
                    <a:pt x="896" y="639"/>
                  </a:lnTo>
                  <a:lnTo>
                    <a:pt x="906" y="598"/>
                  </a:lnTo>
                  <a:lnTo>
                    <a:pt x="911" y="557"/>
                  </a:lnTo>
                  <a:lnTo>
                    <a:pt x="911" y="515"/>
                  </a:lnTo>
                  <a:lnTo>
                    <a:pt x="907" y="473"/>
                  </a:lnTo>
                  <a:lnTo>
                    <a:pt x="897" y="430"/>
                  </a:lnTo>
                  <a:lnTo>
                    <a:pt x="882" y="389"/>
                  </a:lnTo>
                  <a:lnTo>
                    <a:pt x="862" y="347"/>
                  </a:lnTo>
                  <a:lnTo>
                    <a:pt x="837" y="309"/>
                  </a:lnTo>
                  <a:lnTo>
                    <a:pt x="809" y="275"/>
                  </a:lnTo>
                  <a:lnTo>
                    <a:pt x="776" y="244"/>
                  </a:lnTo>
                  <a:lnTo>
                    <a:pt x="741" y="218"/>
                  </a:lnTo>
                  <a:lnTo>
                    <a:pt x="703" y="196"/>
                  </a:lnTo>
                  <a:lnTo>
                    <a:pt x="662" y="179"/>
                  </a:lnTo>
                  <a:lnTo>
                    <a:pt x="621" y="167"/>
                  </a:lnTo>
                  <a:lnTo>
                    <a:pt x="577" y="158"/>
                  </a:lnTo>
                  <a:lnTo>
                    <a:pt x="534" y="156"/>
                  </a:lnTo>
                  <a:close/>
                  <a:moveTo>
                    <a:pt x="538" y="0"/>
                  </a:moveTo>
                  <a:lnTo>
                    <a:pt x="589" y="2"/>
                  </a:lnTo>
                  <a:lnTo>
                    <a:pt x="640" y="10"/>
                  </a:lnTo>
                  <a:lnTo>
                    <a:pt x="690" y="23"/>
                  </a:lnTo>
                  <a:lnTo>
                    <a:pt x="738" y="40"/>
                  </a:lnTo>
                  <a:lnTo>
                    <a:pt x="784" y="62"/>
                  </a:lnTo>
                  <a:lnTo>
                    <a:pt x="829" y="88"/>
                  </a:lnTo>
                  <a:lnTo>
                    <a:pt x="870" y="119"/>
                  </a:lnTo>
                  <a:lnTo>
                    <a:pt x="909" y="153"/>
                  </a:lnTo>
                  <a:lnTo>
                    <a:pt x="944" y="192"/>
                  </a:lnTo>
                  <a:lnTo>
                    <a:pt x="976" y="234"/>
                  </a:lnTo>
                  <a:lnTo>
                    <a:pt x="1003" y="279"/>
                  </a:lnTo>
                  <a:lnTo>
                    <a:pt x="1027" y="329"/>
                  </a:lnTo>
                  <a:lnTo>
                    <a:pt x="1027" y="329"/>
                  </a:lnTo>
                  <a:lnTo>
                    <a:pt x="1046" y="380"/>
                  </a:lnTo>
                  <a:lnTo>
                    <a:pt x="1059" y="433"/>
                  </a:lnTo>
                  <a:lnTo>
                    <a:pt x="1066" y="485"/>
                  </a:lnTo>
                  <a:lnTo>
                    <a:pt x="1068" y="537"/>
                  </a:lnTo>
                  <a:lnTo>
                    <a:pt x="1065" y="589"/>
                  </a:lnTo>
                  <a:lnTo>
                    <a:pt x="1056" y="640"/>
                  </a:lnTo>
                  <a:lnTo>
                    <a:pt x="1045" y="690"/>
                  </a:lnTo>
                  <a:lnTo>
                    <a:pt x="1027" y="738"/>
                  </a:lnTo>
                  <a:lnTo>
                    <a:pt x="1005" y="785"/>
                  </a:lnTo>
                  <a:lnTo>
                    <a:pt x="979" y="828"/>
                  </a:lnTo>
                  <a:lnTo>
                    <a:pt x="948" y="871"/>
                  </a:lnTo>
                  <a:lnTo>
                    <a:pt x="914" y="909"/>
                  </a:lnTo>
                  <a:lnTo>
                    <a:pt x="876" y="944"/>
                  </a:lnTo>
                  <a:lnTo>
                    <a:pt x="833" y="976"/>
                  </a:lnTo>
                  <a:lnTo>
                    <a:pt x="788" y="1004"/>
                  </a:lnTo>
                  <a:lnTo>
                    <a:pt x="738" y="1027"/>
                  </a:lnTo>
                  <a:lnTo>
                    <a:pt x="688" y="1045"/>
                  </a:lnTo>
                  <a:lnTo>
                    <a:pt x="638" y="1058"/>
                  </a:lnTo>
                  <a:lnTo>
                    <a:pt x="586" y="1065"/>
                  </a:lnTo>
                  <a:lnTo>
                    <a:pt x="534" y="1069"/>
                  </a:lnTo>
                  <a:lnTo>
                    <a:pt x="481" y="1065"/>
                  </a:lnTo>
                  <a:lnTo>
                    <a:pt x="430" y="1058"/>
                  </a:lnTo>
                  <a:lnTo>
                    <a:pt x="379" y="1045"/>
                  </a:lnTo>
                  <a:lnTo>
                    <a:pt x="329" y="1027"/>
                  </a:lnTo>
                  <a:lnTo>
                    <a:pt x="282" y="1005"/>
                  </a:lnTo>
                  <a:lnTo>
                    <a:pt x="236" y="977"/>
                  </a:lnTo>
                  <a:lnTo>
                    <a:pt x="194" y="946"/>
                  </a:lnTo>
                  <a:lnTo>
                    <a:pt x="156" y="911"/>
                  </a:lnTo>
                  <a:lnTo>
                    <a:pt x="121" y="873"/>
                  </a:lnTo>
                  <a:lnTo>
                    <a:pt x="90" y="831"/>
                  </a:lnTo>
                  <a:lnTo>
                    <a:pt x="63" y="786"/>
                  </a:lnTo>
                  <a:lnTo>
                    <a:pt x="40" y="738"/>
                  </a:lnTo>
                  <a:lnTo>
                    <a:pt x="22" y="687"/>
                  </a:lnTo>
                  <a:lnTo>
                    <a:pt x="10" y="635"/>
                  </a:lnTo>
                  <a:lnTo>
                    <a:pt x="2" y="583"/>
                  </a:lnTo>
                  <a:lnTo>
                    <a:pt x="0" y="530"/>
                  </a:lnTo>
                  <a:lnTo>
                    <a:pt x="3" y="478"/>
                  </a:lnTo>
                  <a:lnTo>
                    <a:pt x="11" y="427"/>
                  </a:lnTo>
                  <a:lnTo>
                    <a:pt x="23" y="377"/>
                  </a:lnTo>
                  <a:lnTo>
                    <a:pt x="40" y="329"/>
                  </a:lnTo>
                  <a:lnTo>
                    <a:pt x="63" y="283"/>
                  </a:lnTo>
                  <a:lnTo>
                    <a:pt x="88" y="239"/>
                  </a:lnTo>
                  <a:lnTo>
                    <a:pt x="119" y="196"/>
                  </a:lnTo>
                  <a:lnTo>
                    <a:pt x="154" y="158"/>
                  </a:lnTo>
                  <a:lnTo>
                    <a:pt x="192" y="123"/>
                  </a:lnTo>
                  <a:lnTo>
                    <a:pt x="234" y="91"/>
                  </a:lnTo>
                  <a:lnTo>
                    <a:pt x="281" y="63"/>
                  </a:lnTo>
                  <a:lnTo>
                    <a:pt x="329" y="40"/>
                  </a:lnTo>
                  <a:lnTo>
                    <a:pt x="380" y="22"/>
                  </a:lnTo>
                  <a:lnTo>
                    <a:pt x="433" y="9"/>
                  </a:lnTo>
                  <a:lnTo>
                    <a:pt x="485" y="2"/>
                  </a:lnTo>
                  <a:lnTo>
                    <a:pt x="538"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117"/>
            <p:cNvSpPr>
              <a:spLocks noEditPoints="1"/>
            </p:cNvSpPr>
            <p:nvPr/>
          </p:nvSpPr>
          <p:spPr bwMode="auto">
            <a:xfrm>
              <a:off x="8421688" y="2689225"/>
              <a:ext cx="282575" cy="282575"/>
            </a:xfrm>
            <a:custGeom>
              <a:avLst/>
              <a:gdLst>
                <a:gd name="T0" fmla="*/ 795 w 1779"/>
                <a:gd name="T1" fmla="*/ 290 h 1781"/>
                <a:gd name="T2" fmla="*/ 645 w 1779"/>
                <a:gd name="T3" fmla="*/ 361 h 1781"/>
                <a:gd name="T4" fmla="*/ 509 w 1779"/>
                <a:gd name="T5" fmla="*/ 395 h 1781"/>
                <a:gd name="T6" fmla="*/ 373 w 1779"/>
                <a:gd name="T7" fmla="*/ 466 h 1781"/>
                <a:gd name="T8" fmla="*/ 392 w 1779"/>
                <a:gd name="T9" fmla="*/ 581 h 1781"/>
                <a:gd name="T10" fmla="*/ 319 w 1779"/>
                <a:gd name="T11" fmla="*/ 759 h 1781"/>
                <a:gd name="T12" fmla="*/ 224 w 1779"/>
                <a:gd name="T13" fmla="*/ 826 h 1781"/>
                <a:gd name="T14" fmla="*/ 270 w 1779"/>
                <a:gd name="T15" fmla="*/ 971 h 1781"/>
                <a:gd name="T16" fmla="*/ 342 w 1779"/>
                <a:gd name="T17" fmla="*/ 1092 h 1781"/>
                <a:gd name="T18" fmla="*/ 398 w 1779"/>
                <a:gd name="T19" fmla="*/ 1248 h 1781"/>
                <a:gd name="T20" fmla="*/ 405 w 1779"/>
                <a:gd name="T21" fmla="*/ 1453 h 1781"/>
                <a:gd name="T22" fmla="*/ 556 w 1779"/>
                <a:gd name="T23" fmla="*/ 1383 h 1781"/>
                <a:gd name="T24" fmla="*/ 734 w 1779"/>
                <a:gd name="T25" fmla="*/ 1453 h 1781"/>
                <a:gd name="T26" fmla="*/ 818 w 1779"/>
                <a:gd name="T27" fmla="*/ 1533 h 1781"/>
                <a:gd name="T28" fmla="*/ 961 w 1779"/>
                <a:gd name="T29" fmla="*/ 1533 h 1781"/>
                <a:gd name="T30" fmla="*/ 1045 w 1779"/>
                <a:gd name="T31" fmla="*/ 1453 h 1781"/>
                <a:gd name="T32" fmla="*/ 1223 w 1779"/>
                <a:gd name="T33" fmla="*/ 1383 h 1781"/>
                <a:gd name="T34" fmla="*/ 1374 w 1779"/>
                <a:gd name="T35" fmla="*/ 1453 h 1781"/>
                <a:gd name="T36" fmla="*/ 1380 w 1779"/>
                <a:gd name="T37" fmla="*/ 1248 h 1781"/>
                <a:gd name="T38" fmla="*/ 1437 w 1779"/>
                <a:gd name="T39" fmla="*/ 1092 h 1781"/>
                <a:gd name="T40" fmla="*/ 1509 w 1779"/>
                <a:gd name="T41" fmla="*/ 971 h 1781"/>
                <a:gd name="T42" fmla="*/ 1555 w 1779"/>
                <a:gd name="T43" fmla="*/ 826 h 1781"/>
                <a:gd name="T44" fmla="*/ 1460 w 1779"/>
                <a:gd name="T45" fmla="*/ 759 h 1781"/>
                <a:gd name="T46" fmla="*/ 1387 w 1779"/>
                <a:gd name="T47" fmla="*/ 581 h 1781"/>
                <a:gd name="T48" fmla="*/ 1406 w 1779"/>
                <a:gd name="T49" fmla="*/ 466 h 1781"/>
                <a:gd name="T50" fmla="*/ 1270 w 1779"/>
                <a:gd name="T51" fmla="*/ 395 h 1781"/>
                <a:gd name="T52" fmla="*/ 1135 w 1779"/>
                <a:gd name="T53" fmla="*/ 361 h 1781"/>
                <a:gd name="T54" fmla="*/ 984 w 1779"/>
                <a:gd name="T55" fmla="*/ 290 h 1781"/>
                <a:gd name="T56" fmla="*/ 834 w 1779"/>
                <a:gd name="T57" fmla="*/ 149 h 1781"/>
                <a:gd name="T58" fmla="*/ 1037 w 1779"/>
                <a:gd name="T59" fmla="*/ 24 h 1781"/>
                <a:gd name="T60" fmla="*/ 1101 w 1779"/>
                <a:gd name="T61" fmla="*/ 190 h 1781"/>
                <a:gd name="T62" fmla="*/ 1325 w 1779"/>
                <a:gd name="T63" fmla="*/ 182 h 1781"/>
                <a:gd name="T64" fmla="*/ 1444 w 1779"/>
                <a:gd name="T65" fmla="*/ 191 h 1781"/>
                <a:gd name="T66" fmla="*/ 1607 w 1779"/>
                <a:gd name="T67" fmla="*/ 382 h 1781"/>
                <a:gd name="T68" fmla="*/ 1535 w 1779"/>
                <a:gd name="T69" fmla="*/ 544 h 1781"/>
                <a:gd name="T70" fmla="*/ 1698 w 1779"/>
                <a:gd name="T71" fmla="*/ 698 h 1781"/>
                <a:gd name="T72" fmla="*/ 1776 w 1779"/>
                <a:gd name="T73" fmla="*/ 789 h 1781"/>
                <a:gd name="T74" fmla="*/ 1757 w 1779"/>
                <a:gd name="T75" fmla="*/ 1038 h 1781"/>
                <a:gd name="T76" fmla="*/ 1591 w 1779"/>
                <a:gd name="T77" fmla="*/ 1102 h 1781"/>
                <a:gd name="T78" fmla="*/ 1597 w 1779"/>
                <a:gd name="T79" fmla="*/ 1327 h 1781"/>
                <a:gd name="T80" fmla="*/ 1589 w 1779"/>
                <a:gd name="T81" fmla="*/ 1446 h 1781"/>
                <a:gd name="T82" fmla="*/ 1398 w 1779"/>
                <a:gd name="T83" fmla="*/ 1609 h 1781"/>
                <a:gd name="T84" fmla="*/ 1236 w 1779"/>
                <a:gd name="T85" fmla="*/ 1536 h 1781"/>
                <a:gd name="T86" fmla="*/ 1082 w 1779"/>
                <a:gd name="T87" fmla="*/ 1700 h 1781"/>
                <a:gd name="T88" fmla="*/ 991 w 1779"/>
                <a:gd name="T89" fmla="*/ 1778 h 1781"/>
                <a:gd name="T90" fmla="*/ 742 w 1779"/>
                <a:gd name="T91" fmla="*/ 1759 h 1781"/>
                <a:gd name="T92" fmla="*/ 679 w 1779"/>
                <a:gd name="T93" fmla="*/ 1593 h 1781"/>
                <a:gd name="T94" fmla="*/ 454 w 1779"/>
                <a:gd name="T95" fmla="*/ 1599 h 1781"/>
                <a:gd name="T96" fmla="*/ 335 w 1779"/>
                <a:gd name="T97" fmla="*/ 1591 h 1781"/>
                <a:gd name="T98" fmla="*/ 172 w 1779"/>
                <a:gd name="T99" fmla="*/ 1400 h 1781"/>
                <a:gd name="T100" fmla="*/ 244 w 1779"/>
                <a:gd name="T101" fmla="*/ 1237 h 1781"/>
                <a:gd name="T102" fmla="*/ 81 w 1779"/>
                <a:gd name="T103" fmla="*/ 1084 h 1781"/>
                <a:gd name="T104" fmla="*/ 3 w 1779"/>
                <a:gd name="T105" fmla="*/ 993 h 1781"/>
                <a:gd name="T106" fmla="*/ 23 w 1779"/>
                <a:gd name="T107" fmla="*/ 743 h 1781"/>
                <a:gd name="T108" fmla="*/ 189 w 1779"/>
                <a:gd name="T109" fmla="*/ 680 h 1781"/>
                <a:gd name="T110" fmla="*/ 182 w 1779"/>
                <a:gd name="T111" fmla="*/ 456 h 1781"/>
                <a:gd name="T112" fmla="*/ 190 w 1779"/>
                <a:gd name="T113" fmla="*/ 335 h 1781"/>
                <a:gd name="T114" fmla="*/ 381 w 1779"/>
                <a:gd name="T115" fmla="*/ 173 h 1781"/>
                <a:gd name="T116" fmla="*/ 543 w 1779"/>
                <a:gd name="T117" fmla="*/ 246 h 1781"/>
                <a:gd name="T118" fmla="*/ 697 w 1779"/>
                <a:gd name="T119" fmla="*/ 81 h 1781"/>
                <a:gd name="T120" fmla="*/ 787 w 1779"/>
                <a:gd name="T121" fmla="*/ 4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9" h="1781">
                  <a:moveTo>
                    <a:pt x="834" y="149"/>
                  </a:moveTo>
                  <a:lnTo>
                    <a:pt x="823" y="225"/>
                  </a:lnTo>
                  <a:lnTo>
                    <a:pt x="818" y="248"/>
                  </a:lnTo>
                  <a:lnTo>
                    <a:pt x="809" y="271"/>
                  </a:lnTo>
                  <a:lnTo>
                    <a:pt x="795" y="290"/>
                  </a:lnTo>
                  <a:lnTo>
                    <a:pt x="778" y="307"/>
                  </a:lnTo>
                  <a:lnTo>
                    <a:pt x="757" y="319"/>
                  </a:lnTo>
                  <a:lnTo>
                    <a:pt x="734" y="328"/>
                  </a:lnTo>
                  <a:lnTo>
                    <a:pt x="689" y="343"/>
                  </a:lnTo>
                  <a:lnTo>
                    <a:pt x="645" y="361"/>
                  </a:lnTo>
                  <a:lnTo>
                    <a:pt x="602" y="383"/>
                  </a:lnTo>
                  <a:lnTo>
                    <a:pt x="579" y="393"/>
                  </a:lnTo>
                  <a:lnTo>
                    <a:pt x="556" y="398"/>
                  </a:lnTo>
                  <a:lnTo>
                    <a:pt x="532" y="399"/>
                  </a:lnTo>
                  <a:lnTo>
                    <a:pt x="509" y="395"/>
                  </a:lnTo>
                  <a:lnTo>
                    <a:pt x="485" y="386"/>
                  </a:lnTo>
                  <a:lnTo>
                    <a:pt x="465" y="374"/>
                  </a:lnTo>
                  <a:lnTo>
                    <a:pt x="405" y="328"/>
                  </a:lnTo>
                  <a:lnTo>
                    <a:pt x="327" y="406"/>
                  </a:lnTo>
                  <a:lnTo>
                    <a:pt x="373" y="466"/>
                  </a:lnTo>
                  <a:lnTo>
                    <a:pt x="386" y="488"/>
                  </a:lnTo>
                  <a:lnTo>
                    <a:pt x="394" y="510"/>
                  </a:lnTo>
                  <a:lnTo>
                    <a:pt x="398" y="533"/>
                  </a:lnTo>
                  <a:lnTo>
                    <a:pt x="397" y="557"/>
                  </a:lnTo>
                  <a:lnTo>
                    <a:pt x="392" y="581"/>
                  </a:lnTo>
                  <a:lnTo>
                    <a:pt x="382" y="603"/>
                  </a:lnTo>
                  <a:lnTo>
                    <a:pt x="360" y="646"/>
                  </a:lnTo>
                  <a:lnTo>
                    <a:pt x="342" y="690"/>
                  </a:lnTo>
                  <a:lnTo>
                    <a:pt x="327" y="735"/>
                  </a:lnTo>
                  <a:lnTo>
                    <a:pt x="319" y="759"/>
                  </a:lnTo>
                  <a:lnTo>
                    <a:pt x="306" y="779"/>
                  </a:lnTo>
                  <a:lnTo>
                    <a:pt x="289" y="796"/>
                  </a:lnTo>
                  <a:lnTo>
                    <a:pt x="270" y="810"/>
                  </a:lnTo>
                  <a:lnTo>
                    <a:pt x="247" y="819"/>
                  </a:lnTo>
                  <a:lnTo>
                    <a:pt x="224" y="826"/>
                  </a:lnTo>
                  <a:lnTo>
                    <a:pt x="149" y="835"/>
                  </a:lnTo>
                  <a:lnTo>
                    <a:pt x="149" y="946"/>
                  </a:lnTo>
                  <a:lnTo>
                    <a:pt x="224" y="957"/>
                  </a:lnTo>
                  <a:lnTo>
                    <a:pt x="247" y="962"/>
                  </a:lnTo>
                  <a:lnTo>
                    <a:pt x="270" y="971"/>
                  </a:lnTo>
                  <a:lnTo>
                    <a:pt x="289" y="985"/>
                  </a:lnTo>
                  <a:lnTo>
                    <a:pt x="306" y="1003"/>
                  </a:lnTo>
                  <a:lnTo>
                    <a:pt x="319" y="1024"/>
                  </a:lnTo>
                  <a:lnTo>
                    <a:pt x="327" y="1046"/>
                  </a:lnTo>
                  <a:lnTo>
                    <a:pt x="342" y="1092"/>
                  </a:lnTo>
                  <a:lnTo>
                    <a:pt x="360" y="1136"/>
                  </a:lnTo>
                  <a:lnTo>
                    <a:pt x="382" y="1179"/>
                  </a:lnTo>
                  <a:lnTo>
                    <a:pt x="392" y="1201"/>
                  </a:lnTo>
                  <a:lnTo>
                    <a:pt x="397" y="1225"/>
                  </a:lnTo>
                  <a:lnTo>
                    <a:pt x="398" y="1248"/>
                  </a:lnTo>
                  <a:lnTo>
                    <a:pt x="394" y="1272"/>
                  </a:lnTo>
                  <a:lnTo>
                    <a:pt x="386" y="1295"/>
                  </a:lnTo>
                  <a:lnTo>
                    <a:pt x="373" y="1316"/>
                  </a:lnTo>
                  <a:lnTo>
                    <a:pt x="327" y="1376"/>
                  </a:lnTo>
                  <a:lnTo>
                    <a:pt x="405" y="1453"/>
                  </a:lnTo>
                  <a:lnTo>
                    <a:pt x="465" y="1409"/>
                  </a:lnTo>
                  <a:lnTo>
                    <a:pt x="485" y="1395"/>
                  </a:lnTo>
                  <a:lnTo>
                    <a:pt x="509" y="1386"/>
                  </a:lnTo>
                  <a:lnTo>
                    <a:pt x="532" y="1383"/>
                  </a:lnTo>
                  <a:lnTo>
                    <a:pt x="556" y="1383"/>
                  </a:lnTo>
                  <a:lnTo>
                    <a:pt x="579" y="1388"/>
                  </a:lnTo>
                  <a:lnTo>
                    <a:pt x="602" y="1398"/>
                  </a:lnTo>
                  <a:lnTo>
                    <a:pt x="645" y="1420"/>
                  </a:lnTo>
                  <a:lnTo>
                    <a:pt x="689" y="1438"/>
                  </a:lnTo>
                  <a:lnTo>
                    <a:pt x="734" y="1453"/>
                  </a:lnTo>
                  <a:lnTo>
                    <a:pt x="757" y="1462"/>
                  </a:lnTo>
                  <a:lnTo>
                    <a:pt x="778" y="1475"/>
                  </a:lnTo>
                  <a:lnTo>
                    <a:pt x="795" y="1492"/>
                  </a:lnTo>
                  <a:lnTo>
                    <a:pt x="809" y="1511"/>
                  </a:lnTo>
                  <a:lnTo>
                    <a:pt x="818" y="1533"/>
                  </a:lnTo>
                  <a:lnTo>
                    <a:pt x="823" y="1558"/>
                  </a:lnTo>
                  <a:lnTo>
                    <a:pt x="834" y="1632"/>
                  </a:lnTo>
                  <a:lnTo>
                    <a:pt x="945" y="1632"/>
                  </a:lnTo>
                  <a:lnTo>
                    <a:pt x="955" y="1558"/>
                  </a:lnTo>
                  <a:lnTo>
                    <a:pt x="961" y="1533"/>
                  </a:lnTo>
                  <a:lnTo>
                    <a:pt x="970" y="1511"/>
                  </a:lnTo>
                  <a:lnTo>
                    <a:pt x="984" y="1492"/>
                  </a:lnTo>
                  <a:lnTo>
                    <a:pt x="1001" y="1475"/>
                  </a:lnTo>
                  <a:lnTo>
                    <a:pt x="1022" y="1462"/>
                  </a:lnTo>
                  <a:lnTo>
                    <a:pt x="1045" y="1453"/>
                  </a:lnTo>
                  <a:lnTo>
                    <a:pt x="1090" y="1438"/>
                  </a:lnTo>
                  <a:lnTo>
                    <a:pt x="1135" y="1420"/>
                  </a:lnTo>
                  <a:lnTo>
                    <a:pt x="1177" y="1398"/>
                  </a:lnTo>
                  <a:lnTo>
                    <a:pt x="1200" y="1388"/>
                  </a:lnTo>
                  <a:lnTo>
                    <a:pt x="1223" y="1383"/>
                  </a:lnTo>
                  <a:lnTo>
                    <a:pt x="1247" y="1383"/>
                  </a:lnTo>
                  <a:lnTo>
                    <a:pt x="1270" y="1386"/>
                  </a:lnTo>
                  <a:lnTo>
                    <a:pt x="1293" y="1395"/>
                  </a:lnTo>
                  <a:lnTo>
                    <a:pt x="1313" y="1409"/>
                  </a:lnTo>
                  <a:lnTo>
                    <a:pt x="1374" y="1453"/>
                  </a:lnTo>
                  <a:lnTo>
                    <a:pt x="1452" y="1376"/>
                  </a:lnTo>
                  <a:lnTo>
                    <a:pt x="1406" y="1316"/>
                  </a:lnTo>
                  <a:lnTo>
                    <a:pt x="1393" y="1295"/>
                  </a:lnTo>
                  <a:lnTo>
                    <a:pt x="1385" y="1272"/>
                  </a:lnTo>
                  <a:lnTo>
                    <a:pt x="1380" y="1248"/>
                  </a:lnTo>
                  <a:lnTo>
                    <a:pt x="1381" y="1225"/>
                  </a:lnTo>
                  <a:lnTo>
                    <a:pt x="1387" y="1201"/>
                  </a:lnTo>
                  <a:lnTo>
                    <a:pt x="1396" y="1179"/>
                  </a:lnTo>
                  <a:lnTo>
                    <a:pt x="1419" y="1136"/>
                  </a:lnTo>
                  <a:lnTo>
                    <a:pt x="1437" y="1092"/>
                  </a:lnTo>
                  <a:lnTo>
                    <a:pt x="1452" y="1046"/>
                  </a:lnTo>
                  <a:lnTo>
                    <a:pt x="1460" y="1024"/>
                  </a:lnTo>
                  <a:lnTo>
                    <a:pt x="1473" y="1003"/>
                  </a:lnTo>
                  <a:lnTo>
                    <a:pt x="1490" y="985"/>
                  </a:lnTo>
                  <a:lnTo>
                    <a:pt x="1509" y="971"/>
                  </a:lnTo>
                  <a:lnTo>
                    <a:pt x="1531" y="962"/>
                  </a:lnTo>
                  <a:lnTo>
                    <a:pt x="1555" y="957"/>
                  </a:lnTo>
                  <a:lnTo>
                    <a:pt x="1630" y="946"/>
                  </a:lnTo>
                  <a:lnTo>
                    <a:pt x="1630" y="835"/>
                  </a:lnTo>
                  <a:lnTo>
                    <a:pt x="1555" y="826"/>
                  </a:lnTo>
                  <a:lnTo>
                    <a:pt x="1531" y="819"/>
                  </a:lnTo>
                  <a:lnTo>
                    <a:pt x="1509" y="810"/>
                  </a:lnTo>
                  <a:lnTo>
                    <a:pt x="1490" y="796"/>
                  </a:lnTo>
                  <a:lnTo>
                    <a:pt x="1473" y="779"/>
                  </a:lnTo>
                  <a:lnTo>
                    <a:pt x="1460" y="759"/>
                  </a:lnTo>
                  <a:lnTo>
                    <a:pt x="1452" y="735"/>
                  </a:lnTo>
                  <a:lnTo>
                    <a:pt x="1437" y="690"/>
                  </a:lnTo>
                  <a:lnTo>
                    <a:pt x="1419" y="646"/>
                  </a:lnTo>
                  <a:lnTo>
                    <a:pt x="1396" y="603"/>
                  </a:lnTo>
                  <a:lnTo>
                    <a:pt x="1387" y="581"/>
                  </a:lnTo>
                  <a:lnTo>
                    <a:pt x="1381" y="557"/>
                  </a:lnTo>
                  <a:lnTo>
                    <a:pt x="1380" y="533"/>
                  </a:lnTo>
                  <a:lnTo>
                    <a:pt x="1385" y="510"/>
                  </a:lnTo>
                  <a:lnTo>
                    <a:pt x="1393" y="488"/>
                  </a:lnTo>
                  <a:lnTo>
                    <a:pt x="1406" y="466"/>
                  </a:lnTo>
                  <a:lnTo>
                    <a:pt x="1452" y="406"/>
                  </a:lnTo>
                  <a:lnTo>
                    <a:pt x="1374" y="328"/>
                  </a:lnTo>
                  <a:lnTo>
                    <a:pt x="1313" y="374"/>
                  </a:lnTo>
                  <a:lnTo>
                    <a:pt x="1293" y="386"/>
                  </a:lnTo>
                  <a:lnTo>
                    <a:pt x="1270" y="395"/>
                  </a:lnTo>
                  <a:lnTo>
                    <a:pt x="1247" y="399"/>
                  </a:lnTo>
                  <a:lnTo>
                    <a:pt x="1223" y="398"/>
                  </a:lnTo>
                  <a:lnTo>
                    <a:pt x="1200" y="393"/>
                  </a:lnTo>
                  <a:lnTo>
                    <a:pt x="1177" y="383"/>
                  </a:lnTo>
                  <a:lnTo>
                    <a:pt x="1135" y="361"/>
                  </a:lnTo>
                  <a:lnTo>
                    <a:pt x="1090" y="343"/>
                  </a:lnTo>
                  <a:lnTo>
                    <a:pt x="1045" y="328"/>
                  </a:lnTo>
                  <a:lnTo>
                    <a:pt x="1022" y="319"/>
                  </a:lnTo>
                  <a:lnTo>
                    <a:pt x="1001" y="307"/>
                  </a:lnTo>
                  <a:lnTo>
                    <a:pt x="984" y="290"/>
                  </a:lnTo>
                  <a:lnTo>
                    <a:pt x="970" y="271"/>
                  </a:lnTo>
                  <a:lnTo>
                    <a:pt x="961" y="248"/>
                  </a:lnTo>
                  <a:lnTo>
                    <a:pt x="955" y="225"/>
                  </a:lnTo>
                  <a:lnTo>
                    <a:pt x="945" y="149"/>
                  </a:lnTo>
                  <a:lnTo>
                    <a:pt x="834" y="149"/>
                  </a:lnTo>
                  <a:close/>
                  <a:moveTo>
                    <a:pt x="813" y="0"/>
                  </a:moveTo>
                  <a:lnTo>
                    <a:pt x="966" y="0"/>
                  </a:lnTo>
                  <a:lnTo>
                    <a:pt x="991" y="4"/>
                  </a:lnTo>
                  <a:lnTo>
                    <a:pt x="1015" y="11"/>
                  </a:lnTo>
                  <a:lnTo>
                    <a:pt x="1037" y="24"/>
                  </a:lnTo>
                  <a:lnTo>
                    <a:pt x="1056" y="40"/>
                  </a:lnTo>
                  <a:lnTo>
                    <a:pt x="1071" y="59"/>
                  </a:lnTo>
                  <a:lnTo>
                    <a:pt x="1082" y="81"/>
                  </a:lnTo>
                  <a:lnTo>
                    <a:pt x="1088" y="107"/>
                  </a:lnTo>
                  <a:lnTo>
                    <a:pt x="1101" y="190"/>
                  </a:lnTo>
                  <a:lnTo>
                    <a:pt x="1147" y="205"/>
                  </a:lnTo>
                  <a:lnTo>
                    <a:pt x="1192" y="224"/>
                  </a:lnTo>
                  <a:lnTo>
                    <a:pt x="1236" y="246"/>
                  </a:lnTo>
                  <a:lnTo>
                    <a:pt x="1303" y="195"/>
                  </a:lnTo>
                  <a:lnTo>
                    <a:pt x="1325" y="182"/>
                  </a:lnTo>
                  <a:lnTo>
                    <a:pt x="1349" y="174"/>
                  </a:lnTo>
                  <a:lnTo>
                    <a:pt x="1373" y="172"/>
                  </a:lnTo>
                  <a:lnTo>
                    <a:pt x="1398" y="173"/>
                  </a:lnTo>
                  <a:lnTo>
                    <a:pt x="1422" y="180"/>
                  </a:lnTo>
                  <a:lnTo>
                    <a:pt x="1444" y="191"/>
                  </a:lnTo>
                  <a:lnTo>
                    <a:pt x="1464" y="208"/>
                  </a:lnTo>
                  <a:lnTo>
                    <a:pt x="1573" y="315"/>
                  </a:lnTo>
                  <a:lnTo>
                    <a:pt x="1589" y="335"/>
                  </a:lnTo>
                  <a:lnTo>
                    <a:pt x="1600" y="358"/>
                  </a:lnTo>
                  <a:lnTo>
                    <a:pt x="1607" y="382"/>
                  </a:lnTo>
                  <a:lnTo>
                    <a:pt x="1609" y="407"/>
                  </a:lnTo>
                  <a:lnTo>
                    <a:pt x="1606" y="431"/>
                  </a:lnTo>
                  <a:lnTo>
                    <a:pt x="1597" y="456"/>
                  </a:lnTo>
                  <a:lnTo>
                    <a:pt x="1584" y="477"/>
                  </a:lnTo>
                  <a:lnTo>
                    <a:pt x="1535" y="544"/>
                  </a:lnTo>
                  <a:lnTo>
                    <a:pt x="1556" y="589"/>
                  </a:lnTo>
                  <a:lnTo>
                    <a:pt x="1575" y="633"/>
                  </a:lnTo>
                  <a:lnTo>
                    <a:pt x="1591" y="680"/>
                  </a:lnTo>
                  <a:lnTo>
                    <a:pt x="1673" y="692"/>
                  </a:lnTo>
                  <a:lnTo>
                    <a:pt x="1698" y="698"/>
                  </a:lnTo>
                  <a:lnTo>
                    <a:pt x="1721" y="709"/>
                  </a:lnTo>
                  <a:lnTo>
                    <a:pt x="1740" y="725"/>
                  </a:lnTo>
                  <a:lnTo>
                    <a:pt x="1757" y="743"/>
                  </a:lnTo>
                  <a:lnTo>
                    <a:pt x="1768" y="765"/>
                  </a:lnTo>
                  <a:lnTo>
                    <a:pt x="1776" y="789"/>
                  </a:lnTo>
                  <a:lnTo>
                    <a:pt x="1779" y="814"/>
                  </a:lnTo>
                  <a:lnTo>
                    <a:pt x="1779" y="967"/>
                  </a:lnTo>
                  <a:lnTo>
                    <a:pt x="1776" y="993"/>
                  </a:lnTo>
                  <a:lnTo>
                    <a:pt x="1768" y="1017"/>
                  </a:lnTo>
                  <a:lnTo>
                    <a:pt x="1757" y="1038"/>
                  </a:lnTo>
                  <a:lnTo>
                    <a:pt x="1740" y="1058"/>
                  </a:lnTo>
                  <a:lnTo>
                    <a:pt x="1721" y="1073"/>
                  </a:lnTo>
                  <a:lnTo>
                    <a:pt x="1698" y="1084"/>
                  </a:lnTo>
                  <a:lnTo>
                    <a:pt x="1673" y="1091"/>
                  </a:lnTo>
                  <a:lnTo>
                    <a:pt x="1591" y="1102"/>
                  </a:lnTo>
                  <a:lnTo>
                    <a:pt x="1575" y="1148"/>
                  </a:lnTo>
                  <a:lnTo>
                    <a:pt x="1556" y="1194"/>
                  </a:lnTo>
                  <a:lnTo>
                    <a:pt x="1535" y="1237"/>
                  </a:lnTo>
                  <a:lnTo>
                    <a:pt x="1584" y="1304"/>
                  </a:lnTo>
                  <a:lnTo>
                    <a:pt x="1597" y="1327"/>
                  </a:lnTo>
                  <a:lnTo>
                    <a:pt x="1606" y="1350"/>
                  </a:lnTo>
                  <a:lnTo>
                    <a:pt x="1609" y="1375"/>
                  </a:lnTo>
                  <a:lnTo>
                    <a:pt x="1607" y="1400"/>
                  </a:lnTo>
                  <a:lnTo>
                    <a:pt x="1600" y="1424"/>
                  </a:lnTo>
                  <a:lnTo>
                    <a:pt x="1589" y="1446"/>
                  </a:lnTo>
                  <a:lnTo>
                    <a:pt x="1573" y="1466"/>
                  </a:lnTo>
                  <a:lnTo>
                    <a:pt x="1464" y="1575"/>
                  </a:lnTo>
                  <a:lnTo>
                    <a:pt x="1444" y="1591"/>
                  </a:lnTo>
                  <a:lnTo>
                    <a:pt x="1422" y="1602"/>
                  </a:lnTo>
                  <a:lnTo>
                    <a:pt x="1398" y="1609"/>
                  </a:lnTo>
                  <a:lnTo>
                    <a:pt x="1373" y="1611"/>
                  </a:lnTo>
                  <a:lnTo>
                    <a:pt x="1349" y="1608"/>
                  </a:lnTo>
                  <a:lnTo>
                    <a:pt x="1325" y="1599"/>
                  </a:lnTo>
                  <a:lnTo>
                    <a:pt x="1303" y="1586"/>
                  </a:lnTo>
                  <a:lnTo>
                    <a:pt x="1236" y="1536"/>
                  </a:lnTo>
                  <a:lnTo>
                    <a:pt x="1192" y="1558"/>
                  </a:lnTo>
                  <a:lnTo>
                    <a:pt x="1147" y="1577"/>
                  </a:lnTo>
                  <a:lnTo>
                    <a:pt x="1100" y="1593"/>
                  </a:lnTo>
                  <a:lnTo>
                    <a:pt x="1088" y="1676"/>
                  </a:lnTo>
                  <a:lnTo>
                    <a:pt x="1082" y="1700"/>
                  </a:lnTo>
                  <a:lnTo>
                    <a:pt x="1071" y="1722"/>
                  </a:lnTo>
                  <a:lnTo>
                    <a:pt x="1056" y="1742"/>
                  </a:lnTo>
                  <a:lnTo>
                    <a:pt x="1037" y="1759"/>
                  </a:lnTo>
                  <a:lnTo>
                    <a:pt x="1015" y="1770"/>
                  </a:lnTo>
                  <a:lnTo>
                    <a:pt x="991" y="1778"/>
                  </a:lnTo>
                  <a:lnTo>
                    <a:pt x="966" y="1781"/>
                  </a:lnTo>
                  <a:lnTo>
                    <a:pt x="813" y="1781"/>
                  </a:lnTo>
                  <a:lnTo>
                    <a:pt x="787" y="1778"/>
                  </a:lnTo>
                  <a:lnTo>
                    <a:pt x="764" y="1770"/>
                  </a:lnTo>
                  <a:lnTo>
                    <a:pt x="742" y="1759"/>
                  </a:lnTo>
                  <a:lnTo>
                    <a:pt x="724" y="1742"/>
                  </a:lnTo>
                  <a:lnTo>
                    <a:pt x="708" y="1722"/>
                  </a:lnTo>
                  <a:lnTo>
                    <a:pt x="697" y="1700"/>
                  </a:lnTo>
                  <a:lnTo>
                    <a:pt x="691" y="1676"/>
                  </a:lnTo>
                  <a:lnTo>
                    <a:pt x="679" y="1593"/>
                  </a:lnTo>
                  <a:lnTo>
                    <a:pt x="632" y="1577"/>
                  </a:lnTo>
                  <a:lnTo>
                    <a:pt x="586" y="1558"/>
                  </a:lnTo>
                  <a:lnTo>
                    <a:pt x="543" y="1536"/>
                  </a:lnTo>
                  <a:lnTo>
                    <a:pt x="476" y="1586"/>
                  </a:lnTo>
                  <a:lnTo>
                    <a:pt x="454" y="1599"/>
                  </a:lnTo>
                  <a:lnTo>
                    <a:pt x="430" y="1608"/>
                  </a:lnTo>
                  <a:lnTo>
                    <a:pt x="406" y="1611"/>
                  </a:lnTo>
                  <a:lnTo>
                    <a:pt x="381" y="1609"/>
                  </a:lnTo>
                  <a:lnTo>
                    <a:pt x="357" y="1602"/>
                  </a:lnTo>
                  <a:lnTo>
                    <a:pt x="335" y="1591"/>
                  </a:lnTo>
                  <a:lnTo>
                    <a:pt x="314" y="1575"/>
                  </a:lnTo>
                  <a:lnTo>
                    <a:pt x="207" y="1466"/>
                  </a:lnTo>
                  <a:lnTo>
                    <a:pt x="190" y="1446"/>
                  </a:lnTo>
                  <a:lnTo>
                    <a:pt x="179" y="1424"/>
                  </a:lnTo>
                  <a:lnTo>
                    <a:pt x="172" y="1400"/>
                  </a:lnTo>
                  <a:lnTo>
                    <a:pt x="171" y="1375"/>
                  </a:lnTo>
                  <a:lnTo>
                    <a:pt x="173" y="1350"/>
                  </a:lnTo>
                  <a:lnTo>
                    <a:pt x="182" y="1327"/>
                  </a:lnTo>
                  <a:lnTo>
                    <a:pt x="194" y="1304"/>
                  </a:lnTo>
                  <a:lnTo>
                    <a:pt x="244" y="1237"/>
                  </a:lnTo>
                  <a:lnTo>
                    <a:pt x="223" y="1194"/>
                  </a:lnTo>
                  <a:lnTo>
                    <a:pt x="204" y="1148"/>
                  </a:lnTo>
                  <a:lnTo>
                    <a:pt x="189" y="1102"/>
                  </a:lnTo>
                  <a:lnTo>
                    <a:pt x="106" y="1091"/>
                  </a:lnTo>
                  <a:lnTo>
                    <a:pt x="81" y="1084"/>
                  </a:lnTo>
                  <a:lnTo>
                    <a:pt x="58" y="1073"/>
                  </a:lnTo>
                  <a:lnTo>
                    <a:pt x="39" y="1058"/>
                  </a:lnTo>
                  <a:lnTo>
                    <a:pt x="23" y="1038"/>
                  </a:lnTo>
                  <a:lnTo>
                    <a:pt x="10" y="1017"/>
                  </a:lnTo>
                  <a:lnTo>
                    <a:pt x="3" y="993"/>
                  </a:lnTo>
                  <a:lnTo>
                    <a:pt x="0" y="967"/>
                  </a:lnTo>
                  <a:lnTo>
                    <a:pt x="0" y="814"/>
                  </a:lnTo>
                  <a:lnTo>
                    <a:pt x="3" y="789"/>
                  </a:lnTo>
                  <a:lnTo>
                    <a:pt x="10" y="765"/>
                  </a:lnTo>
                  <a:lnTo>
                    <a:pt x="23" y="743"/>
                  </a:lnTo>
                  <a:lnTo>
                    <a:pt x="39" y="725"/>
                  </a:lnTo>
                  <a:lnTo>
                    <a:pt x="58" y="709"/>
                  </a:lnTo>
                  <a:lnTo>
                    <a:pt x="81" y="698"/>
                  </a:lnTo>
                  <a:lnTo>
                    <a:pt x="106" y="692"/>
                  </a:lnTo>
                  <a:lnTo>
                    <a:pt x="189" y="680"/>
                  </a:lnTo>
                  <a:lnTo>
                    <a:pt x="204" y="633"/>
                  </a:lnTo>
                  <a:lnTo>
                    <a:pt x="223" y="589"/>
                  </a:lnTo>
                  <a:lnTo>
                    <a:pt x="244" y="544"/>
                  </a:lnTo>
                  <a:lnTo>
                    <a:pt x="194" y="477"/>
                  </a:lnTo>
                  <a:lnTo>
                    <a:pt x="182" y="456"/>
                  </a:lnTo>
                  <a:lnTo>
                    <a:pt x="173" y="431"/>
                  </a:lnTo>
                  <a:lnTo>
                    <a:pt x="171" y="407"/>
                  </a:lnTo>
                  <a:lnTo>
                    <a:pt x="172" y="382"/>
                  </a:lnTo>
                  <a:lnTo>
                    <a:pt x="179" y="358"/>
                  </a:lnTo>
                  <a:lnTo>
                    <a:pt x="190" y="335"/>
                  </a:lnTo>
                  <a:lnTo>
                    <a:pt x="207" y="315"/>
                  </a:lnTo>
                  <a:lnTo>
                    <a:pt x="314" y="208"/>
                  </a:lnTo>
                  <a:lnTo>
                    <a:pt x="335" y="191"/>
                  </a:lnTo>
                  <a:lnTo>
                    <a:pt x="357" y="180"/>
                  </a:lnTo>
                  <a:lnTo>
                    <a:pt x="381" y="173"/>
                  </a:lnTo>
                  <a:lnTo>
                    <a:pt x="406" y="172"/>
                  </a:lnTo>
                  <a:lnTo>
                    <a:pt x="430" y="174"/>
                  </a:lnTo>
                  <a:lnTo>
                    <a:pt x="454" y="182"/>
                  </a:lnTo>
                  <a:lnTo>
                    <a:pt x="476" y="195"/>
                  </a:lnTo>
                  <a:lnTo>
                    <a:pt x="543" y="246"/>
                  </a:lnTo>
                  <a:lnTo>
                    <a:pt x="586" y="224"/>
                  </a:lnTo>
                  <a:lnTo>
                    <a:pt x="632" y="205"/>
                  </a:lnTo>
                  <a:lnTo>
                    <a:pt x="679" y="190"/>
                  </a:lnTo>
                  <a:lnTo>
                    <a:pt x="691" y="107"/>
                  </a:lnTo>
                  <a:lnTo>
                    <a:pt x="697" y="81"/>
                  </a:lnTo>
                  <a:lnTo>
                    <a:pt x="708" y="59"/>
                  </a:lnTo>
                  <a:lnTo>
                    <a:pt x="724" y="40"/>
                  </a:lnTo>
                  <a:lnTo>
                    <a:pt x="742" y="24"/>
                  </a:lnTo>
                  <a:lnTo>
                    <a:pt x="764" y="11"/>
                  </a:lnTo>
                  <a:lnTo>
                    <a:pt x="787" y="4"/>
                  </a:lnTo>
                  <a:lnTo>
                    <a:pt x="813"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118"/>
            <p:cNvSpPr>
              <a:spLocks noEditPoints="1"/>
            </p:cNvSpPr>
            <p:nvPr/>
          </p:nvSpPr>
          <p:spPr bwMode="auto">
            <a:xfrm>
              <a:off x="8512176" y="2779713"/>
              <a:ext cx="101600" cy="100012"/>
            </a:xfrm>
            <a:custGeom>
              <a:avLst/>
              <a:gdLst>
                <a:gd name="T0" fmla="*/ 284 w 634"/>
                <a:gd name="T1" fmla="*/ 143 h 635"/>
                <a:gd name="T2" fmla="*/ 227 w 634"/>
                <a:gd name="T3" fmla="*/ 165 h 635"/>
                <a:gd name="T4" fmla="*/ 181 w 634"/>
                <a:gd name="T5" fmla="*/ 203 h 635"/>
                <a:gd name="T6" fmla="*/ 152 w 634"/>
                <a:gd name="T7" fmla="*/ 255 h 635"/>
                <a:gd name="T8" fmla="*/ 140 w 634"/>
                <a:gd name="T9" fmla="*/ 317 h 635"/>
                <a:gd name="T10" fmla="*/ 152 w 634"/>
                <a:gd name="T11" fmla="*/ 378 h 635"/>
                <a:gd name="T12" fmla="*/ 181 w 634"/>
                <a:gd name="T13" fmla="*/ 430 h 635"/>
                <a:gd name="T14" fmla="*/ 227 w 634"/>
                <a:gd name="T15" fmla="*/ 469 h 635"/>
                <a:gd name="T16" fmla="*/ 284 w 634"/>
                <a:gd name="T17" fmla="*/ 490 h 635"/>
                <a:gd name="T18" fmla="*/ 348 w 634"/>
                <a:gd name="T19" fmla="*/ 490 h 635"/>
                <a:gd name="T20" fmla="*/ 406 w 634"/>
                <a:gd name="T21" fmla="*/ 469 h 635"/>
                <a:gd name="T22" fmla="*/ 451 w 634"/>
                <a:gd name="T23" fmla="*/ 430 h 635"/>
                <a:gd name="T24" fmla="*/ 481 w 634"/>
                <a:gd name="T25" fmla="*/ 378 h 635"/>
                <a:gd name="T26" fmla="*/ 493 w 634"/>
                <a:gd name="T27" fmla="*/ 317 h 635"/>
                <a:gd name="T28" fmla="*/ 481 w 634"/>
                <a:gd name="T29" fmla="*/ 255 h 635"/>
                <a:gd name="T30" fmla="*/ 451 w 634"/>
                <a:gd name="T31" fmla="*/ 203 h 635"/>
                <a:gd name="T32" fmla="*/ 406 w 634"/>
                <a:gd name="T33" fmla="*/ 165 h 635"/>
                <a:gd name="T34" fmla="*/ 348 w 634"/>
                <a:gd name="T35" fmla="*/ 143 h 635"/>
                <a:gd name="T36" fmla="*/ 316 w 634"/>
                <a:gd name="T37" fmla="*/ 0 h 635"/>
                <a:gd name="T38" fmla="*/ 400 w 634"/>
                <a:gd name="T39" fmla="*/ 10 h 635"/>
                <a:gd name="T40" fmla="*/ 477 w 634"/>
                <a:gd name="T41" fmla="*/ 43 h 635"/>
                <a:gd name="T42" fmla="*/ 541 w 634"/>
                <a:gd name="T43" fmla="*/ 92 h 635"/>
                <a:gd name="T44" fmla="*/ 591 w 634"/>
                <a:gd name="T45" fmla="*/ 157 h 635"/>
                <a:gd name="T46" fmla="*/ 622 w 634"/>
                <a:gd name="T47" fmla="*/ 233 h 635"/>
                <a:gd name="T48" fmla="*/ 634 w 634"/>
                <a:gd name="T49" fmla="*/ 317 h 635"/>
                <a:gd name="T50" fmla="*/ 622 w 634"/>
                <a:gd name="T51" fmla="*/ 401 h 635"/>
                <a:gd name="T52" fmla="*/ 591 w 634"/>
                <a:gd name="T53" fmla="*/ 477 h 635"/>
                <a:gd name="T54" fmla="*/ 541 w 634"/>
                <a:gd name="T55" fmla="*/ 541 h 635"/>
                <a:gd name="T56" fmla="*/ 477 w 634"/>
                <a:gd name="T57" fmla="*/ 591 h 635"/>
                <a:gd name="T58" fmla="*/ 400 w 634"/>
                <a:gd name="T59" fmla="*/ 623 h 635"/>
                <a:gd name="T60" fmla="*/ 316 w 634"/>
                <a:gd name="T61" fmla="*/ 635 h 635"/>
                <a:gd name="T62" fmla="*/ 232 w 634"/>
                <a:gd name="T63" fmla="*/ 623 h 635"/>
                <a:gd name="T64" fmla="*/ 157 w 634"/>
                <a:gd name="T65" fmla="*/ 591 h 635"/>
                <a:gd name="T66" fmla="*/ 92 w 634"/>
                <a:gd name="T67" fmla="*/ 541 h 635"/>
                <a:gd name="T68" fmla="*/ 42 w 634"/>
                <a:gd name="T69" fmla="*/ 477 h 635"/>
                <a:gd name="T70" fmla="*/ 10 w 634"/>
                <a:gd name="T71" fmla="*/ 401 h 635"/>
                <a:gd name="T72" fmla="*/ 0 w 634"/>
                <a:gd name="T73" fmla="*/ 317 h 635"/>
                <a:gd name="T74" fmla="*/ 10 w 634"/>
                <a:gd name="T75" fmla="*/ 233 h 635"/>
                <a:gd name="T76" fmla="*/ 42 w 634"/>
                <a:gd name="T77" fmla="*/ 157 h 635"/>
                <a:gd name="T78" fmla="*/ 92 w 634"/>
                <a:gd name="T79" fmla="*/ 92 h 635"/>
                <a:gd name="T80" fmla="*/ 157 w 634"/>
                <a:gd name="T81" fmla="*/ 43 h 635"/>
                <a:gd name="T82" fmla="*/ 232 w 634"/>
                <a:gd name="T83" fmla="*/ 10 h 635"/>
                <a:gd name="T84" fmla="*/ 316 w 634"/>
                <a:gd name="T8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4" h="635">
                  <a:moveTo>
                    <a:pt x="316" y="140"/>
                  </a:moveTo>
                  <a:lnTo>
                    <a:pt x="284" y="143"/>
                  </a:lnTo>
                  <a:lnTo>
                    <a:pt x="255" y="152"/>
                  </a:lnTo>
                  <a:lnTo>
                    <a:pt x="227" y="165"/>
                  </a:lnTo>
                  <a:lnTo>
                    <a:pt x="203" y="182"/>
                  </a:lnTo>
                  <a:lnTo>
                    <a:pt x="181" y="203"/>
                  </a:lnTo>
                  <a:lnTo>
                    <a:pt x="164" y="228"/>
                  </a:lnTo>
                  <a:lnTo>
                    <a:pt x="152" y="255"/>
                  </a:lnTo>
                  <a:lnTo>
                    <a:pt x="143" y="285"/>
                  </a:lnTo>
                  <a:lnTo>
                    <a:pt x="140" y="317"/>
                  </a:lnTo>
                  <a:lnTo>
                    <a:pt x="143" y="349"/>
                  </a:lnTo>
                  <a:lnTo>
                    <a:pt x="152" y="378"/>
                  </a:lnTo>
                  <a:lnTo>
                    <a:pt x="164" y="406"/>
                  </a:lnTo>
                  <a:lnTo>
                    <a:pt x="181" y="430"/>
                  </a:lnTo>
                  <a:lnTo>
                    <a:pt x="203" y="452"/>
                  </a:lnTo>
                  <a:lnTo>
                    <a:pt x="227" y="469"/>
                  </a:lnTo>
                  <a:lnTo>
                    <a:pt x="255" y="483"/>
                  </a:lnTo>
                  <a:lnTo>
                    <a:pt x="284" y="490"/>
                  </a:lnTo>
                  <a:lnTo>
                    <a:pt x="316" y="493"/>
                  </a:lnTo>
                  <a:lnTo>
                    <a:pt x="348" y="490"/>
                  </a:lnTo>
                  <a:lnTo>
                    <a:pt x="378" y="483"/>
                  </a:lnTo>
                  <a:lnTo>
                    <a:pt x="406" y="469"/>
                  </a:lnTo>
                  <a:lnTo>
                    <a:pt x="430" y="452"/>
                  </a:lnTo>
                  <a:lnTo>
                    <a:pt x="451" y="430"/>
                  </a:lnTo>
                  <a:lnTo>
                    <a:pt x="468" y="406"/>
                  </a:lnTo>
                  <a:lnTo>
                    <a:pt x="481" y="378"/>
                  </a:lnTo>
                  <a:lnTo>
                    <a:pt x="490" y="349"/>
                  </a:lnTo>
                  <a:lnTo>
                    <a:pt x="493" y="317"/>
                  </a:lnTo>
                  <a:lnTo>
                    <a:pt x="490" y="285"/>
                  </a:lnTo>
                  <a:lnTo>
                    <a:pt x="481" y="255"/>
                  </a:lnTo>
                  <a:lnTo>
                    <a:pt x="468" y="228"/>
                  </a:lnTo>
                  <a:lnTo>
                    <a:pt x="451" y="203"/>
                  </a:lnTo>
                  <a:lnTo>
                    <a:pt x="430" y="182"/>
                  </a:lnTo>
                  <a:lnTo>
                    <a:pt x="406" y="165"/>
                  </a:lnTo>
                  <a:lnTo>
                    <a:pt x="378" y="152"/>
                  </a:lnTo>
                  <a:lnTo>
                    <a:pt x="348" y="143"/>
                  </a:lnTo>
                  <a:lnTo>
                    <a:pt x="316" y="140"/>
                  </a:lnTo>
                  <a:close/>
                  <a:moveTo>
                    <a:pt x="316" y="0"/>
                  </a:moveTo>
                  <a:lnTo>
                    <a:pt x="359" y="2"/>
                  </a:lnTo>
                  <a:lnTo>
                    <a:pt x="400" y="10"/>
                  </a:lnTo>
                  <a:lnTo>
                    <a:pt x="440" y="24"/>
                  </a:lnTo>
                  <a:lnTo>
                    <a:pt x="477" y="43"/>
                  </a:lnTo>
                  <a:lnTo>
                    <a:pt x="510" y="66"/>
                  </a:lnTo>
                  <a:lnTo>
                    <a:pt x="541" y="92"/>
                  </a:lnTo>
                  <a:lnTo>
                    <a:pt x="567" y="123"/>
                  </a:lnTo>
                  <a:lnTo>
                    <a:pt x="591" y="157"/>
                  </a:lnTo>
                  <a:lnTo>
                    <a:pt x="609" y="193"/>
                  </a:lnTo>
                  <a:lnTo>
                    <a:pt x="622" y="233"/>
                  </a:lnTo>
                  <a:lnTo>
                    <a:pt x="631" y="274"/>
                  </a:lnTo>
                  <a:lnTo>
                    <a:pt x="634" y="317"/>
                  </a:lnTo>
                  <a:lnTo>
                    <a:pt x="631" y="360"/>
                  </a:lnTo>
                  <a:lnTo>
                    <a:pt x="622" y="401"/>
                  </a:lnTo>
                  <a:lnTo>
                    <a:pt x="609" y="440"/>
                  </a:lnTo>
                  <a:lnTo>
                    <a:pt x="591" y="477"/>
                  </a:lnTo>
                  <a:lnTo>
                    <a:pt x="567" y="510"/>
                  </a:lnTo>
                  <a:lnTo>
                    <a:pt x="541" y="541"/>
                  </a:lnTo>
                  <a:lnTo>
                    <a:pt x="510" y="568"/>
                  </a:lnTo>
                  <a:lnTo>
                    <a:pt x="477" y="591"/>
                  </a:lnTo>
                  <a:lnTo>
                    <a:pt x="440" y="609"/>
                  </a:lnTo>
                  <a:lnTo>
                    <a:pt x="400" y="623"/>
                  </a:lnTo>
                  <a:lnTo>
                    <a:pt x="359" y="631"/>
                  </a:lnTo>
                  <a:lnTo>
                    <a:pt x="316" y="635"/>
                  </a:lnTo>
                  <a:lnTo>
                    <a:pt x="274" y="631"/>
                  </a:lnTo>
                  <a:lnTo>
                    <a:pt x="232" y="623"/>
                  </a:lnTo>
                  <a:lnTo>
                    <a:pt x="193" y="609"/>
                  </a:lnTo>
                  <a:lnTo>
                    <a:pt x="157" y="591"/>
                  </a:lnTo>
                  <a:lnTo>
                    <a:pt x="123" y="568"/>
                  </a:lnTo>
                  <a:lnTo>
                    <a:pt x="92" y="541"/>
                  </a:lnTo>
                  <a:lnTo>
                    <a:pt x="66" y="510"/>
                  </a:lnTo>
                  <a:lnTo>
                    <a:pt x="42" y="477"/>
                  </a:lnTo>
                  <a:lnTo>
                    <a:pt x="24" y="440"/>
                  </a:lnTo>
                  <a:lnTo>
                    <a:pt x="10" y="401"/>
                  </a:lnTo>
                  <a:lnTo>
                    <a:pt x="2" y="360"/>
                  </a:lnTo>
                  <a:lnTo>
                    <a:pt x="0" y="317"/>
                  </a:lnTo>
                  <a:lnTo>
                    <a:pt x="2" y="274"/>
                  </a:lnTo>
                  <a:lnTo>
                    <a:pt x="10" y="233"/>
                  </a:lnTo>
                  <a:lnTo>
                    <a:pt x="24" y="193"/>
                  </a:lnTo>
                  <a:lnTo>
                    <a:pt x="42" y="157"/>
                  </a:lnTo>
                  <a:lnTo>
                    <a:pt x="66" y="123"/>
                  </a:lnTo>
                  <a:lnTo>
                    <a:pt x="92" y="92"/>
                  </a:lnTo>
                  <a:lnTo>
                    <a:pt x="123" y="66"/>
                  </a:lnTo>
                  <a:lnTo>
                    <a:pt x="157" y="43"/>
                  </a:lnTo>
                  <a:lnTo>
                    <a:pt x="193" y="24"/>
                  </a:lnTo>
                  <a:lnTo>
                    <a:pt x="232" y="10"/>
                  </a:lnTo>
                  <a:lnTo>
                    <a:pt x="274" y="2"/>
                  </a:lnTo>
                  <a:lnTo>
                    <a:pt x="316"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Group 55"/>
          <p:cNvGrpSpPr/>
          <p:nvPr/>
        </p:nvGrpSpPr>
        <p:grpSpPr>
          <a:xfrm>
            <a:off x="5107691" y="2105591"/>
            <a:ext cx="554579" cy="683459"/>
            <a:chOff x="4460875" y="2689225"/>
            <a:chExt cx="450850" cy="555625"/>
          </a:xfrm>
          <a:solidFill>
            <a:schemeClr val="bg1"/>
          </a:solidFill>
        </p:grpSpPr>
        <p:sp>
          <p:nvSpPr>
            <p:cNvPr id="63" name="Freeform 142"/>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Freeform 143"/>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2" name="Group 71"/>
          <p:cNvGrpSpPr/>
          <p:nvPr/>
        </p:nvGrpSpPr>
        <p:grpSpPr>
          <a:xfrm>
            <a:off x="10414903" y="5438153"/>
            <a:ext cx="685412" cy="683459"/>
            <a:chOff x="3519488" y="3460750"/>
            <a:chExt cx="557212" cy="555625"/>
          </a:xfrm>
          <a:solidFill>
            <a:schemeClr val="bg1"/>
          </a:solidFill>
        </p:grpSpPr>
        <p:sp>
          <p:nvSpPr>
            <p:cNvPr id="73" name="Freeform 172"/>
            <p:cNvSpPr>
              <a:spLocks noEditPoints="1"/>
            </p:cNvSpPr>
            <p:nvPr/>
          </p:nvSpPr>
          <p:spPr bwMode="auto">
            <a:xfrm>
              <a:off x="3519488" y="3460750"/>
              <a:ext cx="557212" cy="555625"/>
            </a:xfrm>
            <a:custGeom>
              <a:avLst/>
              <a:gdLst>
                <a:gd name="T0" fmla="*/ 1451 w 3510"/>
                <a:gd name="T1" fmla="*/ 212 h 3500"/>
                <a:gd name="T2" fmla="*/ 1076 w 3510"/>
                <a:gd name="T3" fmla="*/ 336 h 3500"/>
                <a:gd name="T4" fmla="*/ 751 w 3510"/>
                <a:gd name="T5" fmla="*/ 544 h 3500"/>
                <a:gd name="T6" fmla="*/ 486 w 3510"/>
                <a:gd name="T7" fmla="*/ 825 h 3500"/>
                <a:gd name="T8" fmla="*/ 297 w 3510"/>
                <a:gd name="T9" fmla="*/ 1162 h 3500"/>
                <a:gd name="T10" fmla="*/ 196 w 3510"/>
                <a:gd name="T11" fmla="*/ 1546 h 3500"/>
                <a:gd name="T12" fmla="*/ 196 w 3510"/>
                <a:gd name="T13" fmla="*/ 1954 h 3500"/>
                <a:gd name="T14" fmla="*/ 297 w 3510"/>
                <a:gd name="T15" fmla="*/ 2338 h 3500"/>
                <a:gd name="T16" fmla="*/ 486 w 3510"/>
                <a:gd name="T17" fmla="*/ 2675 h 3500"/>
                <a:gd name="T18" fmla="*/ 751 w 3510"/>
                <a:gd name="T19" fmla="*/ 2956 h 3500"/>
                <a:gd name="T20" fmla="*/ 1076 w 3510"/>
                <a:gd name="T21" fmla="*/ 3164 h 3500"/>
                <a:gd name="T22" fmla="*/ 1451 w 3510"/>
                <a:gd name="T23" fmla="*/ 3288 h 3500"/>
                <a:gd name="T24" fmla="*/ 1858 w 3510"/>
                <a:gd name="T25" fmla="*/ 3314 h 3500"/>
                <a:gd name="T26" fmla="*/ 2252 w 3510"/>
                <a:gd name="T27" fmla="*/ 3238 h 3500"/>
                <a:gd name="T28" fmla="*/ 2603 w 3510"/>
                <a:gd name="T29" fmla="*/ 3069 h 3500"/>
                <a:gd name="T30" fmla="*/ 2899 w 3510"/>
                <a:gd name="T31" fmla="*/ 2823 h 3500"/>
                <a:gd name="T32" fmla="*/ 3128 w 3510"/>
                <a:gd name="T33" fmla="*/ 2513 h 3500"/>
                <a:gd name="T34" fmla="*/ 3275 w 3510"/>
                <a:gd name="T35" fmla="*/ 2150 h 3500"/>
                <a:gd name="T36" fmla="*/ 3327 w 3510"/>
                <a:gd name="T37" fmla="*/ 1750 h 3500"/>
                <a:gd name="T38" fmla="*/ 3275 w 3510"/>
                <a:gd name="T39" fmla="*/ 1350 h 3500"/>
                <a:gd name="T40" fmla="*/ 3128 w 3510"/>
                <a:gd name="T41" fmla="*/ 987 h 3500"/>
                <a:gd name="T42" fmla="*/ 2899 w 3510"/>
                <a:gd name="T43" fmla="*/ 677 h 3500"/>
                <a:gd name="T44" fmla="*/ 2603 w 3510"/>
                <a:gd name="T45" fmla="*/ 431 h 3500"/>
                <a:gd name="T46" fmla="*/ 2252 w 3510"/>
                <a:gd name="T47" fmla="*/ 262 h 3500"/>
                <a:gd name="T48" fmla="*/ 1858 w 3510"/>
                <a:gd name="T49" fmla="*/ 186 h 3500"/>
                <a:gd name="T50" fmla="*/ 1967 w 3510"/>
                <a:gd name="T51" fmla="*/ 13 h 3500"/>
                <a:gd name="T52" fmla="*/ 2367 w 3510"/>
                <a:gd name="T53" fmla="*/ 109 h 3500"/>
                <a:gd name="T54" fmla="*/ 2725 w 3510"/>
                <a:gd name="T55" fmla="*/ 293 h 3500"/>
                <a:gd name="T56" fmla="*/ 3030 w 3510"/>
                <a:gd name="T57" fmla="*/ 548 h 3500"/>
                <a:gd name="T58" fmla="*/ 3270 w 3510"/>
                <a:gd name="T59" fmla="*/ 868 h 3500"/>
                <a:gd name="T60" fmla="*/ 3432 w 3510"/>
                <a:gd name="T61" fmla="*/ 1237 h 3500"/>
                <a:gd name="T62" fmla="*/ 3507 w 3510"/>
                <a:gd name="T63" fmla="*/ 1644 h 3500"/>
                <a:gd name="T64" fmla="*/ 3481 w 3510"/>
                <a:gd name="T65" fmla="*/ 2064 h 3500"/>
                <a:gd name="T66" fmla="*/ 3362 w 3510"/>
                <a:gd name="T67" fmla="*/ 2453 h 3500"/>
                <a:gd name="T68" fmla="*/ 3159 w 3510"/>
                <a:gd name="T69" fmla="*/ 2799 h 3500"/>
                <a:gd name="T70" fmla="*/ 2885 w 3510"/>
                <a:gd name="T71" fmla="*/ 3087 h 3500"/>
                <a:gd name="T72" fmla="*/ 2552 w 3510"/>
                <a:gd name="T73" fmla="*/ 3309 h 3500"/>
                <a:gd name="T74" fmla="*/ 2171 w 3510"/>
                <a:gd name="T75" fmla="*/ 3450 h 3500"/>
                <a:gd name="T76" fmla="*/ 1755 w 3510"/>
                <a:gd name="T77" fmla="*/ 3500 h 3500"/>
                <a:gd name="T78" fmla="*/ 1339 w 3510"/>
                <a:gd name="T79" fmla="*/ 3450 h 3500"/>
                <a:gd name="T80" fmla="*/ 958 w 3510"/>
                <a:gd name="T81" fmla="*/ 3309 h 3500"/>
                <a:gd name="T82" fmla="*/ 625 w 3510"/>
                <a:gd name="T83" fmla="*/ 3087 h 3500"/>
                <a:gd name="T84" fmla="*/ 351 w 3510"/>
                <a:gd name="T85" fmla="*/ 2799 h 3500"/>
                <a:gd name="T86" fmla="*/ 148 w 3510"/>
                <a:gd name="T87" fmla="*/ 2453 h 3500"/>
                <a:gd name="T88" fmla="*/ 29 w 3510"/>
                <a:gd name="T89" fmla="*/ 2064 h 3500"/>
                <a:gd name="T90" fmla="*/ 3 w 3510"/>
                <a:gd name="T91" fmla="*/ 1644 h 3500"/>
                <a:gd name="T92" fmla="*/ 78 w 3510"/>
                <a:gd name="T93" fmla="*/ 1237 h 3500"/>
                <a:gd name="T94" fmla="*/ 240 w 3510"/>
                <a:gd name="T95" fmla="*/ 868 h 3500"/>
                <a:gd name="T96" fmla="*/ 480 w 3510"/>
                <a:gd name="T97" fmla="*/ 548 h 3500"/>
                <a:gd name="T98" fmla="*/ 785 w 3510"/>
                <a:gd name="T99" fmla="*/ 293 h 3500"/>
                <a:gd name="T100" fmla="*/ 1143 w 3510"/>
                <a:gd name="T101" fmla="*/ 109 h 3500"/>
                <a:gd name="T102" fmla="*/ 1543 w 3510"/>
                <a:gd name="T103" fmla="*/ 1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10" h="3500">
                  <a:moveTo>
                    <a:pt x="1755" y="182"/>
                  </a:moveTo>
                  <a:lnTo>
                    <a:pt x="1652" y="186"/>
                  </a:lnTo>
                  <a:lnTo>
                    <a:pt x="1551" y="195"/>
                  </a:lnTo>
                  <a:lnTo>
                    <a:pt x="1451" y="212"/>
                  </a:lnTo>
                  <a:lnTo>
                    <a:pt x="1354" y="234"/>
                  </a:lnTo>
                  <a:lnTo>
                    <a:pt x="1258" y="262"/>
                  </a:lnTo>
                  <a:lnTo>
                    <a:pt x="1166" y="296"/>
                  </a:lnTo>
                  <a:lnTo>
                    <a:pt x="1076" y="336"/>
                  </a:lnTo>
                  <a:lnTo>
                    <a:pt x="990" y="381"/>
                  </a:lnTo>
                  <a:lnTo>
                    <a:pt x="907" y="431"/>
                  </a:lnTo>
                  <a:lnTo>
                    <a:pt x="828" y="485"/>
                  </a:lnTo>
                  <a:lnTo>
                    <a:pt x="751" y="544"/>
                  </a:lnTo>
                  <a:lnTo>
                    <a:pt x="679" y="609"/>
                  </a:lnTo>
                  <a:lnTo>
                    <a:pt x="611" y="677"/>
                  </a:lnTo>
                  <a:lnTo>
                    <a:pt x="546" y="749"/>
                  </a:lnTo>
                  <a:lnTo>
                    <a:pt x="486" y="825"/>
                  </a:lnTo>
                  <a:lnTo>
                    <a:pt x="432" y="905"/>
                  </a:lnTo>
                  <a:lnTo>
                    <a:pt x="382" y="987"/>
                  </a:lnTo>
                  <a:lnTo>
                    <a:pt x="337" y="1073"/>
                  </a:lnTo>
                  <a:lnTo>
                    <a:pt x="297" y="1162"/>
                  </a:lnTo>
                  <a:lnTo>
                    <a:pt x="263" y="1255"/>
                  </a:lnTo>
                  <a:lnTo>
                    <a:pt x="235" y="1350"/>
                  </a:lnTo>
                  <a:lnTo>
                    <a:pt x="213" y="1447"/>
                  </a:lnTo>
                  <a:lnTo>
                    <a:pt x="196" y="1546"/>
                  </a:lnTo>
                  <a:lnTo>
                    <a:pt x="186" y="1647"/>
                  </a:lnTo>
                  <a:lnTo>
                    <a:pt x="183" y="1750"/>
                  </a:lnTo>
                  <a:lnTo>
                    <a:pt x="186" y="1853"/>
                  </a:lnTo>
                  <a:lnTo>
                    <a:pt x="196" y="1954"/>
                  </a:lnTo>
                  <a:lnTo>
                    <a:pt x="213" y="2053"/>
                  </a:lnTo>
                  <a:lnTo>
                    <a:pt x="235" y="2150"/>
                  </a:lnTo>
                  <a:lnTo>
                    <a:pt x="263" y="2245"/>
                  </a:lnTo>
                  <a:lnTo>
                    <a:pt x="297" y="2338"/>
                  </a:lnTo>
                  <a:lnTo>
                    <a:pt x="337" y="2427"/>
                  </a:lnTo>
                  <a:lnTo>
                    <a:pt x="382" y="2513"/>
                  </a:lnTo>
                  <a:lnTo>
                    <a:pt x="432" y="2595"/>
                  </a:lnTo>
                  <a:lnTo>
                    <a:pt x="486" y="2675"/>
                  </a:lnTo>
                  <a:lnTo>
                    <a:pt x="546" y="2751"/>
                  </a:lnTo>
                  <a:lnTo>
                    <a:pt x="611" y="2823"/>
                  </a:lnTo>
                  <a:lnTo>
                    <a:pt x="679" y="2891"/>
                  </a:lnTo>
                  <a:lnTo>
                    <a:pt x="751" y="2956"/>
                  </a:lnTo>
                  <a:lnTo>
                    <a:pt x="828" y="3015"/>
                  </a:lnTo>
                  <a:lnTo>
                    <a:pt x="907" y="3069"/>
                  </a:lnTo>
                  <a:lnTo>
                    <a:pt x="990" y="3119"/>
                  </a:lnTo>
                  <a:lnTo>
                    <a:pt x="1076" y="3164"/>
                  </a:lnTo>
                  <a:lnTo>
                    <a:pt x="1166" y="3204"/>
                  </a:lnTo>
                  <a:lnTo>
                    <a:pt x="1258" y="3238"/>
                  </a:lnTo>
                  <a:lnTo>
                    <a:pt x="1354" y="3266"/>
                  </a:lnTo>
                  <a:lnTo>
                    <a:pt x="1451" y="3288"/>
                  </a:lnTo>
                  <a:lnTo>
                    <a:pt x="1551" y="3305"/>
                  </a:lnTo>
                  <a:lnTo>
                    <a:pt x="1652" y="3314"/>
                  </a:lnTo>
                  <a:lnTo>
                    <a:pt x="1755" y="3318"/>
                  </a:lnTo>
                  <a:lnTo>
                    <a:pt x="1858" y="3314"/>
                  </a:lnTo>
                  <a:lnTo>
                    <a:pt x="1959" y="3305"/>
                  </a:lnTo>
                  <a:lnTo>
                    <a:pt x="2059" y="3288"/>
                  </a:lnTo>
                  <a:lnTo>
                    <a:pt x="2156" y="3266"/>
                  </a:lnTo>
                  <a:lnTo>
                    <a:pt x="2252" y="3238"/>
                  </a:lnTo>
                  <a:lnTo>
                    <a:pt x="2344" y="3204"/>
                  </a:lnTo>
                  <a:lnTo>
                    <a:pt x="2434" y="3164"/>
                  </a:lnTo>
                  <a:lnTo>
                    <a:pt x="2520" y="3119"/>
                  </a:lnTo>
                  <a:lnTo>
                    <a:pt x="2603" y="3069"/>
                  </a:lnTo>
                  <a:lnTo>
                    <a:pt x="2682" y="3015"/>
                  </a:lnTo>
                  <a:lnTo>
                    <a:pt x="2759" y="2956"/>
                  </a:lnTo>
                  <a:lnTo>
                    <a:pt x="2831" y="2891"/>
                  </a:lnTo>
                  <a:lnTo>
                    <a:pt x="2899" y="2823"/>
                  </a:lnTo>
                  <a:lnTo>
                    <a:pt x="2964" y="2751"/>
                  </a:lnTo>
                  <a:lnTo>
                    <a:pt x="3024" y="2675"/>
                  </a:lnTo>
                  <a:lnTo>
                    <a:pt x="3078" y="2595"/>
                  </a:lnTo>
                  <a:lnTo>
                    <a:pt x="3128" y="2513"/>
                  </a:lnTo>
                  <a:lnTo>
                    <a:pt x="3173" y="2427"/>
                  </a:lnTo>
                  <a:lnTo>
                    <a:pt x="3213" y="2338"/>
                  </a:lnTo>
                  <a:lnTo>
                    <a:pt x="3247" y="2245"/>
                  </a:lnTo>
                  <a:lnTo>
                    <a:pt x="3275" y="2150"/>
                  </a:lnTo>
                  <a:lnTo>
                    <a:pt x="3297" y="2053"/>
                  </a:lnTo>
                  <a:lnTo>
                    <a:pt x="3314" y="1954"/>
                  </a:lnTo>
                  <a:lnTo>
                    <a:pt x="3324" y="1853"/>
                  </a:lnTo>
                  <a:lnTo>
                    <a:pt x="3327" y="1750"/>
                  </a:lnTo>
                  <a:lnTo>
                    <a:pt x="3324" y="1647"/>
                  </a:lnTo>
                  <a:lnTo>
                    <a:pt x="3314" y="1546"/>
                  </a:lnTo>
                  <a:lnTo>
                    <a:pt x="3297" y="1447"/>
                  </a:lnTo>
                  <a:lnTo>
                    <a:pt x="3275" y="1350"/>
                  </a:lnTo>
                  <a:lnTo>
                    <a:pt x="3247" y="1255"/>
                  </a:lnTo>
                  <a:lnTo>
                    <a:pt x="3213" y="1162"/>
                  </a:lnTo>
                  <a:lnTo>
                    <a:pt x="3173" y="1073"/>
                  </a:lnTo>
                  <a:lnTo>
                    <a:pt x="3128" y="987"/>
                  </a:lnTo>
                  <a:lnTo>
                    <a:pt x="3078" y="905"/>
                  </a:lnTo>
                  <a:lnTo>
                    <a:pt x="3024" y="825"/>
                  </a:lnTo>
                  <a:lnTo>
                    <a:pt x="2964" y="749"/>
                  </a:lnTo>
                  <a:lnTo>
                    <a:pt x="2899" y="677"/>
                  </a:lnTo>
                  <a:lnTo>
                    <a:pt x="2831" y="609"/>
                  </a:lnTo>
                  <a:lnTo>
                    <a:pt x="2759" y="544"/>
                  </a:lnTo>
                  <a:lnTo>
                    <a:pt x="2682" y="485"/>
                  </a:lnTo>
                  <a:lnTo>
                    <a:pt x="2603" y="431"/>
                  </a:lnTo>
                  <a:lnTo>
                    <a:pt x="2520" y="381"/>
                  </a:lnTo>
                  <a:lnTo>
                    <a:pt x="2434" y="336"/>
                  </a:lnTo>
                  <a:lnTo>
                    <a:pt x="2344" y="296"/>
                  </a:lnTo>
                  <a:lnTo>
                    <a:pt x="2252" y="262"/>
                  </a:lnTo>
                  <a:lnTo>
                    <a:pt x="2156" y="234"/>
                  </a:lnTo>
                  <a:lnTo>
                    <a:pt x="2059" y="212"/>
                  </a:lnTo>
                  <a:lnTo>
                    <a:pt x="1959" y="195"/>
                  </a:lnTo>
                  <a:lnTo>
                    <a:pt x="1858" y="186"/>
                  </a:lnTo>
                  <a:lnTo>
                    <a:pt x="1755" y="182"/>
                  </a:lnTo>
                  <a:close/>
                  <a:moveTo>
                    <a:pt x="1755" y="0"/>
                  </a:moveTo>
                  <a:lnTo>
                    <a:pt x="1861" y="3"/>
                  </a:lnTo>
                  <a:lnTo>
                    <a:pt x="1967" y="13"/>
                  </a:lnTo>
                  <a:lnTo>
                    <a:pt x="2070" y="29"/>
                  </a:lnTo>
                  <a:lnTo>
                    <a:pt x="2171" y="50"/>
                  </a:lnTo>
                  <a:lnTo>
                    <a:pt x="2270" y="77"/>
                  </a:lnTo>
                  <a:lnTo>
                    <a:pt x="2367" y="109"/>
                  </a:lnTo>
                  <a:lnTo>
                    <a:pt x="2460" y="147"/>
                  </a:lnTo>
                  <a:lnTo>
                    <a:pt x="2552" y="191"/>
                  </a:lnTo>
                  <a:lnTo>
                    <a:pt x="2640" y="240"/>
                  </a:lnTo>
                  <a:lnTo>
                    <a:pt x="2725" y="293"/>
                  </a:lnTo>
                  <a:lnTo>
                    <a:pt x="2807" y="350"/>
                  </a:lnTo>
                  <a:lnTo>
                    <a:pt x="2885" y="413"/>
                  </a:lnTo>
                  <a:lnTo>
                    <a:pt x="2960" y="478"/>
                  </a:lnTo>
                  <a:lnTo>
                    <a:pt x="3030" y="548"/>
                  </a:lnTo>
                  <a:lnTo>
                    <a:pt x="3096" y="624"/>
                  </a:lnTo>
                  <a:lnTo>
                    <a:pt x="3159" y="701"/>
                  </a:lnTo>
                  <a:lnTo>
                    <a:pt x="3216" y="783"/>
                  </a:lnTo>
                  <a:lnTo>
                    <a:pt x="3270" y="868"/>
                  </a:lnTo>
                  <a:lnTo>
                    <a:pt x="3319" y="956"/>
                  </a:lnTo>
                  <a:lnTo>
                    <a:pt x="3362" y="1047"/>
                  </a:lnTo>
                  <a:lnTo>
                    <a:pt x="3400" y="1140"/>
                  </a:lnTo>
                  <a:lnTo>
                    <a:pt x="3432" y="1237"/>
                  </a:lnTo>
                  <a:lnTo>
                    <a:pt x="3460" y="1335"/>
                  </a:lnTo>
                  <a:lnTo>
                    <a:pt x="3481" y="1436"/>
                  </a:lnTo>
                  <a:lnTo>
                    <a:pt x="3497" y="1539"/>
                  </a:lnTo>
                  <a:lnTo>
                    <a:pt x="3507" y="1644"/>
                  </a:lnTo>
                  <a:lnTo>
                    <a:pt x="3510" y="1750"/>
                  </a:lnTo>
                  <a:lnTo>
                    <a:pt x="3507" y="1856"/>
                  </a:lnTo>
                  <a:lnTo>
                    <a:pt x="3497" y="1961"/>
                  </a:lnTo>
                  <a:lnTo>
                    <a:pt x="3481" y="2064"/>
                  </a:lnTo>
                  <a:lnTo>
                    <a:pt x="3460" y="2165"/>
                  </a:lnTo>
                  <a:lnTo>
                    <a:pt x="3432" y="2263"/>
                  </a:lnTo>
                  <a:lnTo>
                    <a:pt x="3400" y="2360"/>
                  </a:lnTo>
                  <a:lnTo>
                    <a:pt x="3362" y="2453"/>
                  </a:lnTo>
                  <a:lnTo>
                    <a:pt x="3319" y="2544"/>
                  </a:lnTo>
                  <a:lnTo>
                    <a:pt x="3270" y="2632"/>
                  </a:lnTo>
                  <a:lnTo>
                    <a:pt x="3216" y="2717"/>
                  </a:lnTo>
                  <a:lnTo>
                    <a:pt x="3159" y="2799"/>
                  </a:lnTo>
                  <a:lnTo>
                    <a:pt x="3096" y="2876"/>
                  </a:lnTo>
                  <a:lnTo>
                    <a:pt x="3030" y="2952"/>
                  </a:lnTo>
                  <a:lnTo>
                    <a:pt x="2960" y="3022"/>
                  </a:lnTo>
                  <a:lnTo>
                    <a:pt x="2885" y="3087"/>
                  </a:lnTo>
                  <a:lnTo>
                    <a:pt x="2807" y="3150"/>
                  </a:lnTo>
                  <a:lnTo>
                    <a:pt x="2725" y="3207"/>
                  </a:lnTo>
                  <a:lnTo>
                    <a:pt x="2640" y="3260"/>
                  </a:lnTo>
                  <a:lnTo>
                    <a:pt x="2552" y="3309"/>
                  </a:lnTo>
                  <a:lnTo>
                    <a:pt x="2460" y="3353"/>
                  </a:lnTo>
                  <a:lnTo>
                    <a:pt x="2367" y="3391"/>
                  </a:lnTo>
                  <a:lnTo>
                    <a:pt x="2270" y="3423"/>
                  </a:lnTo>
                  <a:lnTo>
                    <a:pt x="2171" y="3450"/>
                  </a:lnTo>
                  <a:lnTo>
                    <a:pt x="2070" y="3471"/>
                  </a:lnTo>
                  <a:lnTo>
                    <a:pt x="1967" y="3487"/>
                  </a:lnTo>
                  <a:lnTo>
                    <a:pt x="1861" y="3497"/>
                  </a:lnTo>
                  <a:lnTo>
                    <a:pt x="1755" y="3500"/>
                  </a:lnTo>
                  <a:lnTo>
                    <a:pt x="1649" y="3497"/>
                  </a:lnTo>
                  <a:lnTo>
                    <a:pt x="1543" y="3487"/>
                  </a:lnTo>
                  <a:lnTo>
                    <a:pt x="1440" y="3471"/>
                  </a:lnTo>
                  <a:lnTo>
                    <a:pt x="1339" y="3450"/>
                  </a:lnTo>
                  <a:lnTo>
                    <a:pt x="1240" y="3423"/>
                  </a:lnTo>
                  <a:lnTo>
                    <a:pt x="1143" y="3391"/>
                  </a:lnTo>
                  <a:lnTo>
                    <a:pt x="1050" y="3353"/>
                  </a:lnTo>
                  <a:lnTo>
                    <a:pt x="958" y="3309"/>
                  </a:lnTo>
                  <a:lnTo>
                    <a:pt x="870" y="3260"/>
                  </a:lnTo>
                  <a:lnTo>
                    <a:pt x="785" y="3207"/>
                  </a:lnTo>
                  <a:lnTo>
                    <a:pt x="703" y="3150"/>
                  </a:lnTo>
                  <a:lnTo>
                    <a:pt x="625" y="3087"/>
                  </a:lnTo>
                  <a:lnTo>
                    <a:pt x="550" y="3022"/>
                  </a:lnTo>
                  <a:lnTo>
                    <a:pt x="480" y="2952"/>
                  </a:lnTo>
                  <a:lnTo>
                    <a:pt x="414" y="2876"/>
                  </a:lnTo>
                  <a:lnTo>
                    <a:pt x="351" y="2799"/>
                  </a:lnTo>
                  <a:lnTo>
                    <a:pt x="294" y="2717"/>
                  </a:lnTo>
                  <a:lnTo>
                    <a:pt x="240" y="2632"/>
                  </a:lnTo>
                  <a:lnTo>
                    <a:pt x="191" y="2544"/>
                  </a:lnTo>
                  <a:lnTo>
                    <a:pt x="148" y="2453"/>
                  </a:lnTo>
                  <a:lnTo>
                    <a:pt x="110" y="2360"/>
                  </a:lnTo>
                  <a:lnTo>
                    <a:pt x="78" y="2263"/>
                  </a:lnTo>
                  <a:lnTo>
                    <a:pt x="50" y="2165"/>
                  </a:lnTo>
                  <a:lnTo>
                    <a:pt x="29" y="2064"/>
                  </a:lnTo>
                  <a:lnTo>
                    <a:pt x="13" y="1961"/>
                  </a:lnTo>
                  <a:lnTo>
                    <a:pt x="3" y="1856"/>
                  </a:lnTo>
                  <a:lnTo>
                    <a:pt x="0" y="1750"/>
                  </a:lnTo>
                  <a:lnTo>
                    <a:pt x="3" y="1644"/>
                  </a:lnTo>
                  <a:lnTo>
                    <a:pt x="13" y="1539"/>
                  </a:lnTo>
                  <a:lnTo>
                    <a:pt x="29" y="1436"/>
                  </a:lnTo>
                  <a:lnTo>
                    <a:pt x="50" y="1335"/>
                  </a:lnTo>
                  <a:lnTo>
                    <a:pt x="78" y="1237"/>
                  </a:lnTo>
                  <a:lnTo>
                    <a:pt x="110" y="1140"/>
                  </a:lnTo>
                  <a:lnTo>
                    <a:pt x="148" y="1047"/>
                  </a:lnTo>
                  <a:lnTo>
                    <a:pt x="191" y="956"/>
                  </a:lnTo>
                  <a:lnTo>
                    <a:pt x="240" y="868"/>
                  </a:lnTo>
                  <a:lnTo>
                    <a:pt x="294" y="783"/>
                  </a:lnTo>
                  <a:lnTo>
                    <a:pt x="351" y="701"/>
                  </a:lnTo>
                  <a:lnTo>
                    <a:pt x="414" y="624"/>
                  </a:lnTo>
                  <a:lnTo>
                    <a:pt x="480" y="548"/>
                  </a:lnTo>
                  <a:lnTo>
                    <a:pt x="550" y="478"/>
                  </a:lnTo>
                  <a:lnTo>
                    <a:pt x="625" y="413"/>
                  </a:lnTo>
                  <a:lnTo>
                    <a:pt x="703" y="350"/>
                  </a:lnTo>
                  <a:lnTo>
                    <a:pt x="785" y="293"/>
                  </a:lnTo>
                  <a:lnTo>
                    <a:pt x="870" y="240"/>
                  </a:lnTo>
                  <a:lnTo>
                    <a:pt x="958" y="191"/>
                  </a:lnTo>
                  <a:lnTo>
                    <a:pt x="1050" y="147"/>
                  </a:lnTo>
                  <a:lnTo>
                    <a:pt x="1143" y="109"/>
                  </a:lnTo>
                  <a:lnTo>
                    <a:pt x="1240" y="77"/>
                  </a:lnTo>
                  <a:lnTo>
                    <a:pt x="1339" y="50"/>
                  </a:lnTo>
                  <a:lnTo>
                    <a:pt x="1440" y="29"/>
                  </a:lnTo>
                  <a:lnTo>
                    <a:pt x="1543" y="13"/>
                  </a:lnTo>
                  <a:lnTo>
                    <a:pt x="1649" y="3"/>
                  </a:lnTo>
                  <a:lnTo>
                    <a:pt x="1755"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4" name="Freeform 173"/>
            <p:cNvSpPr/>
            <p:nvPr/>
          </p:nvSpPr>
          <p:spPr bwMode="auto">
            <a:xfrm>
              <a:off x="3619500" y="3582988"/>
              <a:ext cx="357187" cy="333375"/>
            </a:xfrm>
            <a:custGeom>
              <a:avLst/>
              <a:gdLst>
                <a:gd name="T0" fmla="*/ 1687 w 2240"/>
                <a:gd name="T1" fmla="*/ 13 h 2093"/>
                <a:gd name="T2" fmla="*/ 1875 w 2240"/>
                <a:gd name="T3" fmla="*/ 152 h 2093"/>
                <a:gd name="T4" fmla="*/ 2029 w 2240"/>
                <a:gd name="T5" fmla="*/ 325 h 2093"/>
                <a:gd name="T6" fmla="*/ 2143 w 2240"/>
                <a:gd name="T7" fmla="*/ 524 h 2093"/>
                <a:gd name="T8" fmla="*/ 2216 w 2240"/>
                <a:gd name="T9" fmla="*/ 744 h 2093"/>
                <a:gd name="T10" fmla="*/ 2240 w 2240"/>
                <a:gd name="T11" fmla="*/ 976 h 2093"/>
                <a:gd name="T12" fmla="*/ 2210 w 2240"/>
                <a:gd name="T13" fmla="*/ 1232 h 2093"/>
                <a:gd name="T14" fmla="*/ 2126 w 2240"/>
                <a:gd name="T15" fmla="*/ 1467 h 2093"/>
                <a:gd name="T16" fmla="*/ 1993 w 2240"/>
                <a:gd name="T17" fmla="*/ 1674 h 2093"/>
                <a:gd name="T18" fmla="*/ 1820 w 2240"/>
                <a:gd name="T19" fmla="*/ 1847 h 2093"/>
                <a:gd name="T20" fmla="*/ 1612 w 2240"/>
                <a:gd name="T21" fmla="*/ 1979 h 2093"/>
                <a:gd name="T22" fmla="*/ 1376 w 2240"/>
                <a:gd name="T23" fmla="*/ 2063 h 2093"/>
                <a:gd name="T24" fmla="*/ 1120 w 2240"/>
                <a:gd name="T25" fmla="*/ 2093 h 2093"/>
                <a:gd name="T26" fmla="*/ 864 w 2240"/>
                <a:gd name="T27" fmla="*/ 2063 h 2093"/>
                <a:gd name="T28" fmla="*/ 628 w 2240"/>
                <a:gd name="T29" fmla="*/ 1979 h 2093"/>
                <a:gd name="T30" fmla="*/ 420 w 2240"/>
                <a:gd name="T31" fmla="*/ 1847 h 2093"/>
                <a:gd name="T32" fmla="*/ 247 w 2240"/>
                <a:gd name="T33" fmla="*/ 1674 h 2093"/>
                <a:gd name="T34" fmla="*/ 114 w 2240"/>
                <a:gd name="T35" fmla="*/ 1467 h 2093"/>
                <a:gd name="T36" fmla="*/ 30 w 2240"/>
                <a:gd name="T37" fmla="*/ 1232 h 2093"/>
                <a:gd name="T38" fmla="*/ 0 w 2240"/>
                <a:gd name="T39" fmla="*/ 976 h 2093"/>
                <a:gd name="T40" fmla="*/ 24 w 2240"/>
                <a:gd name="T41" fmla="*/ 744 h 2093"/>
                <a:gd name="T42" fmla="*/ 97 w 2240"/>
                <a:gd name="T43" fmla="*/ 524 h 2093"/>
                <a:gd name="T44" fmla="*/ 211 w 2240"/>
                <a:gd name="T45" fmla="*/ 325 h 2093"/>
                <a:gd name="T46" fmla="*/ 365 w 2240"/>
                <a:gd name="T47" fmla="*/ 152 h 2093"/>
                <a:gd name="T48" fmla="*/ 553 w 2240"/>
                <a:gd name="T49" fmla="*/ 13 h 2093"/>
                <a:gd name="T50" fmla="*/ 613 w 2240"/>
                <a:gd name="T51" fmla="*/ 1 h 2093"/>
                <a:gd name="T52" fmla="*/ 665 w 2240"/>
                <a:gd name="T53" fmla="*/ 28 h 2093"/>
                <a:gd name="T54" fmla="*/ 690 w 2240"/>
                <a:gd name="T55" fmla="*/ 84 h 2093"/>
                <a:gd name="T56" fmla="*/ 675 w 2240"/>
                <a:gd name="T57" fmla="*/ 141 h 2093"/>
                <a:gd name="T58" fmla="*/ 586 w 2240"/>
                <a:gd name="T59" fmla="*/ 208 h 2093"/>
                <a:gd name="T60" fmla="*/ 429 w 2240"/>
                <a:gd name="T61" fmla="*/ 345 h 2093"/>
                <a:gd name="T62" fmla="*/ 307 w 2240"/>
                <a:gd name="T63" fmla="*/ 511 h 2093"/>
                <a:gd name="T64" fmla="*/ 224 w 2240"/>
                <a:gd name="T65" fmla="*/ 701 h 2093"/>
                <a:gd name="T66" fmla="*/ 185 w 2240"/>
                <a:gd name="T67" fmla="*/ 906 h 2093"/>
                <a:gd name="T68" fmla="*/ 195 w 2240"/>
                <a:gd name="T69" fmla="*/ 1128 h 2093"/>
                <a:gd name="T70" fmla="*/ 256 w 2240"/>
                <a:gd name="T71" fmla="*/ 1340 h 2093"/>
                <a:gd name="T72" fmla="*/ 364 w 2240"/>
                <a:gd name="T73" fmla="*/ 1528 h 2093"/>
                <a:gd name="T74" fmla="*/ 511 w 2240"/>
                <a:gd name="T75" fmla="*/ 1686 h 2093"/>
                <a:gd name="T76" fmla="*/ 689 w 2240"/>
                <a:gd name="T77" fmla="*/ 1806 h 2093"/>
                <a:gd name="T78" fmla="*/ 895 w 2240"/>
                <a:gd name="T79" fmla="*/ 1884 h 2093"/>
                <a:gd name="T80" fmla="*/ 1119 w 2240"/>
                <a:gd name="T81" fmla="*/ 1910 h 2093"/>
                <a:gd name="T82" fmla="*/ 1345 w 2240"/>
                <a:gd name="T83" fmla="*/ 1884 h 2093"/>
                <a:gd name="T84" fmla="*/ 1551 w 2240"/>
                <a:gd name="T85" fmla="*/ 1806 h 2093"/>
                <a:gd name="T86" fmla="*/ 1729 w 2240"/>
                <a:gd name="T87" fmla="*/ 1686 h 2093"/>
                <a:gd name="T88" fmla="*/ 1876 w 2240"/>
                <a:gd name="T89" fmla="*/ 1528 h 2093"/>
                <a:gd name="T90" fmla="*/ 1984 w 2240"/>
                <a:gd name="T91" fmla="*/ 1340 h 2093"/>
                <a:gd name="T92" fmla="*/ 2045 w 2240"/>
                <a:gd name="T93" fmla="*/ 1128 h 2093"/>
                <a:gd name="T94" fmla="*/ 2055 w 2240"/>
                <a:gd name="T95" fmla="*/ 906 h 2093"/>
                <a:gd name="T96" fmla="*/ 2016 w 2240"/>
                <a:gd name="T97" fmla="*/ 701 h 2093"/>
                <a:gd name="T98" fmla="*/ 1933 w 2240"/>
                <a:gd name="T99" fmla="*/ 511 h 2093"/>
                <a:gd name="T100" fmla="*/ 1811 w 2240"/>
                <a:gd name="T101" fmla="*/ 345 h 2093"/>
                <a:gd name="T102" fmla="*/ 1654 w 2240"/>
                <a:gd name="T103" fmla="*/ 208 h 2093"/>
                <a:gd name="T104" fmla="*/ 1565 w 2240"/>
                <a:gd name="T105" fmla="*/ 141 h 2093"/>
                <a:gd name="T106" fmla="*/ 1550 w 2240"/>
                <a:gd name="T107" fmla="*/ 84 h 2093"/>
                <a:gd name="T108" fmla="*/ 1575 w 2240"/>
                <a:gd name="T109" fmla="*/ 28 h 2093"/>
                <a:gd name="T110" fmla="*/ 1627 w 2240"/>
                <a:gd name="T111" fmla="*/ 1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40" h="2093">
                  <a:moveTo>
                    <a:pt x="1648" y="0"/>
                  </a:moveTo>
                  <a:lnTo>
                    <a:pt x="1668" y="4"/>
                  </a:lnTo>
                  <a:lnTo>
                    <a:pt x="1687" y="13"/>
                  </a:lnTo>
                  <a:lnTo>
                    <a:pt x="1754" y="55"/>
                  </a:lnTo>
                  <a:lnTo>
                    <a:pt x="1817" y="101"/>
                  </a:lnTo>
                  <a:lnTo>
                    <a:pt x="1875" y="152"/>
                  </a:lnTo>
                  <a:lnTo>
                    <a:pt x="1930" y="206"/>
                  </a:lnTo>
                  <a:lnTo>
                    <a:pt x="1982" y="263"/>
                  </a:lnTo>
                  <a:lnTo>
                    <a:pt x="2029" y="325"/>
                  </a:lnTo>
                  <a:lnTo>
                    <a:pt x="2072" y="388"/>
                  </a:lnTo>
                  <a:lnTo>
                    <a:pt x="2110" y="455"/>
                  </a:lnTo>
                  <a:lnTo>
                    <a:pt x="2143" y="524"/>
                  </a:lnTo>
                  <a:lnTo>
                    <a:pt x="2173" y="595"/>
                  </a:lnTo>
                  <a:lnTo>
                    <a:pt x="2196" y="668"/>
                  </a:lnTo>
                  <a:lnTo>
                    <a:pt x="2216" y="744"/>
                  </a:lnTo>
                  <a:lnTo>
                    <a:pt x="2229" y="820"/>
                  </a:lnTo>
                  <a:lnTo>
                    <a:pt x="2237" y="898"/>
                  </a:lnTo>
                  <a:lnTo>
                    <a:pt x="2240" y="976"/>
                  </a:lnTo>
                  <a:lnTo>
                    <a:pt x="2237" y="1063"/>
                  </a:lnTo>
                  <a:lnTo>
                    <a:pt x="2227" y="1149"/>
                  </a:lnTo>
                  <a:lnTo>
                    <a:pt x="2210" y="1232"/>
                  </a:lnTo>
                  <a:lnTo>
                    <a:pt x="2188" y="1313"/>
                  </a:lnTo>
                  <a:lnTo>
                    <a:pt x="2160" y="1391"/>
                  </a:lnTo>
                  <a:lnTo>
                    <a:pt x="2126" y="1467"/>
                  </a:lnTo>
                  <a:lnTo>
                    <a:pt x="2087" y="1539"/>
                  </a:lnTo>
                  <a:lnTo>
                    <a:pt x="2043" y="1608"/>
                  </a:lnTo>
                  <a:lnTo>
                    <a:pt x="1993" y="1674"/>
                  </a:lnTo>
                  <a:lnTo>
                    <a:pt x="1940" y="1736"/>
                  </a:lnTo>
                  <a:lnTo>
                    <a:pt x="1883" y="1794"/>
                  </a:lnTo>
                  <a:lnTo>
                    <a:pt x="1820" y="1847"/>
                  </a:lnTo>
                  <a:lnTo>
                    <a:pt x="1754" y="1897"/>
                  </a:lnTo>
                  <a:lnTo>
                    <a:pt x="1685" y="1940"/>
                  </a:lnTo>
                  <a:lnTo>
                    <a:pt x="1612" y="1979"/>
                  </a:lnTo>
                  <a:lnTo>
                    <a:pt x="1536" y="2013"/>
                  </a:lnTo>
                  <a:lnTo>
                    <a:pt x="1458" y="2041"/>
                  </a:lnTo>
                  <a:lnTo>
                    <a:pt x="1376" y="2063"/>
                  </a:lnTo>
                  <a:lnTo>
                    <a:pt x="1293" y="2080"/>
                  </a:lnTo>
                  <a:lnTo>
                    <a:pt x="1207" y="2090"/>
                  </a:lnTo>
                  <a:lnTo>
                    <a:pt x="1120" y="2093"/>
                  </a:lnTo>
                  <a:lnTo>
                    <a:pt x="1033" y="2090"/>
                  </a:lnTo>
                  <a:lnTo>
                    <a:pt x="947" y="2080"/>
                  </a:lnTo>
                  <a:lnTo>
                    <a:pt x="864" y="2063"/>
                  </a:lnTo>
                  <a:lnTo>
                    <a:pt x="782" y="2041"/>
                  </a:lnTo>
                  <a:lnTo>
                    <a:pt x="704" y="2013"/>
                  </a:lnTo>
                  <a:lnTo>
                    <a:pt x="628" y="1979"/>
                  </a:lnTo>
                  <a:lnTo>
                    <a:pt x="555" y="1940"/>
                  </a:lnTo>
                  <a:lnTo>
                    <a:pt x="486" y="1897"/>
                  </a:lnTo>
                  <a:lnTo>
                    <a:pt x="420" y="1847"/>
                  </a:lnTo>
                  <a:lnTo>
                    <a:pt x="357" y="1794"/>
                  </a:lnTo>
                  <a:lnTo>
                    <a:pt x="300" y="1736"/>
                  </a:lnTo>
                  <a:lnTo>
                    <a:pt x="247" y="1674"/>
                  </a:lnTo>
                  <a:lnTo>
                    <a:pt x="197" y="1608"/>
                  </a:lnTo>
                  <a:lnTo>
                    <a:pt x="153" y="1539"/>
                  </a:lnTo>
                  <a:lnTo>
                    <a:pt x="114" y="1467"/>
                  </a:lnTo>
                  <a:lnTo>
                    <a:pt x="80" y="1391"/>
                  </a:lnTo>
                  <a:lnTo>
                    <a:pt x="52" y="1313"/>
                  </a:lnTo>
                  <a:lnTo>
                    <a:pt x="30" y="1232"/>
                  </a:lnTo>
                  <a:lnTo>
                    <a:pt x="13" y="1149"/>
                  </a:lnTo>
                  <a:lnTo>
                    <a:pt x="3" y="1063"/>
                  </a:lnTo>
                  <a:lnTo>
                    <a:pt x="0" y="976"/>
                  </a:lnTo>
                  <a:lnTo>
                    <a:pt x="3" y="898"/>
                  </a:lnTo>
                  <a:lnTo>
                    <a:pt x="11" y="820"/>
                  </a:lnTo>
                  <a:lnTo>
                    <a:pt x="24" y="744"/>
                  </a:lnTo>
                  <a:lnTo>
                    <a:pt x="44" y="668"/>
                  </a:lnTo>
                  <a:lnTo>
                    <a:pt x="67" y="595"/>
                  </a:lnTo>
                  <a:lnTo>
                    <a:pt x="97" y="524"/>
                  </a:lnTo>
                  <a:lnTo>
                    <a:pt x="130" y="455"/>
                  </a:lnTo>
                  <a:lnTo>
                    <a:pt x="168" y="388"/>
                  </a:lnTo>
                  <a:lnTo>
                    <a:pt x="211" y="325"/>
                  </a:lnTo>
                  <a:lnTo>
                    <a:pt x="258" y="263"/>
                  </a:lnTo>
                  <a:lnTo>
                    <a:pt x="310" y="206"/>
                  </a:lnTo>
                  <a:lnTo>
                    <a:pt x="365" y="152"/>
                  </a:lnTo>
                  <a:lnTo>
                    <a:pt x="423" y="101"/>
                  </a:lnTo>
                  <a:lnTo>
                    <a:pt x="486" y="55"/>
                  </a:lnTo>
                  <a:lnTo>
                    <a:pt x="553" y="13"/>
                  </a:lnTo>
                  <a:lnTo>
                    <a:pt x="572" y="4"/>
                  </a:lnTo>
                  <a:lnTo>
                    <a:pt x="592" y="0"/>
                  </a:lnTo>
                  <a:lnTo>
                    <a:pt x="613" y="1"/>
                  </a:lnTo>
                  <a:lnTo>
                    <a:pt x="632" y="7"/>
                  </a:lnTo>
                  <a:lnTo>
                    <a:pt x="650" y="15"/>
                  </a:lnTo>
                  <a:lnTo>
                    <a:pt x="665" y="28"/>
                  </a:lnTo>
                  <a:lnTo>
                    <a:pt x="678" y="45"/>
                  </a:lnTo>
                  <a:lnTo>
                    <a:pt x="686" y="64"/>
                  </a:lnTo>
                  <a:lnTo>
                    <a:pt x="690" y="84"/>
                  </a:lnTo>
                  <a:lnTo>
                    <a:pt x="689" y="104"/>
                  </a:lnTo>
                  <a:lnTo>
                    <a:pt x="685" y="123"/>
                  </a:lnTo>
                  <a:lnTo>
                    <a:pt x="675" y="141"/>
                  </a:lnTo>
                  <a:lnTo>
                    <a:pt x="663" y="157"/>
                  </a:lnTo>
                  <a:lnTo>
                    <a:pt x="646" y="170"/>
                  </a:lnTo>
                  <a:lnTo>
                    <a:pt x="586" y="208"/>
                  </a:lnTo>
                  <a:lnTo>
                    <a:pt x="530" y="249"/>
                  </a:lnTo>
                  <a:lnTo>
                    <a:pt x="478" y="296"/>
                  </a:lnTo>
                  <a:lnTo>
                    <a:pt x="429" y="345"/>
                  </a:lnTo>
                  <a:lnTo>
                    <a:pt x="384" y="398"/>
                  </a:lnTo>
                  <a:lnTo>
                    <a:pt x="344" y="453"/>
                  </a:lnTo>
                  <a:lnTo>
                    <a:pt x="307" y="511"/>
                  </a:lnTo>
                  <a:lnTo>
                    <a:pt x="274" y="573"/>
                  </a:lnTo>
                  <a:lnTo>
                    <a:pt x="248" y="637"/>
                  </a:lnTo>
                  <a:lnTo>
                    <a:pt x="224" y="701"/>
                  </a:lnTo>
                  <a:lnTo>
                    <a:pt x="206" y="768"/>
                  </a:lnTo>
                  <a:lnTo>
                    <a:pt x="194" y="836"/>
                  </a:lnTo>
                  <a:lnTo>
                    <a:pt x="185" y="906"/>
                  </a:lnTo>
                  <a:lnTo>
                    <a:pt x="183" y="976"/>
                  </a:lnTo>
                  <a:lnTo>
                    <a:pt x="186" y="1052"/>
                  </a:lnTo>
                  <a:lnTo>
                    <a:pt x="195" y="1128"/>
                  </a:lnTo>
                  <a:lnTo>
                    <a:pt x="210" y="1201"/>
                  </a:lnTo>
                  <a:lnTo>
                    <a:pt x="231" y="1271"/>
                  </a:lnTo>
                  <a:lnTo>
                    <a:pt x="256" y="1340"/>
                  </a:lnTo>
                  <a:lnTo>
                    <a:pt x="287" y="1406"/>
                  </a:lnTo>
                  <a:lnTo>
                    <a:pt x="323" y="1468"/>
                  </a:lnTo>
                  <a:lnTo>
                    <a:pt x="364" y="1528"/>
                  </a:lnTo>
                  <a:lnTo>
                    <a:pt x="408" y="1584"/>
                  </a:lnTo>
                  <a:lnTo>
                    <a:pt x="457" y="1637"/>
                  </a:lnTo>
                  <a:lnTo>
                    <a:pt x="511" y="1686"/>
                  </a:lnTo>
                  <a:lnTo>
                    <a:pt x="567" y="1730"/>
                  </a:lnTo>
                  <a:lnTo>
                    <a:pt x="626" y="1770"/>
                  </a:lnTo>
                  <a:lnTo>
                    <a:pt x="689" y="1806"/>
                  </a:lnTo>
                  <a:lnTo>
                    <a:pt x="755" y="1837"/>
                  </a:lnTo>
                  <a:lnTo>
                    <a:pt x="824" y="1863"/>
                  </a:lnTo>
                  <a:lnTo>
                    <a:pt x="895" y="1884"/>
                  </a:lnTo>
                  <a:lnTo>
                    <a:pt x="968" y="1899"/>
                  </a:lnTo>
                  <a:lnTo>
                    <a:pt x="1043" y="1907"/>
                  </a:lnTo>
                  <a:lnTo>
                    <a:pt x="1119" y="1910"/>
                  </a:lnTo>
                  <a:lnTo>
                    <a:pt x="1197" y="1907"/>
                  </a:lnTo>
                  <a:lnTo>
                    <a:pt x="1272" y="1899"/>
                  </a:lnTo>
                  <a:lnTo>
                    <a:pt x="1345" y="1884"/>
                  </a:lnTo>
                  <a:lnTo>
                    <a:pt x="1416" y="1863"/>
                  </a:lnTo>
                  <a:lnTo>
                    <a:pt x="1485" y="1837"/>
                  </a:lnTo>
                  <a:lnTo>
                    <a:pt x="1551" y="1806"/>
                  </a:lnTo>
                  <a:lnTo>
                    <a:pt x="1614" y="1770"/>
                  </a:lnTo>
                  <a:lnTo>
                    <a:pt x="1673" y="1730"/>
                  </a:lnTo>
                  <a:lnTo>
                    <a:pt x="1729" y="1686"/>
                  </a:lnTo>
                  <a:lnTo>
                    <a:pt x="1783" y="1637"/>
                  </a:lnTo>
                  <a:lnTo>
                    <a:pt x="1832" y="1584"/>
                  </a:lnTo>
                  <a:lnTo>
                    <a:pt x="1876" y="1528"/>
                  </a:lnTo>
                  <a:lnTo>
                    <a:pt x="1917" y="1468"/>
                  </a:lnTo>
                  <a:lnTo>
                    <a:pt x="1953" y="1406"/>
                  </a:lnTo>
                  <a:lnTo>
                    <a:pt x="1984" y="1340"/>
                  </a:lnTo>
                  <a:lnTo>
                    <a:pt x="2009" y="1271"/>
                  </a:lnTo>
                  <a:lnTo>
                    <a:pt x="2030" y="1201"/>
                  </a:lnTo>
                  <a:lnTo>
                    <a:pt x="2045" y="1128"/>
                  </a:lnTo>
                  <a:lnTo>
                    <a:pt x="2054" y="1052"/>
                  </a:lnTo>
                  <a:lnTo>
                    <a:pt x="2057" y="976"/>
                  </a:lnTo>
                  <a:lnTo>
                    <a:pt x="2055" y="906"/>
                  </a:lnTo>
                  <a:lnTo>
                    <a:pt x="2046" y="836"/>
                  </a:lnTo>
                  <a:lnTo>
                    <a:pt x="2034" y="768"/>
                  </a:lnTo>
                  <a:lnTo>
                    <a:pt x="2016" y="701"/>
                  </a:lnTo>
                  <a:lnTo>
                    <a:pt x="1992" y="637"/>
                  </a:lnTo>
                  <a:lnTo>
                    <a:pt x="1965" y="573"/>
                  </a:lnTo>
                  <a:lnTo>
                    <a:pt x="1933" y="511"/>
                  </a:lnTo>
                  <a:lnTo>
                    <a:pt x="1896" y="453"/>
                  </a:lnTo>
                  <a:lnTo>
                    <a:pt x="1856" y="398"/>
                  </a:lnTo>
                  <a:lnTo>
                    <a:pt x="1811" y="345"/>
                  </a:lnTo>
                  <a:lnTo>
                    <a:pt x="1762" y="296"/>
                  </a:lnTo>
                  <a:lnTo>
                    <a:pt x="1710" y="249"/>
                  </a:lnTo>
                  <a:lnTo>
                    <a:pt x="1654" y="208"/>
                  </a:lnTo>
                  <a:lnTo>
                    <a:pt x="1594" y="170"/>
                  </a:lnTo>
                  <a:lnTo>
                    <a:pt x="1577" y="157"/>
                  </a:lnTo>
                  <a:lnTo>
                    <a:pt x="1565" y="141"/>
                  </a:lnTo>
                  <a:lnTo>
                    <a:pt x="1555" y="123"/>
                  </a:lnTo>
                  <a:lnTo>
                    <a:pt x="1551" y="104"/>
                  </a:lnTo>
                  <a:lnTo>
                    <a:pt x="1550" y="84"/>
                  </a:lnTo>
                  <a:lnTo>
                    <a:pt x="1554" y="64"/>
                  </a:lnTo>
                  <a:lnTo>
                    <a:pt x="1562" y="45"/>
                  </a:lnTo>
                  <a:lnTo>
                    <a:pt x="1575" y="28"/>
                  </a:lnTo>
                  <a:lnTo>
                    <a:pt x="1590" y="15"/>
                  </a:lnTo>
                  <a:lnTo>
                    <a:pt x="1608" y="7"/>
                  </a:lnTo>
                  <a:lnTo>
                    <a:pt x="1627" y="1"/>
                  </a:lnTo>
                  <a:lnTo>
                    <a:pt x="1648"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5" name="Freeform 174"/>
            <p:cNvSpPr/>
            <p:nvPr/>
          </p:nvSpPr>
          <p:spPr bwMode="auto">
            <a:xfrm>
              <a:off x="3783013" y="3541713"/>
              <a:ext cx="30162" cy="211138"/>
            </a:xfrm>
            <a:custGeom>
              <a:avLst/>
              <a:gdLst>
                <a:gd name="T0" fmla="*/ 91 w 182"/>
                <a:gd name="T1" fmla="*/ 0 h 1330"/>
                <a:gd name="T2" fmla="*/ 115 w 182"/>
                <a:gd name="T3" fmla="*/ 3 h 1330"/>
                <a:gd name="T4" fmla="*/ 137 w 182"/>
                <a:gd name="T5" fmla="*/ 13 h 1330"/>
                <a:gd name="T6" fmla="*/ 156 w 182"/>
                <a:gd name="T7" fmla="*/ 27 h 1330"/>
                <a:gd name="T8" fmla="*/ 170 w 182"/>
                <a:gd name="T9" fmla="*/ 46 h 1330"/>
                <a:gd name="T10" fmla="*/ 179 w 182"/>
                <a:gd name="T11" fmla="*/ 67 h 1330"/>
                <a:gd name="T12" fmla="*/ 182 w 182"/>
                <a:gd name="T13" fmla="*/ 91 h 1330"/>
                <a:gd name="T14" fmla="*/ 182 w 182"/>
                <a:gd name="T15" fmla="*/ 1239 h 1330"/>
                <a:gd name="T16" fmla="*/ 179 w 182"/>
                <a:gd name="T17" fmla="*/ 1263 h 1330"/>
                <a:gd name="T18" fmla="*/ 170 w 182"/>
                <a:gd name="T19" fmla="*/ 1285 h 1330"/>
                <a:gd name="T20" fmla="*/ 156 w 182"/>
                <a:gd name="T21" fmla="*/ 1304 h 1330"/>
                <a:gd name="T22" fmla="*/ 137 w 182"/>
                <a:gd name="T23" fmla="*/ 1317 h 1330"/>
                <a:gd name="T24" fmla="*/ 115 w 182"/>
                <a:gd name="T25" fmla="*/ 1327 h 1330"/>
                <a:gd name="T26" fmla="*/ 91 w 182"/>
                <a:gd name="T27" fmla="*/ 1330 h 1330"/>
                <a:gd name="T28" fmla="*/ 67 w 182"/>
                <a:gd name="T29" fmla="*/ 1327 h 1330"/>
                <a:gd name="T30" fmla="*/ 45 w 182"/>
                <a:gd name="T31" fmla="*/ 1317 h 1330"/>
                <a:gd name="T32" fmla="*/ 26 w 182"/>
                <a:gd name="T33" fmla="*/ 1304 h 1330"/>
                <a:gd name="T34" fmla="*/ 12 w 182"/>
                <a:gd name="T35" fmla="*/ 1285 h 1330"/>
                <a:gd name="T36" fmla="*/ 3 w 182"/>
                <a:gd name="T37" fmla="*/ 1263 h 1330"/>
                <a:gd name="T38" fmla="*/ 0 w 182"/>
                <a:gd name="T39" fmla="*/ 1239 h 1330"/>
                <a:gd name="T40" fmla="*/ 0 w 182"/>
                <a:gd name="T41" fmla="*/ 91 h 1330"/>
                <a:gd name="T42" fmla="*/ 3 w 182"/>
                <a:gd name="T43" fmla="*/ 67 h 1330"/>
                <a:gd name="T44" fmla="*/ 12 w 182"/>
                <a:gd name="T45" fmla="*/ 46 h 1330"/>
                <a:gd name="T46" fmla="*/ 26 w 182"/>
                <a:gd name="T47" fmla="*/ 27 h 1330"/>
                <a:gd name="T48" fmla="*/ 45 w 182"/>
                <a:gd name="T49" fmla="*/ 13 h 1330"/>
                <a:gd name="T50" fmla="*/ 67 w 182"/>
                <a:gd name="T51" fmla="*/ 3 h 1330"/>
                <a:gd name="T52" fmla="*/ 91 w 182"/>
                <a:gd name="T53" fmla="*/ 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2" h="1330">
                  <a:moveTo>
                    <a:pt x="91" y="0"/>
                  </a:moveTo>
                  <a:lnTo>
                    <a:pt x="115" y="3"/>
                  </a:lnTo>
                  <a:lnTo>
                    <a:pt x="137" y="13"/>
                  </a:lnTo>
                  <a:lnTo>
                    <a:pt x="156" y="27"/>
                  </a:lnTo>
                  <a:lnTo>
                    <a:pt x="170" y="46"/>
                  </a:lnTo>
                  <a:lnTo>
                    <a:pt x="179" y="67"/>
                  </a:lnTo>
                  <a:lnTo>
                    <a:pt x="182" y="91"/>
                  </a:lnTo>
                  <a:lnTo>
                    <a:pt x="182" y="1239"/>
                  </a:lnTo>
                  <a:lnTo>
                    <a:pt x="179" y="1263"/>
                  </a:lnTo>
                  <a:lnTo>
                    <a:pt x="170" y="1285"/>
                  </a:lnTo>
                  <a:lnTo>
                    <a:pt x="156" y="1304"/>
                  </a:lnTo>
                  <a:lnTo>
                    <a:pt x="137" y="1317"/>
                  </a:lnTo>
                  <a:lnTo>
                    <a:pt x="115" y="1327"/>
                  </a:lnTo>
                  <a:lnTo>
                    <a:pt x="91" y="1330"/>
                  </a:lnTo>
                  <a:lnTo>
                    <a:pt x="67" y="1327"/>
                  </a:lnTo>
                  <a:lnTo>
                    <a:pt x="45" y="1317"/>
                  </a:lnTo>
                  <a:lnTo>
                    <a:pt x="26" y="1304"/>
                  </a:lnTo>
                  <a:lnTo>
                    <a:pt x="12" y="1285"/>
                  </a:lnTo>
                  <a:lnTo>
                    <a:pt x="3" y="1263"/>
                  </a:lnTo>
                  <a:lnTo>
                    <a:pt x="0" y="1239"/>
                  </a:lnTo>
                  <a:lnTo>
                    <a:pt x="0" y="91"/>
                  </a:lnTo>
                  <a:lnTo>
                    <a:pt x="3" y="67"/>
                  </a:lnTo>
                  <a:lnTo>
                    <a:pt x="12" y="46"/>
                  </a:lnTo>
                  <a:lnTo>
                    <a:pt x="26" y="27"/>
                  </a:lnTo>
                  <a:lnTo>
                    <a:pt x="45" y="13"/>
                  </a:lnTo>
                  <a:lnTo>
                    <a:pt x="67" y="3"/>
                  </a:lnTo>
                  <a:lnTo>
                    <a:pt x="91" y="0"/>
                  </a:lnTo>
                  <a:close/>
                </a:path>
              </a:pathLst>
            </a:custGeom>
            <a:grpFill/>
            <a:ln w="0">
              <a:noFill/>
              <a:prstDash val="solid"/>
              <a:round/>
            </a:ln>
          </p:spPr>
          <p:txBody>
            <a:bodyPr vert="horz" wrap="square" lIns="91440" tIns="45720" rIns="91440" bIns="45720" numCol="1" anchor="t" anchorCtr="0" compatLnSpc="1"/>
            <a:lstStyle/>
            <a:p>
              <a:endParaRPr lang="en-US">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6" name="Inhaltsplatzhalter 4"/>
          <p:cNvSpPr txBox="1"/>
          <p:nvPr/>
        </p:nvSpPr>
        <p:spPr>
          <a:xfrm>
            <a:off x="634327" y="436029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7" name="Inhaltsplatzhalter 4"/>
          <p:cNvSpPr txBox="1"/>
          <p:nvPr/>
        </p:nvSpPr>
        <p:spPr>
          <a:xfrm>
            <a:off x="2380811" y="258128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8" name="Inhaltsplatzhalter 4"/>
          <p:cNvSpPr txBox="1"/>
          <p:nvPr/>
        </p:nvSpPr>
        <p:spPr>
          <a:xfrm>
            <a:off x="4207006" y="436029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9" name="Inhaltsplatzhalter 4"/>
          <p:cNvSpPr txBox="1"/>
          <p:nvPr/>
        </p:nvSpPr>
        <p:spPr>
          <a:xfrm>
            <a:off x="5962563" y="258128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0" name="Inhaltsplatzhalter 4"/>
          <p:cNvSpPr txBox="1"/>
          <p:nvPr/>
        </p:nvSpPr>
        <p:spPr>
          <a:xfrm>
            <a:off x="7814207" y="436029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1" name="Inhaltsplatzhalter 4"/>
          <p:cNvSpPr txBox="1"/>
          <p:nvPr/>
        </p:nvSpPr>
        <p:spPr>
          <a:xfrm>
            <a:off x="9544315" y="2581285"/>
            <a:ext cx="1634164" cy="123110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br>
              <a:rPr lang="en-US" sz="14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b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点击添加标题点击添加标题点击添加标题点击添加标题点击添加点击添加标题点击添加标题点击添加标题点击添加标题点击添加标题</a:t>
            </a:r>
            <a:r>
              <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 </a:t>
            </a:r>
            <a:r>
              <a:rPr lang="zh-CN" alt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2" name="Inhaltsplatzhalter 4"/>
          <p:cNvSpPr txBox="1"/>
          <p:nvPr/>
        </p:nvSpPr>
        <p:spPr>
          <a:xfrm>
            <a:off x="1565847" y="3594773"/>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2017</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Inhaltsplatzhalter 4"/>
          <p:cNvSpPr txBox="1"/>
          <p:nvPr/>
        </p:nvSpPr>
        <p:spPr>
          <a:xfrm>
            <a:off x="5195566" y="3594773"/>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2019</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Inhaltsplatzhalter 4"/>
          <p:cNvSpPr txBox="1"/>
          <p:nvPr/>
        </p:nvSpPr>
        <p:spPr>
          <a:xfrm>
            <a:off x="8738547" y="3594773"/>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2021</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5" name="Inhaltsplatzhalter 4"/>
          <p:cNvSpPr txBox="1"/>
          <p:nvPr/>
        </p:nvSpPr>
        <p:spPr>
          <a:xfrm>
            <a:off x="3330467" y="4278312"/>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2018</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Inhaltsplatzhalter 4"/>
          <p:cNvSpPr txBox="1"/>
          <p:nvPr/>
        </p:nvSpPr>
        <p:spPr>
          <a:xfrm>
            <a:off x="10505851" y="4278312"/>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2022</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Inhaltsplatzhalter 4"/>
          <p:cNvSpPr txBox="1"/>
          <p:nvPr/>
        </p:nvSpPr>
        <p:spPr>
          <a:xfrm>
            <a:off x="6901182" y="4278312"/>
            <a:ext cx="672628" cy="24574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6AE7FF"/>
                </a:solidFill>
                <a:latin typeface="FZHei-B01S" panose="02010601030101010101" pitchFamily="2" charset="-122"/>
                <a:ea typeface="FZHei-B01S" panose="02010601030101010101" pitchFamily="2" charset="-122"/>
                <a:sym typeface="FZHei-B01S" panose="02010601030101010101" pitchFamily="2" charset="-122"/>
              </a:rPr>
              <a:t>2020</a:t>
            </a:r>
            <a:endParaRPr lang="en-US" sz="1200" dirty="0">
              <a:solidFill>
                <a:srgbClr val="6AE7FF"/>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64" name="组合 63"/>
          <p:cNvGrpSpPr/>
          <p:nvPr/>
        </p:nvGrpSpPr>
        <p:grpSpPr>
          <a:xfrm>
            <a:off x="0" y="212725"/>
            <a:ext cx="809625" cy="565150"/>
            <a:chOff x="0" y="212725"/>
            <a:chExt cx="809625" cy="565150"/>
          </a:xfrm>
        </p:grpSpPr>
        <p:sp>
          <p:nvSpPr>
            <p:cNvPr id="65" name="矩形 64"/>
            <p:cNvSpPr/>
            <p:nvPr/>
          </p:nvSpPr>
          <p:spPr>
            <a:xfrm>
              <a:off x="0" y="212725"/>
              <a:ext cx="152400" cy="56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nvGrpSpPr>
            <p:cNvPr id="66" name="组合 65"/>
            <p:cNvGrpSpPr/>
            <p:nvPr/>
          </p:nvGrpSpPr>
          <p:grpSpPr>
            <a:xfrm>
              <a:off x="245745" y="213360"/>
              <a:ext cx="563880" cy="563880"/>
              <a:chOff x="276225" y="213360"/>
              <a:chExt cx="563880" cy="563880"/>
            </a:xfrm>
            <a:solidFill>
              <a:schemeClr val="accent2"/>
            </a:solidFill>
          </p:grpSpPr>
          <p:sp>
            <p:nvSpPr>
              <p:cNvPr id="67" name="矩形 66"/>
              <p:cNvSpPr/>
              <p:nvPr/>
            </p:nvSpPr>
            <p:spPr>
              <a:xfrm>
                <a:off x="276225" y="213360"/>
                <a:ext cx="250031" cy="563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
            <p:nvSpPr>
              <p:cNvPr id="68" name="椭圆 67"/>
              <p:cNvSpPr/>
              <p:nvPr/>
            </p:nvSpPr>
            <p:spPr>
              <a:xfrm>
                <a:off x="276225" y="213360"/>
                <a:ext cx="563880" cy="563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grpSp>
      </p:grpSp>
      <p:sp>
        <p:nvSpPr>
          <p:cNvPr id="69" name="文本框 68"/>
          <p:cNvSpPr txBox="1">
            <a:spLocks noChangeArrowheads="1"/>
          </p:cNvSpPr>
          <p:nvPr/>
        </p:nvSpPr>
        <p:spPr bwMode="auto">
          <a:xfrm>
            <a:off x="932630" y="25136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rPr>
              <a:t>点击添加标题文字</a:t>
            </a:r>
            <a:endParaRPr kumimoji="0" lang="zh-CN" altLang="en-US" sz="2400" b="0" i="0" u="none" strike="noStrike" kern="1200" cap="none" spc="0" normalizeH="0" baseline="0" noProof="0" dirty="0">
              <a:ln>
                <a:noFill/>
              </a:ln>
              <a:solidFill>
                <a:srgbClr val="6AE7FF"/>
              </a:solidFill>
              <a:effectLst/>
              <a:uLnTx/>
              <a:uFillTx/>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randombar(horizontal)">
                                      <p:cBhvr>
                                        <p:cTn id="23" dur="500"/>
                                        <p:tgtEl>
                                          <p:spTgt spid="8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randombar(horizontal)">
                                      <p:cBhvr>
                                        <p:cTn id="27" dur="500"/>
                                        <p:tgtEl>
                                          <p:spTgt spid="76"/>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randombar(horizontal)">
                                      <p:cBhvr>
                                        <p:cTn id="47" dur="500"/>
                                        <p:tgtEl>
                                          <p:spTgt spid="8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randombar(horizontal)">
                                      <p:cBhvr>
                                        <p:cTn id="51" dur="500"/>
                                        <p:tgtEl>
                                          <p:spTgt spid="77"/>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horizontal)">
                                      <p:cBhvr>
                                        <p:cTn id="55" dur="500"/>
                                        <p:tgtEl>
                                          <p:spTgt spid="54"/>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500"/>
                                        <p:tgtEl>
                                          <p:spTgt spid="51"/>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randombar(horizontal)">
                                      <p:cBhvr>
                                        <p:cTn id="63" dur="500"/>
                                        <p:tgtEl>
                                          <p:spTgt spid="52"/>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randombar(horizontal)">
                                      <p:cBhvr>
                                        <p:cTn id="67" dur="500"/>
                                        <p:tgtEl>
                                          <p:spTgt spid="56"/>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randombar(horizontal)">
                                      <p:cBhvr>
                                        <p:cTn id="71" dur="500"/>
                                        <p:tgtEl>
                                          <p:spTgt spid="83"/>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randombar(horizontal)">
                                      <p:cBhvr>
                                        <p:cTn id="75" dur="500"/>
                                        <p:tgtEl>
                                          <p:spTgt spid="78"/>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randombar(horizontal)">
                                      <p:cBhvr>
                                        <p:cTn id="79" dur="500"/>
                                        <p:tgtEl>
                                          <p:spTgt spid="55"/>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randombar(horizontal)">
                                      <p:cBhvr>
                                        <p:cTn id="83" dur="500"/>
                                        <p:tgtEl>
                                          <p:spTgt spid="50"/>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randombar(horizontal)">
                                      <p:cBhvr>
                                        <p:cTn id="87" dur="500"/>
                                        <p:tgtEl>
                                          <p:spTgt spid="53"/>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randombar(horizontal)">
                                      <p:cBhvr>
                                        <p:cTn id="91" dur="500"/>
                                        <p:tgtEl>
                                          <p:spTgt spid="40"/>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randombar(horizontal)">
                                      <p:cBhvr>
                                        <p:cTn id="95" dur="500"/>
                                        <p:tgtEl>
                                          <p:spTgt spid="87"/>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randombar(horizontal)">
                                      <p:cBhvr>
                                        <p:cTn id="99" dur="500"/>
                                        <p:tgtEl>
                                          <p:spTgt spid="79"/>
                                        </p:tgtEl>
                                      </p:cBhvr>
                                    </p:animEffect>
                                  </p:childTnLst>
                                </p:cTn>
                              </p:par>
                            </p:childTnLst>
                          </p:cTn>
                        </p:par>
                        <p:par>
                          <p:cTn id="100" fill="hold">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randombar(horizontal)">
                                      <p:cBhvr>
                                        <p:cTn id="103" dur="500"/>
                                        <p:tgtEl>
                                          <p:spTgt spid="61"/>
                                        </p:tgtEl>
                                      </p:cBhvr>
                                    </p:animEffect>
                                  </p:childTnLst>
                                </p:cTn>
                              </p:par>
                            </p:childTnLst>
                          </p:cTn>
                        </p:par>
                        <p:par>
                          <p:cTn id="104" fill="hold">
                            <p:stCondLst>
                              <p:cond delay="12500"/>
                            </p:stCondLst>
                            <p:childTnLst>
                              <p:par>
                                <p:cTn id="105" presetID="14" presetClass="entr" presetSubtype="1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randombar(horizontal)">
                                      <p:cBhvr>
                                        <p:cTn id="107" dur="500"/>
                                        <p:tgtEl>
                                          <p:spTgt spid="58"/>
                                        </p:tgtEl>
                                      </p:cBhvr>
                                    </p:animEffect>
                                  </p:childTnLst>
                                </p:cTn>
                              </p:par>
                            </p:childTnLst>
                          </p:cTn>
                        </p:par>
                        <p:par>
                          <p:cTn id="108" fill="hold">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randombar(horizontal)">
                                      <p:cBhvr>
                                        <p:cTn id="111" dur="500"/>
                                        <p:tgtEl>
                                          <p:spTgt spid="59"/>
                                        </p:tgtEl>
                                      </p:cBhvr>
                                    </p:animEffect>
                                  </p:childTnLst>
                                </p:cTn>
                              </p:par>
                            </p:childTnLst>
                          </p:cTn>
                        </p:par>
                        <p:par>
                          <p:cTn id="112" fill="hold">
                            <p:stCondLst>
                              <p:cond delay="13500"/>
                            </p:stCondLst>
                            <p:childTnLst>
                              <p:par>
                                <p:cTn id="113" presetID="14" presetClass="entr" presetSubtype="1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randombar(horizontal)">
                                      <p:cBhvr>
                                        <p:cTn id="115" dur="500"/>
                                        <p:tgtEl>
                                          <p:spTgt spid="37"/>
                                        </p:tgtEl>
                                      </p:cBhvr>
                                    </p:animEffect>
                                  </p:childTnLst>
                                </p:cTn>
                              </p:par>
                            </p:childTnLst>
                          </p:cTn>
                        </p:par>
                        <p:par>
                          <p:cTn id="116" fill="hold">
                            <p:stCondLst>
                              <p:cond delay="14000"/>
                            </p:stCondLst>
                            <p:childTnLst>
                              <p:par>
                                <p:cTn id="117" presetID="14" presetClass="entr" presetSubtype="10" fill="hold" grpId="0" nodeType="after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randombar(horizontal)">
                                      <p:cBhvr>
                                        <p:cTn id="119" dur="500"/>
                                        <p:tgtEl>
                                          <p:spTgt spid="84"/>
                                        </p:tgtEl>
                                      </p:cBhvr>
                                    </p:animEffect>
                                  </p:childTnLst>
                                </p:cTn>
                              </p:par>
                            </p:childTnLst>
                          </p:cTn>
                        </p:par>
                        <p:par>
                          <p:cTn id="120" fill="hold">
                            <p:stCondLst>
                              <p:cond delay="14500"/>
                            </p:stCondLst>
                            <p:childTnLst>
                              <p:par>
                                <p:cTn id="121" presetID="14" presetClass="entr" presetSubtype="1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randombar(horizontal)">
                                      <p:cBhvr>
                                        <p:cTn id="123" dur="500"/>
                                        <p:tgtEl>
                                          <p:spTgt spid="80"/>
                                        </p:tgtEl>
                                      </p:cBhvr>
                                    </p:animEffect>
                                  </p:childTnLst>
                                </p:cTn>
                              </p:par>
                            </p:childTnLst>
                          </p:cTn>
                        </p:par>
                        <p:par>
                          <p:cTn id="124" fill="hold">
                            <p:stCondLst>
                              <p:cond delay="15000"/>
                            </p:stCondLst>
                            <p:childTnLst>
                              <p:par>
                                <p:cTn id="125" presetID="14" presetClass="entr" presetSubtype="1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childTnLst>
                          </p:cTn>
                        </p:par>
                        <p:par>
                          <p:cTn id="128" fill="hold">
                            <p:stCondLst>
                              <p:cond delay="15500"/>
                            </p:stCondLst>
                            <p:childTnLst>
                              <p:par>
                                <p:cTn id="129" presetID="14" presetClass="entr" presetSubtype="10"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randombar(horizontal)">
                                      <p:cBhvr>
                                        <p:cTn id="131" dur="500"/>
                                        <p:tgtEl>
                                          <p:spTgt spid="57"/>
                                        </p:tgtEl>
                                      </p:cBhvr>
                                    </p:animEffect>
                                  </p:childTnLst>
                                </p:cTn>
                              </p:par>
                            </p:childTnLst>
                          </p:cTn>
                        </p:par>
                        <p:par>
                          <p:cTn id="132" fill="hold">
                            <p:stCondLst>
                              <p:cond delay="16000"/>
                            </p:stCondLst>
                            <p:childTnLst>
                              <p:par>
                                <p:cTn id="133" presetID="14" presetClass="entr" presetSubtype="10"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randombar(horizontal)">
                                      <p:cBhvr>
                                        <p:cTn id="135" dur="500"/>
                                        <p:tgtEl>
                                          <p:spTgt spid="60"/>
                                        </p:tgtEl>
                                      </p:cBhvr>
                                    </p:animEffect>
                                  </p:childTnLst>
                                </p:cTn>
                              </p:par>
                            </p:childTnLst>
                          </p:cTn>
                        </p:par>
                        <p:par>
                          <p:cTn id="136" fill="hold">
                            <p:stCondLst>
                              <p:cond delay="16500"/>
                            </p:stCondLst>
                            <p:childTnLst>
                              <p:par>
                                <p:cTn id="137" presetID="14" presetClass="entr" presetSubtype="10" fill="hold"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randombar(horizontal)">
                                      <p:cBhvr>
                                        <p:cTn id="139" dur="500"/>
                                        <p:tgtEl>
                                          <p:spTgt spid="72"/>
                                        </p:tgtEl>
                                      </p:cBhvr>
                                    </p:animEffect>
                                  </p:childTnLst>
                                </p:cTn>
                              </p:par>
                            </p:childTnLst>
                          </p:cTn>
                        </p:par>
                        <p:par>
                          <p:cTn id="140" fill="hold">
                            <p:stCondLst>
                              <p:cond delay="17000"/>
                            </p:stCondLst>
                            <p:childTnLst>
                              <p:par>
                                <p:cTn id="141" presetID="14" presetClass="entr" presetSubtype="10" fill="hold" grpId="0" nodeType="afterEffect">
                                  <p:stCondLst>
                                    <p:cond delay="0"/>
                                  </p:stCondLst>
                                  <p:childTnLst>
                                    <p:set>
                                      <p:cBhvr>
                                        <p:cTn id="142" dur="1" fill="hold">
                                          <p:stCondLst>
                                            <p:cond delay="0"/>
                                          </p:stCondLst>
                                        </p:cTn>
                                        <p:tgtEl>
                                          <p:spTgt spid="86"/>
                                        </p:tgtEl>
                                        <p:attrNameLst>
                                          <p:attrName>style.visibility</p:attrName>
                                        </p:attrNameLst>
                                      </p:cBhvr>
                                      <p:to>
                                        <p:strVal val="visible"/>
                                      </p:to>
                                    </p:set>
                                    <p:animEffect transition="in" filter="randombar(horizontal)">
                                      <p:cBhvr>
                                        <p:cTn id="143" dur="500"/>
                                        <p:tgtEl>
                                          <p:spTgt spid="86"/>
                                        </p:tgtEl>
                                      </p:cBhvr>
                                    </p:animEffect>
                                  </p:childTnLst>
                                </p:cTn>
                              </p:par>
                            </p:childTnLst>
                          </p:cTn>
                        </p:par>
                        <p:par>
                          <p:cTn id="144" fill="hold">
                            <p:stCondLst>
                              <p:cond delay="17500"/>
                            </p:stCondLst>
                            <p:childTnLst>
                              <p:par>
                                <p:cTn id="145" presetID="14" presetClass="entr" presetSubtype="10" fill="hold" grpId="0" nodeType="after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randombar(horizontal)">
                                      <p:cBhvr>
                                        <p:cTn id="147" dur="500"/>
                                        <p:tgtEl>
                                          <p:spTgt spid="81"/>
                                        </p:tgtEl>
                                      </p:cBhvr>
                                    </p:animEffect>
                                  </p:childTnLst>
                                </p:cTn>
                              </p:par>
                            </p:childTnLst>
                          </p:cTn>
                        </p:par>
                        <p:par>
                          <p:cTn id="148" fill="hold">
                            <p:stCondLst>
                              <p:cond delay="18000"/>
                            </p:stCondLst>
                            <p:childTnLst>
                              <p:par>
                                <p:cTn id="149" presetID="14" presetClass="entr" presetSubtype="10" fill="hold" grpId="0" nodeType="after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randombar(horizontal)">
                                      <p:cBhvr>
                                        <p:cTn id="151" dur="500"/>
                                        <p:tgtEl>
                                          <p:spTgt spid="5"/>
                                        </p:tgtEl>
                                      </p:cBhvr>
                                    </p:animEffect>
                                  </p:childTnLst>
                                </p:cTn>
                              </p:par>
                            </p:childTnLst>
                          </p:cTn>
                        </p:par>
                        <p:par>
                          <p:cTn id="152" fill="hold">
                            <p:stCondLst>
                              <p:cond delay="18500"/>
                            </p:stCondLst>
                            <p:childTnLst>
                              <p:par>
                                <p:cTn id="153" presetID="14" presetClass="entr" presetSubtype="10" fill="hold" nodeType="after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randombar(horizontal)">
                                      <p:cBhvr>
                                        <p:cTn id="155" dur="500"/>
                                        <p:tgtEl>
                                          <p:spTgt spid="64"/>
                                        </p:tgtEl>
                                      </p:cBhvr>
                                    </p:animEffect>
                                  </p:childTnLst>
                                </p:cTn>
                              </p:par>
                            </p:childTnLst>
                          </p:cTn>
                        </p:par>
                        <p:par>
                          <p:cTn id="156" fill="hold">
                            <p:stCondLst>
                              <p:cond delay="19000"/>
                            </p:stCondLst>
                            <p:childTnLst>
                              <p:par>
                                <p:cTn id="157" presetID="14" presetClass="entr" presetSubtype="10"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randombar(horizontal)">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25" grpId="0" animBg="1"/>
      <p:bldP spid="32" grpId="0" animBg="1"/>
      <p:bldP spid="7" grpId="0" animBg="1"/>
      <p:bldP spid="30" grpId="0" animBg="1"/>
      <p:bldP spid="34" grpId="0" animBg="1"/>
      <p:bldP spid="51" grpId="0" animBg="1"/>
      <p:bldP spid="52" grpId="0" animBg="1"/>
      <p:bldP spid="54" grpId="0" animBg="1"/>
      <p:bldP spid="50" grpId="0" animBg="1"/>
      <p:bldP spid="53" grpId="0" animBg="1"/>
      <p:bldP spid="55" grpId="0" animBg="1"/>
      <p:bldP spid="58" grpId="0" animBg="1"/>
      <p:bldP spid="59" grpId="0" animBg="1"/>
      <p:bldP spid="61" grpId="0" animBg="1"/>
      <p:bldP spid="57" grpId="0" animBg="1"/>
      <p:bldP spid="60" grpId="0" animBg="1"/>
      <p:bldP spid="62" grpId="0" animBg="1"/>
      <p:bldP spid="40" grpId="0" animBg="1"/>
      <p:bldP spid="76" grpId="0"/>
      <p:bldP spid="77" grpId="0"/>
      <p:bldP spid="78" grpId="0"/>
      <p:bldP spid="79" grpId="0"/>
      <p:bldP spid="80" grpId="0"/>
      <p:bldP spid="81" grpId="0"/>
      <p:bldP spid="82" grpId="0"/>
      <p:bldP spid="83" grpId="0"/>
      <p:bldP spid="84" grpId="0"/>
      <p:bldP spid="85" grpId="0"/>
      <p:bldP spid="86" grpId="0"/>
      <p:bldP spid="87" grpId="0"/>
      <p:bldP spid="69" grpId="0"/>
    </p:bldLst>
  </p:timing>
</p:sld>
</file>

<file path=ppt/theme/theme1.xml><?xml version="1.0" encoding="utf-8"?>
<a:theme xmlns:a="http://schemas.openxmlformats.org/drawingml/2006/main" name="好客模板www.haoke.com">
  <a:themeElements>
    <a:clrScheme name="自定义 55">
      <a:dk1>
        <a:sysClr val="windowText" lastClr="000000"/>
      </a:dk1>
      <a:lt1>
        <a:sysClr val="window" lastClr="FFFFFF"/>
      </a:lt1>
      <a:dk2>
        <a:srgbClr val="44546A"/>
      </a:dk2>
      <a:lt2>
        <a:srgbClr val="E7E6E6"/>
      </a:lt2>
      <a:accent1>
        <a:srgbClr val="6AE7FF"/>
      </a:accent1>
      <a:accent2>
        <a:srgbClr val="6AE7FF"/>
      </a:accent2>
      <a:accent3>
        <a:srgbClr val="6AE7FF"/>
      </a:accent3>
      <a:accent4>
        <a:srgbClr val="6AE7FF"/>
      </a:accent4>
      <a:accent5>
        <a:srgbClr val="6AE7FF"/>
      </a:accent5>
      <a:accent6>
        <a:srgbClr val="6AE7F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4958</Words>
  <Application>WPS 演示</Application>
  <PresentationFormat>宽屏</PresentationFormat>
  <Paragraphs>432</Paragraphs>
  <Slides>24</Slides>
  <Notes>23</Notes>
  <HiddenSlides>0</HiddenSlides>
  <MMClips>1</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24</vt:i4>
      </vt:variant>
    </vt:vector>
  </HeadingPairs>
  <TitlesOfParts>
    <vt:vector size="59" baseType="lpstr">
      <vt:lpstr>Arial</vt:lpstr>
      <vt:lpstr>宋体</vt:lpstr>
      <vt:lpstr>Wingdings</vt:lpstr>
      <vt:lpstr>Calibri</vt:lpstr>
      <vt:lpstr>Gill Sans MT</vt:lpstr>
      <vt:lpstr>Liberation Sans</vt:lpstr>
      <vt:lpstr>FZHei-B01S</vt:lpstr>
      <vt:lpstr>等线</vt:lpstr>
      <vt:lpstr>Calibri Light</vt:lpstr>
      <vt:lpstr>Symbol</vt:lpstr>
      <vt:lpstr>Calibri</vt:lpstr>
      <vt:lpstr>Lato Light</vt:lpstr>
      <vt:lpstr>Montserrat</vt:lpstr>
      <vt:lpstr>Playfair Display SC</vt:lpstr>
      <vt:lpstr>Montserrat Light</vt:lpstr>
      <vt:lpstr>微软雅黑</vt:lpstr>
      <vt:lpstr>等线 Light</vt:lpstr>
      <vt:lpstr>Segoe Print</vt:lpstr>
      <vt:lpstr>Playfair Display</vt:lpstr>
      <vt:lpstr>Arial Unicode MS</vt:lpstr>
      <vt:lpstr>Open Sans</vt:lpstr>
      <vt:lpstr>Lato</vt:lpstr>
      <vt:lpstr>Montserrat Semi</vt:lpstr>
      <vt:lpstr>MS PGothic</vt:lpstr>
      <vt:lpstr>Lato Black</vt:lpstr>
      <vt:lpstr>Calibri Light</vt:lpstr>
      <vt:lpstr>BebasNeueBold</vt:lpstr>
      <vt:lpstr>Roboto Regular</vt:lpstr>
      <vt:lpstr>Gill Sans</vt:lpstr>
      <vt:lpstr>Agency FB</vt:lpstr>
      <vt:lpstr>Trebuchet MS</vt:lpstr>
      <vt:lpstr>Times New Roman</vt:lpstr>
      <vt:lpstr>Hilda Sonnenschein</vt:lpstr>
      <vt:lpstr>Cordia New</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8</cp:revision>
  <dcterms:created xsi:type="dcterms:W3CDTF">2018-12-14T12:06:00Z</dcterms:created>
  <dcterms:modified xsi:type="dcterms:W3CDTF">2021-09-08T08:55:27Z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CFBEE397C94F472C8FCF089E0FE89880</vt:lpwstr>
  </property>
</Properties>
</file>