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2" r:id="rId8"/>
    <p:sldId id="280" r:id="rId9"/>
    <p:sldId id="260" r:id="rId10"/>
    <p:sldId id="282" r:id="rId11"/>
    <p:sldId id="284" r:id="rId12"/>
    <p:sldId id="283" r:id="rId13"/>
    <p:sldId id="263" r:id="rId14"/>
    <p:sldId id="264" r:id="rId15"/>
    <p:sldId id="265" r:id="rId16"/>
    <p:sldId id="266" r:id="rId17"/>
    <p:sldId id="285" r:id="rId18"/>
    <p:sldId id="267" r:id="rId19"/>
    <p:sldId id="268" r:id="rId20"/>
    <p:sldId id="269" r:id="rId21"/>
    <p:sldId id="270" r:id="rId22"/>
    <p:sldId id="271" r:id="rId23"/>
    <p:sldId id="272" r:id="rId24"/>
    <p:sldId id="286" r:id="rId25"/>
    <p:sldId id="273" r:id="rId26"/>
    <p:sldId id="274" r:id="rId27"/>
    <p:sldId id="275" r:id="rId28"/>
    <p:sldId id="287" r:id="rId29"/>
  </p:sldIdLst>
  <p:sldSz cx="9001125" cy="5039995"/>
  <p:notesSz cx="6858000" cy="9144000"/>
  <p:custDataLst>
    <p:tags r:id="rId33"/>
  </p:custDataLst>
  <p:defaultText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485" y="77"/>
      </p:cViewPr>
      <p:guideLst>
        <p:guide orient="horz" pos="1588"/>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30.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F16DF-CF36-416C-BD50-D1BDDE91DB9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D90FB-1249-453A-B05F-3D35C4D1AF4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D90FB-1249-453A-B05F-3D35C4D1AF4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320" indent="0" algn="ctr">
              <a:buNone/>
              <a:defRPr>
                <a:solidFill>
                  <a:schemeClr val="tx1">
                    <a:tint val="75000"/>
                  </a:schemeClr>
                </a:solidFill>
              </a:defRPr>
            </a:lvl2pPr>
            <a:lvl3pPr marL="802005" indent="0" algn="ctr">
              <a:buNone/>
              <a:defRPr>
                <a:solidFill>
                  <a:schemeClr val="tx1">
                    <a:tint val="75000"/>
                  </a:schemeClr>
                </a:solidFill>
              </a:defRPr>
            </a:lvl3pPr>
            <a:lvl4pPr marL="1203325" indent="0" algn="ctr">
              <a:buNone/>
              <a:defRPr>
                <a:solidFill>
                  <a:schemeClr val="tx1">
                    <a:tint val="75000"/>
                  </a:schemeClr>
                </a:solidFill>
              </a:defRPr>
            </a:lvl4pPr>
            <a:lvl5pPr marL="1604645" indent="0" algn="ctr">
              <a:buNone/>
              <a:defRPr>
                <a:solidFill>
                  <a:schemeClr val="tx1">
                    <a:tint val="75000"/>
                  </a:schemeClr>
                </a:solidFill>
              </a:defRPr>
            </a:lvl5pPr>
            <a:lvl6pPr marL="2005965" indent="0" algn="ctr">
              <a:buNone/>
              <a:defRPr>
                <a:solidFill>
                  <a:schemeClr val="tx1">
                    <a:tint val="75000"/>
                  </a:schemeClr>
                </a:solidFill>
              </a:defRPr>
            </a:lvl6pPr>
            <a:lvl7pPr marL="2406650" indent="0" algn="ctr">
              <a:buNone/>
              <a:defRPr>
                <a:solidFill>
                  <a:schemeClr val="tx1">
                    <a:tint val="75000"/>
                  </a:schemeClr>
                </a:solidFill>
              </a:defRPr>
            </a:lvl7pPr>
            <a:lvl8pPr marL="2807970" indent="0" algn="ctr">
              <a:buNone/>
              <a:defRPr>
                <a:solidFill>
                  <a:schemeClr val="tx1">
                    <a:tint val="75000"/>
                  </a:schemeClr>
                </a:solidFill>
              </a:defRPr>
            </a:lvl8pPr>
            <a:lvl9pPr marL="320929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320" indent="0">
              <a:buNone/>
              <a:defRPr sz="1600">
                <a:solidFill>
                  <a:schemeClr val="tx1">
                    <a:tint val="75000"/>
                  </a:schemeClr>
                </a:solidFill>
              </a:defRPr>
            </a:lvl2pPr>
            <a:lvl3pPr marL="802005" indent="0">
              <a:buNone/>
              <a:defRPr sz="1400">
                <a:solidFill>
                  <a:schemeClr val="tx1">
                    <a:tint val="75000"/>
                  </a:schemeClr>
                </a:solidFill>
              </a:defRPr>
            </a:lvl3pPr>
            <a:lvl4pPr marL="1203325" indent="0">
              <a:buNone/>
              <a:defRPr sz="1200">
                <a:solidFill>
                  <a:schemeClr val="tx1">
                    <a:tint val="75000"/>
                  </a:schemeClr>
                </a:solidFill>
              </a:defRPr>
            </a:lvl4pPr>
            <a:lvl5pPr marL="1604645" indent="0">
              <a:buNone/>
              <a:defRPr sz="1200">
                <a:solidFill>
                  <a:schemeClr val="tx1">
                    <a:tint val="75000"/>
                  </a:schemeClr>
                </a:solidFill>
              </a:defRPr>
            </a:lvl5pPr>
            <a:lvl6pPr marL="2005965" indent="0">
              <a:buNone/>
              <a:defRPr sz="1200">
                <a:solidFill>
                  <a:schemeClr val="tx1">
                    <a:tint val="75000"/>
                  </a:schemeClr>
                </a:solidFill>
              </a:defRPr>
            </a:lvl6pPr>
            <a:lvl7pPr marL="2406650" indent="0">
              <a:buNone/>
              <a:defRPr sz="1200">
                <a:solidFill>
                  <a:schemeClr val="tx1">
                    <a:tint val="75000"/>
                  </a:schemeClr>
                </a:solidFill>
              </a:defRPr>
            </a:lvl7pPr>
            <a:lvl8pPr marL="2807970" indent="0">
              <a:buNone/>
              <a:defRPr sz="1200">
                <a:solidFill>
                  <a:schemeClr val="tx1">
                    <a:tint val="75000"/>
                  </a:schemeClr>
                </a:solidFill>
              </a:defRPr>
            </a:lvl8pPr>
            <a:lvl9pPr marL="320929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320" indent="0">
              <a:buNone/>
              <a:defRPr sz="1800" b="1"/>
            </a:lvl2pPr>
            <a:lvl3pPr marL="802005" indent="0">
              <a:buNone/>
              <a:defRPr sz="1600" b="1"/>
            </a:lvl3pPr>
            <a:lvl4pPr marL="1203325" indent="0">
              <a:buNone/>
              <a:defRPr sz="1400" b="1"/>
            </a:lvl4pPr>
            <a:lvl5pPr marL="1604645" indent="0">
              <a:buNone/>
              <a:defRPr sz="1400" b="1"/>
            </a:lvl5pPr>
            <a:lvl6pPr marL="2005965" indent="0">
              <a:buNone/>
              <a:defRPr sz="1400" b="1"/>
            </a:lvl6pPr>
            <a:lvl7pPr marL="2406650" indent="0">
              <a:buNone/>
              <a:defRPr sz="1400" b="1"/>
            </a:lvl7pPr>
            <a:lvl8pPr marL="2807970" indent="0">
              <a:buNone/>
              <a:defRPr sz="1400" b="1"/>
            </a:lvl8pPr>
            <a:lvl9pPr marL="3209290" indent="0">
              <a:buNone/>
              <a:defRPr sz="14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endParaRPr lang="zh-CN" altLang="en-US"/>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320" indent="0">
              <a:buNone/>
              <a:defRPr sz="2500"/>
            </a:lvl2pPr>
            <a:lvl3pPr marL="802005" indent="0">
              <a:buNone/>
              <a:defRPr sz="2100"/>
            </a:lvl3pPr>
            <a:lvl4pPr marL="1203325" indent="0">
              <a:buNone/>
              <a:defRPr sz="1800"/>
            </a:lvl4pPr>
            <a:lvl5pPr marL="1604645" indent="0">
              <a:buNone/>
              <a:defRPr sz="1800"/>
            </a:lvl5pPr>
            <a:lvl6pPr marL="2005965" indent="0">
              <a:buNone/>
              <a:defRPr sz="1800"/>
            </a:lvl6pPr>
            <a:lvl7pPr marL="2406650" indent="0">
              <a:buNone/>
              <a:defRPr sz="1800"/>
            </a:lvl7pPr>
            <a:lvl8pPr marL="2807970" indent="0">
              <a:buNone/>
              <a:defRPr sz="1800"/>
            </a:lvl8pPr>
            <a:lvl9pPr marL="3209290"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320" indent="0">
              <a:buNone/>
              <a:defRPr sz="1100"/>
            </a:lvl2pPr>
            <a:lvl3pPr marL="802005" indent="0">
              <a:buNone/>
              <a:defRPr sz="900"/>
            </a:lvl3pPr>
            <a:lvl4pPr marL="1203325" indent="0">
              <a:buNone/>
              <a:defRPr sz="800"/>
            </a:lvl4pPr>
            <a:lvl5pPr marL="1604645" indent="0">
              <a:buNone/>
              <a:defRPr sz="800"/>
            </a:lvl5pPr>
            <a:lvl6pPr marL="2005965" indent="0">
              <a:buNone/>
              <a:defRPr sz="800"/>
            </a:lvl6pPr>
            <a:lvl7pPr marL="2406650" indent="0">
              <a:buNone/>
              <a:defRPr sz="800"/>
            </a:lvl7pPr>
            <a:lvl8pPr marL="2807970" indent="0">
              <a:buNone/>
              <a:defRPr sz="800"/>
            </a:lvl8pPr>
            <a:lvl9pPr marL="3209290" indent="0">
              <a:buNone/>
              <a:defRPr sz="8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02005" rtl="0" eaLnBrk="1" latinLnBrk="0" hangingPunct="1">
        <a:spcBef>
          <a:spcPct val="0"/>
        </a:spcBef>
        <a:buNone/>
        <a:defRPr sz="3900" kern="1200">
          <a:solidFill>
            <a:schemeClr val="tx1"/>
          </a:solidFill>
          <a:latin typeface="+mj-lt"/>
          <a:ea typeface="+mj-ea"/>
          <a:cs typeface="+mj-cs"/>
        </a:defRPr>
      </a:lvl1pPr>
    </p:titleStyle>
    <p:bodyStyle>
      <a:lvl1pPr marL="300990" indent="-300990" algn="l" defTabSz="80200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52145" indent="-250825" algn="l" defTabSz="802005"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02665" indent="-200660" algn="l" defTabSz="802005"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0398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0530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06625"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0731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0863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09950" indent="-200660" algn="l" defTabSz="80200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02005" rtl="0" eaLnBrk="1" latinLnBrk="0" hangingPunct="1">
        <a:defRPr sz="1600" kern="1200">
          <a:solidFill>
            <a:schemeClr val="tx1"/>
          </a:solidFill>
          <a:latin typeface="+mn-lt"/>
          <a:ea typeface="+mn-ea"/>
          <a:cs typeface="+mn-cs"/>
        </a:defRPr>
      </a:lvl1pPr>
      <a:lvl2pPr marL="401320" algn="l" defTabSz="802005" rtl="0" eaLnBrk="1" latinLnBrk="0" hangingPunct="1">
        <a:defRPr sz="1600" kern="1200">
          <a:solidFill>
            <a:schemeClr val="tx1"/>
          </a:solidFill>
          <a:latin typeface="+mn-lt"/>
          <a:ea typeface="+mn-ea"/>
          <a:cs typeface="+mn-cs"/>
        </a:defRPr>
      </a:lvl2pPr>
      <a:lvl3pPr marL="802005" algn="l" defTabSz="802005" rtl="0" eaLnBrk="1" latinLnBrk="0" hangingPunct="1">
        <a:defRPr sz="1600" kern="1200">
          <a:solidFill>
            <a:schemeClr val="tx1"/>
          </a:solidFill>
          <a:latin typeface="+mn-lt"/>
          <a:ea typeface="+mn-ea"/>
          <a:cs typeface="+mn-cs"/>
        </a:defRPr>
      </a:lvl3pPr>
      <a:lvl4pPr marL="1203325" algn="l" defTabSz="802005" rtl="0" eaLnBrk="1" latinLnBrk="0" hangingPunct="1">
        <a:defRPr sz="1600" kern="1200">
          <a:solidFill>
            <a:schemeClr val="tx1"/>
          </a:solidFill>
          <a:latin typeface="+mn-lt"/>
          <a:ea typeface="+mn-ea"/>
          <a:cs typeface="+mn-cs"/>
        </a:defRPr>
      </a:lvl4pPr>
      <a:lvl5pPr marL="1604645" algn="l" defTabSz="802005" rtl="0" eaLnBrk="1" latinLnBrk="0" hangingPunct="1">
        <a:defRPr sz="1600" kern="1200">
          <a:solidFill>
            <a:schemeClr val="tx1"/>
          </a:solidFill>
          <a:latin typeface="+mn-lt"/>
          <a:ea typeface="+mn-ea"/>
          <a:cs typeface="+mn-cs"/>
        </a:defRPr>
      </a:lvl5pPr>
      <a:lvl6pPr marL="2005965" algn="l" defTabSz="802005" rtl="0" eaLnBrk="1" latinLnBrk="0" hangingPunct="1">
        <a:defRPr sz="1600" kern="1200">
          <a:solidFill>
            <a:schemeClr val="tx1"/>
          </a:solidFill>
          <a:latin typeface="+mn-lt"/>
          <a:ea typeface="+mn-ea"/>
          <a:cs typeface="+mn-cs"/>
        </a:defRPr>
      </a:lvl6pPr>
      <a:lvl7pPr marL="2406650" algn="l" defTabSz="802005" rtl="0" eaLnBrk="1" latinLnBrk="0" hangingPunct="1">
        <a:defRPr sz="1600" kern="1200">
          <a:solidFill>
            <a:schemeClr val="tx1"/>
          </a:solidFill>
          <a:latin typeface="+mn-lt"/>
          <a:ea typeface="+mn-ea"/>
          <a:cs typeface="+mn-cs"/>
        </a:defRPr>
      </a:lvl7pPr>
      <a:lvl8pPr marL="2807970" algn="l" defTabSz="802005" rtl="0" eaLnBrk="1" latinLnBrk="0" hangingPunct="1">
        <a:defRPr sz="1600" kern="1200">
          <a:solidFill>
            <a:schemeClr val="tx1"/>
          </a:solidFill>
          <a:latin typeface="+mn-lt"/>
          <a:ea typeface="+mn-ea"/>
          <a:cs typeface="+mn-cs"/>
        </a:defRPr>
      </a:lvl8pPr>
      <a:lvl9pPr marL="3209290" algn="l" defTabSz="80200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6.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8" Type="http://schemas.openxmlformats.org/officeDocument/2006/relationships/notesSlide" Target="../notesSlides/notesSlide12.xml"/><Relationship Id="rId27" Type="http://schemas.openxmlformats.org/officeDocument/2006/relationships/slideLayout" Target="../slideLayouts/slideLayout1.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image" Target="../media/image9.jpe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80282" y="1152004"/>
            <a:ext cx="2011680" cy="1198880"/>
          </a:xfrm>
          <a:prstGeom prst="rect">
            <a:avLst/>
          </a:prstGeom>
        </p:spPr>
        <p:txBody>
          <a:bodyPr wrap="none">
            <a:spAutoFit/>
          </a:bodyPr>
          <a:lstStyle/>
          <a:p>
            <a:r>
              <a:rPr lang="en-US" altLang="zh-CN" sz="7200" dirty="0">
                <a:solidFill>
                  <a:srgbClr val="EB193E"/>
                </a:solidFill>
                <a:latin typeface="方正兰亭准黑_GBK" panose="02000000000000000000" pitchFamily="2" charset="-122"/>
                <a:ea typeface="方正兰亭准黑_GBK" panose="02000000000000000000" pitchFamily="2" charset="-122"/>
              </a:rPr>
              <a:t>20XX</a:t>
            </a:r>
            <a:endParaRPr lang="zh-CN" altLang="en-US" sz="7200" dirty="0">
              <a:solidFill>
                <a:srgbClr val="EB193E"/>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1980282" y="2242362"/>
            <a:ext cx="4855816" cy="646331"/>
          </a:xfrm>
          <a:prstGeom prst="rect">
            <a:avLst/>
          </a:prstGeom>
        </p:spPr>
        <p:txBody>
          <a:bodyPr wrap="none">
            <a:spAutoFit/>
          </a:bodyPr>
          <a:lstStyle/>
          <a:p>
            <a:r>
              <a:rPr lang="zh-CN" altLang="en-US" sz="3600" dirty="0">
                <a:latin typeface="方正兰亭准黑_GBK" panose="02000000000000000000" pitchFamily="2" charset="-122"/>
                <a:ea typeface="方正兰亭准黑_GBK" panose="02000000000000000000" pitchFamily="2" charset="-122"/>
              </a:rPr>
              <a:t>商务年终工作总结</a:t>
            </a:r>
            <a:r>
              <a:rPr lang="en-US" altLang="zh-CN" sz="3600" dirty="0">
                <a:latin typeface="方正兰亭准黑_GBK" panose="02000000000000000000" pitchFamily="2" charset="-122"/>
                <a:ea typeface="方正兰亭准黑_GBK" panose="02000000000000000000" pitchFamily="2" charset="-122"/>
              </a:rPr>
              <a:t>PPT</a:t>
            </a:r>
            <a:endParaRPr lang="zh-CN" altLang="en-US" sz="3600" dirty="0">
              <a:latin typeface="方正兰亭准黑_GBK" panose="02000000000000000000" pitchFamily="2" charset="-122"/>
              <a:ea typeface="方正兰亭准黑_GBK" panose="02000000000000000000" pitchFamily="2" charset="-122"/>
            </a:endParaRPr>
          </a:p>
        </p:txBody>
      </p:sp>
      <p:cxnSp>
        <p:nvCxnSpPr>
          <p:cNvPr id="6" name="直接连接符 5"/>
          <p:cNvCxnSpPr/>
          <p:nvPr/>
        </p:nvCxnSpPr>
        <p:spPr>
          <a:xfrm>
            <a:off x="2196306" y="2886485"/>
            <a:ext cx="93610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59862" y="2952204"/>
            <a:ext cx="5166799" cy="430887"/>
          </a:xfrm>
          <a:prstGeom prst="rect">
            <a:avLst/>
          </a:prstGeom>
        </p:spPr>
        <p:txBody>
          <a:bodyPr wrap="none">
            <a:spAutoFit/>
          </a:bodyPr>
          <a:lstStyle/>
          <a:p>
            <a:r>
              <a:rPr lang="en-US" altLang="zh-CN" sz="1100" dirty="0"/>
              <a:t>Business end of year job summary general PPT template Business end of year job sum</a:t>
            </a:r>
            <a:endParaRPr lang="en-US" altLang="zh-CN" sz="1100" dirty="0"/>
          </a:p>
          <a:p>
            <a:r>
              <a:rPr lang="en-US" altLang="zh-CN" sz="1100" dirty="0" err="1"/>
              <a:t>ary</a:t>
            </a:r>
            <a:r>
              <a:rPr lang="en-US" altLang="zh-CN" sz="1100" dirty="0"/>
              <a:t> general PPT template</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spd="slow" p14:dur="2000" advTm="4549"/>
    </mc:Choice>
    <mc:Fallback>
      <p:transition spd="slow" advTm="4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31" name="矩形 30"/>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椭圆 1"/>
          <p:cNvSpPr/>
          <p:nvPr/>
        </p:nvSpPr>
        <p:spPr>
          <a:xfrm>
            <a:off x="3570328" y="1844080"/>
            <a:ext cx="1860469" cy="185208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tx1">
                  <a:lumMod val="65000"/>
                  <a:lumOff val="35000"/>
                </a:schemeClr>
              </a:solidFill>
            </a:endParaRPr>
          </a:p>
        </p:txBody>
      </p:sp>
      <p:sp>
        <p:nvSpPr>
          <p:cNvPr id="3" name="矩形 2"/>
          <p:cNvSpPr/>
          <p:nvPr/>
        </p:nvSpPr>
        <p:spPr>
          <a:xfrm>
            <a:off x="5599683" y="1273280"/>
            <a:ext cx="1887668" cy="630537"/>
          </a:xfrm>
          <a:prstGeom prst="rect">
            <a:avLst/>
          </a:prstGeom>
        </p:spPr>
        <p:txBody>
          <a:bodyPr wrap="square" lIns="67391" tIns="33696" rIns="67391" bIns="33696">
            <a:spAutoFit/>
          </a:bodyPr>
          <a:lstStyle/>
          <a:p>
            <a:pPr>
              <a:lnSpc>
                <a:spcPct val="150000"/>
              </a:lnSpc>
            </a:pPr>
            <a:r>
              <a:rPr lang="zh-CN" altLang="en-US" sz="1000" dirty="0">
                <a:solidFill>
                  <a:srgbClr val="EB193E"/>
                </a:solidFill>
                <a:latin typeface="+mj-ea"/>
                <a:ea typeface="+mj-ea"/>
              </a:rPr>
              <a:t>注册时间</a:t>
            </a:r>
            <a:endParaRPr lang="en-US" altLang="zh-CN" sz="1000" dirty="0">
              <a:solidFill>
                <a:srgbClr val="EB193E"/>
              </a:solidFill>
              <a:latin typeface="+mj-ea"/>
              <a:ea typeface="+mj-ea"/>
            </a:endParaRPr>
          </a:p>
          <a:p>
            <a:pPr>
              <a:lnSpc>
                <a:spcPct val="150000"/>
              </a:lnSpc>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4" name="矩形 3"/>
          <p:cNvSpPr/>
          <p:nvPr/>
        </p:nvSpPr>
        <p:spPr>
          <a:xfrm>
            <a:off x="1513774" y="1273281"/>
            <a:ext cx="1887668" cy="644674"/>
          </a:xfrm>
          <a:prstGeom prst="rect">
            <a:avLst/>
          </a:prstGeom>
        </p:spPr>
        <p:txBody>
          <a:bodyPr wrap="square" lIns="67391" tIns="33696" rIns="67391" bIns="33696">
            <a:spAutoFit/>
          </a:bodyPr>
          <a:lstStyle/>
          <a:p>
            <a:pPr algn="r">
              <a:lnSpc>
                <a:spcPct val="150000"/>
              </a:lnSpc>
            </a:pPr>
            <a:r>
              <a:rPr lang="zh-CN" altLang="en-US" sz="1000" dirty="0">
                <a:solidFill>
                  <a:srgbClr val="EB193E"/>
                </a:solidFill>
                <a:latin typeface="+mj-ea"/>
                <a:ea typeface="+mj-ea"/>
              </a:rPr>
              <a:t>员工素质</a:t>
            </a:r>
            <a:endParaRPr lang="en-US" altLang="zh-CN" sz="1000" dirty="0">
              <a:solidFill>
                <a:srgbClr val="EB193E"/>
              </a:solidFill>
              <a:latin typeface="+mj-ea"/>
              <a:ea typeface="+mj-ea"/>
            </a:endParaRPr>
          </a:p>
          <a:p>
            <a:pPr algn="ctr">
              <a:lnSpc>
                <a:spcPct val="150000"/>
              </a:lnSpc>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5" name="矩形 4"/>
          <p:cNvSpPr/>
          <p:nvPr/>
        </p:nvSpPr>
        <p:spPr>
          <a:xfrm>
            <a:off x="6294693" y="2450523"/>
            <a:ext cx="1887668" cy="630537"/>
          </a:xfrm>
          <a:prstGeom prst="rect">
            <a:avLst/>
          </a:prstGeom>
        </p:spPr>
        <p:txBody>
          <a:bodyPr wrap="square" lIns="67391" tIns="33696" rIns="67391" bIns="33696">
            <a:spAutoFit/>
          </a:bodyPr>
          <a:lstStyle/>
          <a:p>
            <a:pPr>
              <a:lnSpc>
                <a:spcPct val="150000"/>
              </a:lnSpc>
            </a:pPr>
            <a:r>
              <a:rPr lang="zh-CN" altLang="en-US" sz="1000" dirty="0">
                <a:solidFill>
                  <a:srgbClr val="EB193E"/>
                </a:solidFill>
                <a:latin typeface="+mj-ea"/>
                <a:ea typeface="+mj-ea"/>
              </a:rPr>
              <a:t>注册资本</a:t>
            </a:r>
            <a:endParaRPr lang="en-US" altLang="zh-CN" sz="1000" dirty="0">
              <a:solidFill>
                <a:srgbClr val="EB193E"/>
              </a:solidFill>
              <a:latin typeface="+mj-ea"/>
              <a:ea typeface="+mj-ea"/>
            </a:endParaRPr>
          </a:p>
          <a:p>
            <a:pPr>
              <a:lnSpc>
                <a:spcPct val="150000"/>
              </a:lnSpc>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6" name="矩形 5"/>
          <p:cNvSpPr/>
          <p:nvPr/>
        </p:nvSpPr>
        <p:spPr>
          <a:xfrm>
            <a:off x="818766" y="2450523"/>
            <a:ext cx="1887668" cy="644674"/>
          </a:xfrm>
          <a:prstGeom prst="rect">
            <a:avLst/>
          </a:prstGeom>
        </p:spPr>
        <p:txBody>
          <a:bodyPr wrap="square" lIns="67391" tIns="33696" rIns="67391" bIns="33696">
            <a:spAutoFit/>
          </a:bodyPr>
          <a:lstStyle/>
          <a:p>
            <a:pPr algn="r">
              <a:lnSpc>
                <a:spcPct val="150000"/>
              </a:lnSpc>
            </a:pPr>
            <a:r>
              <a:rPr lang="zh-CN" altLang="en-US" sz="1000" dirty="0">
                <a:solidFill>
                  <a:srgbClr val="EB193E"/>
                </a:solidFill>
                <a:latin typeface="+mj-ea"/>
                <a:ea typeface="+mj-ea"/>
              </a:rPr>
              <a:t>员工人数</a:t>
            </a:r>
            <a:endParaRPr lang="en-US" altLang="zh-CN" sz="1000" dirty="0">
              <a:solidFill>
                <a:srgbClr val="EB193E"/>
              </a:solidFill>
              <a:latin typeface="+mj-ea"/>
              <a:ea typeface="+mj-ea"/>
            </a:endParaRPr>
          </a:p>
          <a:p>
            <a:pPr algn="ctr">
              <a:lnSpc>
                <a:spcPct val="150000"/>
              </a:lnSpc>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7" name="矩形 6"/>
          <p:cNvSpPr/>
          <p:nvPr/>
        </p:nvSpPr>
        <p:spPr>
          <a:xfrm>
            <a:off x="5599683" y="3609882"/>
            <a:ext cx="1887668" cy="644674"/>
          </a:xfrm>
          <a:prstGeom prst="rect">
            <a:avLst/>
          </a:prstGeom>
        </p:spPr>
        <p:txBody>
          <a:bodyPr wrap="square" lIns="67391" tIns="33696" rIns="67391" bIns="33696">
            <a:spAutoFit/>
          </a:bodyPr>
          <a:lstStyle/>
          <a:p>
            <a:pPr>
              <a:lnSpc>
                <a:spcPct val="150000"/>
              </a:lnSpc>
            </a:pPr>
            <a:r>
              <a:rPr lang="zh-CN" altLang="en-US" sz="1000" dirty="0">
                <a:solidFill>
                  <a:srgbClr val="EB193E"/>
                </a:solidFill>
                <a:latin typeface="+mj-ea"/>
                <a:ea typeface="+mj-ea"/>
              </a:rPr>
              <a:t>公司性质</a:t>
            </a:r>
            <a:endParaRPr lang="en-US" altLang="zh-CN" sz="1000" dirty="0">
              <a:solidFill>
                <a:srgbClr val="EB193E"/>
              </a:solidFill>
              <a:latin typeface="+mj-ea"/>
              <a:ea typeface="+mj-ea"/>
            </a:endParaRPr>
          </a:p>
          <a:p>
            <a:pPr>
              <a:lnSpc>
                <a:spcPct val="150000"/>
              </a:lnSpc>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8" name="矩形 7"/>
          <p:cNvSpPr/>
          <p:nvPr/>
        </p:nvSpPr>
        <p:spPr>
          <a:xfrm>
            <a:off x="1513774" y="3609882"/>
            <a:ext cx="1887668" cy="644674"/>
          </a:xfrm>
          <a:prstGeom prst="rect">
            <a:avLst/>
          </a:prstGeom>
        </p:spPr>
        <p:txBody>
          <a:bodyPr wrap="square" lIns="67391" tIns="33696" rIns="67391" bIns="33696">
            <a:spAutoFit/>
          </a:bodyPr>
          <a:lstStyle/>
          <a:p>
            <a:pPr algn="r">
              <a:lnSpc>
                <a:spcPct val="150000"/>
              </a:lnSpc>
            </a:pPr>
            <a:r>
              <a:rPr lang="zh-CN" altLang="en-US" sz="1000" dirty="0">
                <a:solidFill>
                  <a:srgbClr val="EB193E"/>
                </a:solidFill>
                <a:latin typeface="+mj-ea"/>
                <a:ea typeface="+mj-ea"/>
              </a:rPr>
              <a:t>技术力量</a:t>
            </a:r>
            <a:endParaRPr lang="en-US" altLang="zh-CN" sz="1000" dirty="0">
              <a:solidFill>
                <a:srgbClr val="EB193E"/>
              </a:solidFill>
              <a:latin typeface="+mj-ea"/>
              <a:ea typeface="+mj-ea"/>
            </a:endParaRPr>
          </a:p>
          <a:p>
            <a:pPr algn="ctr">
              <a:lnSpc>
                <a:spcPct val="150000"/>
              </a:lnSpc>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grpSp>
        <p:nvGrpSpPr>
          <p:cNvPr id="9" name="组合 8"/>
          <p:cNvGrpSpPr/>
          <p:nvPr/>
        </p:nvGrpSpPr>
        <p:grpSpPr>
          <a:xfrm>
            <a:off x="4849391" y="1295495"/>
            <a:ext cx="642094" cy="639200"/>
            <a:chOff x="6568487" y="1762689"/>
            <a:chExt cx="869714" cy="869714"/>
          </a:xfrm>
        </p:grpSpPr>
        <p:sp>
          <p:nvSpPr>
            <p:cNvPr id="10" name="椭圆 9"/>
            <p:cNvSpPr/>
            <p:nvPr/>
          </p:nvSpPr>
          <p:spPr>
            <a:xfrm>
              <a:off x="6568487" y="176268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ndParaRPr>
            </a:p>
          </p:txBody>
        </p:sp>
        <p:sp>
          <p:nvSpPr>
            <p:cNvPr id="11" name="Freeform 74"/>
            <p:cNvSpPr>
              <a:spLocks noEditPoints="1"/>
            </p:cNvSpPr>
            <p:nvPr/>
          </p:nvSpPr>
          <p:spPr bwMode="auto">
            <a:xfrm>
              <a:off x="6841418" y="2010027"/>
              <a:ext cx="323850" cy="323850"/>
            </a:xfrm>
            <a:custGeom>
              <a:avLst/>
              <a:gdLst>
                <a:gd name="T0" fmla="*/ 892 w 1018"/>
                <a:gd name="T1" fmla="*/ 102 h 1017"/>
                <a:gd name="T2" fmla="*/ 945 w 1018"/>
                <a:gd name="T3" fmla="*/ 137 h 1017"/>
                <a:gd name="T4" fmla="*/ 73 w 1018"/>
                <a:gd name="T5" fmla="*/ 137 h 1017"/>
                <a:gd name="T6" fmla="*/ 127 w 1018"/>
                <a:gd name="T7" fmla="*/ 102 h 1017"/>
                <a:gd name="T8" fmla="*/ 86 w 1018"/>
                <a:gd name="T9" fmla="*/ 64 h 1017"/>
                <a:gd name="T10" fmla="*/ 4 w 1018"/>
                <a:gd name="T11" fmla="*/ 130 h 1017"/>
                <a:gd name="T12" fmla="*/ 21 w 1018"/>
                <a:gd name="T13" fmla="*/ 983 h 1017"/>
                <a:gd name="T14" fmla="*/ 932 w 1018"/>
                <a:gd name="T15" fmla="*/ 1017 h 1017"/>
                <a:gd name="T16" fmla="*/ 1014 w 1018"/>
                <a:gd name="T17" fmla="*/ 951 h 1017"/>
                <a:gd name="T18" fmla="*/ 996 w 1018"/>
                <a:gd name="T19" fmla="*/ 98 h 1017"/>
                <a:gd name="T20" fmla="*/ 954 w 1018"/>
                <a:gd name="T21" fmla="*/ 922 h 1017"/>
                <a:gd name="T22" fmla="*/ 84 w 1018"/>
                <a:gd name="T23" fmla="*/ 952 h 1017"/>
                <a:gd name="T24" fmla="*/ 197 w 1018"/>
                <a:gd name="T25" fmla="*/ 190 h 1017"/>
                <a:gd name="T26" fmla="*/ 218 w 1018"/>
                <a:gd name="T27" fmla="*/ 14 h 1017"/>
                <a:gd name="T28" fmla="*/ 162 w 1018"/>
                <a:gd name="T29" fmla="*/ 20 h 1017"/>
                <a:gd name="T30" fmla="*/ 191 w 1018"/>
                <a:gd name="T31" fmla="*/ 190 h 1017"/>
                <a:gd name="T32" fmla="*/ 350 w 1018"/>
                <a:gd name="T33" fmla="*/ 31 h 1017"/>
                <a:gd name="T34" fmla="*/ 306 w 1018"/>
                <a:gd name="T35" fmla="*/ 2 h 1017"/>
                <a:gd name="T36" fmla="*/ 296 w 1018"/>
                <a:gd name="T37" fmla="*/ 182 h 1017"/>
                <a:gd name="T38" fmla="*/ 472 w 1018"/>
                <a:gd name="T39" fmla="*/ 176 h 1017"/>
                <a:gd name="T40" fmla="*/ 452 w 1018"/>
                <a:gd name="T41" fmla="*/ 0 h 1017"/>
                <a:gd name="T42" fmla="*/ 413 w 1018"/>
                <a:gd name="T43" fmla="*/ 159 h 1017"/>
                <a:gd name="T44" fmla="*/ 579 w 1018"/>
                <a:gd name="T45" fmla="*/ 190 h 1017"/>
                <a:gd name="T46" fmla="*/ 599 w 1018"/>
                <a:gd name="T47" fmla="*/ 14 h 1017"/>
                <a:gd name="T48" fmla="*/ 543 w 1018"/>
                <a:gd name="T49" fmla="*/ 20 h 1017"/>
                <a:gd name="T50" fmla="*/ 573 w 1018"/>
                <a:gd name="T51" fmla="*/ 190 h 1017"/>
                <a:gd name="T52" fmla="*/ 732 w 1018"/>
                <a:gd name="T53" fmla="*/ 31 h 1017"/>
                <a:gd name="T54" fmla="*/ 688 w 1018"/>
                <a:gd name="T55" fmla="*/ 2 h 1017"/>
                <a:gd name="T56" fmla="*/ 677 w 1018"/>
                <a:gd name="T57" fmla="*/ 182 h 1017"/>
                <a:gd name="T58" fmla="*/ 853 w 1018"/>
                <a:gd name="T59" fmla="*/ 176 h 1017"/>
                <a:gd name="T60" fmla="*/ 834 w 1018"/>
                <a:gd name="T61" fmla="*/ 0 h 1017"/>
                <a:gd name="T62" fmla="*/ 795 w 1018"/>
                <a:gd name="T63" fmla="*/ 159 h 1017"/>
                <a:gd name="T64" fmla="*/ 674 w 1018"/>
                <a:gd name="T65" fmla="*/ 794 h 1017"/>
                <a:gd name="T66" fmla="*/ 627 w 1018"/>
                <a:gd name="T67" fmla="*/ 724 h 1017"/>
                <a:gd name="T68" fmla="*/ 573 w 1018"/>
                <a:gd name="T69" fmla="*/ 741 h 1017"/>
                <a:gd name="T70" fmla="*/ 621 w 1018"/>
                <a:gd name="T71" fmla="*/ 839 h 1017"/>
                <a:gd name="T72" fmla="*/ 737 w 1018"/>
                <a:gd name="T73" fmla="*/ 845 h 1017"/>
                <a:gd name="T74" fmla="*/ 795 w 1018"/>
                <a:gd name="T75" fmla="*/ 747 h 1017"/>
                <a:gd name="T76" fmla="*/ 781 w 1018"/>
                <a:gd name="T77" fmla="*/ 642 h 1017"/>
                <a:gd name="T78" fmla="*/ 776 w 1018"/>
                <a:gd name="T79" fmla="*/ 526 h 1017"/>
                <a:gd name="T80" fmla="*/ 673 w 1018"/>
                <a:gd name="T81" fmla="*/ 478 h 1017"/>
                <a:gd name="T82" fmla="*/ 577 w 1018"/>
                <a:gd name="T83" fmla="*/ 555 h 1017"/>
                <a:gd name="T84" fmla="*/ 604 w 1018"/>
                <a:gd name="T85" fmla="*/ 620 h 1017"/>
                <a:gd name="T86" fmla="*/ 639 w 1018"/>
                <a:gd name="T87" fmla="*/ 570 h 1017"/>
                <a:gd name="T88" fmla="*/ 723 w 1018"/>
                <a:gd name="T89" fmla="*/ 561 h 1017"/>
                <a:gd name="T90" fmla="*/ 683 w 1018"/>
                <a:gd name="T91" fmla="*/ 635 h 1017"/>
                <a:gd name="T92" fmla="*/ 655 w 1018"/>
                <a:gd name="T93" fmla="*/ 681 h 1017"/>
                <a:gd name="T94" fmla="*/ 723 w 1018"/>
                <a:gd name="T95" fmla="*/ 720 h 1017"/>
                <a:gd name="T96" fmla="*/ 683 w 1018"/>
                <a:gd name="T97" fmla="*/ 795 h 1017"/>
                <a:gd name="T98" fmla="*/ 413 w 1018"/>
                <a:gd name="T99" fmla="*/ 859 h 1017"/>
                <a:gd name="T100" fmla="*/ 443 w 1018"/>
                <a:gd name="T101" fmla="*/ 815 h 1017"/>
                <a:gd name="T102" fmla="*/ 351 w 1018"/>
                <a:gd name="T103" fmla="*/ 743 h 1017"/>
                <a:gd name="T104" fmla="*/ 445 w 1018"/>
                <a:gd name="T105" fmla="*/ 576 h 1017"/>
                <a:gd name="T106" fmla="*/ 367 w 1018"/>
                <a:gd name="T107" fmla="*/ 482 h 1017"/>
                <a:gd name="T108" fmla="*/ 255 w 1018"/>
                <a:gd name="T109" fmla="*/ 510 h 1017"/>
                <a:gd name="T110" fmla="*/ 229 w 1018"/>
                <a:gd name="T111" fmla="*/ 606 h 1017"/>
                <a:gd name="T112" fmla="*/ 284 w 1018"/>
                <a:gd name="T113" fmla="*/ 601 h 1017"/>
                <a:gd name="T114" fmla="*/ 334 w 1018"/>
                <a:gd name="T115" fmla="*/ 541 h 1017"/>
                <a:gd name="T116" fmla="*/ 374 w 1018"/>
                <a:gd name="T117" fmla="*/ 613 h 1017"/>
                <a:gd name="T118" fmla="*/ 226 w 1018"/>
                <a:gd name="T119" fmla="*/ 80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7">
                  <a:moveTo>
                    <a:pt x="923" y="64"/>
                  </a:moveTo>
                  <a:lnTo>
                    <a:pt x="923" y="64"/>
                  </a:lnTo>
                  <a:lnTo>
                    <a:pt x="916" y="65"/>
                  </a:lnTo>
                  <a:lnTo>
                    <a:pt x="910" y="66"/>
                  </a:lnTo>
                  <a:lnTo>
                    <a:pt x="904" y="69"/>
                  </a:lnTo>
                  <a:lnTo>
                    <a:pt x="900" y="73"/>
                  </a:lnTo>
                  <a:lnTo>
                    <a:pt x="896" y="78"/>
                  </a:lnTo>
                  <a:lnTo>
                    <a:pt x="893" y="83"/>
                  </a:lnTo>
                  <a:lnTo>
                    <a:pt x="892" y="89"/>
                  </a:lnTo>
                  <a:lnTo>
                    <a:pt x="891" y="96"/>
                  </a:lnTo>
                  <a:lnTo>
                    <a:pt x="891" y="96"/>
                  </a:lnTo>
                  <a:lnTo>
                    <a:pt x="892" y="102"/>
                  </a:lnTo>
                  <a:lnTo>
                    <a:pt x="893" y="108"/>
                  </a:lnTo>
                  <a:lnTo>
                    <a:pt x="896" y="113"/>
                  </a:lnTo>
                  <a:lnTo>
                    <a:pt x="900" y="118"/>
                  </a:lnTo>
                  <a:lnTo>
                    <a:pt x="904" y="122"/>
                  </a:lnTo>
                  <a:lnTo>
                    <a:pt x="910" y="125"/>
                  </a:lnTo>
                  <a:lnTo>
                    <a:pt x="916" y="127"/>
                  </a:lnTo>
                  <a:lnTo>
                    <a:pt x="923" y="127"/>
                  </a:lnTo>
                  <a:lnTo>
                    <a:pt x="923" y="127"/>
                  </a:lnTo>
                  <a:lnTo>
                    <a:pt x="929" y="128"/>
                  </a:lnTo>
                  <a:lnTo>
                    <a:pt x="935" y="130"/>
                  </a:lnTo>
                  <a:lnTo>
                    <a:pt x="940" y="132"/>
                  </a:lnTo>
                  <a:lnTo>
                    <a:pt x="945" y="137"/>
                  </a:lnTo>
                  <a:lnTo>
                    <a:pt x="948" y="141"/>
                  </a:lnTo>
                  <a:lnTo>
                    <a:pt x="952" y="146"/>
                  </a:lnTo>
                  <a:lnTo>
                    <a:pt x="954" y="153"/>
                  </a:lnTo>
                  <a:lnTo>
                    <a:pt x="954" y="159"/>
                  </a:lnTo>
                  <a:lnTo>
                    <a:pt x="954" y="318"/>
                  </a:lnTo>
                  <a:lnTo>
                    <a:pt x="63" y="318"/>
                  </a:lnTo>
                  <a:lnTo>
                    <a:pt x="63" y="159"/>
                  </a:lnTo>
                  <a:lnTo>
                    <a:pt x="63" y="159"/>
                  </a:lnTo>
                  <a:lnTo>
                    <a:pt x="64" y="153"/>
                  </a:lnTo>
                  <a:lnTo>
                    <a:pt x="67" y="146"/>
                  </a:lnTo>
                  <a:lnTo>
                    <a:pt x="69" y="141"/>
                  </a:lnTo>
                  <a:lnTo>
                    <a:pt x="73" y="137"/>
                  </a:lnTo>
                  <a:lnTo>
                    <a:pt x="77" y="132"/>
                  </a:lnTo>
                  <a:lnTo>
                    <a:pt x="84" y="130"/>
                  </a:lnTo>
                  <a:lnTo>
                    <a:pt x="89" y="128"/>
                  </a:lnTo>
                  <a:lnTo>
                    <a:pt x="95" y="127"/>
                  </a:lnTo>
                  <a:lnTo>
                    <a:pt x="95" y="127"/>
                  </a:lnTo>
                  <a:lnTo>
                    <a:pt x="102" y="127"/>
                  </a:lnTo>
                  <a:lnTo>
                    <a:pt x="108" y="125"/>
                  </a:lnTo>
                  <a:lnTo>
                    <a:pt x="114" y="122"/>
                  </a:lnTo>
                  <a:lnTo>
                    <a:pt x="118" y="118"/>
                  </a:lnTo>
                  <a:lnTo>
                    <a:pt x="122" y="113"/>
                  </a:lnTo>
                  <a:lnTo>
                    <a:pt x="124" y="108"/>
                  </a:lnTo>
                  <a:lnTo>
                    <a:pt x="127" y="102"/>
                  </a:lnTo>
                  <a:lnTo>
                    <a:pt x="128" y="96"/>
                  </a:lnTo>
                  <a:lnTo>
                    <a:pt x="128" y="96"/>
                  </a:lnTo>
                  <a:lnTo>
                    <a:pt x="127" y="89"/>
                  </a:lnTo>
                  <a:lnTo>
                    <a:pt x="124" y="83"/>
                  </a:lnTo>
                  <a:lnTo>
                    <a:pt x="122" y="78"/>
                  </a:lnTo>
                  <a:lnTo>
                    <a:pt x="118" y="73"/>
                  </a:lnTo>
                  <a:lnTo>
                    <a:pt x="114" y="69"/>
                  </a:lnTo>
                  <a:lnTo>
                    <a:pt x="108" y="66"/>
                  </a:lnTo>
                  <a:lnTo>
                    <a:pt x="102" y="65"/>
                  </a:lnTo>
                  <a:lnTo>
                    <a:pt x="95" y="64"/>
                  </a:lnTo>
                  <a:lnTo>
                    <a:pt x="95" y="64"/>
                  </a:lnTo>
                  <a:lnTo>
                    <a:pt x="86" y="64"/>
                  </a:lnTo>
                  <a:lnTo>
                    <a:pt x="76" y="66"/>
                  </a:lnTo>
                  <a:lnTo>
                    <a:pt x="68" y="68"/>
                  </a:lnTo>
                  <a:lnTo>
                    <a:pt x="58" y="71"/>
                  </a:lnTo>
                  <a:lnTo>
                    <a:pt x="50" y="75"/>
                  </a:lnTo>
                  <a:lnTo>
                    <a:pt x="42" y="80"/>
                  </a:lnTo>
                  <a:lnTo>
                    <a:pt x="35" y="85"/>
                  </a:lnTo>
                  <a:lnTo>
                    <a:pt x="28" y="91"/>
                  </a:lnTo>
                  <a:lnTo>
                    <a:pt x="21" y="98"/>
                  </a:lnTo>
                  <a:lnTo>
                    <a:pt x="16" y="105"/>
                  </a:lnTo>
                  <a:lnTo>
                    <a:pt x="12" y="113"/>
                  </a:lnTo>
                  <a:lnTo>
                    <a:pt x="8" y="122"/>
                  </a:lnTo>
                  <a:lnTo>
                    <a:pt x="4" y="130"/>
                  </a:lnTo>
                  <a:lnTo>
                    <a:pt x="2" y="140"/>
                  </a:lnTo>
                  <a:lnTo>
                    <a:pt x="1" y="149"/>
                  </a:lnTo>
                  <a:lnTo>
                    <a:pt x="0" y="159"/>
                  </a:lnTo>
                  <a:lnTo>
                    <a:pt x="0" y="922"/>
                  </a:lnTo>
                  <a:lnTo>
                    <a:pt x="0" y="922"/>
                  </a:lnTo>
                  <a:lnTo>
                    <a:pt x="1" y="932"/>
                  </a:lnTo>
                  <a:lnTo>
                    <a:pt x="2" y="941"/>
                  </a:lnTo>
                  <a:lnTo>
                    <a:pt x="4" y="951"/>
                  </a:lnTo>
                  <a:lnTo>
                    <a:pt x="8" y="959"/>
                  </a:lnTo>
                  <a:lnTo>
                    <a:pt x="12" y="968"/>
                  </a:lnTo>
                  <a:lnTo>
                    <a:pt x="16" y="976"/>
                  </a:lnTo>
                  <a:lnTo>
                    <a:pt x="21" y="983"/>
                  </a:lnTo>
                  <a:lnTo>
                    <a:pt x="28" y="990"/>
                  </a:lnTo>
                  <a:lnTo>
                    <a:pt x="35" y="996"/>
                  </a:lnTo>
                  <a:lnTo>
                    <a:pt x="42" y="1001"/>
                  </a:lnTo>
                  <a:lnTo>
                    <a:pt x="50" y="1006"/>
                  </a:lnTo>
                  <a:lnTo>
                    <a:pt x="58" y="1010"/>
                  </a:lnTo>
                  <a:lnTo>
                    <a:pt x="68" y="1013"/>
                  </a:lnTo>
                  <a:lnTo>
                    <a:pt x="76" y="1015"/>
                  </a:lnTo>
                  <a:lnTo>
                    <a:pt x="86" y="1017"/>
                  </a:lnTo>
                  <a:lnTo>
                    <a:pt x="95" y="1017"/>
                  </a:lnTo>
                  <a:lnTo>
                    <a:pt x="923" y="1017"/>
                  </a:lnTo>
                  <a:lnTo>
                    <a:pt x="923" y="1017"/>
                  </a:lnTo>
                  <a:lnTo>
                    <a:pt x="932" y="1017"/>
                  </a:lnTo>
                  <a:lnTo>
                    <a:pt x="942" y="1015"/>
                  </a:lnTo>
                  <a:lnTo>
                    <a:pt x="951" y="1013"/>
                  </a:lnTo>
                  <a:lnTo>
                    <a:pt x="959" y="1010"/>
                  </a:lnTo>
                  <a:lnTo>
                    <a:pt x="968" y="1006"/>
                  </a:lnTo>
                  <a:lnTo>
                    <a:pt x="975" y="1001"/>
                  </a:lnTo>
                  <a:lnTo>
                    <a:pt x="983" y="996"/>
                  </a:lnTo>
                  <a:lnTo>
                    <a:pt x="990" y="990"/>
                  </a:lnTo>
                  <a:lnTo>
                    <a:pt x="996" y="983"/>
                  </a:lnTo>
                  <a:lnTo>
                    <a:pt x="1001" y="976"/>
                  </a:lnTo>
                  <a:lnTo>
                    <a:pt x="1006" y="968"/>
                  </a:lnTo>
                  <a:lnTo>
                    <a:pt x="1011" y="959"/>
                  </a:lnTo>
                  <a:lnTo>
                    <a:pt x="1014" y="951"/>
                  </a:lnTo>
                  <a:lnTo>
                    <a:pt x="1016" y="941"/>
                  </a:lnTo>
                  <a:lnTo>
                    <a:pt x="1017" y="932"/>
                  </a:lnTo>
                  <a:lnTo>
                    <a:pt x="1018" y="922"/>
                  </a:lnTo>
                  <a:lnTo>
                    <a:pt x="1018" y="159"/>
                  </a:lnTo>
                  <a:lnTo>
                    <a:pt x="1018" y="159"/>
                  </a:lnTo>
                  <a:lnTo>
                    <a:pt x="1017" y="149"/>
                  </a:lnTo>
                  <a:lnTo>
                    <a:pt x="1016" y="140"/>
                  </a:lnTo>
                  <a:lnTo>
                    <a:pt x="1014" y="130"/>
                  </a:lnTo>
                  <a:lnTo>
                    <a:pt x="1011" y="122"/>
                  </a:lnTo>
                  <a:lnTo>
                    <a:pt x="1006" y="113"/>
                  </a:lnTo>
                  <a:lnTo>
                    <a:pt x="1001" y="105"/>
                  </a:lnTo>
                  <a:lnTo>
                    <a:pt x="996" y="98"/>
                  </a:lnTo>
                  <a:lnTo>
                    <a:pt x="990" y="91"/>
                  </a:lnTo>
                  <a:lnTo>
                    <a:pt x="983" y="85"/>
                  </a:lnTo>
                  <a:lnTo>
                    <a:pt x="975" y="80"/>
                  </a:lnTo>
                  <a:lnTo>
                    <a:pt x="968" y="75"/>
                  </a:lnTo>
                  <a:lnTo>
                    <a:pt x="959" y="71"/>
                  </a:lnTo>
                  <a:lnTo>
                    <a:pt x="951" y="68"/>
                  </a:lnTo>
                  <a:lnTo>
                    <a:pt x="942" y="66"/>
                  </a:lnTo>
                  <a:lnTo>
                    <a:pt x="932" y="64"/>
                  </a:lnTo>
                  <a:lnTo>
                    <a:pt x="923" y="64"/>
                  </a:lnTo>
                  <a:lnTo>
                    <a:pt x="923" y="64"/>
                  </a:lnTo>
                  <a:close/>
                  <a:moveTo>
                    <a:pt x="954" y="922"/>
                  </a:moveTo>
                  <a:lnTo>
                    <a:pt x="954" y="922"/>
                  </a:lnTo>
                  <a:lnTo>
                    <a:pt x="954" y="928"/>
                  </a:lnTo>
                  <a:lnTo>
                    <a:pt x="952" y="935"/>
                  </a:lnTo>
                  <a:lnTo>
                    <a:pt x="948" y="940"/>
                  </a:lnTo>
                  <a:lnTo>
                    <a:pt x="945" y="944"/>
                  </a:lnTo>
                  <a:lnTo>
                    <a:pt x="940" y="949"/>
                  </a:lnTo>
                  <a:lnTo>
                    <a:pt x="935" y="952"/>
                  </a:lnTo>
                  <a:lnTo>
                    <a:pt x="929" y="953"/>
                  </a:lnTo>
                  <a:lnTo>
                    <a:pt x="923" y="954"/>
                  </a:lnTo>
                  <a:lnTo>
                    <a:pt x="95" y="954"/>
                  </a:lnTo>
                  <a:lnTo>
                    <a:pt x="95" y="954"/>
                  </a:lnTo>
                  <a:lnTo>
                    <a:pt x="89" y="953"/>
                  </a:lnTo>
                  <a:lnTo>
                    <a:pt x="84" y="952"/>
                  </a:lnTo>
                  <a:lnTo>
                    <a:pt x="77" y="949"/>
                  </a:lnTo>
                  <a:lnTo>
                    <a:pt x="73" y="944"/>
                  </a:lnTo>
                  <a:lnTo>
                    <a:pt x="69" y="940"/>
                  </a:lnTo>
                  <a:lnTo>
                    <a:pt x="67" y="935"/>
                  </a:lnTo>
                  <a:lnTo>
                    <a:pt x="64" y="928"/>
                  </a:lnTo>
                  <a:lnTo>
                    <a:pt x="63" y="922"/>
                  </a:lnTo>
                  <a:lnTo>
                    <a:pt x="63" y="381"/>
                  </a:lnTo>
                  <a:lnTo>
                    <a:pt x="954" y="381"/>
                  </a:lnTo>
                  <a:lnTo>
                    <a:pt x="954" y="922"/>
                  </a:lnTo>
                  <a:close/>
                  <a:moveTo>
                    <a:pt x="191" y="190"/>
                  </a:moveTo>
                  <a:lnTo>
                    <a:pt x="191" y="190"/>
                  </a:lnTo>
                  <a:lnTo>
                    <a:pt x="197" y="190"/>
                  </a:lnTo>
                  <a:lnTo>
                    <a:pt x="204" y="188"/>
                  </a:lnTo>
                  <a:lnTo>
                    <a:pt x="209" y="185"/>
                  </a:lnTo>
                  <a:lnTo>
                    <a:pt x="214" y="182"/>
                  </a:lnTo>
                  <a:lnTo>
                    <a:pt x="218" y="176"/>
                  </a:lnTo>
                  <a:lnTo>
                    <a:pt x="220" y="171"/>
                  </a:lnTo>
                  <a:lnTo>
                    <a:pt x="222" y="166"/>
                  </a:lnTo>
                  <a:lnTo>
                    <a:pt x="223" y="159"/>
                  </a:lnTo>
                  <a:lnTo>
                    <a:pt x="223" y="31"/>
                  </a:lnTo>
                  <a:lnTo>
                    <a:pt x="223" y="31"/>
                  </a:lnTo>
                  <a:lnTo>
                    <a:pt x="222" y="25"/>
                  </a:lnTo>
                  <a:lnTo>
                    <a:pt x="220" y="20"/>
                  </a:lnTo>
                  <a:lnTo>
                    <a:pt x="218" y="14"/>
                  </a:lnTo>
                  <a:lnTo>
                    <a:pt x="214" y="9"/>
                  </a:lnTo>
                  <a:lnTo>
                    <a:pt x="209" y="6"/>
                  </a:lnTo>
                  <a:lnTo>
                    <a:pt x="204" y="2"/>
                  </a:lnTo>
                  <a:lnTo>
                    <a:pt x="197" y="0"/>
                  </a:lnTo>
                  <a:lnTo>
                    <a:pt x="191" y="0"/>
                  </a:lnTo>
                  <a:lnTo>
                    <a:pt x="191" y="0"/>
                  </a:lnTo>
                  <a:lnTo>
                    <a:pt x="185" y="0"/>
                  </a:lnTo>
                  <a:lnTo>
                    <a:pt x="178" y="2"/>
                  </a:lnTo>
                  <a:lnTo>
                    <a:pt x="173" y="6"/>
                  </a:lnTo>
                  <a:lnTo>
                    <a:pt x="168" y="9"/>
                  </a:lnTo>
                  <a:lnTo>
                    <a:pt x="164" y="14"/>
                  </a:lnTo>
                  <a:lnTo>
                    <a:pt x="162" y="20"/>
                  </a:lnTo>
                  <a:lnTo>
                    <a:pt x="160" y="25"/>
                  </a:lnTo>
                  <a:lnTo>
                    <a:pt x="159" y="31"/>
                  </a:lnTo>
                  <a:lnTo>
                    <a:pt x="159" y="159"/>
                  </a:lnTo>
                  <a:lnTo>
                    <a:pt x="159" y="159"/>
                  </a:lnTo>
                  <a:lnTo>
                    <a:pt x="160" y="166"/>
                  </a:lnTo>
                  <a:lnTo>
                    <a:pt x="162" y="171"/>
                  </a:lnTo>
                  <a:lnTo>
                    <a:pt x="164" y="176"/>
                  </a:lnTo>
                  <a:lnTo>
                    <a:pt x="168" y="182"/>
                  </a:lnTo>
                  <a:lnTo>
                    <a:pt x="173" y="185"/>
                  </a:lnTo>
                  <a:lnTo>
                    <a:pt x="178" y="188"/>
                  </a:lnTo>
                  <a:lnTo>
                    <a:pt x="185" y="190"/>
                  </a:lnTo>
                  <a:lnTo>
                    <a:pt x="191" y="190"/>
                  </a:lnTo>
                  <a:lnTo>
                    <a:pt x="191" y="190"/>
                  </a:lnTo>
                  <a:close/>
                  <a:moveTo>
                    <a:pt x="319" y="190"/>
                  </a:moveTo>
                  <a:lnTo>
                    <a:pt x="319" y="190"/>
                  </a:lnTo>
                  <a:lnTo>
                    <a:pt x="325" y="190"/>
                  </a:lnTo>
                  <a:lnTo>
                    <a:pt x="330" y="188"/>
                  </a:lnTo>
                  <a:lnTo>
                    <a:pt x="336" y="185"/>
                  </a:lnTo>
                  <a:lnTo>
                    <a:pt x="341" y="182"/>
                  </a:lnTo>
                  <a:lnTo>
                    <a:pt x="344" y="176"/>
                  </a:lnTo>
                  <a:lnTo>
                    <a:pt x="348" y="171"/>
                  </a:lnTo>
                  <a:lnTo>
                    <a:pt x="350" y="166"/>
                  </a:lnTo>
                  <a:lnTo>
                    <a:pt x="350" y="159"/>
                  </a:lnTo>
                  <a:lnTo>
                    <a:pt x="350" y="31"/>
                  </a:lnTo>
                  <a:lnTo>
                    <a:pt x="350" y="31"/>
                  </a:lnTo>
                  <a:lnTo>
                    <a:pt x="350" y="25"/>
                  </a:lnTo>
                  <a:lnTo>
                    <a:pt x="348" y="20"/>
                  </a:lnTo>
                  <a:lnTo>
                    <a:pt x="344" y="14"/>
                  </a:lnTo>
                  <a:lnTo>
                    <a:pt x="341" y="9"/>
                  </a:lnTo>
                  <a:lnTo>
                    <a:pt x="336" y="6"/>
                  </a:lnTo>
                  <a:lnTo>
                    <a:pt x="330" y="2"/>
                  </a:lnTo>
                  <a:lnTo>
                    <a:pt x="325" y="0"/>
                  </a:lnTo>
                  <a:lnTo>
                    <a:pt x="319" y="0"/>
                  </a:lnTo>
                  <a:lnTo>
                    <a:pt x="319" y="0"/>
                  </a:lnTo>
                  <a:lnTo>
                    <a:pt x="312" y="0"/>
                  </a:lnTo>
                  <a:lnTo>
                    <a:pt x="306" y="2"/>
                  </a:lnTo>
                  <a:lnTo>
                    <a:pt x="300" y="6"/>
                  </a:lnTo>
                  <a:lnTo>
                    <a:pt x="296" y="9"/>
                  </a:lnTo>
                  <a:lnTo>
                    <a:pt x="292" y="14"/>
                  </a:lnTo>
                  <a:lnTo>
                    <a:pt x="289" y="20"/>
                  </a:lnTo>
                  <a:lnTo>
                    <a:pt x="286" y="25"/>
                  </a:lnTo>
                  <a:lnTo>
                    <a:pt x="286" y="31"/>
                  </a:lnTo>
                  <a:lnTo>
                    <a:pt x="286" y="159"/>
                  </a:lnTo>
                  <a:lnTo>
                    <a:pt x="286" y="159"/>
                  </a:lnTo>
                  <a:lnTo>
                    <a:pt x="286" y="166"/>
                  </a:lnTo>
                  <a:lnTo>
                    <a:pt x="289" y="171"/>
                  </a:lnTo>
                  <a:lnTo>
                    <a:pt x="292" y="176"/>
                  </a:lnTo>
                  <a:lnTo>
                    <a:pt x="296" y="182"/>
                  </a:lnTo>
                  <a:lnTo>
                    <a:pt x="300" y="185"/>
                  </a:lnTo>
                  <a:lnTo>
                    <a:pt x="306" y="188"/>
                  </a:lnTo>
                  <a:lnTo>
                    <a:pt x="312" y="190"/>
                  </a:lnTo>
                  <a:lnTo>
                    <a:pt x="319" y="190"/>
                  </a:lnTo>
                  <a:lnTo>
                    <a:pt x="319" y="190"/>
                  </a:lnTo>
                  <a:close/>
                  <a:moveTo>
                    <a:pt x="445" y="190"/>
                  </a:moveTo>
                  <a:lnTo>
                    <a:pt x="445" y="190"/>
                  </a:lnTo>
                  <a:lnTo>
                    <a:pt x="452" y="190"/>
                  </a:lnTo>
                  <a:lnTo>
                    <a:pt x="458" y="188"/>
                  </a:lnTo>
                  <a:lnTo>
                    <a:pt x="464" y="185"/>
                  </a:lnTo>
                  <a:lnTo>
                    <a:pt x="468" y="182"/>
                  </a:lnTo>
                  <a:lnTo>
                    <a:pt x="472" y="176"/>
                  </a:lnTo>
                  <a:lnTo>
                    <a:pt x="474" y="171"/>
                  </a:lnTo>
                  <a:lnTo>
                    <a:pt x="476" y="166"/>
                  </a:lnTo>
                  <a:lnTo>
                    <a:pt x="477" y="159"/>
                  </a:lnTo>
                  <a:lnTo>
                    <a:pt x="477" y="31"/>
                  </a:lnTo>
                  <a:lnTo>
                    <a:pt x="477" y="31"/>
                  </a:lnTo>
                  <a:lnTo>
                    <a:pt x="476" y="25"/>
                  </a:lnTo>
                  <a:lnTo>
                    <a:pt x="474" y="20"/>
                  </a:lnTo>
                  <a:lnTo>
                    <a:pt x="472" y="14"/>
                  </a:lnTo>
                  <a:lnTo>
                    <a:pt x="468" y="9"/>
                  </a:lnTo>
                  <a:lnTo>
                    <a:pt x="464" y="6"/>
                  </a:lnTo>
                  <a:lnTo>
                    <a:pt x="458" y="2"/>
                  </a:lnTo>
                  <a:lnTo>
                    <a:pt x="452" y="0"/>
                  </a:lnTo>
                  <a:lnTo>
                    <a:pt x="445" y="0"/>
                  </a:lnTo>
                  <a:lnTo>
                    <a:pt x="445" y="0"/>
                  </a:lnTo>
                  <a:lnTo>
                    <a:pt x="439" y="0"/>
                  </a:lnTo>
                  <a:lnTo>
                    <a:pt x="433" y="2"/>
                  </a:lnTo>
                  <a:lnTo>
                    <a:pt x="428" y="6"/>
                  </a:lnTo>
                  <a:lnTo>
                    <a:pt x="423" y="9"/>
                  </a:lnTo>
                  <a:lnTo>
                    <a:pt x="420" y="14"/>
                  </a:lnTo>
                  <a:lnTo>
                    <a:pt x="416" y="20"/>
                  </a:lnTo>
                  <a:lnTo>
                    <a:pt x="414" y="25"/>
                  </a:lnTo>
                  <a:lnTo>
                    <a:pt x="413" y="31"/>
                  </a:lnTo>
                  <a:lnTo>
                    <a:pt x="413" y="159"/>
                  </a:lnTo>
                  <a:lnTo>
                    <a:pt x="413" y="159"/>
                  </a:lnTo>
                  <a:lnTo>
                    <a:pt x="414" y="166"/>
                  </a:lnTo>
                  <a:lnTo>
                    <a:pt x="416" y="171"/>
                  </a:lnTo>
                  <a:lnTo>
                    <a:pt x="420" y="176"/>
                  </a:lnTo>
                  <a:lnTo>
                    <a:pt x="423" y="182"/>
                  </a:lnTo>
                  <a:lnTo>
                    <a:pt x="428" y="185"/>
                  </a:lnTo>
                  <a:lnTo>
                    <a:pt x="433" y="188"/>
                  </a:lnTo>
                  <a:lnTo>
                    <a:pt x="439" y="190"/>
                  </a:lnTo>
                  <a:lnTo>
                    <a:pt x="445" y="190"/>
                  </a:lnTo>
                  <a:lnTo>
                    <a:pt x="445" y="190"/>
                  </a:lnTo>
                  <a:close/>
                  <a:moveTo>
                    <a:pt x="573" y="190"/>
                  </a:moveTo>
                  <a:lnTo>
                    <a:pt x="573" y="190"/>
                  </a:lnTo>
                  <a:lnTo>
                    <a:pt x="579" y="190"/>
                  </a:lnTo>
                  <a:lnTo>
                    <a:pt x="585" y="188"/>
                  </a:lnTo>
                  <a:lnTo>
                    <a:pt x="590" y="185"/>
                  </a:lnTo>
                  <a:lnTo>
                    <a:pt x="595" y="182"/>
                  </a:lnTo>
                  <a:lnTo>
                    <a:pt x="599" y="176"/>
                  </a:lnTo>
                  <a:lnTo>
                    <a:pt x="602" y="171"/>
                  </a:lnTo>
                  <a:lnTo>
                    <a:pt x="604" y="166"/>
                  </a:lnTo>
                  <a:lnTo>
                    <a:pt x="604" y="159"/>
                  </a:lnTo>
                  <a:lnTo>
                    <a:pt x="604" y="31"/>
                  </a:lnTo>
                  <a:lnTo>
                    <a:pt x="604" y="31"/>
                  </a:lnTo>
                  <a:lnTo>
                    <a:pt x="604" y="25"/>
                  </a:lnTo>
                  <a:lnTo>
                    <a:pt x="602" y="20"/>
                  </a:lnTo>
                  <a:lnTo>
                    <a:pt x="599" y="14"/>
                  </a:lnTo>
                  <a:lnTo>
                    <a:pt x="595" y="9"/>
                  </a:lnTo>
                  <a:lnTo>
                    <a:pt x="590" y="6"/>
                  </a:lnTo>
                  <a:lnTo>
                    <a:pt x="585" y="2"/>
                  </a:lnTo>
                  <a:lnTo>
                    <a:pt x="579" y="0"/>
                  </a:lnTo>
                  <a:lnTo>
                    <a:pt x="573" y="0"/>
                  </a:lnTo>
                  <a:lnTo>
                    <a:pt x="573" y="0"/>
                  </a:lnTo>
                  <a:lnTo>
                    <a:pt x="567" y="0"/>
                  </a:lnTo>
                  <a:lnTo>
                    <a:pt x="560" y="2"/>
                  </a:lnTo>
                  <a:lnTo>
                    <a:pt x="555" y="6"/>
                  </a:lnTo>
                  <a:lnTo>
                    <a:pt x="550" y="9"/>
                  </a:lnTo>
                  <a:lnTo>
                    <a:pt x="546" y="14"/>
                  </a:lnTo>
                  <a:lnTo>
                    <a:pt x="543" y="20"/>
                  </a:lnTo>
                  <a:lnTo>
                    <a:pt x="542" y="25"/>
                  </a:lnTo>
                  <a:lnTo>
                    <a:pt x="541" y="31"/>
                  </a:lnTo>
                  <a:lnTo>
                    <a:pt x="541" y="159"/>
                  </a:lnTo>
                  <a:lnTo>
                    <a:pt x="541" y="159"/>
                  </a:lnTo>
                  <a:lnTo>
                    <a:pt x="542" y="166"/>
                  </a:lnTo>
                  <a:lnTo>
                    <a:pt x="543" y="171"/>
                  </a:lnTo>
                  <a:lnTo>
                    <a:pt x="546" y="176"/>
                  </a:lnTo>
                  <a:lnTo>
                    <a:pt x="550" y="182"/>
                  </a:lnTo>
                  <a:lnTo>
                    <a:pt x="555" y="185"/>
                  </a:lnTo>
                  <a:lnTo>
                    <a:pt x="560" y="188"/>
                  </a:lnTo>
                  <a:lnTo>
                    <a:pt x="567" y="190"/>
                  </a:lnTo>
                  <a:lnTo>
                    <a:pt x="573" y="190"/>
                  </a:lnTo>
                  <a:lnTo>
                    <a:pt x="573" y="190"/>
                  </a:lnTo>
                  <a:close/>
                  <a:moveTo>
                    <a:pt x="700" y="190"/>
                  </a:moveTo>
                  <a:lnTo>
                    <a:pt x="700" y="190"/>
                  </a:lnTo>
                  <a:lnTo>
                    <a:pt x="706" y="190"/>
                  </a:lnTo>
                  <a:lnTo>
                    <a:pt x="712" y="188"/>
                  </a:lnTo>
                  <a:lnTo>
                    <a:pt x="718" y="185"/>
                  </a:lnTo>
                  <a:lnTo>
                    <a:pt x="722" y="182"/>
                  </a:lnTo>
                  <a:lnTo>
                    <a:pt x="726" y="176"/>
                  </a:lnTo>
                  <a:lnTo>
                    <a:pt x="730" y="171"/>
                  </a:lnTo>
                  <a:lnTo>
                    <a:pt x="731" y="166"/>
                  </a:lnTo>
                  <a:lnTo>
                    <a:pt x="732" y="159"/>
                  </a:lnTo>
                  <a:lnTo>
                    <a:pt x="732" y="31"/>
                  </a:lnTo>
                  <a:lnTo>
                    <a:pt x="732" y="31"/>
                  </a:lnTo>
                  <a:lnTo>
                    <a:pt x="731" y="25"/>
                  </a:lnTo>
                  <a:lnTo>
                    <a:pt x="730" y="20"/>
                  </a:lnTo>
                  <a:lnTo>
                    <a:pt x="726" y="14"/>
                  </a:lnTo>
                  <a:lnTo>
                    <a:pt x="722" y="9"/>
                  </a:lnTo>
                  <a:lnTo>
                    <a:pt x="718" y="6"/>
                  </a:lnTo>
                  <a:lnTo>
                    <a:pt x="712" y="2"/>
                  </a:lnTo>
                  <a:lnTo>
                    <a:pt x="706" y="0"/>
                  </a:lnTo>
                  <a:lnTo>
                    <a:pt x="700" y="0"/>
                  </a:lnTo>
                  <a:lnTo>
                    <a:pt x="700" y="0"/>
                  </a:lnTo>
                  <a:lnTo>
                    <a:pt x="693" y="0"/>
                  </a:lnTo>
                  <a:lnTo>
                    <a:pt x="688" y="2"/>
                  </a:lnTo>
                  <a:lnTo>
                    <a:pt x="682" y="6"/>
                  </a:lnTo>
                  <a:lnTo>
                    <a:pt x="677" y="9"/>
                  </a:lnTo>
                  <a:lnTo>
                    <a:pt x="674" y="14"/>
                  </a:lnTo>
                  <a:lnTo>
                    <a:pt x="671" y="20"/>
                  </a:lnTo>
                  <a:lnTo>
                    <a:pt x="668" y="25"/>
                  </a:lnTo>
                  <a:lnTo>
                    <a:pt x="668" y="31"/>
                  </a:lnTo>
                  <a:lnTo>
                    <a:pt x="668" y="159"/>
                  </a:lnTo>
                  <a:lnTo>
                    <a:pt x="668" y="159"/>
                  </a:lnTo>
                  <a:lnTo>
                    <a:pt x="668" y="166"/>
                  </a:lnTo>
                  <a:lnTo>
                    <a:pt x="671" y="171"/>
                  </a:lnTo>
                  <a:lnTo>
                    <a:pt x="674" y="176"/>
                  </a:lnTo>
                  <a:lnTo>
                    <a:pt x="677" y="182"/>
                  </a:lnTo>
                  <a:lnTo>
                    <a:pt x="682" y="185"/>
                  </a:lnTo>
                  <a:lnTo>
                    <a:pt x="688" y="188"/>
                  </a:lnTo>
                  <a:lnTo>
                    <a:pt x="693" y="190"/>
                  </a:lnTo>
                  <a:lnTo>
                    <a:pt x="700" y="190"/>
                  </a:lnTo>
                  <a:lnTo>
                    <a:pt x="700" y="190"/>
                  </a:lnTo>
                  <a:close/>
                  <a:moveTo>
                    <a:pt x="827" y="190"/>
                  </a:moveTo>
                  <a:lnTo>
                    <a:pt x="827" y="190"/>
                  </a:lnTo>
                  <a:lnTo>
                    <a:pt x="834" y="190"/>
                  </a:lnTo>
                  <a:lnTo>
                    <a:pt x="839" y="188"/>
                  </a:lnTo>
                  <a:lnTo>
                    <a:pt x="844" y="185"/>
                  </a:lnTo>
                  <a:lnTo>
                    <a:pt x="850" y="182"/>
                  </a:lnTo>
                  <a:lnTo>
                    <a:pt x="853" y="176"/>
                  </a:lnTo>
                  <a:lnTo>
                    <a:pt x="856" y="171"/>
                  </a:lnTo>
                  <a:lnTo>
                    <a:pt x="858" y="166"/>
                  </a:lnTo>
                  <a:lnTo>
                    <a:pt x="858" y="159"/>
                  </a:lnTo>
                  <a:lnTo>
                    <a:pt x="858" y="31"/>
                  </a:lnTo>
                  <a:lnTo>
                    <a:pt x="858" y="31"/>
                  </a:lnTo>
                  <a:lnTo>
                    <a:pt x="858" y="25"/>
                  </a:lnTo>
                  <a:lnTo>
                    <a:pt x="856" y="20"/>
                  </a:lnTo>
                  <a:lnTo>
                    <a:pt x="853" y="14"/>
                  </a:lnTo>
                  <a:lnTo>
                    <a:pt x="850" y="9"/>
                  </a:lnTo>
                  <a:lnTo>
                    <a:pt x="844" y="6"/>
                  </a:lnTo>
                  <a:lnTo>
                    <a:pt x="839" y="2"/>
                  </a:lnTo>
                  <a:lnTo>
                    <a:pt x="834" y="0"/>
                  </a:lnTo>
                  <a:lnTo>
                    <a:pt x="827" y="0"/>
                  </a:lnTo>
                  <a:lnTo>
                    <a:pt x="827" y="0"/>
                  </a:lnTo>
                  <a:lnTo>
                    <a:pt x="821" y="0"/>
                  </a:lnTo>
                  <a:lnTo>
                    <a:pt x="814" y="2"/>
                  </a:lnTo>
                  <a:lnTo>
                    <a:pt x="809" y="6"/>
                  </a:lnTo>
                  <a:lnTo>
                    <a:pt x="805" y="9"/>
                  </a:lnTo>
                  <a:lnTo>
                    <a:pt x="800" y="14"/>
                  </a:lnTo>
                  <a:lnTo>
                    <a:pt x="798" y="20"/>
                  </a:lnTo>
                  <a:lnTo>
                    <a:pt x="796" y="25"/>
                  </a:lnTo>
                  <a:lnTo>
                    <a:pt x="795" y="31"/>
                  </a:lnTo>
                  <a:lnTo>
                    <a:pt x="795" y="159"/>
                  </a:lnTo>
                  <a:lnTo>
                    <a:pt x="795" y="159"/>
                  </a:lnTo>
                  <a:lnTo>
                    <a:pt x="796" y="166"/>
                  </a:lnTo>
                  <a:lnTo>
                    <a:pt x="798" y="171"/>
                  </a:lnTo>
                  <a:lnTo>
                    <a:pt x="800" y="176"/>
                  </a:lnTo>
                  <a:lnTo>
                    <a:pt x="805" y="182"/>
                  </a:lnTo>
                  <a:lnTo>
                    <a:pt x="809" y="185"/>
                  </a:lnTo>
                  <a:lnTo>
                    <a:pt x="814" y="188"/>
                  </a:lnTo>
                  <a:lnTo>
                    <a:pt x="821" y="190"/>
                  </a:lnTo>
                  <a:lnTo>
                    <a:pt x="827" y="190"/>
                  </a:lnTo>
                  <a:lnTo>
                    <a:pt x="827" y="190"/>
                  </a:lnTo>
                  <a:close/>
                  <a:moveTo>
                    <a:pt x="683" y="795"/>
                  </a:moveTo>
                  <a:lnTo>
                    <a:pt x="683" y="795"/>
                  </a:lnTo>
                  <a:lnTo>
                    <a:pt x="674" y="794"/>
                  </a:lnTo>
                  <a:lnTo>
                    <a:pt x="665" y="791"/>
                  </a:lnTo>
                  <a:lnTo>
                    <a:pt x="658" y="787"/>
                  </a:lnTo>
                  <a:lnTo>
                    <a:pt x="650" y="781"/>
                  </a:lnTo>
                  <a:lnTo>
                    <a:pt x="645" y="774"/>
                  </a:lnTo>
                  <a:lnTo>
                    <a:pt x="639" y="766"/>
                  </a:lnTo>
                  <a:lnTo>
                    <a:pt x="637" y="757"/>
                  </a:lnTo>
                  <a:lnTo>
                    <a:pt x="636" y="747"/>
                  </a:lnTo>
                  <a:lnTo>
                    <a:pt x="636" y="747"/>
                  </a:lnTo>
                  <a:lnTo>
                    <a:pt x="635" y="741"/>
                  </a:lnTo>
                  <a:lnTo>
                    <a:pt x="634" y="735"/>
                  </a:lnTo>
                  <a:lnTo>
                    <a:pt x="631" y="730"/>
                  </a:lnTo>
                  <a:lnTo>
                    <a:pt x="627" y="724"/>
                  </a:lnTo>
                  <a:lnTo>
                    <a:pt x="622" y="721"/>
                  </a:lnTo>
                  <a:lnTo>
                    <a:pt x="617" y="718"/>
                  </a:lnTo>
                  <a:lnTo>
                    <a:pt x="611" y="716"/>
                  </a:lnTo>
                  <a:lnTo>
                    <a:pt x="604" y="716"/>
                  </a:lnTo>
                  <a:lnTo>
                    <a:pt x="604" y="716"/>
                  </a:lnTo>
                  <a:lnTo>
                    <a:pt x="598" y="716"/>
                  </a:lnTo>
                  <a:lnTo>
                    <a:pt x="592" y="718"/>
                  </a:lnTo>
                  <a:lnTo>
                    <a:pt x="587" y="721"/>
                  </a:lnTo>
                  <a:lnTo>
                    <a:pt x="582" y="724"/>
                  </a:lnTo>
                  <a:lnTo>
                    <a:pt x="578" y="730"/>
                  </a:lnTo>
                  <a:lnTo>
                    <a:pt x="575" y="735"/>
                  </a:lnTo>
                  <a:lnTo>
                    <a:pt x="573" y="741"/>
                  </a:lnTo>
                  <a:lnTo>
                    <a:pt x="573" y="747"/>
                  </a:lnTo>
                  <a:lnTo>
                    <a:pt x="573" y="747"/>
                  </a:lnTo>
                  <a:lnTo>
                    <a:pt x="573" y="759"/>
                  </a:lnTo>
                  <a:lnTo>
                    <a:pt x="575" y="770"/>
                  </a:lnTo>
                  <a:lnTo>
                    <a:pt x="577" y="780"/>
                  </a:lnTo>
                  <a:lnTo>
                    <a:pt x="582" y="791"/>
                  </a:lnTo>
                  <a:lnTo>
                    <a:pt x="586" y="801"/>
                  </a:lnTo>
                  <a:lnTo>
                    <a:pt x="591" y="809"/>
                  </a:lnTo>
                  <a:lnTo>
                    <a:pt x="598" y="818"/>
                  </a:lnTo>
                  <a:lnTo>
                    <a:pt x="605" y="826"/>
                  </a:lnTo>
                  <a:lnTo>
                    <a:pt x="613" y="833"/>
                  </a:lnTo>
                  <a:lnTo>
                    <a:pt x="621" y="839"/>
                  </a:lnTo>
                  <a:lnTo>
                    <a:pt x="631" y="845"/>
                  </a:lnTo>
                  <a:lnTo>
                    <a:pt x="641" y="850"/>
                  </a:lnTo>
                  <a:lnTo>
                    <a:pt x="651" y="853"/>
                  </a:lnTo>
                  <a:lnTo>
                    <a:pt x="662" y="856"/>
                  </a:lnTo>
                  <a:lnTo>
                    <a:pt x="673" y="858"/>
                  </a:lnTo>
                  <a:lnTo>
                    <a:pt x="683" y="859"/>
                  </a:lnTo>
                  <a:lnTo>
                    <a:pt x="683" y="859"/>
                  </a:lnTo>
                  <a:lnTo>
                    <a:pt x="695" y="858"/>
                  </a:lnTo>
                  <a:lnTo>
                    <a:pt x="706" y="856"/>
                  </a:lnTo>
                  <a:lnTo>
                    <a:pt x="717" y="853"/>
                  </a:lnTo>
                  <a:lnTo>
                    <a:pt x="727" y="850"/>
                  </a:lnTo>
                  <a:lnTo>
                    <a:pt x="737" y="845"/>
                  </a:lnTo>
                  <a:lnTo>
                    <a:pt x="746" y="839"/>
                  </a:lnTo>
                  <a:lnTo>
                    <a:pt x="754" y="833"/>
                  </a:lnTo>
                  <a:lnTo>
                    <a:pt x="763" y="826"/>
                  </a:lnTo>
                  <a:lnTo>
                    <a:pt x="769" y="818"/>
                  </a:lnTo>
                  <a:lnTo>
                    <a:pt x="776" y="809"/>
                  </a:lnTo>
                  <a:lnTo>
                    <a:pt x="782" y="801"/>
                  </a:lnTo>
                  <a:lnTo>
                    <a:pt x="786" y="791"/>
                  </a:lnTo>
                  <a:lnTo>
                    <a:pt x="791" y="780"/>
                  </a:lnTo>
                  <a:lnTo>
                    <a:pt x="793" y="770"/>
                  </a:lnTo>
                  <a:lnTo>
                    <a:pt x="795" y="759"/>
                  </a:lnTo>
                  <a:lnTo>
                    <a:pt x="795" y="747"/>
                  </a:lnTo>
                  <a:lnTo>
                    <a:pt x="795" y="747"/>
                  </a:lnTo>
                  <a:lnTo>
                    <a:pt x="795" y="735"/>
                  </a:lnTo>
                  <a:lnTo>
                    <a:pt x="793" y="724"/>
                  </a:lnTo>
                  <a:lnTo>
                    <a:pt x="790" y="714"/>
                  </a:lnTo>
                  <a:lnTo>
                    <a:pt x="786" y="703"/>
                  </a:lnTo>
                  <a:lnTo>
                    <a:pt x="781" y="693"/>
                  </a:lnTo>
                  <a:lnTo>
                    <a:pt x="776" y="685"/>
                  </a:lnTo>
                  <a:lnTo>
                    <a:pt x="769" y="676"/>
                  </a:lnTo>
                  <a:lnTo>
                    <a:pt x="762" y="668"/>
                  </a:lnTo>
                  <a:lnTo>
                    <a:pt x="762" y="668"/>
                  </a:lnTo>
                  <a:lnTo>
                    <a:pt x="769" y="660"/>
                  </a:lnTo>
                  <a:lnTo>
                    <a:pt x="776" y="652"/>
                  </a:lnTo>
                  <a:lnTo>
                    <a:pt x="781" y="642"/>
                  </a:lnTo>
                  <a:lnTo>
                    <a:pt x="786" y="632"/>
                  </a:lnTo>
                  <a:lnTo>
                    <a:pt x="790" y="621"/>
                  </a:lnTo>
                  <a:lnTo>
                    <a:pt x="793" y="611"/>
                  </a:lnTo>
                  <a:lnTo>
                    <a:pt x="795" y="600"/>
                  </a:lnTo>
                  <a:lnTo>
                    <a:pt x="795" y="588"/>
                  </a:lnTo>
                  <a:lnTo>
                    <a:pt x="795" y="588"/>
                  </a:lnTo>
                  <a:lnTo>
                    <a:pt x="795" y="576"/>
                  </a:lnTo>
                  <a:lnTo>
                    <a:pt x="793" y="566"/>
                  </a:lnTo>
                  <a:lnTo>
                    <a:pt x="791" y="555"/>
                  </a:lnTo>
                  <a:lnTo>
                    <a:pt x="786" y="545"/>
                  </a:lnTo>
                  <a:lnTo>
                    <a:pt x="782" y="536"/>
                  </a:lnTo>
                  <a:lnTo>
                    <a:pt x="776" y="526"/>
                  </a:lnTo>
                  <a:lnTo>
                    <a:pt x="769" y="517"/>
                  </a:lnTo>
                  <a:lnTo>
                    <a:pt x="763" y="510"/>
                  </a:lnTo>
                  <a:lnTo>
                    <a:pt x="754" y="502"/>
                  </a:lnTo>
                  <a:lnTo>
                    <a:pt x="746" y="496"/>
                  </a:lnTo>
                  <a:lnTo>
                    <a:pt x="737" y="491"/>
                  </a:lnTo>
                  <a:lnTo>
                    <a:pt x="727" y="485"/>
                  </a:lnTo>
                  <a:lnTo>
                    <a:pt x="717" y="482"/>
                  </a:lnTo>
                  <a:lnTo>
                    <a:pt x="706" y="479"/>
                  </a:lnTo>
                  <a:lnTo>
                    <a:pt x="695" y="478"/>
                  </a:lnTo>
                  <a:lnTo>
                    <a:pt x="683" y="477"/>
                  </a:lnTo>
                  <a:lnTo>
                    <a:pt x="683" y="477"/>
                  </a:lnTo>
                  <a:lnTo>
                    <a:pt x="673" y="478"/>
                  </a:lnTo>
                  <a:lnTo>
                    <a:pt x="662" y="479"/>
                  </a:lnTo>
                  <a:lnTo>
                    <a:pt x="651" y="482"/>
                  </a:lnTo>
                  <a:lnTo>
                    <a:pt x="641" y="485"/>
                  </a:lnTo>
                  <a:lnTo>
                    <a:pt x="631" y="491"/>
                  </a:lnTo>
                  <a:lnTo>
                    <a:pt x="621" y="496"/>
                  </a:lnTo>
                  <a:lnTo>
                    <a:pt x="613" y="502"/>
                  </a:lnTo>
                  <a:lnTo>
                    <a:pt x="605" y="510"/>
                  </a:lnTo>
                  <a:lnTo>
                    <a:pt x="598" y="517"/>
                  </a:lnTo>
                  <a:lnTo>
                    <a:pt x="591" y="526"/>
                  </a:lnTo>
                  <a:lnTo>
                    <a:pt x="586" y="536"/>
                  </a:lnTo>
                  <a:lnTo>
                    <a:pt x="582" y="545"/>
                  </a:lnTo>
                  <a:lnTo>
                    <a:pt x="577" y="555"/>
                  </a:lnTo>
                  <a:lnTo>
                    <a:pt x="575" y="566"/>
                  </a:lnTo>
                  <a:lnTo>
                    <a:pt x="573" y="576"/>
                  </a:lnTo>
                  <a:lnTo>
                    <a:pt x="573" y="588"/>
                  </a:lnTo>
                  <a:lnTo>
                    <a:pt x="573" y="588"/>
                  </a:lnTo>
                  <a:lnTo>
                    <a:pt x="573" y="595"/>
                  </a:lnTo>
                  <a:lnTo>
                    <a:pt x="575" y="601"/>
                  </a:lnTo>
                  <a:lnTo>
                    <a:pt x="578" y="606"/>
                  </a:lnTo>
                  <a:lnTo>
                    <a:pt x="582" y="611"/>
                  </a:lnTo>
                  <a:lnTo>
                    <a:pt x="587" y="615"/>
                  </a:lnTo>
                  <a:lnTo>
                    <a:pt x="592" y="617"/>
                  </a:lnTo>
                  <a:lnTo>
                    <a:pt x="598" y="619"/>
                  </a:lnTo>
                  <a:lnTo>
                    <a:pt x="604" y="620"/>
                  </a:lnTo>
                  <a:lnTo>
                    <a:pt x="604" y="620"/>
                  </a:lnTo>
                  <a:lnTo>
                    <a:pt x="611" y="619"/>
                  </a:lnTo>
                  <a:lnTo>
                    <a:pt x="617" y="617"/>
                  </a:lnTo>
                  <a:lnTo>
                    <a:pt x="622" y="615"/>
                  </a:lnTo>
                  <a:lnTo>
                    <a:pt x="627" y="611"/>
                  </a:lnTo>
                  <a:lnTo>
                    <a:pt x="631" y="606"/>
                  </a:lnTo>
                  <a:lnTo>
                    <a:pt x="634" y="601"/>
                  </a:lnTo>
                  <a:lnTo>
                    <a:pt x="635" y="595"/>
                  </a:lnTo>
                  <a:lnTo>
                    <a:pt x="636" y="588"/>
                  </a:lnTo>
                  <a:lnTo>
                    <a:pt x="636" y="588"/>
                  </a:lnTo>
                  <a:lnTo>
                    <a:pt x="637" y="579"/>
                  </a:lnTo>
                  <a:lnTo>
                    <a:pt x="639" y="570"/>
                  </a:lnTo>
                  <a:lnTo>
                    <a:pt x="645" y="561"/>
                  </a:lnTo>
                  <a:lnTo>
                    <a:pt x="650" y="555"/>
                  </a:lnTo>
                  <a:lnTo>
                    <a:pt x="658" y="549"/>
                  </a:lnTo>
                  <a:lnTo>
                    <a:pt x="665" y="544"/>
                  </a:lnTo>
                  <a:lnTo>
                    <a:pt x="674" y="541"/>
                  </a:lnTo>
                  <a:lnTo>
                    <a:pt x="683" y="541"/>
                  </a:lnTo>
                  <a:lnTo>
                    <a:pt x="683" y="541"/>
                  </a:lnTo>
                  <a:lnTo>
                    <a:pt x="693" y="541"/>
                  </a:lnTo>
                  <a:lnTo>
                    <a:pt x="703" y="544"/>
                  </a:lnTo>
                  <a:lnTo>
                    <a:pt x="710" y="549"/>
                  </a:lnTo>
                  <a:lnTo>
                    <a:pt x="718" y="555"/>
                  </a:lnTo>
                  <a:lnTo>
                    <a:pt x="723" y="561"/>
                  </a:lnTo>
                  <a:lnTo>
                    <a:pt x="727" y="570"/>
                  </a:lnTo>
                  <a:lnTo>
                    <a:pt x="731" y="579"/>
                  </a:lnTo>
                  <a:lnTo>
                    <a:pt x="732" y="588"/>
                  </a:lnTo>
                  <a:lnTo>
                    <a:pt x="732" y="588"/>
                  </a:lnTo>
                  <a:lnTo>
                    <a:pt x="731" y="598"/>
                  </a:lnTo>
                  <a:lnTo>
                    <a:pt x="727" y="606"/>
                  </a:lnTo>
                  <a:lnTo>
                    <a:pt x="723" y="615"/>
                  </a:lnTo>
                  <a:lnTo>
                    <a:pt x="718" y="621"/>
                  </a:lnTo>
                  <a:lnTo>
                    <a:pt x="710" y="628"/>
                  </a:lnTo>
                  <a:lnTo>
                    <a:pt x="703" y="632"/>
                  </a:lnTo>
                  <a:lnTo>
                    <a:pt x="693" y="635"/>
                  </a:lnTo>
                  <a:lnTo>
                    <a:pt x="683" y="635"/>
                  </a:lnTo>
                  <a:lnTo>
                    <a:pt x="683" y="635"/>
                  </a:lnTo>
                  <a:lnTo>
                    <a:pt x="677" y="637"/>
                  </a:lnTo>
                  <a:lnTo>
                    <a:pt x="672" y="639"/>
                  </a:lnTo>
                  <a:lnTo>
                    <a:pt x="666" y="642"/>
                  </a:lnTo>
                  <a:lnTo>
                    <a:pt x="661" y="645"/>
                  </a:lnTo>
                  <a:lnTo>
                    <a:pt x="658" y="650"/>
                  </a:lnTo>
                  <a:lnTo>
                    <a:pt x="655" y="656"/>
                  </a:lnTo>
                  <a:lnTo>
                    <a:pt x="652" y="661"/>
                  </a:lnTo>
                  <a:lnTo>
                    <a:pt x="652" y="668"/>
                  </a:lnTo>
                  <a:lnTo>
                    <a:pt x="652" y="668"/>
                  </a:lnTo>
                  <a:lnTo>
                    <a:pt x="652" y="674"/>
                  </a:lnTo>
                  <a:lnTo>
                    <a:pt x="655" y="681"/>
                  </a:lnTo>
                  <a:lnTo>
                    <a:pt x="658" y="686"/>
                  </a:lnTo>
                  <a:lnTo>
                    <a:pt x="661" y="690"/>
                  </a:lnTo>
                  <a:lnTo>
                    <a:pt x="666" y="694"/>
                  </a:lnTo>
                  <a:lnTo>
                    <a:pt x="672" y="697"/>
                  </a:lnTo>
                  <a:lnTo>
                    <a:pt x="677" y="699"/>
                  </a:lnTo>
                  <a:lnTo>
                    <a:pt x="683" y="700"/>
                  </a:lnTo>
                  <a:lnTo>
                    <a:pt x="683" y="700"/>
                  </a:lnTo>
                  <a:lnTo>
                    <a:pt x="693" y="701"/>
                  </a:lnTo>
                  <a:lnTo>
                    <a:pt x="703" y="703"/>
                  </a:lnTo>
                  <a:lnTo>
                    <a:pt x="710" y="707"/>
                  </a:lnTo>
                  <a:lnTo>
                    <a:pt x="718" y="714"/>
                  </a:lnTo>
                  <a:lnTo>
                    <a:pt x="723" y="720"/>
                  </a:lnTo>
                  <a:lnTo>
                    <a:pt x="727" y="729"/>
                  </a:lnTo>
                  <a:lnTo>
                    <a:pt x="731" y="737"/>
                  </a:lnTo>
                  <a:lnTo>
                    <a:pt x="732" y="747"/>
                  </a:lnTo>
                  <a:lnTo>
                    <a:pt x="732" y="747"/>
                  </a:lnTo>
                  <a:lnTo>
                    <a:pt x="731" y="757"/>
                  </a:lnTo>
                  <a:lnTo>
                    <a:pt x="727" y="766"/>
                  </a:lnTo>
                  <a:lnTo>
                    <a:pt x="723" y="774"/>
                  </a:lnTo>
                  <a:lnTo>
                    <a:pt x="718" y="781"/>
                  </a:lnTo>
                  <a:lnTo>
                    <a:pt x="710" y="787"/>
                  </a:lnTo>
                  <a:lnTo>
                    <a:pt x="703" y="791"/>
                  </a:lnTo>
                  <a:lnTo>
                    <a:pt x="693" y="794"/>
                  </a:lnTo>
                  <a:lnTo>
                    <a:pt x="683" y="795"/>
                  </a:lnTo>
                  <a:lnTo>
                    <a:pt x="683" y="795"/>
                  </a:lnTo>
                  <a:close/>
                  <a:moveTo>
                    <a:pt x="223" y="826"/>
                  </a:moveTo>
                  <a:lnTo>
                    <a:pt x="223" y="826"/>
                  </a:lnTo>
                  <a:lnTo>
                    <a:pt x="223" y="833"/>
                  </a:lnTo>
                  <a:lnTo>
                    <a:pt x="225" y="839"/>
                  </a:lnTo>
                  <a:lnTo>
                    <a:pt x="229" y="845"/>
                  </a:lnTo>
                  <a:lnTo>
                    <a:pt x="232" y="849"/>
                  </a:lnTo>
                  <a:lnTo>
                    <a:pt x="237" y="853"/>
                  </a:lnTo>
                  <a:lnTo>
                    <a:pt x="242" y="856"/>
                  </a:lnTo>
                  <a:lnTo>
                    <a:pt x="248" y="858"/>
                  </a:lnTo>
                  <a:lnTo>
                    <a:pt x="254" y="859"/>
                  </a:lnTo>
                  <a:lnTo>
                    <a:pt x="413" y="859"/>
                  </a:lnTo>
                  <a:lnTo>
                    <a:pt x="413" y="859"/>
                  </a:lnTo>
                  <a:lnTo>
                    <a:pt x="420" y="858"/>
                  </a:lnTo>
                  <a:lnTo>
                    <a:pt x="426" y="856"/>
                  </a:lnTo>
                  <a:lnTo>
                    <a:pt x="431" y="853"/>
                  </a:lnTo>
                  <a:lnTo>
                    <a:pt x="436" y="849"/>
                  </a:lnTo>
                  <a:lnTo>
                    <a:pt x="440" y="845"/>
                  </a:lnTo>
                  <a:lnTo>
                    <a:pt x="443" y="839"/>
                  </a:lnTo>
                  <a:lnTo>
                    <a:pt x="445" y="833"/>
                  </a:lnTo>
                  <a:lnTo>
                    <a:pt x="445" y="826"/>
                  </a:lnTo>
                  <a:lnTo>
                    <a:pt x="445" y="826"/>
                  </a:lnTo>
                  <a:lnTo>
                    <a:pt x="445" y="820"/>
                  </a:lnTo>
                  <a:lnTo>
                    <a:pt x="443" y="815"/>
                  </a:lnTo>
                  <a:lnTo>
                    <a:pt x="440" y="809"/>
                  </a:lnTo>
                  <a:lnTo>
                    <a:pt x="436" y="804"/>
                  </a:lnTo>
                  <a:lnTo>
                    <a:pt x="431" y="801"/>
                  </a:lnTo>
                  <a:lnTo>
                    <a:pt x="426" y="797"/>
                  </a:lnTo>
                  <a:lnTo>
                    <a:pt x="420" y="795"/>
                  </a:lnTo>
                  <a:lnTo>
                    <a:pt x="413" y="795"/>
                  </a:lnTo>
                  <a:lnTo>
                    <a:pt x="304" y="795"/>
                  </a:lnTo>
                  <a:lnTo>
                    <a:pt x="304" y="795"/>
                  </a:lnTo>
                  <a:lnTo>
                    <a:pt x="314" y="781"/>
                  </a:lnTo>
                  <a:lnTo>
                    <a:pt x="326" y="768"/>
                  </a:lnTo>
                  <a:lnTo>
                    <a:pt x="351" y="743"/>
                  </a:lnTo>
                  <a:lnTo>
                    <a:pt x="351" y="743"/>
                  </a:lnTo>
                  <a:lnTo>
                    <a:pt x="385" y="705"/>
                  </a:lnTo>
                  <a:lnTo>
                    <a:pt x="401" y="687"/>
                  </a:lnTo>
                  <a:lnTo>
                    <a:pt x="415" y="668"/>
                  </a:lnTo>
                  <a:lnTo>
                    <a:pt x="428" y="648"/>
                  </a:lnTo>
                  <a:lnTo>
                    <a:pt x="432" y="639"/>
                  </a:lnTo>
                  <a:lnTo>
                    <a:pt x="437" y="629"/>
                  </a:lnTo>
                  <a:lnTo>
                    <a:pt x="441" y="618"/>
                  </a:lnTo>
                  <a:lnTo>
                    <a:pt x="443" y="609"/>
                  </a:lnTo>
                  <a:lnTo>
                    <a:pt x="445" y="599"/>
                  </a:lnTo>
                  <a:lnTo>
                    <a:pt x="445" y="588"/>
                  </a:lnTo>
                  <a:lnTo>
                    <a:pt x="445" y="588"/>
                  </a:lnTo>
                  <a:lnTo>
                    <a:pt x="445" y="576"/>
                  </a:lnTo>
                  <a:lnTo>
                    <a:pt x="443" y="566"/>
                  </a:lnTo>
                  <a:lnTo>
                    <a:pt x="440" y="555"/>
                  </a:lnTo>
                  <a:lnTo>
                    <a:pt x="437" y="545"/>
                  </a:lnTo>
                  <a:lnTo>
                    <a:pt x="432" y="536"/>
                  </a:lnTo>
                  <a:lnTo>
                    <a:pt x="426" y="526"/>
                  </a:lnTo>
                  <a:lnTo>
                    <a:pt x="420" y="517"/>
                  </a:lnTo>
                  <a:lnTo>
                    <a:pt x="413" y="510"/>
                  </a:lnTo>
                  <a:lnTo>
                    <a:pt x="405" y="502"/>
                  </a:lnTo>
                  <a:lnTo>
                    <a:pt x="396" y="496"/>
                  </a:lnTo>
                  <a:lnTo>
                    <a:pt x="387" y="491"/>
                  </a:lnTo>
                  <a:lnTo>
                    <a:pt x="378" y="485"/>
                  </a:lnTo>
                  <a:lnTo>
                    <a:pt x="367" y="482"/>
                  </a:lnTo>
                  <a:lnTo>
                    <a:pt x="356" y="479"/>
                  </a:lnTo>
                  <a:lnTo>
                    <a:pt x="345" y="478"/>
                  </a:lnTo>
                  <a:lnTo>
                    <a:pt x="334" y="477"/>
                  </a:lnTo>
                  <a:lnTo>
                    <a:pt x="334" y="477"/>
                  </a:lnTo>
                  <a:lnTo>
                    <a:pt x="323" y="478"/>
                  </a:lnTo>
                  <a:lnTo>
                    <a:pt x="311" y="479"/>
                  </a:lnTo>
                  <a:lnTo>
                    <a:pt x="301" y="482"/>
                  </a:lnTo>
                  <a:lnTo>
                    <a:pt x="291" y="485"/>
                  </a:lnTo>
                  <a:lnTo>
                    <a:pt x="281" y="491"/>
                  </a:lnTo>
                  <a:lnTo>
                    <a:pt x="271" y="496"/>
                  </a:lnTo>
                  <a:lnTo>
                    <a:pt x="263" y="502"/>
                  </a:lnTo>
                  <a:lnTo>
                    <a:pt x="255" y="510"/>
                  </a:lnTo>
                  <a:lnTo>
                    <a:pt x="248" y="517"/>
                  </a:lnTo>
                  <a:lnTo>
                    <a:pt x="241" y="526"/>
                  </a:lnTo>
                  <a:lnTo>
                    <a:pt x="236" y="536"/>
                  </a:lnTo>
                  <a:lnTo>
                    <a:pt x="232" y="545"/>
                  </a:lnTo>
                  <a:lnTo>
                    <a:pt x="227" y="555"/>
                  </a:lnTo>
                  <a:lnTo>
                    <a:pt x="225" y="566"/>
                  </a:lnTo>
                  <a:lnTo>
                    <a:pt x="223" y="576"/>
                  </a:lnTo>
                  <a:lnTo>
                    <a:pt x="223" y="588"/>
                  </a:lnTo>
                  <a:lnTo>
                    <a:pt x="223" y="588"/>
                  </a:lnTo>
                  <a:lnTo>
                    <a:pt x="223" y="595"/>
                  </a:lnTo>
                  <a:lnTo>
                    <a:pt x="225" y="601"/>
                  </a:lnTo>
                  <a:lnTo>
                    <a:pt x="229" y="606"/>
                  </a:lnTo>
                  <a:lnTo>
                    <a:pt x="232" y="611"/>
                  </a:lnTo>
                  <a:lnTo>
                    <a:pt x="237" y="615"/>
                  </a:lnTo>
                  <a:lnTo>
                    <a:pt x="242" y="617"/>
                  </a:lnTo>
                  <a:lnTo>
                    <a:pt x="248" y="619"/>
                  </a:lnTo>
                  <a:lnTo>
                    <a:pt x="254" y="620"/>
                  </a:lnTo>
                  <a:lnTo>
                    <a:pt x="254" y="620"/>
                  </a:lnTo>
                  <a:lnTo>
                    <a:pt x="261" y="619"/>
                  </a:lnTo>
                  <a:lnTo>
                    <a:pt x="267" y="617"/>
                  </a:lnTo>
                  <a:lnTo>
                    <a:pt x="273" y="615"/>
                  </a:lnTo>
                  <a:lnTo>
                    <a:pt x="277" y="611"/>
                  </a:lnTo>
                  <a:lnTo>
                    <a:pt x="281" y="606"/>
                  </a:lnTo>
                  <a:lnTo>
                    <a:pt x="284" y="601"/>
                  </a:lnTo>
                  <a:lnTo>
                    <a:pt x="285" y="595"/>
                  </a:lnTo>
                  <a:lnTo>
                    <a:pt x="286" y="588"/>
                  </a:lnTo>
                  <a:lnTo>
                    <a:pt x="286" y="588"/>
                  </a:lnTo>
                  <a:lnTo>
                    <a:pt x="288" y="579"/>
                  </a:lnTo>
                  <a:lnTo>
                    <a:pt x="290" y="570"/>
                  </a:lnTo>
                  <a:lnTo>
                    <a:pt x="294" y="561"/>
                  </a:lnTo>
                  <a:lnTo>
                    <a:pt x="300" y="555"/>
                  </a:lnTo>
                  <a:lnTo>
                    <a:pt x="308" y="549"/>
                  </a:lnTo>
                  <a:lnTo>
                    <a:pt x="315" y="544"/>
                  </a:lnTo>
                  <a:lnTo>
                    <a:pt x="324" y="541"/>
                  </a:lnTo>
                  <a:lnTo>
                    <a:pt x="334" y="541"/>
                  </a:lnTo>
                  <a:lnTo>
                    <a:pt x="334" y="541"/>
                  </a:lnTo>
                  <a:lnTo>
                    <a:pt x="343" y="541"/>
                  </a:lnTo>
                  <a:lnTo>
                    <a:pt x="353" y="544"/>
                  </a:lnTo>
                  <a:lnTo>
                    <a:pt x="361" y="549"/>
                  </a:lnTo>
                  <a:lnTo>
                    <a:pt x="368" y="555"/>
                  </a:lnTo>
                  <a:lnTo>
                    <a:pt x="373" y="561"/>
                  </a:lnTo>
                  <a:lnTo>
                    <a:pt x="378" y="570"/>
                  </a:lnTo>
                  <a:lnTo>
                    <a:pt x="381" y="579"/>
                  </a:lnTo>
                  <a:lnTo>
                    <a:pt x="382" y="588"/>
                  </a:lnTo>
                  <a:lnTo>
                    <a:pt x="382" y="588"/>
                  </a:lnTo>
                  <a:lnTo>
                    <a:pt x="381" y="594"/>
                  </a:lnTo>
                  <a:lnTo>
                    <a:pt x="380" y="600"/>
                  </a:lnTo>
                  <a:lnTo>
                    <a:pt x="374" y="613"/>
                  </a:lnTo>
                  <a:lnTo>
                    <a:pt x="366" y="627"/>
                  </a:lnTo>
                  <a:lnTo>
                    <a:pt x="356" y="641"/>
                  </a:lnTo>
                  <a:lnTo>
                    <a:pt x="344" y="656"/>
                  </a:lnTo>
                  <a:lnTo>
                    <a:pt x="332" y="670"/>
                  </a:lnTo>
                  <a:lnTo>
                    <a:pt x="305" y="699"/>
                  </a:lnTo>
                  <a:lnTo>
                    <a:pt x="305" y="699"/>
                  </a:lnTo>
                  <a:lnTo>
                    <a:pt x="274" y="732"/>
                  </a:lnTo>
                  <a:lnTo>
                    <a:pt x="260" y="748"/>
                  </a:lnTo>
                  <a:lnTo>
                    <a:pt x="247" y="764"/>
                  </a:lnTo>
                  <a:lnTo>
                    <a:pt x="237" y="779"/>
                  </a:lnTo>
                  <a:lnTo>
                    <a:pt x="230" y="795"/>
                  </a:lnTo>
                  <a:lnTo>
                    <a:pt x="226" y="803"/>
                  </a:lnTo>
                  <a:lnTo>
                    <a:pt x="224" y="810"/>
                  </a:lnTo>
                  <a:lnTo>
                    <a:pt x="223" y="819"/>
                  </a:lnTo>
                  <a:lnTo>
                    <a:pt x="223" y="826"/>
                  </a:lnTo>
                  <a:lnTo>
                    <a:pt x="223" y="8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2" name="组合 11"/>
          <p:cNvGrpSpPr/>
          <p:nvPr/>
        </p:nvGrpSpPr>
        <p:grpSpPr>
          <a:xfrm>
            <a:off x="5519265" y="2450522"/>
            <a:ext cx="642094" cy="639200"/>
            <a:chOff x="7475830" y="3334254"/>
            <a:chExt cx="869714" cy="869714"/>
          </a:xfrm>
        </p:grpSpPr>
        <p:sp>
          <p:nvSpPr>
            <p:cNvPr id="13" name="椭圆 12"/>
            <p:cNvSpPr/>
            <p:nvPr/>
          </p:nvSpPr>
          <p:spPr>
            <a:xfrm>
              <a:off x="7475830" y="3334254"/>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ndParaRPr>
            </a:p>
          </p:txBody>
        </p:sp>
        <p:sp>
          <p:nvSpPr>
            <p:cNvPr id="14" name="Freeform 64"/>
            <p:cNvSpPr>
              <a:spLocks noEditPoints="1"/>
            </p:cNvSpPr>
            <p:nvPr/>
          </p:nvSpPr>
          <p:spPr bwMode="auto">
            <a:xfrm>
              <a:off x="7835280" y="3611703"/>
              <a:ext cx="150813" cy="322263"/>
            </a:xfrm>
            <a:custGeom>
              <a:avLst/>
              <a:gdLst>
                <a:gd name="T0" fmla="*/ 402 w 476"/>
                <a:gd name="T1" fmla="*/ 524 h 1017"/>
                <a:gd name="T2" fmla="*/ 274 w 476"/>
                <a:gd name="T3" fmla="*/ 411 h 1017"/>
                <a:gd name="T4" fmla="*/ 204 w 476"/>
                <a:gd name="T5" fmla="*/ 330 h 1017"/>
                <a:gd name="T6" fmla="*/ 212 w 476"/>
                <a:gd name="T7" fmla="*/ 297 h 1017"/>
                <a:gd name="T8" fmla="*/ 267 w 476"/>
                <a:gd name="T9" fmla="*/ 300 h 1017"/>
                <a:gd name="T10" fmla="*/ 278 w 476"/>
                <a:gd name="T11" fmla="*/ 346 h 1017"/>
                <a:gd name="T12" fmla="*/ 328 w 476"/>
                <a:gd name="T13" fmla="*/ 403 h 1017"/>
                <a:gd name="T14" fmla="*/ 411 w 476"/>
                <a:gd name="T15" fmla="*/ 407 h 1017"/>
                <a:gd name="T16" fmla="*/ 467 w 476"/>
                <a:gd name="T17" fmla="*/ 356 h 1017"/>
                <a:gd name="T18" fmla="*/ 456 w 476"/>
                <a:gd name="T19" fmla="*/ 228 h 1017"/>
                <a:gd name="T20" fmla="*/ 369 w 476"/>
                <a:gd name="T21" fmla="*/ 133 h 1017"/>
                <a:gd name="T22" fmla="*/ 269 w 476"/>
                <a:gd name="T23" fmla="*/ 97 h 1017"/>
                <a:gd name="T24" fmla="*/ 245 w 476"/>
                <a:gd name="T25" fmla="*/ 0 h 1017"/>
                <a:gd name="T26" fmla="*/ 207 w 476"/>
                <a:gd name="T27" fmla="*/ 24 h 1017"/>
                <a:gd name="T28" fmla="*/ 131 w 476"/>
                <a:gd name="T29" fmla="*/ 119 h 1017"/>
                <a:gd name="T30" fmla="*/ 31 w 476"/>
                <a:gd name="T31" fmla="*/ 207 h 1017"/>
                <a:gd name="T32" fmla="*/ 0 w 476"/>
                <a:gd name="T33" fmla="*/ 318 h 1017"/>
                <a:gd name="T34" fmla="*/ 47 w 476"/>
                <a:gd name="T35" fmla="*/ 457 h 1017"/>
                <a:gd name="T36" fmla="*/ 174 w 476"/>
                <a:gd name="T37" fmla="*/ 582 h 1017"/>
                <a:gd name="T38" fmla="*/ 271 w 476"/>
                <a:gd name="T39" fmla="*/ 685 h 1017"/>
                <a:gd name="T40" fmla="*/ 260 w 476"/>
                <a:gd name="T41" fmla="*/ 723 h 1017"/>
                <a:gd name="T42" fmla="*/ 224 w 476"/>
                <a:gd name="T43" fmla="*/ 726 h 1017"/>
                <a:gd name="T44" fmla="*/ 201 w 476"/>
                <a:gd name="T45" fmla="*/ 679 h 1017"/>
                <a:gd name="T46" fmla="*/ 157 w 476"/>
                <a:gd name="T47" fmla="*/ 617 h 1017"/>
                <a:gd name="T48" fmla="*/ 74 w 476"/>
                <a:gd name="T49" fmla="*/ 606 h 1017"/>
                <a:gd name="T50" fmla="*/ 14 w 476"/>
                <a:gd name="T51" fmla="*/ 652 h 1017"/>
                <a:gd name="T52" fmla="*/ 12 w 476"/>
                <a:gd name="T53" fmla="*/ 765 h 1017"/>
                <a:gd name="T54" fmla="*/ 92 w 476"/>
                <a:gd name="T55" fmla="*/ 874 h 1017"/>
                <a:gd name="T56" fmla="*/ 193 w 476"/>
                <a:gd name="T57" fmla="*/ 917 h 1017"/>
                <a:gd name="T58" fmla="*/ 225 w 476"/>
                <a:gd name="T59" fmla="*/ 1015 h 1017"/>
                <a:gd name="T60" fmla="*/ 267 w 476"/>
                <a:gd name="T61" fmla="*/ 997 h 1017"/>
                <a:gd name="T62" fmla="*/ 332 w 476"/>
                <a:gd name="T63" fmla="*/ 904 h 1017"/>
                <a:gd name="T64" fmla="*/ 433 w 476"/>
                <a:gd name="T65" fmla="*/ 825 h 1017"/>
                <a:gd name="T66" fmla="*/ 476 w 476"/>
                <a:gd name="T67" fmla="*/ 698 h 1017"/>
                <a:gd name="T68" fmla="*/ 367 w 476"/>
                <a:gd name="T69" fmla="*/ 804 h 1017"/>
                <a:gd name="T70" fmla="*/ 285 w 476"/>
                <a:gd name="T71" fmla="*/ 851 h 1017"/>
                <a:gd name="T72" fmla="*/ 159 w 476"/>
                <a:gd name="T73" fmla="*/ 840 h 1017"/>
                <a:gd name="T74" fmla="*/ 84 w 476"/>
                <a:gd name="T75" fmla="*/ 770 h 1017"/>
                <a:gd name="T76" fmla="*/ 68 w 476"/>
                <a:gd name="T77" fmla="*/ 686 h 1017"/>
                <a:gd name="T78" fmla="*/ 109 w 476"/>
                <a:gd name="T79" fmla="*/ 666 h 1017"/>
                <a:gd name="T80" fmla="*/ 140 w 476"/>
                <a:gd name="T81" fmla="*/ 698 h 1017"/>
                <a:gd name="T82" fmla="*/ 201 w 476"/>
                <a:gd name="T83" fmla="*/ 785 h 1017"/>
                <a:gd name="T84" fmla="*/ 295 w 476"/>
                <a:gd name="T85" fmla="*/ 776 h 1017"/>
                <a:gd name="T86" fmla="*/ 338 w 476"/>
                <a:gd name="T87" fmla="*/ 707 h 1017"/>
                <a:gd name="T88" fmla="*/ 320 w 476"/>
                <a:gd name="T89" fmla="*/ 639 h 1017"/>
                <a:gd name="T90" fmla="*/ 172 w 476"/>
                <a:gd name="T91" fmla="*/ 497 h 1017"/>
                <a:gd name="T92" fmla="*/ 77 w 476"/>
                <a:gd name="T93" fmla="*/ 382 h 1017"/>
                <a:gd name="T94" fmla="*/ 71 w 476"/>
                <a:gd name="T95" fmla="*/ 271 h 1017"/>
                <a:gd name="T96" fmla="*/ 117 w 476"/>
                <a:gd name="T97" fmla="*/ 202 h 1017"/>
                <a:gd name="T98" fmla="*/ 219 w 476"/>
                <a:gd name="T99" fmla="*/ 159 h 1017"/>
                <a:gd name="T100" fmla="*/ 324 w 476"/>
                <a:gd name="T101" fmla="*/ 180 h 1017"/>
                <a:gd name="T102" fmla="*/ 393 w 476"/>
                <a:gd name="T103" fmla="*/ 245 h 1017"/>
                <a:gd name="T104" fmla="*/ 409 w 476"/>
                <a:gd name="T105" fmla="*/ 330 h 1017"/>
                <a:gd name="T106" fmla="*/ 359 w 476"/>
                <a:gd name="T107" fmla="*/ 348 h 1017"/>
                <a:gd name="T108" fmla="*/ 336 w 476"/>
                <a:gd name="T109" fmla="*/ 304 h 1017"/>
                <a:gd name="T110" fmla="*/ 275 w 476"/>
                <a:gd name="T111" fmla="*/ 230 h 1017"/>
                <a:gd name="T112" fmla="*/ 182 w 476"/>
                <a:gd name="T113" fmla="*/ 240 h 1017"/>
                <a:gd name="T114" fmla="*/ 138 w 476"/>
                <a:gd name="T115" fmla="*/ 318 h 1017"/>
                <a:gd name="T116" fmla="*/ 163 w 476"/>
                <a:gd name="T117" fmla="*/ 388 h 1017"/>
                <a:gd name="T118" fmla="*/ 264 w 476"/>
                <a:gd name="T119" fmla="*/ 485 h 1017"/>
                <a:gd name="T120" fmla="*/ 376 w 476"/>
                <a:gd name="T121" fmla="*/ 593 h 1017"/>
                <a:gd name="T122" fmla="*/ 412 w 476"/>
                <a:gd name="T123" fmla="*/ 683 h 1017"/>
                <a:gd name="T124" fmla="*/ 390 w 476"/>
                <a:gd name="T125" fmla="*/ 77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1017">
                  <a:moveTo>
                    <a:pt x="458" y="612"/>
                  </a:moveTo>
                  <a:lnTo>
                    <a:pt x="458" y="612"/>
                  </a:lnTo>
                  <a:lnTo>
                    <a:pt x="453" y="598"/>
                  </a:lnTo>
                  <a:lnTo>
                    <a:pt x="446" y="584"/>
                  </a:lnTo>
                  <a:lnTo>
                    <a:pt x="437" y="569"/>
                  </a:lnTo>
                  <a:lnTo>
                    <a:pt x="427" y="554"/>
                  </a:lnTo>
                  <a:lnTo>
                    <a:pt x="427" y="554"/>
                  </a:lnTo>
                  <a:lnTo>
                    <a:pt x="402" y="524"/>
                  </a:lnTo>
                  <a:lnTo>
                    <a:pt x="402" y="524"/>
                  </a:lnTo>
                  <a:lnTo>
                    <a:pt x="387" y="507"/>
                  </a:lnTo>
                  <a:lnTo>
                    <a:pt x="370" y="491"/>
                  </a:lnTo>
                  <a:lnTo>
                    <a:pt x="370" y="491"/>
                  </a:lnTo>
                  <a:lnTo>
                    <a:pt x="352" y="474"/>
                  </a:lnTo>
                  <a:lnTo>
                    <a:pt x="334" y="459"/>
                  </a:lnTo>
                  <a:lnTo>
                    <a:pt x="334" y="459"/>
                  </a:lnTo>
                  <a:lnTo>
                    <a:pt x="303" y="434"/>
                  </a:lnTo>
                  <a:lnTo>
                    <a:pt x="303" y="434"/>
                  </a:lnTo>
                  <a:lnTo>
                    <a:pt x="274" y="411"/>
                  </a:lnTo>
                  <a:lnTo>
                    <a:pt x="251" y="390"/>
                  </a:lnTo>
                  <a:lnTo>
                    <a:pt x="251" y="390"/>
                  </a:lnTo>
                  <a:lnTo>
                    <a:pt x="235" y="374"/>
                  </a:lnTo>
                  <a:lnTo>
                    <a:pt x="221" y="359"/>
                  </a:lnTo>
                  <a:lnTo>
                    <a:pt x="221" y="359"/>
                  </a:lnTo>
                  <a:lnTo>
                    <a:pt x="211" y="345"/>
                  </a:lnTo>
                  <a:lnTo>
                    <a:pt x="208" y="338"/>
                  </a:lnTo>
                  <a:lnTo>
                    <a:pt x="204" y="330"/>
                  </a:lnTo>
                  <a:lnTo>
                    <a:pt x="204" y="330"/>
                  </a:lnTo>
                  <a:lnTo>
                    <a:pt x="203" y="325"/>
                  </a:lnTo>
                  <a:lnTo>
                    <a:pt x="202" y="318"/>
                  </a:lnTo>
                  <a:lnTo>
                    <a:pt x="202" y="318"/>
                  </a:lnTo>
                  <a:lnTo>
                    <a:pt x="202" y="313"/>
                  </a:lnTo>
                  <a:lnTo>
                    <a:pt x="204" y="308"/>
                  </a:lnTo>
                  <a:lnTo>
                    <a:pt x="204" y="308"/>
                  </a:lnTo>
                  <a:lnTo>
                    <a:pt x="206" y="303"/>
                  </a:lnTo>
                  <a:lnTo>
                    <a:pt x="209" y="300"/>
                  </a:lnTo>
                  <a:lnTo>
                    <a:pt x="212" y="297"/>
                  </a:lnTo>
                  <a:lnTo>
                    <a:pt x="217" y="294"/>
                  </a:lnTo>
                  <a:lnTo>
                    <a:pt x="217" y="294"/>
                  </a:lnTo>
                  <a:lnTo>
                    <a:pt x="225" y="289"/>
                  </a:lnTo>
                  <a:lnTo>
                    <a:pt x="235" y="287"/>
                  </a:lnTo>
                  <a:lnTo>
                    <a:pt x="244" y="287"/>
                  </a:lnTo>
                  <a:lnTo>
                    <a:pt x="251" y="289"/>
                  </a:lnTo>
                  <a:lnTo>
                    <a:pt x="251" y="289"/>
                  </a:lnTo>
                  <a:lnTo>
                    <a:pt x="261" y="295"/>
                  </a:lnTo>
                  <a:lnTo>
                    <a:pt x="267" y="300"/>
                  </a:lnTo>
                  <a:lnTo>
                    <a:pt x="267" y="300"/>
                  </a:lnTo>
                  <a:lnTo>
                    <a:pt x="270" y="304"/>
                  </a:lnTo>
                  <a:lnTo>
                    <a:pt x="271" y="309"/>
                  </a:lnTo>
                  <a:lnTo>
                    <a:pt x="273" y="314"/>
                  </a:lnTo>
                  <a:lnTo>
                    <a:pt x="274" y="318"/>
                  </a:lnTo>
                  <a:lnTo>
                    <a:pt x="274" y="318"/>
                  </a:lnTo>
                  <a:lnTo>
                    <a:pt x="274" y="328"/>
                  </a:lnTo>
                  <a:lnTo>
                    <a:pt x="276" y="338"/>
                  </a:lnTo>
                  <a:lnTo>
                    <a:pt x="278" y="346"/>
                  </a:lnTo>
                  <a:lnTo>
                    <a:pt x="281" y="356"/>
                  </a:lnTo>
                  <a:lnTo>
                    <a:pt x="285" y="363"/>
                  </a:lnTo>
                  <a:lnTo>
                    <a:pt x="291" y="372"/>
                  </a:lnTo>
                  <a:lnTo>
                    <a:pt x="297" y="379"/>
                  </a:lnTo>
                  <a:lnTo>
                    <a:pt x="304" y="387"/>
                  </a:lnTo>
                  <a:lnTo>
                    <a:pt x="304" y="387"/>
                  </a:lnTo>
                  <a:lnTo>
                    <a:pt x="311" y="393"/>
                  </a:lnTo>
                  <a:lnTo>
                    <a:pt x="320" y="399"/>
                  </a:lnTo>
                  <a:lnTo>
                    <a:pt x="328" y="403"/>
                  </a:lnTo>
                  <a:lnTo>
                    <a:pt x="337" y="407"/>
                  </a:lnTo>
                  <a:lnTo>
                    <a:pt x="346" y="409"/>
                  </a:lnTo>
                  <a:lnTo>
                    <a:pt x="355" y="412"/>
                  </a:lnTo>
                  <a:lnTo>
                    <a:pt x="365" y="414"/>
                  </a:lnTo>
                  <a:lnTo>
                    <a:pt x="373" y="414"/>
                  </a:lnTo>
                  <a:lnTo>
                    <a:pt x="383" y="414"/>
                  </a:lnTo>
                  <a:lnTo>
                    <a:pt x="393" y="412"/>
                  </a:lnTo>
                  <a:lnTo>
                    <a:pt x="402" y="409"/>
                  </a:lnTo>
                  <a:lnTo>
                    <a:pt x="411" y="407"/>
                  </a:lnTo>
                  <a:lnTo>
                    <a:pt x="420" y="403"/>
                  </a:lnTo>
                  <a:lnTo>
                    <a:pt x="428" y="399"/>
                  </a:lnTo>
                  <a:lnTo>
                    <a:pt x="437" y="393"/>
                  </a:lnTo>
                  <a:lnTo>
                    <a:pt x="444" y="387"/>
                  </a:lnTo>
                  <a:lnTo>
                    <a:pt x="444" y="387"/>
                  </a:lnTo>
                  <a:lnTo>
                    <a:pt x="451" y="379"/>
                  </a:lnTo>
                  <a:lnTo>
                    <a:pt x="457" y="372"/>
                  </a:lnTo>
                  <a:lnTo>
                    <a:pt x="462" y="363"/>
                  </a:lnTo>
                  <a:lnTo>
                    <a:pt x="467" y="356"/>
                  </a:lnTo>
                  <a:lnTo>
                    <a:pt x="470" y="346"/>
                  </a:lnTo>
                  <a:lnTo>
                    <a:pt x="472" y="338"/>
                  </a:lnTo>
                  <a:lnTo>
                    <a:pt x="474" y="328"/>
                  </a:lnTo>
                  <a:lnTo>
                    <a:pt x="474" y="318"/>
                  </a:lnTo>
                  <a:lnTo>
                    <a:pt x="474" y="318"/>
                  </a:lnTo>
                  <a:lnTo>
                    <a:pt x="473" y="295"/>
                  </a:lnTo>
                  <a:lnTo>
                    <a:pt x="470" y="272"/>
                  </a:lnTo>
                  <a:lnTo>
                    <a:pt x="464" y="251"/>
                  </a:lnTo>
                  <a:lnTo>
                    <a:pt x="456" y="228"/>
                  </a:lnTo>
                  <a:lnTo>
                    <a:pt x="456" y="228"/>
                  </a:lnTo>
                  <a:lnTo>
                    <a:pt x="447" y="214"/>
                  </a:lnTo>
                  <a:lnTo>
                    <a:pt x="439" y="200"/>
                  </a:lnTo>
                  <a:lnTo>
                    <a:pt x="429" y="186"/>
                  </a:lnTo>
                  <a:lnTo>
                    <a:pt x="420" y="174"/>
                  </a:lnTo>
                  <a:lnTo>
                    <a:pt x="408" y="163"/>
                  </a:lnTo>
                  <a:lnTo>
                    <a:pt x="396" y="152"/>
                  </a:lnTo>
                  <a:lnTo>
                    <a:pt x="383" y="141"/>
                  </a:lnTo>
                  <a:lnTo>
                    <a:pt x="369" y="133"/>
                  </a:lnTo>
                  <a:lnTo>
                    <a:pt x="369" y="133"/>
                  </a:lnTo>
                  <a:lnTo>
                    <a:pt x="358" y="125"/>
                  </a:lnTo>
                  <a:lnTo>
                    <a:pt x="347" y="120"/>
                  </a:lnTo>
                  <a:lnTo>
                    <a:pt x="334" y="113"/>
                  </a:lnTo>
                  <a:lnTo>
                    <a:pt x="322" y="109"/>
                  </a:lnTo>
                  <a:lnTo>
                    <a:pt x="309" y="105"/>
                  </a:lnTo>
                  <a:lnTo>
                    <a:pt x="296" y="102"/>
                  </a:lnTo>
                  <a:lnTo>
                    <a:pt x="283" y="99"/>
                  </a:lnTo>
                  <a:lnTo>
                    <a:pt x="269" y="97"/>
                  </a:lnTo>
                  <a:lnTo>
                    <a:pt x="269" y="31"/>
                  </a:lnTo>
                  <a:lnTo>
                    <a:pt x="269" y="31"/>
                  </a:lnTo>
                  <a:lnTo>
                    <a:pt x="269" y="24"/>
                  </a:lnTo>
                  <a:lnTo>
                    <a:pt x="267" y="19"/>
                  </a:lnTo>
                  <a:lnTo>
                    <a:pt x="264" y="14"/>
                  </a:lnTo>
                  <a:lnTo>
                    <a:pt x="261" y="8"/>
                  </a:lnTo>
                  <a:lnTo>
                    <a:pt x="255" y="5"/>
                  </a:lnTo>
                  <a:lnTo>
                    <a:pt x="250" y="2"/>
                  </a:lnTo>
                  <a:lnTo>
                    <a:pt x="245" y="0"/>
                  </a:lnTo>
                  <a:lnTo>
                    <a:pt x="238" y="0"/>
                  </a:lnTo>
                  <a:lnTo>
                    <a:pt x="238" y="0"/>
                  </a:lnTo>
                  <a:lnTo>
                    <a:pt x="232" y="0"/>
                  </a:lnTo>
                  <a:lnTo>
                    <a:pt x="225" y="2"/>
                  </a:lnTo>
                  <a:lnTo>
                    <a:pt x="220" y="5"/>
                  </a:lnTo>
                  <a:lnTo>
                    <a:pt x="216" y="8"/>
                  </a:lnTo>
                  <a:lnTo>
                    <a:pt x="211" y="14"/>
                  </a:lnTo>
                  <a:lnTo>
                    <a:pt x="209" y="19"/>
                  </a:lnTo>
                  <a:lnTo>
                    <a:pt x="207" y="24"/>
                  </a:lnTo>
                  <a:lnTo>
                    <a:pt x="206" y="31"/>
                  </a:lnTo>
                  <a:lnTo>
                    <a:pt x="206" y="97"/>
                  </a:lnTo>
                  <a:lnTo>
                    <a:pt x="206" y="97"/>
                  </a:lnTo>
                  <a:lnTo>
                    <a:pt x="191" y="99"/>
                  </a:lnTo>
                  <a:lnTo>
                    <a:pt x="175" y="103"/>
                  </a:lnTo>
                  <a:lnTo>
                    <a:pt x="161" y="107"/>
                  </a:lnTo>
                  <a:lnTo>
                    <a:pt x="146" y="112"/>
                  </a:lnTo>
                  <a:lnTo>
                    <a:pt x="146" y="112"/>
                  </a:lnTo>
                  <a:lnTo>
                    <a:pt x="131" y="119"/>
                  </a:lnTo>
                  <a:lnTo>
                    <a:pt x="117" y="126"/>
                  </a:lnTo>
                  <a:lnTo>
                    <a:pt x="103" y="134"/>
                  </a:lnTo>
                  <a:lnTo>
                    <a:pt x="89" y="143"/>
                  </a:lnTo>
                  <a:lnTo>
                    <a:pt x="76" y="154"/>
                  </a:lnTo>
                  <a:lnTo>
                    <a:pt x="63" y="166"/>
                  </a:lnTo>
                  <a:lnTo>
                    <a:pt x="52" y="179"/>
                  </a:lnTo>
                  <a:lnTo>
                    <a:pt x="40" y="193"/>
                  </a:lnTo>
                  <a:lnTo>
                    <a:pt x="40" y="193"/>
                  </a:lnTo>
                  <a:lnTo>
                    <a:pt x="31" y="207"/>
                  </a:lnTo>
                  <a:lnTo>
                    <a:pt x="24" y="221"/>
                  </a:lnTo>
                  <a:lnTo>
                    <a:pt x="16" y="236"/>
                  </a:lnTo>
                  <a:lnTo>
                    <a:pt x="11" y="251"/>
                  </a:lnTo>
                  <a:lnTo>
                    <a:pt x="11" y="251"/>
                  </a:lnTo>
                  <a:lnTo>
                    <a:pt x="5" y="267"/>
                  </a:lnTo>
                  <a:lnTo>
                    <a:pt x="2" y="284"/>
                  </a:lnTo>
                  <a:lnTo>
                    <a:pt x="0" y="301"/>
                  </a:lnTo>
                  <a:lnTo>
                    <a:pt x="0" y="318"/>
                  </a:lnTo>
                  <a:lnTo>
                    <a:pt x="0" y="318"/>
                  </a:lnTo>
                  <a:lnTo>
                    <a:pt x="1" y="340"/>
                  </a:lnTo>
                  <a:lnTo>
                    <a:pt x="4" y="362"/>
                  </a:lnTo>
                  <a:lnTo>
                    <a:pt x="10" y="384"/>
                  </a:lnTo>
                  <a:lnTo>
                    <a:pt x="18" y="406"/>
                  </a:lnTo>
                  <a:lnTo>
                    <a:pt x="18" y="406"/>
                  </a:lnTo>
                  <a:lnTo>
                    <a:pt x="25" y="419"/>
                  </a:lnTo>
                  <a:lnTo>
                    <a:pt x="31" y="432"/>
                  </a:lnTo>
                  <a:lnTo>
                    <a:pt x="39" y="445"/>
                  </a:lnTo>
                  <a:lnTo>
                    <a:pt x="47" y="457"/>
                  </a:lnTo>
                  <a:lnTo>
                    <a:pt x="56" y="470"/>
                  </a:lnTo>
                  <a:lnTo>
                    <a:pt x="65" y="481"/>
                  </a:lnTo>
                  <a:lnTo>
                    <a:pt x="76" y="493"/>
                  </a:lnTo>
                  <a:lnTo>
                    <a:pt x="87" y="505"/>
                  </a:lnTo>
                  <a:lnTo>
                    <a:pt x="87" y="505"/>
                  </a:lnTo>
                  <a:lnTo>
                    <a:pt x="108" y="526"/>
                  </a:lnTo>
                  <a:lnTo>
                    <a:pt x="131" y="547"/>
                  </a:lnTo>
                  <a:lnTo>
                    <a:pt x="174" y="582"/>
                  </a:lnTo>
                  <a:lnTo>
                    <a:pt x="174" y="582"/>
                  </a:lnTo>
                  <a:lnTo>
                    <a:pt x="203" y="606"/>
                  </a:lnTo>
                  <a:lnTo>
                    <a:pt x="225" y="625"/>
                  </a:lnTo>
                  <a:lnTo>
                    <a:pt x="225" y="625"/>
                  </a:lnTo>
                  <a:lnTo>
                    <a:pt x="241" y="642"/>
                  </a:lnTo>
                  <a:lnTo>
                    <a:pt x="255" y="657"/>
                  </a:lnTo>
                  <a:lnTo>
                    <a:pt x="255" y="657"/>
                  </a:lnTo>
                  <a:lnTo>
                    <a:pt x="265" y="670"/>
                  </a:lnTo>
                  <a:lnTo>
                    <a:pt x="271" y="685"/>
                  </a:lnTo>
                  <a:lnTo>
                    <a:pt x="271" y="685"/>
                  </a:lnTo>
                  <a:lnTo>
                    <a:pt x="274" y="691"/>
                  </a:lnTo>
                  <a:lnTo>
                    <a:pt x="275" y="697"/>
                  </a:lnTo>
                  <a:lnTo>
                    <a:pt x="275" y="697"/>
                  </a:lnTo>
                  <a:lnTo>
                    <a:pt x="274" y="703"/>
                  </a:lnTo>
                  <a:lnTo>
                    <a:pt x="273" y="708"/>
                  </a:lnTo>
                  <a:lnTo>
                    <a:pt x="273" y="708"/>
                  </a:lnTo>
                  <a:lnTo>
                    <a:pt x="270" y="712"/>
                  </a:lnTo>
                  <a:lnTo>
                    <a:pt x="267" y="716"/>
                  </a:lnTo>
                  <a:lnTo>
                    <a:pt x="260" y="723"/>
                  </a:lnTo>
                  <a:lnTo>
                    <a:pt x="260" y="723"/>
                  </a:lnTo>
                  <a:lnTo>
                    <a:pt x="255" y="725"/>
                  </a:lnTo>
                  <a:lnTo>
                    <a:pt x="250" y="727"/>
                  </a:lnTo>
                  <a:lnTo>
                    <a:pt x="245" y="728"/>
                  </a:lnTo>
                  <a:lnTo>
                    <a:pt x="239" y="728"/>
                  </a:lnTo>
                  <a:lnTo>
                    <a:pt x="239" y="728"/>
                  </a:lnTo>
                  <a:lnTo>
                    <a:pt x="231" y="728"/>
                  </a:lnTo>
                  <a:lnTo>
                    <a:pt x="224" y="726"/>
                  </a:lnTo>
                  <a:lnTo>
                    <a:pt x="224" y="726"/>
                  </a:lnTo>
                  <a:lnTo>
                    <a:pt x="216" y="721"/>
                  </a:lnTo>
                  <a:lnTo>
                    <a:pt x="209" y="715"/>
                  </a:lnTo>
                  <a:lnTo>
                    <a:pt x="209" y="715"/>
                  </a:lnTo>
                  <a:lnTo>
                    <a:pt x="206" y="710"/>
                  </a:lnTo>
                  <a:lnTo>
                    <a:pt x="204" y="706"/>
                  </a:lnTo>
                  <a:lnTo>
                    <a:pt x="203" y="698"/>
                  </a:lnTo>
                  <a:lnTo>
                    <a:pt x="203" y="698"/>
                  </a:lnTo>
                  <a:lnTo>
                    <a:pt x="202" y="688"/>
                  </a:lnTo>
                  <a:lnTo>
                    <a:pt x="201" y="679"/>
                  </a:lnTo>
                  <a:lnTo>
                    <a:pt x="199" y="669"/>
                  </a:lnTo>
                  <a:lnTo>
                    <a:pt x="195" y="660"/>
                  </a:lnTo>
                  <a:lnTo>
                    <a:pt x="191" y="652"/>
                  </a:lnTo>
                  <a:lnTo>
                    <a:pt x="186" y="643"/>
                  </a:lnTo>
                  <a:lnTo>
                    <a:pt x="179" y="636"/>
                  </a:lnTo>
                  <a:lnTo>
                    <a:pt x="172" y="628"/>
                  </a:lnTo>
                  <a:lnTo>
                    <a:pt x="172" y="628"/>
                  </a:lnTo>
                  <a:lnTo>
                    <a:pt x="164" y="622"/>
                  </a:lnTo>
                  <a:lnTo>
                    <a:pt x="157" y="617"/>
                  </a:lnTo>
                  <a:lnTo>
                    <a:pt x="148" y="612"/>
                  </a:lnTo>
                  <a:lnTo>
                    <a:pt x="140" y="608"/>
                  </a:lnTo>
                  <a:lnTo>
                    <a:pt x="130" y="606"/>
                  </a:lnTo>
                  <a:lnTo>
                    <a:pt x="121" y="604"/>
                  </a:lnTo>
                  <a:lnTo>
                    <a:pt x="112" y="603"/>
                  </a:lnTo>
                  <a:lnTo>
                    <a:pt x="102" y="601"/>
                  </a:lnTo>
                  <a:lnTo>
                    <a:pt x="92" y="603"/>
                  </a:lnTo>
                  <a:lnTo>
                    <a:pt x="84" y="604"/>
                  </a:lnTo>
                  <a:lnTo>
                    <a:pt x="74" y="606"/>
                  </a:lnTo>
                  <a:lnTo>
                    <a:pt x="65" y="608"/>
                  </a:lnTo>
                  <a:lnTo>
                    <a:pt x="56" y="612"/>
                  </a:lnTo>
                  <a:lnTo>
                    <a:pt x="47" y="617"/>
                  </a:lnTo>
                  <a:lnTo>
                    <a:pt x="40" y="622"/>
                  </a:lnTo>
                  <a:lnTo>
                    <a:pt x="32" y="628"/>
                  </a:lnTo>
                  <a:lnTo>
                    <a:pt x="32" y="628"/>
                  </a:lnTo>
                  <a:lnTo>
                    <a:pt x="25" y="636"/>
                  </a:lnTo>
                  <a:lnTo>
                    <a:pt x="19" y="643"/>
                  </a:lnTo>
                  <a:lnTo>
                    <a:pt x="14" y="652"/>
                  </a:lnTo>
                  <a:lnTo>
                    <a:pt x="10" y="660"/>
                  </a:lnTo>
                  <a:lnTo>
                    <a:pt x="6" y="669"/>
                  </a:lnTo>
                  <a:lnTo>
                    <a:pt x="3" y="679"/>
                  </a:lnTo>
                  <a:lnTo>
                    <a:pt x="2" y="688"/>
                  </a:lnTo>
                  <a:lnTo>
                    <a:pt x="2" y="698"/>
                  </a:lnTo>
                  <a:lnTo>
                    <a:pt x="2" y="698"/>
                  </a:lnTo>
                  <a:lnTo>
                    <a:pt x="3" y="721"/>
                  </a:lnTo>
                  <a:lnTo>
                    <a:pt x="6" y="743"/>
                  </a:lnTo>
                  <a:lnTo>
                    <a:pt x="12" y="765"/>
                  </a:lnTo>
                  <a:lnTo>
                    <a:pt x="20" y="786"/>
                  </a:lnTo>
                  <a:lnTo>
                    <a:pt x="20" y="786"/>
                  </a:lnTo>
                  <a:lnTo>
                    <a:pt x="28" y="801"/>
                  </a:lnTo>
                  <a:lnTo>
                    <a:pt x="37" y="815"/>
                  </a:lnTo>
                  <a:lnTo>
                    <a:pt x="46" y="828"/>
                  </a:lnTo>
                  <a:lnTo>
                    <a:pt x="56" y="841"/>
                  </a:lnTo>
                  <a:lnTo>
                    <a:pt x="68" y="853"/>
                  </a:lnTo>
                  <a:lnTo>
                    <a:pt x="79" y="863"/>
                  </a:lnTo>
                  <a:lnTo>
                    <a:pt x="92" y="874"/>
                  </a:lnTo>
                  <a:lnTo>
                    <a:pt x="106" y="883"/>
                  </a:lnTo>
                  <a:lnTo>
                    <a:pt x="106" y="883"/>
                  </a:lnTo>
                  <a:lnTo>
                    <a:pt x="118" y="890"/>
                  </a:lnTo>
                  <a:lnTo>
                    <a:pt x="130" y="897"/>
                  </a:lnTo>
                  <a:lnTo>
                    <a:pt x="142" y="902"/>
                  </a:lnTo>
                  <a:lnTo>
                    <a:pt x="155" y="907"/>
                  </a:lnTo>
                  <a:lnTo>
                    <a:pt x="167" y="910"/>
                  </a:lnTo>
                  <a:lnTo>
                    <a:pt x="180" y="915"/>
                  </a:lnTo>
                  <a:lnTo>
                    <a:pt x="193" y="917"/>
                  </a:lnTo>
                  <a:lnTo>
                    <a:pt x="206" y="919"/>
                  </a:lnTo>
                  <a:lnTo>
                    <a:pt x="206" y="986"/>
                  </a:lnTo>
                  <a:lnTo>
                    <a:pt x="206" y="986"/>
                  </a:lnTo>
                  <a:lnTo>
                    <a:pt x="207" y="992"/>
                  </a:lnTo>
                  <a:lnTo>
                    <a:pt x="209" y="997"/>
                  </a:lnTo>
                  <a:lnTo>
                    <a:pt x="211" y="1003"/>
                  </a:lnTo>
                  <a:lnTo>
                    <a:pt x="216" y="1008"/>
                  </a:lnTo>
                  <a:lnTo>
                    <a:pt x="220" y="1011"/>
                  </a:lnTo>
                  <a:lnTo>
                    <a:pt x="225" y="1015"/>
                  </a:lnTo>
                  <a:lnTo>
                    <a:pt x="232" y="1017"/>
                  </a:lnTo>
                  <a:lnTo>
                    <a:pt x="238" y="1017"/>
                  </a:lnTo>
                  <a:lnTo>
                    <a:pt x="238" y="1017"/>
                  </a:lnTo>
                  <a:lnTo>
                    <a:pt x="245" y="1017"/>
                  </a:lnTo>
                  <a:lnTo>
                    <a:pt x="250" y="1015"/>
                  </a:lnTo>
                  <a:lnTo>
                    <a:pt x="255" y="1011"/>
                  </a:lnTo>
                  <a:lnTo>
                    <a:pt x="261" y="1008"/>
                  </a:lnTo>
                  <a:lnTo>
                    <a:pt x="264" y="1003"/>
                  </a:lnTo>
                  <a:lnTo>
                    <a:pt x="267" y="997"/>
                  </a:lnTo>
                  <a:lnTo>
                    <a:pt x="269" y="992"/>
                  </a:lnTo>
                  <a:lnTo>
                    <a:pt x="269" y="986"/>
                  </a:lnTo>
                  <a:lnTo>
                    <a:pt x="269" y="919"/>
                  </a:lnTo>
                  <a:lnTo>
                    <a:pt x="269" y="919"/>
                  </a:lnTo>
                  <a:lnTo>
                    <a:pt x="285" y="917"/>
                  </a:lnTo>
                  <a:lnTo>
                    <a:pt x="300" y="914"/>
                  </a:lnTo>
                  <a:lnTo>
                    <a:pt x="315" y="909"/>
                  </a:lnTo>
                  <a:lnTo>
                    <a:pt x="332" y="904"/>
                  </a:lnTo>
                  <a:lnTo>
                    <a:pt x="332" y="904"/>
                  </a:lnTo>
                  <a:lnTo>
                    <a:pt x="347" y="897"/>
                  </a:lnTo>
                  <a:lnTo>
                    <a:pt x="362" y="889"/>
                  </a:lnTo>
                  <a:lnTo>
                    <a:pt x="376" y="880"/>
                  </a:lnTo>
                  <a:lnTo>
                    <a:pt x="388" y="871"/>
                  </a:lnTo>
                  <a:lnTo>
                    <a:pt x="401" y="860"/>
                  </a:lnTo>
                  <a:lnTo>
                    <a:pt x="413" y="849"/>
                  </a:lnTo>
                  <a:lnTo>
                    <a:pt x="424" y="836"/>
                  </a:lnTo>
                  <a:lnTo>
                    <a:pt x="433" y="825"/>
                  </a:lnTo>
                  <a:lnTo>
                    <a:pt x="433" y="825"/>
                  </a:lnTo>
                  <a:lnTo>
                    <a:pt x="444" y="810"/>
                  </a:lnTo>
                  <a:lnTo>
                    <a:pt x="453" y="795"/>
                  </a:lnTo>
                  <a:lnTo>
                    <a:pt x="460" y="780"/>
                  </a:lnTo>
                  <a:lnTo>
                    <a:pt x="466" y="763"/>
                  </a:lnTo>
                  <a:lnTo>
                    <a:pt x="471" y="748"/>
                  </a:lnTo>
                  <a:lnTo>
                    <a:pt x="474" y="731"/>
                  </a:lnTo>
                  <a:lnTo>
                    <a:pt x="476" y="715"/>
                  </a:lnTo>
                  <a:lnTo>
                    <a:pt x="476" y="698"/>
                  </a:lnTo>
                  <a:lnTo>
                    <a:pt x="476" y="698"/>
                  </a:lnTo>
                  <a:lnTo>
                    <a:pt x="475" y="677"/>
                  </a:lnTo>
                  <a:lnTo>
                    <a:pt x="472" y="655"/>
                  </a:lnTo>
                  <a:lnTo>
                    <a:pt x="467" y="634"/>
                  </a:lnTo>
                  <a:lnTo>
                    <a:pt x="458" y="612"/>
                  </a:lnTo>
                  <a:lnTo>
                    <a:pt x="458" y="612"/>
                  </a:lnTo>
                  <a:close/>
                  <a:moveTo>
                    <a:pt x="383" y="786"/>
                  </a:moveTo>
                  <a:lnTo>
                    <a:pt x="383" y="786"/>
                  </a:lnTo>
                  <a:lnTo>
                    <a:pt x="376" y="796"/>
                  </a:lnTo>
                  <a:lnTo>
                    <a:pt x="367" y="804"/>
                  </a:lnTo>
                  <a:lnTo>
                    <a:pt x="358" y="813"/>
                  </a:lnTo>
                  <a:lnTo>
                    <a:pt x="350" y="820"/>
                  </a:lnTo>
                  <a:lnTo>
                    <a:pt x="340" y="827"/>
                  </a:lnTo>
                  <a:lnTo>
                    <a:pt x="329" y="834"/>
                  </a:lnTo>
                  <a:lnTo>
                    <a:pt x="319" y="840"/>
                  </a:lnTo>
                  <a:lnTo>
                    <a:pt x="308" y="845"/>
                  </a:lnTo>
                  <a:lnTo>
                    <a:pt x="308" y="845"/>
                  </a:lnTo>
                  <a:lnTo>
                    <a:pt x="296" y="848"/>
                  </a:lnTo>
                  <a:lnTo>
                    <a:pt x="285" y="851"/>
                  </a:lnTo>
                  <a:lnTo>
                    <a:pt x="275" y="855"/>
                  </a:lnTo>
                  <a:lnTo>
                    <a:pt x="263" y="856"/>
                  </a:lnTo>
                  <a:lnTo>
                    <a:pt x="252" y="858"/>
                  </a:lnTo>
                  <a:lnTo>
                    <a:pt x="241" y="858"/>
                  </a:lnTo>
                  <a:lnTo>
                    <a:pt x="231" y="858"/>
                  </a:lnTo>
                  <a:lnTo>
                    <a:pt x="220" y="857"/>
                  </a:lnTo>
                  <a:lnTo>
                    <a:pt x="200" y="854"/>
                  </a:lnTo>
                  <a:lnTo>
                    <a:pt x="179" y="848"/>
                  </a:lnTo>
                  <a:lnTo>
                    <a:pt x="159" y="840"/>
                  </a:lnTo>
                  <a:lnTo>
                    <a:pt x="141" y="829"/>
                  </a:lnTo>
                  <a:lnTo>
                    <a:pt x="141" y="829"/>
                  </a:lnTo>
                  <a:lnTo>
                    <a:pt x="130" y="823"/>
                  </a:lnTo>
                  <a:lnTo>
                    <a:pt x="121" y="815"/>
                  </a:lnTo>
                  <a:lnTo>
                    <a:pt x="112" y="807"/>
                  </a:lnTo>
                  <a:lnTo>
                    <a:pt x="104" y="799"/>
                  </a:lnTo>
                  <a:lnTo>
                    <a:pt x="97" y="789"/>
                  </a:lnTo>
                  <a:lnTo>
                    <a:pt x="89" y="781"/>
                  </a:lnTo>
                  <a:lnTo>
                    <a:pt x="84" y="770"/>
                  </a:lnTo>
                  <a:lnTo>
                    <a:pt x="78" y="760"/>
                  </a:lnTo>
                  <a:lnTo>
                    <a:pt x="78" y="760"/>
                  </a:lnTo>
                  <a:lnTo>
                    <a:pt x="73" y="745"/>
                  </a:lnTo>
                  <a:lnTo>
                    <a:pt x="69" y="730"/>
                  </a:lnTo>
                  <a:lnTo>
                    <a:pt x="67" y="714"/>
                  </a:lnTo>
                  <a:lnTo>
                    <a:pt x="65" y="698"/>
                  </a:lnTo>
                  <a:lnTo>
                    <a:pt x="65" y="698"/>
                  </a:lnTo>
                  <a:lnTo>
                    <a:pt x="65" y="692"/>
                  </a:lnTo>
                  <a:lnTo>
                    <a:pt x="68" y="686"/>
                  </a:lnTo>
                  <a:lnTo>
                    <a:pt x="71" y="680"/>
                  </a:lnTo>
                  <a:lnTo>
                    <a:pt x="75" y="676"/>
                  </a:lnTo>
                  <a:lnTo>
                    <a:pt x="75" y="676"/>
                  </a:lnTo>
                  <a:lnTo>
                    <a:pt x="82" y="670"/>
                  </a:lnTo>
                  <a:lnTo>
                    <a:pt x="88" y="667"/>
                  </a:lnTo>
                  <a:lnTo>
                    <a:pt x="94" y="666"/>
                  </a:lnTo>
                  <a:lnTo>
                    <a:pt x="102" y="665"/>
                  </a:lnTo>
                  <a:lnTo>
                    <a:pt x="102" y="665"/>
                  </a:lnTo>
                  <a:lnTo>
                    <a:pt x="109" y="666"/>
                  </a:lnTo>
                  <a:lnTo>
                    <a:pt x="117" y="667"/>
                  </a:lnTo>
                  <a:lnTo>
                    <a:pt x="123" y="670"/>
                  </a:lnTo>
                  <a:lnTo>
                    <a:pt x="129" y="676"/>
                  </a:lnTo>
                  <a:lnTo>
                    <a:pt x="129" y="676"/>
                  </a:lnTo>
                  <a:lnTo>
                    <a:pt x="133" y="680"/>
                  </a:lnTo>
                  <a:lnTo>
                    <a:pt x="136" y="685"/>
                  </a:lnTo>
                  <a:lnTo>
                    <a:pt x="138" y="692"/>
                  </a:lnTo>
                  <a:lnTo>
                    <a:pt x="140" y="698"/>
                  </a:lnTo>
                  <a:lnTo>
                    <a:pt x="140" y="698"/>
                  </a:lnTo>
                  <a:lnTo>
                    <a:pt x="141" y="712"/>
                  </a:lnTo>
                  <a:lnTo>
                    <a:pt x="144" y="725"/>
                  </a:lnTo>
                  <a:lnTo>
                    <a:pt x="149" y="739"/>
                  </a:lnTo>
                  <a:lnTo>
                    <a:pt x="158" y="753"/>
                  </a:lnTo>
                  <a:lnTo>
                    <a:pt x="158" y="753"/>
                  </a:lnTo>
                  <a:lnTo>
                    <a:pt x="166" y="763"/>
                  </a:lnTo>
                  <a:lnTo>
                    <a:pt x="177" y="772"/>
                  </a:lnTo>
                  <a:lnTo>
                    <a:pt x="188" y="780"/>
                  </a:lnTo>
                  <a:lnTo>
                    <a:pt x="201" y="785"/>
                  </a:lnTo>
                  <a:lnTo>
                    <a:pt x="201" y="785"/>
                  </a:lnTo>
                  <a:lnTo>
                    <a:pt x="212" y="789"/>
                  </a:lnTo>
                  <a:lnTo>
                    <a:pt x="224" y="791"/>
                  </a:lnTo>
                  <a:lnTo>
                    <a:pt x="237" y="792"/>
                  </a:lnTo>
                  <a:lnTo>
                    <a:pt x="249" y="791"/>
                  </a:lnTo>
                  <a:lnTo>
                    <a:pt x="261" y="789"/>
                  </a:lnTo>
                  <a:lnTo>
                    <a:pt x="273" y="786"/>
                  </a:lnTo>
                  <a:lnTo>
                    <a:pt x="284" y="782"/>
                  </a:lnTo>
                  <a:lnTo>
                    <a:pt x="295" y="776"/>
                  </a:lnTo>
                  <a:lnTo>
                    <a:pt x="295" y="776"/>
                  </a:lnTo>
                  <a:lnTo>
                    <a:pt x="306" y="768"/>
                  </a:lnTo>
                  <a:lnTo>
                    <a:pt x="315" y="758"/>
                  </a:lnTo>
                  <a:lnTo>
                    <a:pt x="324" y="746"/>
                  </a:lnTo>
                  <a:lnTo>
                    <a:pt x="330" y="735"/>
                  </a:lnTo>
                  <a:lnTo>
                    <a:pt x="330" y="735"/>
                  </a:lnTo>
                  <a:lnTo>
                    <a:pt x="334" y="726"/>
                  </a:lnTo>
                  <a:lnTo>
                    <a:pt x="336" y="716"/>
                  </a:lnTo>
                  <a:lnTo>
                    <a:pt x="338" y="707"/>
                  </a:lnTo>
                  <a:lnTo>
                    <a:pt x="338" y="697"/>
                  </a:lnTo>
                  <a:lnTo>
                    <a:pt x="338" y="697"/>
                  </a:lnTo>
                  <a:lnTo>
                    <a:pt x="337" y="686"/>
                  </a:lnTo>
                  <a:lnTo>
                    <a:pt x="336" y="677"/>
                  </a:lnTo>
                  <a:lnTo>
                    <a:pt x="334" y="667"/>
                  </a:lnTo>
                  <a:lnTo>
                    <a:pt x="329" y="659"/>
                  </a:lnTo>
                  <a:lnTo>
                    <a:pt x="329" y="659"/>
                  </a:lnTo>
                  <a:lnTo>
                    <a:pt x="325" y="649"/>
                  </a:lnTo>
                  <a:lnTo>
                    <a:pt x="320" y="639"/>
                  </a:lnTo>
                  <a:lnTo>
                    <a:pt x="313" y="628"/>
                  </a:lnTo>
                  <a:lnTo>
                    <a:pt x="305" y="618"/>
                  </a:lnTo>
                  <a:lnTo>
                    <a:pt x="305" y="618"/>
                  </a:lnTo>
                  <a:lnTo>
                    <a:pt x="289" y="599"/>
                  </a:lnTo>
                  <a:lnTo>
                    <a:pt x="268" y="579"/>
                  </a:lnTo>
                  <a:lnTo>
                    <a:pt x="268" y="579"/>
                  </a:lnTo>
                  <a:lnTo>
                    <a:pt x="245" y="557"/>
                  </a:lnTo>
                  <a:lnTo>
                    <a:pt x="214" y="533"/>
                  </a:lnTo>
                  <a:lnTo>
                    <a:pt x="172" y="497"/>
                  </a:lnTo>
                  <a:lnTo>
                    <a:pt x="172" y="497"/>
                  </a:lnTo>
                  <a:lnTo>
                    <a:pt x="152" y="480"/>
                  </a:lnTo>
                  <a:lnTo>
                    <a:pt x="133" y="461"/>
                  </a:lnTo>
                  <a:lnTo>
                    <a:pt x="133" y="461"/>
                  </a:lnTo>
                  <a:lnTo>
                    <a:pt x="115" y="442"/>
                  </a:lnTo>
                  <a:lnTo>
                    <a:pt x="100" y="421"/>
                  </a:lnTo>
                  <a:lnTo>
                    <a:pt x="87" y="402"/>
                  </a:lnTo>
                  <a:lnTo>
                    <a:pt x="77" y="382"/>
                  </a:lnTo>
                  <a:lnTo>
                    <a:pt x="77" y="382"/>
                  </a:lnTo>
                  <a:lnTo>
                    <a:pt x="71" y="365"/>
                  </a:lnTo>
                  <a:lnTo>
                    <a:pt x="67" y="349"/>
                  </a:lnTo>
                  <a:lnTo>
                    <a:pt x="64" y="333"/>
                  </a:lnTo>
                  <a:lnTo>
                    <a:pt x="63" y="318"/>
                  </a:lnTo>
                  <a:lnTo>
                    <a:pt x="63" y="318"/>
                  </a:lnTo>
                  <a:lnTo>
                    <a:pt x="63" y="306"/>
                  </a:lnTo>
                  <a:lnTo>
                    <a:pt x="65" y="295"/>
                  </a:lnTo>
                  <a:lnTo>
                    <a:pt x="68" y="283"/>
                  </a:lnTo>
                  <a:lnTo>
                    <a:pt x="71" y="271"/>
                  </a:lnTo>
                  <a:lnTo>
                    <a:pt x="71" y="271"/>
                  </a:lnTo>
                  <a:lnTo>
                    <a:pt x="75" y="260"/>
                  </a:lnTo>
                  <a:lnTo>
                    <a:pt x="80" y="250"/>
                  </a:lnTo>
                  <a:lnTo>
                    <a:pt x="86" y="239"/>
                  </a:lnTo>
                  <a:lnTo>
                    <a:pt x="91" y="230"/>
                  </a:lnTo>
                  <a:lnTo>
                    <a:pt x="91" y="230"/>
                  </a:lnTo>
                  <a:lnTo>
                    <a:pt x="100" y="221"/>
                  </a:lnTo>
                  <a:lnTo>
                    <a:pt x="108" y="211"/>
                  </a:lnTo>
                  <a:lnTo>
                    <a:pt x="117" y="202"/>
                  </a:lnTo>
                  <a:lnTo>
                    <a:pt x="127" y="195"/>
                  </a:lnTo>
                  <a:lnTo>
                    <a:pt x="137" y="187"/>
                  </a:lnTo>
                  <a:lnTo>
                    <a:pt x="148" y="181"/>
                  </a:lnTo>
                  <a:lnTo>
                    <a:pt x="159" y="176"/>
                  </a:lnTo>
                  <a:lnTo>
                    <a:pt x="171" y="171"/>
                  </a:lnTo>
                  <a:lnTo>
                    <a:pt x="171" y="171"/>
                  </a:lnTo>
                  <a:lnTo>
                    <a:pt x="186" y="166"/>
                  </a:lnTo>
                  <a:lnTo>
                    <a:pt x="202" y="162"/>
                  </a:lnTo>
                  <a:lnTo>
                    <a:pt x="219" y="159"/>
                  </a:lnTo>
                  <a:lnTo>
                    <a:pt x="237" y="158"/>
                  </a:lnTo>
                  <a:lnTo>
                    <a:pt x="237" y="158"/>
                  </a:lnTo>
                  <a:lnTo>
                    <a:pt x="250" y="158"/>
                  </a:lnTo>
                  <a:lnTo>
                    <a:pt x="264" y="161"/>
                  </a:lnTo>
                  <a:lnTo>
                    <a:pt x="277" y="163"/>
                  </a:lnTo>
                  <a:lnTo>
                    <a:pt x="289" y="165"/>
                  </a:lnTo>
                  <a:lnTo>
                    <a:pt x="302" y="169"/>
                  </a:lnTo>
                  <a:lnTo>
                    <a:pt x="313" y="173"/>
                  </a:lnTo>
                  <a:lnTo>
                    <a:pt x="324" y="180"/>
                  </a:lnTo>
                  <a:lnTo>
                    <a:pt x="336" y="186"/>
                  </a:lnTo>
                  <a:lnTo>
                    <a:pt x="336" y="186"/>
                  </a:lnTo>
                  <a:lnTo>
                    <a:pt x="346" y="193"/>
                  </a:lnTo>
                  <a:lnTo>
                    <a:pt x="355" y="200"/>
                  </a:lnTo>
                  <a:lnTo>
                    <a:pt x="364" y="208"/>
                  </a:lnTo>
                  <a:lnTo>
                    <a:pt x="371" y="216"/>
                  </a:lnTo>
                  <a:lnTo>
                    <a:pt x="379" y="226"/>
                  </a:lnTo>
                  <a:lnTo>
                    <a:pt x="386" y="235"/>
                  </a:lnTo>
                  <a:lnTo>
                    <a:pt x="393" y="245"/>
                  </a:lnTo>
                  <a:lnTo>
                    <a:pt x="398" y="255"/>
                  </a:lnTo>
                  <a:lnTo>
                    <a:pt x="398" y="255"/>
                  </a:lnTo>
                  <a:lnTo>
                    <a:pt x="403" y="270"/>
                  </a:lnTo>
                  <a:lnTo>
                    <a:pt x="408" y="286"/>
                  </a:lnTo>
                  <a:lnTo>
                    <a:pt x="410" y="301"/>
                  </a:lnTo>
                  <a:lnTo>
                    <a:pt x="411" y="318"/>
                  </a:lnTo>
                  <a:lnTo>
                    <a:pt x="411" y="318"/>
                  </a:lnTo>
                  <a:lnTo>
                    <a:pt x="410" y="325"/>
                  </a:lnTo>
                  <a:lnTo>
                    <a:pt x="409" y="330"/>
                  </a:lnTo>
                  <a:lnTo>
                    <a:pt x="406" y="335"/>
                  </a:lnTo>
                  <a:lnTo>
                    <a:pt x="400" y="340"/>
                  </a:lnTo>
                  <a:lnTo>
                    <a:pt x="400" y="340"/>
                  </a:lnTo>
                  <a:lnTo>
                    <a:pt x="395" y="345"/>
                  </a:lnTo>
                  <a:lnTo>
                    <a:pt x="387" y="348"/>
                  </a:lnTo>
                  <a:lnTo>
                    <a:pt x="381" y="350"/>
                  </a:lnTo>
                  <a:lnTo>
                    <a:pt x="373" y="350"/>
                  </a:lnTo>
                  <a:lnTo>
                    <a:pt x="367" y="350"/>
                  </a:lnTo>
                  <a:lnTo>
                    <a:pt x="359" y="348"/>
                  </a:lnTo>
                  <a:lnTo>
                    <a:pt x="353" y="345"/>
                  </a:lnTo>
                  <a:lnTo>
                    <a:pt x="348" y="340"/>
                  </a:lnTo>
                  <a:lnTo>
                    <a:pt x="348" y="340"/>
                  </a:lnTo>
                  <a:lnTo>
                    <a:pt x="342" y="335"/>
                  </a:lnTo>
                  <a:lnTo>
                    <a:pt x="339" y="330"/>
                  </a:lnTo>
                  <a:lnTo>
                    <a:pt x="338" y="325"/>
                  </a:lnTo>
                  <a:lnTo>
                    <a:pt x="337" y="318"/>
                  </a:lnTo>
                  <a:lnTo>
                    <a:pt x="337" y="318"/>
                  </a:lnTo>
                  <a:lnTo>
                    <a:pt x="336" y="304"/>
                  </a:lnTo>
                  <a:lnTo>
                    <a:pt x="333" y="290"/>
                  </a:lnTo>
                  <a:lnTo>
                    <a:pt x="326" y="276"/>
                  </a:lnTo>
                  <a:lnTo>
                    <a:pt x="319" y="262"/>
                  </a:lnTo>
                  <a:lnTo>
                    <a:pt x="319" y="262"/>
                  </a:lnTo>
                  <a:lnTo>
                    <a:pt x="309" y="252"/>
                  </a:lnTo>
                  <a:lnTo>
                    <a:pt x="299" y="243"/>
                  </a:lnTo>
                  <a:lnTo>
                    <a:pt x="288" y="237"/>
                  </a:lnTo>
                  <a:lnTo>
                    <a:pt x="275" y="230"/>
                  </a:lnTo>
                  <a:lnTo>
                    <a:pt x="275" y="230"/>
                  </a:lnTo>
                  <a:lnTo>
                    <a:pt x="264" y="227"/>
                  </a:lnTo>
                  <a:lnTo>
                    <a:pt x="252" y="225"/>
                  </a:lnTo>
                  <a:lnTo>
                    <a:pt x="240" y="224"/>
                  </a:lnTo>
                  <a:lnTo>
                    <a:pt x="229" y="224"/>
                  </a:lnTo>
                  <a:lnTo>
                    <a:pt x="217" y="226"/>
                  </a:lnTo>
                  <a:lnTo>
                    <a:pt x="205" y="229"/>
                  </a:lnTo>
                  <a:lnTo>
                    <a:pt x="193" y="233"/>
                  </a:lnTo>
                  <a:lnTo>
                    <a:pt x="182" y="240"/>
                  </a:lnTo>
                  <a:lnTo>
                    <a:pt x="182" y="240"/>
                  </a:lnTo>
                  <a:lnTo>
                    <a:pt x="171" y="248"/>
                  </a:lnTo>
                  <a:lnTo>
                    <a:pt x="161" y="258"/>
                  </a:lnTo>
                  <a:lnTo>
                    <a:pt x="152" y="269"/>
                  </a:lnTo>
                  <a:lnTo>
                    <a:pt x="146" y="281"/>
                  </a:lnTo>
                  <a:lnTo>
                    <a:pt x="146" y="281"/>
                  </a:lnTo>
                  <a:lnTo>
                    <a:pt x="143" y="289"/>
                  </a:lnTo>
                  <a:lnTo>
                    <a:pt x="141" y="299"/>
                  </a:lnTo>
                  <a:lnTo>
                    <a:pt x="138" y="309"/>
                  </a:lnTo>
                  <a:lnTo>
                    <a:pt x="138" y="318"/>
                  </a:lnTo>
                  <a:lnTo>
                    <a:pt x="138" y="318"/>
                  </a:lnTo>
                  <a:lnTo>
                    <a:pt x="138" y="329"/>
                  </a:lnTo>
                  <a:lnTo>
                    <a:pt x="141" y="339"/>
                  </a:lnTo>
                  <a:lnTo>
                    <a:pt x="143" y="348"/>
                  </a:lnTo>
                  <a:lnTo>
                    <a:pt x="146" y="356"/>
                  </a:lnTo>
                  <a:lnTo>
                    <a:pt x="146" y="356"/>
                  </a:lnTo>
                  <a:lnTo>
                    <a:pt x="151" y="367"/>
                  </a:lnTo>
                  <a:lnTo>
                    <a:pt x="157" y="377"/>
                  </a:lnTo>
                  <a:lnTo>
                    <a:pt x="163" y="388"/>
                  </a:lnTo>
                  <a:lnTo>
                    <a:pt x="172" y="398"/>
                  </a:lnTo>
                  <a:lnTo>
                    <a:pt x="172" y="398"/>
                  </a:lnTo>
                  <a:lnTo>
                    <a:pt x="179" y="407"/>
                  </a:lnTo>
                  <a:lnTo>
                    <a:pt x="188" y="417"/>
                  </a:lnTo>
                  <a:lnTo>
                    <a:pt x="208" y="437"/>
                  </a:lnTo>
                  <a:lnTo>
                    <a:pt x="208" y="437"/>
                  </a:lnTo>
                  <a:lnTo>
                    <a:pt x="233" y="459"/>
                  </a:lnTo>
                  <a:lnTo>
                    <a:pt x="264" y="485"/>
                  </a:lnTo>
                  <a:lnTo>
                    <a:pt x="264" y="485"/>
                  </a:lnTo>
                  <a:lnTo>
                    <a:pt x="294" y="508"/>
                  </a:lnTo>
                  <a:lnTo>
                    <a:pt x="294" y="508"/>
                  </a:lnTo>
                  <a:lnTo>
                    <a:pt x="310" y="521"/>
                  </a:lnTo>
                  <a:lnTo>
                    <a:pt x="326" y="537"/>
                  </a:lnTo>
                  <a:lnTo>
                    <a:pt x="326" y="537"/>
                  </a:lnTo>
                  <a:lnTo>
                    <a:pt x="341" y="551"/>
                  </a:lnTo>
                  <a:lnTo>
                    <a:pt x="354" y="566"/>
                  </a:lnTo>
                  <a:lnTo>
                    <a:pt x="354" y="566"/>
                  </a:lnTo>
                  <a:lnTo>
                    <a:pt x="376" y="593"/>
                  </a:lnTo>
                  <a:lnTo>
                    <a:pt x="376" y="593"/>
                  </a:lnTo>
                  <a:lnTo>
                    <a:pt x="383" y="604"/>
                  </a:lnTo>
                  <a:lnTo>
                    <a:pt x="390" y="614"/>
                  </a:lnTo>
                  <a:lnTo>
                    <a:pt x="395" y="625"/>
                  </a:lnTo>
                  <a:lnTo>
                    <a:pt x="399" y="636"/>
                  </a:lnTo>
                  <a:lnTo>
                    <a:pt x="399" y="636"/>
                  </a:lnTo>
                  <a:lnTo>
                    <a:pt x="406" y="652"/>
                  </a:lnTo>
                  <a:lnTo>
                    <a:pt x="410" y="667"/>
                  </a:lnTo>
                  <a:lnTo>
                    <a:pt x="412" y="683"/>
                  </a:lnTo>
                  <a:lnTo>
                    <a:pt x="413" y="698"/>
                  </a:lnTo>
                  <a:lnTo>
                    <a:pt x="413" y="698"/>
                  </a:lnTo>
                  <a:lnTo>
                    <a:pt x="412" y="710"/>
                  </a:lnTo>
                  <a:lnTo>
                    <a:pt x="411" y="722"/>
                  </a:lnTo>
                  <a:lnTo>
                    <a:pt x="409" y="732"/>
                  </a:lnTo>
                  <a:lnTo>
                    <a:pt x="406" y="744"/>
                  </a:lnTo>
                  <a:lnTo>
                    <a:pt x="401" y="755"/>
                  </a:lnTo>
                  <a:lnTo>
                    <a:pt x="396" y="766"/>
                  </a:lnTo>
                  <a:lnTo>
                    <a:pt x="390" y="776"/>
                  </a:lnTo>
                  <a:lnTo>
                    <a:pt x="383" y="786"/>
                  </a:lnTo>
                  <a:lnTo>
                    <a:pt x="383" y="78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5" name="组合 14"/>
          <p:cNvGrpSpPr/>
          <p:nvPr/>
        </p:nvGrpSpPr>
        <p:grpSpPr>
          <a:xfrm>
            <a:off x="4849390" y="3605550"/>
            <a:ext cx="642094" cy="639200"/>
            <a:chOff x="6568486" y="4905819"/>
            <a:chExt cx="869714" cy="869714"/>
          </a:xfrm>
        </p:grpSpPr>
        <p:sp>
          <p:nvSpPr>
            <p:cNvPr id="16" name="椭圆 15"/>
            <p:cNvSpPr/>
            <p:nvPr/>
          </p:nvSpPr>
          <p:spPr>
            <a:xfrm>
              <a:off x="6568486" y="490581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endParaRPr>
            </a:p>
          </p:txBody>
        </p:sp>
        <p:sp>
          <p:nvSpPr>
            <p:cNvPr id="17" name="Freeform 75"/>
            <p:cNvSpPr>
              <a:spLocks noEditPoints="1"/>
            </p:cNvSpPr>
            <p:nvPr/>
          </p:nvSpPr>
          <p:spPr bwMode="auto">
            <a:xfrm>
              <a:off x="6843005" y="5199331"/>
              <a:ext cx="322263" cy="282575"/>
            </a:xfrm>
            <a:custGeom>
              <a:avLst/>
              <a:gdLst>
                <a:gd name="T0" fmla="*/ 918 w 1018"/>
                <a:gd name="T1" fmla="*/ 194 h 891"/>
                <a:gd name="T2" fmla="*/ 888 w 1018"/>
                <a:gd name="T3" fmla="*/ 149 h 891"/>
                <a:gd name="T4" fmla="*/ 837 w 1018"/>
                <a:gd name="T5" fmla="*/ 128 h 891"/>
                <a:gd name="T6" fmla="*/ 427 w 1018"/>
                <a:gd name="T7" fmla="*/ 122 h 891"/>
                <a:gd name="T8" fmla="*/ 414 w 1018"/>
                <a:gd name="T9" fmla="*/ 96 h 891"/>
                <a:gd name="T10" fmla="*/ 397 w 1018"/>
                <a:gd name="T11" fmla="*/ 42 h 891"/>
                <a:gd name="T12" fmla="*/ 356 w 1018"/>
                <a:gd name="T13" fmla="*/ 8 h 891"/>
                <a:gd name="T14" fmla="*/ 191 w 1018"/>
                <a:gd name="T15" fmla="*/ 0 h 891"/>
                <a:gd name="T16" fmla="*/ 138 w 1018"/>
                <a:gd name="T17" fmla="*/ 16 h 891"/>
                <a:gd name="T18" fmla="*/ 103 w 1018"/>
                <a:gd name="T19" fmla="*/ 58 h 891"/>
                <a:gd name="T20" fmla="*/ 96 w 1018"/>
                <a:gd name="T21" fmla="*/ 255 h 891"/>
                <a:gd name="T22" fmla="*/ 42 w 1018"/>
                <a:gd name="T23" fmla="*/ 271 h 891"/>
                <a:gd name="T24" fmla="*/ 8 w 1018"/>
                <a:gd name="T25" fmla="*/ 312 h 891"/>
                <a:gd name="T26" fmla="*/ 64 w 1018"/>
                <a:gd name="T27" fmla="*/ 795 h 891"/>
                <a:gd name="T28" fmla="*/ 80 w 1018"/>
                <a:gd name="T29" fmla="*/ 849 h 891"/>
                <a:gd name="T30" fmla="*/ 122 w 1018"/>
                <a:gd name="T31" fmla="*/ 883 h 891"/>
                <a:gd name="T32" fmla="*/ 859 w 1018"/>
                <a:gd name="T33" fmla="*/ 891 h 891"/>
                <a:gd name="T34" fmla="*/ 912 w 1018"/>
                <a:gd name="T35" fmla="*/ 875 h 891"/>
                <a:gd name="T36" fmla="*/ 947 w 1018"/>
                <a:gd name="T37" fmla="*/ 832 h 891"/>
                <a:gd name="T38" fmla="*/ 1018 w 1018"/>
                <a:gd name="T39" fmla="*/ 350 h 891"/>
                <a:gd name="T40" fmla="*/ 1001 w 1018"/>
                <a:gd name="T41" fmla="*/ 296 h 891"/>
                <a:gd name="T42" fmla="*/ 960 w 1018"/>
                <a:gd name="T43" fmla="*/ 262 h 891"/>
                <a:gd name="T44" fmla="*/ 159 w 1018"/>
                <a:gd name="T45" fmla="*/ 96 h 891"/>
                <a:gd name="T46" fmla="*/ 173 w 1018"/>
                <a:gd name="T47" fmla="*/ 69 h 891"/>
                <a:gd name="T48" fmla="*/ 324 w 1018"/>
                <a:gd name="T49" fmla="*/ 65 h 891"/>
                <a:gd name="T50" fmla="*/ 349 w 1018"/>
                <a:gd name="T51" fmla="*/ 89 h 891"/>
                <a:gd name="T52" fmla="*/ 358 w 1018"/>
                <a:gd name="T53" fmla="*/ 132 h 891"/>
                <a:gd name="T54" fmla="*/ 392 w 1018"/>
                <a:gd name="T55" fmla="*/ 174 h 891"/>
                <a:gd name="T56" fmla="*/ 446 w 1018"/>
                <a:gd name="T57" fmla="*/ 191 h 891"/>
                <a:gd name="T58" fmla="*/ 849 w 1018"/>
                <a:gd name="T59" fmla="*/ 200 h 891"/>
                <a:gd name="T60" fmla="*/ 159 w 1018"/>
                <a:gd name="T61" fmla="*/ 255 h 891"/>
                <a:gd name="T62" fmla="*/ 886 w 1018"/>
                <a:gd name="T63" fmla="*/ 812 h 891"/>
                <a:gd name="T64" fmla="*/ 159 w 1018"/>
                <a:gd name="T65" fmla="*/ 826 h 891"/>
                <a:gd name="T66" fmla="*/ 132 w 1018"/>
                <a:gd name="T67" fmla="*/ 812 h 891"/>
                <a:gd name="T68" fmla="*/ 65 w 1018"/>
                <a:gd name="T69" fmla="*/ 344 h 891"/>
                <a:gd name="T70" fmla="*/ 89 w 1018"/>
                <a:gd name="T71" fmla="*/ 319 h 891"/>
                <a:gd name="T72" fmla="*/ 940 w 1018"/>
                <a:gd name="T73" fmla="*/ 323 h 891"/>
                <a:gd name="T74" fmla="*/ 891 w 1018"/>
                <a:gd name="T75" fmla="*/ 795 h 891"/>
                <a:gd name="T76" fmla="*/ 203 w 1018"/>
                <a:gd name="T77" fmla="*/ 385 h 891"/>
                <a:gd name="T78" fmla="*/ 170 w 1018"/>
                <a:gd name="T79" fmla="*/ 407 h 891"/>
                <a:gd name="T80" fmla="*/ 153 w 1018"/>
                <a:gd name="T81" fmla="*/ 451 h 891"/>
                <a:gd name="T82" fmla="*/ 170 w 1018"/>
                <a:gd name="T83" fmla="*/ 578 h 891"/>
                <a:gd name="T84" fmla="*/ 221 w 1018"/>
                <a:gd name="T85" fmla="*/ 632 h 891"/>
                <a:gd name="T86" fmla="*/ 469 w 1018"/>
                <a:gd name="T87" fmla="*/ 635 h 891"/>
                <a:gd name="T88" fmla="*/ 512 w 1018"/>
                <a:gd name="T89" fmla="*/ 618 h 891"/>
                <a:gd name="T90" fmla="*/ 537 w 1018"/>
                <a:gd name="T91" fmla="*/ 581 h 891"/>
                <a:gd name="T92" fmla="*/ 540 w 1018"/>
                <a:gd name="T93" fmla="*/ 453 h 891"/>
                <a:gd name="T94" fmla="*/ 523 w 1018"/>
                <a:gd name="T95" fmla="*/ 410 h 891"/>
                <a:gd name="T96" fmla="*/ 485 w 1018"/>
                <a:gd name="T97" fmla="*/ 385 h 891"/>
                <a:gd name="T98" fmla="*/ 477 w 1018"/>
                <a:gd name="T99" fmla="*/ 557 h 891"/>
                <a:gd name="T100" fmla="*/ 462 w 1018"/>
                <a:gd name="T101" fmla="*/ 572 h 891"/>
                <a:gd name="T102" fmla="*/ 229 w 1018"/>
                <a:gd name="T103" fmla="*/ 554 h 891"/>
                <a:gd name="T104" fmla="*/ 223 w 1018"/>
                <a:gd name="T105" fmla="*/ 447 h 891"/>
                <a:gd name="T106" fmla="*/ 473 w 1018"/>
                <a:gd name="T107" fmla="*/ 45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8" h="891">
                  <a:moveTo>
                    <a:pt x="922" y="255"/>
                  </a:moveTo>
                  <a:lnTo>
                    <a:pt x="922" y="222"/>
                  </a:lnTo>
                  <a:lnTo>
                    <a:pt x="922" y="222"/>
                  </a:lnTo>
                  <a:lnTo>
                    <a:pt x="922" y="213"/>
                  </a:lnTo>
                  <a:lnTo>
                    <a:pt x="921" y="203"/>
                  </a:lnTo>
                  <a:lnTo>
                    <a:pt x="918" y="194"/>
                  </a:lnTo>
                  <a:lnTo>
                    <a:pt x="915" y="186"/>
                  </a:lnTo>
                  <a:lnTo>
                    <a:pt x="911" y="177"/>
                  </a:lnTo>
                  <a:lnTo>
                    <a:pt x="906" y="170"/>
                  </a:lnTo>
                  <a:lnTo>
                    <a:pt x="901" y="162"/>
                  </a:lnTo>
                  <a:lnTo>
                    <a:pt x="894" y="155"/>
                  </a:lnTo>
                  <a:lnTo>
                    <a:pt x="888" y="149"/>
                  </a:lnTo>
                  <a:lnTo>
                    <a:pt x="880" y="144"/>
                  </a:lnTo>
                  <a:lnTo>
                    <a:pt x="873" y="139"/>
                  </a:lnTo>
                  <a:lnTo>
                    <a:pt x="864" y="134"/>
                  </a:lnTo>
                  <a:lnTo>
                    <a:pt x="856" y="131"/>
                  </a:lnTo>
                  <a:lnTo>
                    <a:pt x="846" y="129"/>
                  </a:lnTo>
                  <a:lnTo>
                    <a:pt x="837" y="128"/>
                  </a:lnTo>
                  <a:lnTo>
                    <a:pt x="828" y="127"/>
                  </a:lnTo>
                  <a:lnTo>
                    <a:pt x="446" y="127"/>
                  </a:lnTo>
                  <a:lnTo>
                    <a:pt x="446" y="127"/>
                  </a:lnTo>
                  <a:lnTo>
                    <a:pt x="439" y="127"/>
                  </a:lnTo>
                  <a:lnTo>
                    <a:pt x="433" y="125"/>
                  </a:lnTo>
                  <a:lnTo>
                    <a:pt x="427" y="122"/>
                  </a:lnTo>
                  <a:lnTo>
                    <a:pt x="423" y="118"/>
                  </a:lnTo>
                  <a:lnTo>
                    <a:pt x="419" y="113"/>
                  </a:lnTo>
                  <a:lnTo>
                    <a:pt x="417" y="108"/>
                  </a:lnTo>
                  <a:lnTo>
                    <a:pt x="415" y="102"/>
                  </a:lnTo>
                  <a:lnTo>
                    <a:pt x="414" y="96"/>
                  </a:lnTo>
                  <a:lnTo>
                    <a:pt x="414" y="96"/>
                  </a:lnTo>
                  <a:lnTo>
                    <a:pt x="414" y="86"/>
                  </a:lnTo>
                  <a:lnTo>
                    <a:pt x="411" y="76"/>
                  </a:lnTo>
                  <a:lnTo>
                    <a:pt x="409" y="67"/>
                  </a:lnTo>
                  <a:lnTo>
                    <a:pt x="406" y="58"/>
                  </a:lnTo>
                  <a:lnTo>
                    <a:pt x="402" y="50"/>
                  </a:lnTo>
                  <a:lnTo>
                    <a:pt x="397" y="42"/>
                  </a:lnTo>
                  <a:lnTo>
                    <a:pt x="392" y="35"/>
                  </a:lnTo>
                  <a:lnTo>
                    <a:pt x="386" y="28"/>
                  </a:lnTo>
                  <a:lnTo>
                    <a:pt x="379" y="22"/>
                  </a:lnTo>
                  <a:lnTo>
                    <a:pt x="372" y="16"/>
                  </a:lnTo>
                  <a:lnTo>
                    <a:pt x="364" y="12"/>
                  </a:lnTo>
                  <a:lnTo>
                    <a:pt x="356" y="8"/>
                  </a:lnTo>
                  <a:lnTo>
                    <a:pt x="347" y="5"/>
                  </a:lnTo>
                  <a:lnTo>
                    <a:pt x="337" y="2"/>
                  </a:lnTo>
                  <a:lnTo>
                    <a:pt x="328" y="0"/>
                  </a:lnTo>
                  <a:lnTo>
                    <a:pt x="318" y="0"/>
                  </a:lnTo>
                  <a:lnTo>
                    <a:pt x="191" y="0"/>
                  </a:lnTo>
                  <a:lnTo>
                    <a:pt x="191" y="0"/>
                  </a:lnTo>
                  <a:lnTo>
                    <a:pt x="182" y="0"/>
                  </a:lnTo>
                  <a:lnTo>
                    <a:pt x="172" y="2"/>
                  </a:lnTo>
                  <a:lnTo>
                    <a:pt x="162" y="5"/>
                  </a:lnTo>
                  <a:lnTo>
                    <a:pt x="154" y="8"/>
                  </a:lnTo>
                  <a:lnTo>
                    <a:pt x="145" y="12"/>
                  </a:lnTo>
                  <a:lnTo>
                    <a:pt x="138" y="16"/>
                  </a:lnTo>
                  <a:lnTo>
                    <a:pt x="130" y="22"/>
                  </a:lnTo>
                  <a:lnTo>
                    <a:pt x="124" y="28"/>
                  </a:lnTo>
                  <a:lnTo>
                    <a:pt x="117" y="35"/>
                  </a:lnTo>
                  <a:lnTo>
                    <a:pt x="112" y="42"/>
                  </a:lnTo>
                  <a:lnTo>
                    <a:pt x="108" y="50"/>
                  </a:lnTo>
                  <a:lnTo>
                    <a:pt x="103" y="58"/>
                  </a:lnTo>
                  <a:lnTo>
                    <a:pt x="100" y="67"/>
                  </a:lnTo>
                  <a:lnTo>
                    <a:pt x="98" y="76"/>
                  </a:lnTo>
                  <a:lnTo>
                    <a:pt x="96" y="86"/>
                  </a:lnTo>
                  <a:lnTo>
                    <a:pt x="96" y="96"/>
                  </a:lnTo>
                  <a:lnTo>
                    <a:pt x="96" y="255"/>
                  </a:lnTo>
                  <a:lnTo>
                    <a:pt x="96" y="255"/>
                  </a:lnTo>
                  <a:lnTo>
                    <a:pt x="86" y="255"/>
                  </a:lnTo>
                  <a:lnTo>
                    <a:pt x="77" y="257"/>
                  </a:lnTo>
                  <a:lnTo>
                    <a:pt x="67" y="259"/>
                  </a:lnTo>
                  <a:lnTo>
                    <a:pt x="58" y="262"/>
                  </a:lnTo>
                  <a:lnTo>
                    <a:pt x="50" y="266"/>
                  </a:lnTo>
                  <a:lnTo>
                    <a:pt x="42" y="271"/>
                  </a:lnTo>
                  <a:lnTo>
                    <a:pt x="35" y="276"/>
                  </a:lnTo>
                  <a:lnTo>
                    <a:pt x="28" y="282"/>
                  </a:lnTo>
                  <a:lnTo>
                    <a:pt x="22" y="289"/>
                  </a:lnTo>
                  <a:lnTo>
                    <a:pt x="17" y="296"/>
                  </a:lnTo>
                  <a:lnTo>
                    <a:pt x="12" y="304"/>
                  </a:lnTo>
                  <a:lnTo>
                    <a:pt x="8" y="312"/>
                  </a:lnTo>
                  <a:lnTo>
                    <a:pt x="5" y="321"/>
                  </a:lnTo>
                  <a:lnTo>
                    <a:pt x="3" y="331"/>
                  </a:lnTo>
                  <a:lnTo>
                    <a:pt x="0" y="340"/>
                  </a:lnTo>
                  <a:lnTo>
                    <a:pt x="0" y="350"/>
                  </a:lnTo>
                  <a:lnTo>
                    <a:pt x="64" y="795"/>
                  </a:lnTo>
                  <a:lnTo>
                    <a:pt x="64" y="795"/>
                  </a:lnTo>
                  <a:lnTo>
                    <a:pt x="65" y="805"/>
                  </a:lnTo>
                  <a:lnTo>
                    <a:pt x="66" y="815"/>
                  </a:lnTo>
                  <a:lnTo>
                    <a:pt x="68" y="823"/>
                  </a:lnTo>
                  <a:lnTo>
                    <a:pt x="71" y="832"/>
                  </a:lnTo>
                  <a:lnTo>
                    <a:pt x="76" y="840"/>
                  </a:lnTo>
                  <a:lnTo>
                    <a:pt x="80" y="849"/>
                  </a:lnTo>
                  <a:lnTo>
                    <a:pt x="85" y="855"/>
                  </a:lnTo>
                  <a:lnTo>
                    <a:pt x="92" y="863"/>
                  </a:lnTo>
                  <a:lnTo>
                    <a:pt x="99" y="868"/>
                  </a:lnTo>
                  <a:lnTo>
                    <a:pt x="106" y="875"/>
                  </a:lnTo>
                  <a:lnTo>
                    <a:pt x="114" y="879"/>
                  </a:lnTo>
                  <a:lnTo>
                    <a:pt x="122" y="883"/>
                  </a:lnTo>
                  <a:lnTo>
                    <a:pt x="131" y="887"/>
                  </a:lnTo>
                  <a:lnTo>
                    <a:pt x="140" y="889"/>
                  </a:lnTo>
                  <a:lnTo>
                    <a:pt x="150" y="890"/>
                  </a:lnTo>
                  <a:lnTo>
                    <a:pt x="159" y="891"/>
                  </a:lnTo>
                  <a:lnTo>
                    <a:pt x="859" y="891"/>
                  </a:lnTo>
                  <a:lnTo>
                    <a:pt x="859" y="891"/>
                  </a:lnTo>
                  <a:lnTo>
                    <a:pt x="868" y="890"/>
                  </a:lnTo>
                  <a:lnTo>
                    <a:pt x="878" y="889"/>
                  </a:lnTo>
                  <a:lnTo>
                    <a:pt x="888" y="887"/>
                  </a:lnTo>
                  <a:lnTo>
                    <a:pt x="896" y="883"/>
                  </a:lnTo>
                  <a:lnTo>
                    <a:pt x="905" y="879"/>
                  </a:lnTo>
                  <a:lnTo>
                    <a:pt x="912" y="875"/>
                  </a:lnTo>
                  <a:lnTo>
                    <a:pt x="920" y="868"/>
                  </a:lnTo>
                  <a:lnTo>
                    <a:pt x="926" y="863"/>
                  </a:lnTo>
                  <a:lnTo>
                    <a:pt x="933" y="855"/>
                  </a:lnTo>
                  <a:lnTo>
                    <a:pt x="938" y="849"/>
                  </a:lnTo>
                  <a:lnTo>
                    <a:pt x="942" y="840"/>
                  </a:lnTo>
                  <a:lnTo>
                    <a:pt x="947" y="832"/>
                  </a:lnTo>
                  <a:lnTo>
                    <a:pt x="950" y="823"/>
                  </a:lnTo>
                  <a:lnTo>
                    <a:pt x="952" y="815"/>
                  </a:lnTo>
                  <a:lnTo>
                    <a:pt x="954" y="805"/>
                  </a:lnTo>
                  <a:lnTo>
                    <a:pt x="954" y="795"/>
                  </a:lnTo>
                  <a:lnTo>
                    <a:pt x="1018" y="350"/>
                  </a:lnTo>
                  <a:lnTo>
                    <a:pt x="1018" y="350"/>
                  </a:lnTo>
                  <a:lnTo>
                    <a:pt x="1018" y="340"/>
                  </a:lnTo>
                  <a:lnTo>
                    <a:pt x="1017" y="331"/>
                  </a:lnTo>
                  <a:lnTo>
                    <a:pt x="1013" y="321"/>
                  </a:lnTo>
                  <a:lnTo>
                    <a:pt x="1010" y="312"/>
                  </a:lnTo>
                  <a:lnTo>
                    <a:pt x="1007" y="304"/>
                  </a:lnTo>
                  <a:lnTo>
                    <a:pt x="1001" y="296"/>
                  </a:lnTo>
                  <a:lnTo>
                    <a:pt x="996" y="289"/>
                  </a:lnTo>
                  <a:lnTo>
                    <a:pt x="990" y="282"/>
                  </a:lnTo>
                  <a:lnTo>
                    <a:pt x="983" y="276"/>
                  </a:lnTo>
                  <a:lnTo>
                    <a:pt x="976" y="271"/>
                  </a:lnTo>
                  <a:lnTo>
                    <a:pt x="968" y="266"/>
                  </a:lnTo>
                  <a:lnTo>
                    <a:pt x="960" y="262"/>
                  </a:lnTo>
                  <a:lnTo>
                    <a:pt x="951" y="259"/>
                  </a:lnTo>
                  <a:lnTo>
                    <a:pt x="941" y="257"/>
                  </a:lnTo>
                  <a:lnTo>
                    <a:pt x="933" y="255"/>
                  </a:lnTo>
                  <a:lnTo>
                    <a:pt x="922" y="255"/>
                  </a:lnTo>
                  <a:lnTo>
                    <a:pt x="922" y="255"/>
                  </a:lnTo>
                  <a:close/>
                  <a:moveTo>
                    <a:pt x="159" y="96"/>
                  </a:moveTo>
                  <a:lnTo>
                    <a:pt x="159" y="96"/>
                  </a:lnTo>
                  <a:lnTo>
                    <a:pt x="160" y="89"/>
                  </a:lnTo>
                  <a:lnTo>
                    <a:pt x="161" y="83"/>
                  </a:lnTo>
                  <a:lnTo>
                    <a:pt x="165" y="78"/>
                  </a:lnTo>
                  <a:lnTo>
                    <a:pt x="169" y="73"/>
                  </a:lnTo>
                  <a:lnTo>
                    <a:pt x="173" y="69"/>
                  </a:lnTo>
                  <a:lnTo>
                    <a:pt x="179" y="66"/>
                  </a:lnTo>
                  <a:lnTo>
                    <a:pt x="185" y="65"/>
                  </a:lnTo>
                  <a:lnTo>
                    <a:pt x="191" y="64"/>
                  </a:lnTo>
                  <a:lnTo>
                    <a:pt x="318" y="64"/>
                  </a:lnTo>
                  <a:lnTo>
                    <a:pt x="318" y="64"/>
                  </a:lnTo>
                  <a:lnTo>
                    <a:pt x="324" y="65"/>
                  </a:lnTo>
                  <a:lnTo>
                    <a:pt x="331" y="66"/>
                  </a:lnTo>
                  <a:lnTo>
                    <a:pt x="336" y="69"/>
                  </a:lnTo>
                  <a:lnTo>
                    <a:pt x="341" y="73"/>
                  </a:lnTo>
                  <a:lnTo>
                    <a:pt x="345" y="78"/>
                  </a:lnTo>
                  <a:lnTo>
                    <a:pt x="348" y="83"/>
                  </a:lnTo>
                  <a:lnTo>
                    <a:pt x="349" y="89"/>
                  </a:lnTo>
                  <a:lnTo>
                    <a:pt x="350" y="96"/>
                  </a:lnTo>
                  <a:lnTo>
                    <a:pt x="350" y="96"/>
                  </a:lnTo>
                  <a:lnTo>
                    <a:pt x="350" y="105"/>
                  </a:lnTo>
                  <a:lnTo>
                    <a:pt x="352" y="115"/>
                  </a:lnTo>
                  <a:lnTo>
                    <a:pt x="354" y="124"/>
                  </a:lnTo>
                  <a:lnTo>
                    <a:pt x="358" y="132"/>
                  </a:lnTo>
                  <a:lnTo>
                    <a:pt x="362" y="141"/>
                  </a:lnTo>
                  <a:lnTo>
                    <a:pt x="366" y="148"/>
                  </a:lnTo>
                  <a:lnTo>
                    <a:pt x="372" y="156"/>
                  </a:lnTo>
                  <a:lnTo>
                    <a:pt x="378" y="163"/>
                  </a:lnTo>
                  <a:lnTo>
                    <a:pt x="385" y="169"/>
                  </a:lnTo>
                  <a:lnTo>
                    <a:pt x="392" y="174"/>
                  </a:lnTo>
                  <a:lnTo>
                    <a:pt x="400" y="179"/>
                  </a:lnTo>
                  <a:lnTo>
                    <a:pt x="408" y="184"/>
                  </a:lnTo>
                  <a:lnTo>
                    <a:pt x="417" y="187"/>
                  </a:lnTo>
                  <a:lnTo>
                    <a:pt x="426" y="189"/>
                  </a:lnTo>
                  <a:lnTo>
                    <a:pt x="436" y="190"/>
                  </a:lnTo>
                  <a:lnTo>
                    <a:pt x="446" y="191"/>
                  </a:lnTo>
                  <a:lnTo>
                    <a:pt x="828" y="191"/>
                  </a:lnTo>
                  <a:lnTo>
                    <a:pt x="828" y="191"/>
                  </a:lnTo>
                  <a:lnTo>
                    <a:pt x="833" y="191"/>
                  </a:lnTo>
                  <a:lnTo>
                    <a:pt x="839" y="193"/>
                  </a:lnTo>
                  <a:lnTo>
                    <a:pt x="845" y="197"/>
                  </a:lnTo>
                  <a:lnTo>
                    <a:pt x="849" y="200"/>
                  </a:lnTo>
                  <a:lnTo>
                    <a:pt x="853" y="205"/>
                  </a:lnTo>
                  <a:lnTo>
                    <a:pt x="857" y="211"/>
                  </a:lnTo>
                  <a:lnTo>
                    <a:pt x="859" y="216"/>
                  </a:lnTo>
                  <a:lnTo>
                    <a:pt x="859" y="222"/>
                  </a:lnTo>
                  <a:lnTo>
                    <a:pt x="859" y="255"/>
                  </a:lnTo>
                  <a:lnTo>
                    <a:pt x="159" y="255"/>
                  </a:lnTo>
                  <a:lnTo>
                    <a:pt x="159" y="96"/>
                  </a:lnTo>
                  <a:close/>
                  <a:moveTo>
                    <a:pt x="891" y="795"/>
                  </a:moveTo>
                  <a:lnTo>
                    <a:pt x="891" y="795"/>
                  </a:lnTo>
                  <a:lnTo>
                    <a:pt x="890" y="802"/>
                  </a:lnTo>
                  <a:lnTo>
                    <a:pt x="888" y="807"/>
                  </a:lnTo>
                  <a:lnTo>
                    <a:pt x="886" y="812"/>
                  </a:lnTo>
                  <a:lnTo>
                    <a:pt x="881" y="818"/>
                  </a:lnTo>
                  <a:lnTo>
                    <a:pt x="877" y="821"/>
                  </a:lnTo>
                  <a:lnTo>
                    <a:pt x="872" y="824"/>
                  </a:lnTo>
                  <a:lnTo>
                    <a:pt x="865" y="826"/>
                  </a:lnTo>
                  <a:lnTo>
                    <a:pt x="859" y="826"/>
                  </a:lnTo>
                  <a:lnTo>
                    <a:pt x="159" y="826"/>
                  </a:lnTo>
                  <a:lnTo>
                    <a:pt x="159" y="826"/>
                  </a:lnTo>
                  <a:lnTo>
                    <a:pt x="153" y="826"/>
                  </a:lnTo>
                  <a:lnTo>
                    <a:pt x="147" y="824"/>
                  </a:lnTo>
                  <a:lnTo>
                    <a:pt x="141" y="821"/>
                  </a:lnTo>
                  <a:lnTo>
                    <a:pt x="137" y="818"/>
                  </a:lnTo>
                  <a:lnTo>
                    <a:pt x="132" y="812"/>
                  </a:lnTo>
                  <a:lnTo>
                    <a:pt x="130" y="807"/>
                  </a:lnTo>
                  <a:lnTo>
                    <a:pt x="128" y="802"/>
                  </a:lnTo>
                  <a:lnTo>
                    <a:pt x="127" y="795"/>
                  </a:lnTo>
                  <a:lnTo>
                    <a:pt x="64" y="350"/>
                  </a:lnTo>
                  <a:lnTo>
                    <a:pt x="64" y="350"/>
                  </a:lnTo>
                  <a:lnTo>
                    <a:pt x="65" y="344"/>
                  </a:lnTo>
                  <a:lnTo>
                    <a:pt x="66" y="337"/>
                  </a:lnTo>
                  <a:lnTo>
                    <a:pt x="69" y="332"/>
                  </a:lnTo>
                  <a:lnTo>
                    <a:pt x="73" y="328"/>
                  </a:lnTo>
                  <a:lnTo>
                    <a:pt x="78" y="323"/>
                  </a:lnTo>
                  <a:lnTo>
                    <a:pt x="83" y="321"/>
                  </a:lnTo>
                  <a:lnTo>
                    <a:pt x="89" y="319"/>
                  </a:lnTo>
                  <a:lnTo>
                    <a:pt x="96" y="318"/>
                  </a:lnTo>
                  <a:lnTo>
                    <a:pt x="922" y="318"/>
                  </a:lnTo>
                  <a:lnTo>
                    <a:pt x="922" y="318"/>
                  </a:lnTo>
                  <a:lnTo>
                    <a:pt x="929" y="319"/>
                  </a:lnTo>
                  <a:lnTo>
                    <a:pt x="935" y="321"/>
                  </a:lnTo>
                  <a:lnTo>
                    <a:pt x="940" y="323"/>
                  </a:lnTo>
                  <a:lnTo>
                    <a:pt x="945" y="328"/>
                  </a:lnTo>
                  <a:lnTo>
                    <a:pt x="949" y="332"/>
                  </a:lnTo>
                  <a:lnTo>
                    <a:pt x="952" y="337"/>
                  </a:lnTo>
                  <a:lnTo>
                    <a:pt x="953" y="344"/>
                  </a:lnTo>
                  <a:lnTo>
                    <a:pt x="954" y="350"/>
                  </a:lnTo>
                  <a:lnTo>
                    <a:pt x="891" y="795"/>
                  </a:lnTo>
                  <a:close/>
                  <a:moveTo>
                    <a:pt x="462" y="381"/>
                  </a:moveTo>
                  <a:lnTo>
                    <a:pt x="228" y="381"/>
                  </a:lnTo>
                  <a:lnTo>
                    <a:pt x="228" y="381"/>
                  </a:lnTo>
                  <a:lnTo>
                    <a:pt x="219" y="382"/>
                  </a:lnTo>
                  <a:lnTo>
                    <a:pt x="211" y="383"/>
                  </a:lnTo>
                  <a:lnTo>
                    <a:pt x="203" y="385"/>
                  </a:lnTo>
                  <a:lnTo>
                    <a:pt x="196" y="389"/>
                  </a:lnTo>
                  <a:lnTo>
                    <a:pt x="189" y="392"/>
                  </a:lnTo>
                  <a:lnTo>
                    <a:pt x="183" y="396"/>
                  </a:lnTo>
                  <a:lnTo>
                    <a:pt x="176" y="402"/>
                  </a:lnTo>
                  <a:lnTo>
                    <a:pt x="170" y="407"/>
                  </a:lnTo>
                  <a:lnTo>
                    <a:pt x="170" y="407"/>
                  </a:lnTo>
                  <a:lnTo>
                    <a:pt x="166" y="413"/>
                  </a:lnTo>
                  <a:lnTo>
                    <a:pt x="161" y="421"/>
                  </a:lnTo>
                  <a:lnTo>
                    <a:pt x="158" y="428"/>
                  </a:lnTo>
                  <a:lnTo>
                    <a:pt x="155" y="436"/>
                  </a:lnTo>
                  <a:lnTo>
                    <a:pt x="154" y="443"/>
                  </a:lnTo>
                  <a:lnTo>
                    <a:pt x="153" y="451"/>
                  </a:lnTo>
                  <a:lnTo>
                    <a:pt x="153" y="459"/>
                  </a:lnTo>
                  <a:lnTo>
                    <a:pt x="153" y="468"/>
                  </a:lnTo>
                  <a:lnTo>
                    <a:pt x="167" y="564"/>
                  </a:lnTo>
                  <a:lnTo>
                    <a:pt x="167" y="564"/>
                  </a:lnTo>
                  <a:lnTo>
                    <a:pt x="168" y="571"/>
                  </a:lnTo>
                  <a:lnTo>
                    <a:pt x="170" y="578"/>
                  </a:lnTo>
                  <a:lnTo>
                    <a:pt x="175" y="591"/>
                  </a:lnTo>
                  <a:lnTo>
                    <a:pt x="183" y="603"/>
                  </a:lnTo>
                  <a:lnTo>
                    <a:pt x="192" y="614"/>
                  </a:lnTo>
                  <a:lnTo>
                    <a:pt x="203" y="623"/>
                  </a:lnTo>
                  <a:lnTo>
                    <a:pt x="215" y="630"/>
                  </a:lnTo>
                  <a:lnTo>
                    <a:pt x="221" y="632"/>
                  </a:lnTo>
                  <a:lnTo>
                    <a:pt x="228" y="634"/>
                  </a:lnTo>
                  <a:lnTo>
                    <a:pt x="234" y="635"/>
                  </a:lnTo>
                  <a:lnTo>
                    <a:pt x="241" y="635"/>
                  </a:lnTo>
                  <a:lnTo>
                    <a:pt x="462" y="637"/>
                  </a:lnTo>
                  <a:lnTo>
                    <a:pt x="462" y="637"/>
                  </a:lnTo>
                  <a:lnTo>
                    <a:pt x="469" y="635"/>
                  </a:lnTo>
                  <a:lnTo>
                    <a:pt x="478" y="634"/>
                  </a:lnTo>
                  <a:lnTo>
                    <a:pt x="485" y="632"/>
                  </a:lnTo>
                  <a:lnTo>
                    <a:pt x="492" y="630"/>
                  </a:lnTo>
                  <a:lnTo>
                    <a:pt x="499" y="627"/>
                  </a:lnTo>
                  <a:lnTo>
                    <a:pt x="506" y="623"/>
                  </a:lnTo>
                  <a:lnTo>
                    <a:pt x="512" y="618"/>
                  </a:lnTo>
                  <a:lnTo>
                    <a:pt x="518" y="613"/>
                  </a:lnTo>
                  <a:lnTo>
                    <a:pt x="523" y="608"/>
                  </a:lnTo>
                  <a:lnTo>
                    <a:pt x="527" y="601"/>
                  </a:lnTo>
                  <a:lnTo>
                    <a:pt x="532" y="595"/>
                  </a:lnTo>
                  <a:lnTo>
                    <a:pt x="535" y="587"/>
                  </a:lnTo>
                  <a:lnTo>
                    <a:pt x="537" y="581"/>
                  </a:lnTo>
                  <a:lnTo>
                    <a:pt x="539" y="572"/>
                  </a:lnTo>
                  <a:lnTo>
                    <a:pt x="540" y="565"/>
                  </a:lnTo>
                  <a:lnTo>
                    <a:pt x="541" y="557"/>
                  </a:lnTo>
                  <a:lnTo>
                    <a:pt x="541" y="462"/>
                  </a:lnTo>
                  <a:lnTo>
                    <a:pt x="541" y="462"/>
                  </a:lnTo>
                  <a:lnTo>
                    <a:pt x="540" y="453"/>
                  </a:lnTo>
                  <a:lnTo>
                    <a:pt x="539" y="446"/>
                  </a:lnTo>
                  <a:lnTo>
                    <a:pt x="537" y="438"/>
                  </a:lnTo>
                  <a:lnTo>
                    <a:pt x="535" y="431"/>
                  </a:lnTo>
                  <a:lnTo>
                    <a:pt x="532" y="423"/>
                  </a:lnTo>
                  <a:lnTo>
                    <a:pt x="527" y="417"/>
                  </a:lnTo>
                  <a:lnTo>
                    <a:pt x="523" y="410"/>
                  </a:lnTo>
                  <a:lnTo>
                    <a:pt x="518" y="405"/>
                  </a:lnTo>
                  <a:lnTo>
                    <a:pt x="512" y="399"/>
                  </a:lnTo>
                  <a:lnTo>
                    <a:pt x="506" y="395"/>
                  </a:lnTo>
                  <a:lnTo>
                    <a:pt x="499" y="391"/>
                  </a:lnTo>
                  <a:lnTo>
                    <a:pt x="492" y="388"/>
                  </a:lnTo>
                  <a:lnTo>
                    <a:pt x="485" y="385"/>
                  </a:lnTo>
                  <a:lnTo>
                    <a:pt x="478" y="383"/>
                  </a:lnTo>
                  <a:lnTo>
                    <a:pt x="469" y="382"/>
                  </a:lnTo>
                  <a:lnTo>
                    <a:pt x="462" y="381"/>
                  </a:lnTo>
                  <a:lnTo>
                    <a:pt x="462" y="381"/>
                  </a:lnTo>
                  <a:close/>
                  <a:moveTo>
                    <a:pt x="477" y="557"/>
                  </a:moveTo>
                  <a:lnTo>
                    <a:pt x="477" y="557"/>
                  </a:lnTo>
                  <a:lnTo>
                    <a:pt x="477" y="560"/>
                  </a:lnTo>
                  <a:lnTo>
                    <a:pt x="476" y="562"/>
                  </a:lnTo>
                  <a:lnTo>
                    <a:pt x="473" y="568"/>
                  </a:lnTo>
                  <a:lnTo>
                    <a:pt x="467" y="571"/>
                  </a:lnTo>
                  <a:lnTo>
                    <a:pt x="465" y="572"/>
                  </a:lnTo>
                  <a:lnTo>
                    <a:pt x="462" y="572"/>
                  </a:lnTo>
                  <a:lnTo>
                    <a:pt x="242" y="572"/>
                  </a:lnTo>
                  <a:lnTo>
                    <a:pt x="242" y="572"/>
                  </a:lnTo>
                  <a:lnTo>
                    <a:pt x="239" y="570"/>
                  </a:lnTo>
                  <a:lnTo>
                    <a:pt x="234" y="566"/>
                  </a:lnTo>
                  <a:lnTo>
                    <a:pt x="231" y="560"/>
                  </a:lnTo>
                  <a:lnTo>
                    <a:pt x="229" y="554"/>
                  </a:lnTo>
                  <a:lnTo>
                    <a:pt x="216" y="459"/>
                  </a:lnTo>
                  <a:lnTo>
                    <a:pt x="216" y="459"/>
                  </a:lnTo>
                  <a:lnTo>
                    <a:pt x="216" y="453"/>
                  </a:lnTo>
                  <a:lnTo>
                    <a:pt x="218" y="449"/>
                  </a:lnTo>
                  <a:lnTo>
                    <a:pt x="218" y="449"/>
                  </a:lnTo>
                  <a:lnTo>
                    <a:pt x="223" y="447"/>
                  </a:lnTo>
                  <a:lnTo>
                    <a:pt x="228" y="446"/>
                  </a:lnTo>
                  <a:lnTo>
                    <a:pt x="462" y="446"/>
                  </a:lnTo>
                  <a:lnTo>
                    <a:pt x="462" y="446"/>
                  </a:lnTo>
                  <a:lnTo>
                    <a:pt x="465" y="446"/>
                  </a:lnTo>
                  <a:lnTo>
                    <a:pt x="467" y="447"/>
                  </a:lnTo>
                  <a:lnTo>
                    <a:pt x="473" y="450"/>
                  </a:lnTo>
                  <a:lnTo>
                    <a:pt x="476" y="455"/>
                  </a:lnTo>
                  <a:lnTo>
                    <a:pt x="477" y="458"/>
                  </a:lnTo>
                  <a:lnTo>
                    <a:pt x="477" y="462"/>
                  </a:lnTo>
                  <a:lnTo>
                    <a:pt x="477" y="557"/>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18" name="组合 17"/>
          <p:cNvGrpSpPr/>
          <p:nvPr/>
        </p:nvGrpSpPr>
        <p:grpSpPr>
          <a:xfrm>
            <a:off x="3509641" y="3589587"/>
            <a:ext cx="642094" cy="655163"/>
            <a:chOff x="4753800" y="4905819"/>
            <a:chExt cx="869714" cy="869714"/>
          </a:xfrm>
        </p:grpSpPr>
        <p:sp>
          <p:nvSpPr>
            <p:cNvPr id="19" name="椭圆 18"/>
            <p:cNvSpPr/>
            <p:nvPr/>
          </p:nvSpPr>
          <p:spPr>
            <a:xfrm>
              <a:off x="4753800" y="490581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Freeform 32"/>
            <p:cNvSpPr>
              <a:spLocks noEditPoints="1"/>
            </p:cNvSpPr>
            <p:nvPr/>
          </p:nvSpPr>
          <p:spPr bwMode="auto">
            <a:xfrm>
              <a:off x="5027526" y="5269330"/>
              <a:ext cx="322263" cy="161925"/>
            </a:xfrm>
            <a:custGeom>
              <a:avLst/>
              <a:gdLst>
                <a:gd name="T0" fmla="*/ 891 w 1019"/>
                <a:gd name="T1" fmla="*/ 95 h 508"/>
                <a:gd name="T2" fmla="*/ 887 w 1019"/>
                <a:gd name="T3" fmla="*/ 67 h 508"/>
                <a:gd name="T4" fmla="*/ 875 w 1019"/>
                <a:gd name="T5" fmla="*/ 41 h 508"/>
                <a:gd name="T6" fmla="*/ 857 w 1019"/>
                <a:gd name="T7" fmla="*/ 22 h 508"/>
                <a:gd name="T8" fmla="*/ 833 w 1019"/>
                <a:gd name="T9" fmla="*/ 7 h 508"/>
                <a:gd name="T10" fmla="*/ 805 w 1019"/>
                <a:gd name="T11" fmla="*/ 1 h 508"/>
                <a:gd name="T12" fmla="*/ 96 w 1019"/>
                <a:gd name="T13" fmla="*/ 0 h 508"/>
                <a:gd name="T14" fmla="*/ 68 w 1019"/>
                <a:gd name="T15" fmla="*/ 4 h 508"/>
                <a:gd name="T16" fmla="*/ 42 w 1019"/>
                <a:gd name="T17" fmla="*/ 16 h 508"/>
                <a:gd name="T18" fmla="*/ 22 w 1019"/>
                <a:gd name="T19" fmla="*/ 35 h 508"/>
                <a:gd name="T20" fmla="*/ 8 w 1019"/>
                <a:gd name="T21" fmla="*/ 59 h 508"/>
                <a:gd name="T22" fmla="*/ 2 w 1019"/>
                <a:gd name="T23" fmla="*/ 85 h 508"/>
                <a:gd name="T24" fmla="*/ 0 w 1019"/>
                <a:gd name="T25" fmla="*/ 414 h 508"/>
                <a:gd name="T26" fmla="*/ 5 w 1019"/>
                <a:gd name="T27" fmla="*/ 442 h 508"/>
                <a:gd name="T28" fmla="*/ 17 w 1019"/>
                <a:gd name="T29" fmla="*/ 466 h 508"/>
                <a:gd name="T30" fmla="*/ 35 w 1019"/>
                <a:gd name="T31" fmla="*/ 487 h 508"/>
                <a:gd name="T32" fmla="*/ 58 w 1019"/>
                <a:gd name="T33" fmla="*/ 501 h 508"/>
                <a:gd name="T34" fmla="*/ 86 w 1019"/>
                <a:gd name="T35" fmla="*/ 508 h 508"/>
                <a:gd name="T36" fmla="*/ 796 w 1019"/>
                <a:gd name="T37" fmla="*/ 508 h 508"/>
                <a:gd name="T38" fmla="*/ 824 w 1019"/>
                <a:gd name="T39" fmla="*/ 504 h 508"/>
                <a:gd name="T40" fmla="*/ 849 w 1019"/>
                <a:gd name="T41" fmla="*/ 492 h 508"/>
                <a:gd name="T42" fmla="*/ 870 w 1019"/>
                <a:gd name="T43" fmla="*/ 474 h 508"/>
                <a:gd name="T44" fmla="*/ 883 w 1019"/>
                <a:gd name="T45" fmla="*/ 450 h 508"/>
                <a:gd name="T46" fmla="*/ 891 w 1019"/>
                <a:gd name="T47" fmla="*/ 423 h 508"/>
                <a:gd name="T48" fmla="*/ 954 w 1019"/>
                <a:gd name="T49" fmla="*/ 414 h 508"/>
                <a:gd name="T50" fmla="*/ 979 w 1019"/>
                <a:gd name="T51" fmla="*/ 408 h 508"/>
                <a:gd name="T52" fmla="*/ 1008 w 1019"/>
                <a:gd name="T53" fmla="*/ 385 h 508"/>
                <a:gd name="T54" fmla="*/ 1018 w 1019"/>
                <a:gd name="T55" fmla="*/ 356 h 508"/>
                <a:gd name="T56" fmla="*/ 1019 w 1019"/>
                <a:gd name="T57" fmla="*/ 158 h 508"/>
                <a:gd name="T58" fmla="*/ 1013 w 1019"/>
                <a:gd name="T59" fmla="*/ 134 h 508"/>
                <a:gd name="T60" fmla="*/ 990 w 1019"/>
                <a:gd name="T61" fmla="*/ 106 h 508"/>
                <a:gd name="T62" fmla="*/ 961 w 1019"/>
                <a:gd name="T63" fmla="*/ 95 h 508"/>
                <a:gd name="T64" fmla="*/ 828 w 1019"/>
                <a:gd name="T65" fmla="*/ 414 h 508"/>
                <a:gd name="T66" fmla="*/ 824 w 1019"/>
                <a:gd name="T67" fmla="*/ 426 h 508"/>
                <a:gd name="T68" fmla="*/ 814 w 1019"/>
                <a:gd name="T69" fmla="*/ 439 h 508"/>
                <a:gd name="T70" fmla="*/ 796 w 1019"/>
                <a:gd name="T71" fmla="*/ 445 h 508"/>
                <a:gd name="T72" fmla="*/ 90 w 1019"/>
                <a:gd name="T73" fmla="*/ 445 h 508"/>
                <a:gd name="T74" fmla="*/ 73 w 1019"/>
                <a:gd name="T75" fmla="*/ 436 h 508"/>
                <a:gd name="T76" fmla="*/ 65 w 1019"/>
                <a:gd name="T77" fmla="*/ 420 h 508"/>
                <a:gd name="T78" fmla="*/ 64 w 1019"/>
                <a:gd name="T79" fmla="*/ 95 h 508"/>
                <a:gd name="T80" fmla="*/ 69 w 1019"/>
                <a:gd name="T81" fmla="*/ 78 h 508"/>
                <a:gd name="T82" fmla="*/ 84 w 1019"/>
                <a:gd name="T83" fmla="*/ 66 h 508"/>
                <a:gd name="T84" fmla="*/ 796 w 1019"/>
                <a:gd name="T85" fmla="*/ 63 h 508"/>
                <a:gd name="T86" fmla="*/ 808 w 1019"/>
                <a:gd name="T87" fmla="*/ 66 h 508"/>
                <a:gd name="T88" fmla="*/ 822 w 1019"/>
                <a:gd name="T89" fmla="*/ 78 h 508"/>
                <a:gd name="T90" fmla="*/ 828 w 1019"/>
                <a:gd name="T91" fmla="*/ 95 h 508"/>
                <a:gd name="T92" fmla="*/ 891 w 1019"/>
                <a:gd name="T93" fmla="*/ 349 h 508"/>
                <a:gd name="T94" fmla="*/ 954 w 1019"/>
                <a:gd name="T95" fmla="*/ 349 h 508"/>
                <a:gd name="T96" fmla="*/ 598 w 1019"/>
                <a:gd name="T97" fmla="*/ 150 h 508"/>
                <a:gd name="T98" fmla="*/ 582 w 1019"/>
                <a:gd name="T99" fmla="*/ 136 h 508"/>
                <a:gd name="T100" fmla="*/ 563 w 1019"/>
                <a:gd name="T101" fmla="*/ 127 h 508"/>
                <a:gd name="T102" fmla="*/ 159 w 1019"/>
                <a:gd name="T103" fmla="*/ 127 h 508"/>
                <a:gd name="T104" fmla="*/ 142 w 1019"/>
                <a:gd name="T105" fmla="*/ 133 h 508"/>
                <a:gd name="T106" fmla="*/ 130 w 1019"/>
                <a:gd name="T107" fmla="*/ 147 h 508"/>
                <a:gd name="T108" fmla="*/ 128 w 1019"/>
                <a:gd name="T109" fmla="*/ 349 h 508"/>
                <a:gd name="T110" fmla="*/ 130 w 1019"/>
                <a:gd name="T111" fmla="*/ 362 h 508"/>
                <a:gd name="T112" fmla="*/ 142 w 1019"/>
                <a:gd name="T113" fmla="*/ 376 h 508"/>
                <a:gd name="T114" fmla="*/ 159 w 1019"/>
                <a:gd name="T115" fmla="*/ 382 h 508"/>
                <a:gd name="T116" fmla="*/ 689 w 1019"/>
                <a:gd name="T117" fmla="*/ 380 h 508"/>
                <a:gd name="T118" fmla="*/ 701 w 1019"/>
                <a:gd name="T119" fmla="*/ 373 h 508"/>
                <a:gd name="T120" fmla="*/ 702 w 1019"/>
                <a:gd name="T121" fmla="*/ 3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508">
                  <a:moveTo>
                    <a:pt x="954" y="95"/>
                  </a:moveTo>
                  <a:lnTo>
                    <a:pt x="891" y="95"/>
                  </a:lnTo>
                  <a:lnTo>
                    <a:pt x="891" y="95"/>
                  </a:lnTo>
                  <a:lnTo>
                    <a:pt x="891" y="85"/>
                  </a:lnTo>
                  <a:lnTo>
                    <a:pt x="889" y="76"/>
                  </a:lnTo>
                  <a:lnTo>
                    <a:pt x="887" y="67"/>
                  </a:lnTo>
                  <a:lnTo>
                    <a:pt x="883" y="59"/>
                  </a:lnTo>
                  <a:lnTo>
                    <a:pt x="879" y="50"/>
                  </a:lnTo>
                  <a:lnTo>
                    <a:pt x="875" y="41"/>
                  </a:lnTo>
                  <a:lnTo>
                    <a:pt x="870" y="35"/>
                  </a:lnTo>
                  <a:lnTo>
                    <a:pt x="863" y="27"/>
                  </a:lnTo>
                  <a:lnTo>
                    <a:pt x="857" y="22"/>
                  </a:lnTo>
                  <a:lnTo>
                    <a:pt x="849" y="16"/>
                  </a:lnTo>
                  <a:lnTo>
                    <a:pt x="842" y="11"/>
                  </a:lnTo>
                  <a:lnTo>
                    <a:pt x="833" y="7"/>
                  </a:lnTo>
                  <a:lnTo>
                    <a:pt x="824" y="4"/>
                  </a:lnTo>
                  <a:lnTo>
                    <a:pt x="815" y="2"/>
                  </a:lnTo>
                  <a:lnTo>
                    <a:pt x="805" y="1"/>
                  </a:lnTo>
                  <a:lnTo>
                    <a:pt x="796" y="0"/>
                  </a:lnTo>
                  <a:lnTo>
                    <a:pt x="96" y="0"/>
                  </a:lnTo>
                  <a:lnTo>
                    <a:pt x="96" y="0"/>
                  </a:lnTo>
                  <a:lnTo>
                    <a:pt x="86" y="1"/>
                  </a:lnTo>
                  <a:lnTo>
                    <a:pt x="77" y="2"/>
                  </a:lnTo>
                  <a:lnTo>
                    <a:pt x="68" y="4"/>
                  </a:lnTo>
                  <a:lnTo>
                    <a:pt x="58" y="7"/>
                  </a:lnTo>
                  <a:lnTo>
                    <a:pt x="51" y="11"/>
                  </a:lnTo>
                  <a:lnTo>
                    <a:pt x="42" y="16"/>
                  </a:lnTo>
                  <a:lnTo>
                    <a:pt x="35" y="22"/>
                  </a:lnTo>
                  <a:lnTo>
                    <a:pt x="28" y="27"/>
                  </a:lnTo>
                  <a:lnTo>
                    <a:pt x="22" y="35"/>
                  </a:lnTo>
                  <a:lnTo>
                    <a:pt x="17" y="41"/>
                  </a:lnTo>
                  <a:lnTo>
                    <a:pt x="12" y="50"/>
                  </a:lnTo>
                  <a:lnTo>
                    <a:pt x="8" y="59"/>
                  </a:lnTo>
                  <a:lnTo>
                    <a:pt x="5" y="67"/>
                  </a:lnTo>
                  <a:lnTo>
                    <a:pt x="3" y="76"/>
                  </a:lnTo>
                  <a:lnTo>
                    <a:pt x="2" y="85"/>
                  </a:lnTo>
                  <a:lnTo>
                    <a:pt x="0" y="95"/>
                  </a:lnTo>
                  <a:lnTo>
                    <a:pt x="0" y="414"/>
                  </a:lnTo>
                  <a:lnTo>
                    <a:pt x="0" y="414"/>
                  </a:lnTo>
                  <a:lnTo>
                    <a:pt x="2" y="423"/>
                  </a:lnTo>
                  <a:lnTo>
                    <a:pt x="3" y="432"/>
                  </a:lnTo>
                  <a:lnTo>
                    <a:pt x="5" y="442"/>
                  </a:lnTo>
                  <a:lnTo>
                    <a:pt x="8" y="450"/>
                  </a:lnTo>
                  <a:lnTo>
                    <a:pt x="12" y="459"/>
                  </a:lnTo>
                  <a:lnTo>
                    <a:pt x="17" y="466"/>
                  </a:lnTo>
                  <a:lnTo>
                    <a:pt x="22" y="474"/>
                  </a:lnTo>
                  <a:lnTo>
                    <a:pt x="28" y="480"/>
                  </a:lnTo>
                  <a:lnTo>
                    <a:pt x="35" y="487"/>
                  </a:lnTo>
                  <a:lnTo>
                    <a:pt x="42" y="492"/>
                  </a:lnTo>
                  <a:lnTo>
                    <a:pt x="51" y="497"/>
                  </a:lnTo>
                  <a:lnTo>
                    <a:pt x="58" y="501"/>
                  </a:lnTo>
                  <a:lnTo>
                    <a:pt x="68" y="504"/>
                  </a:lnTo>
                  <a:lnTo>
                    <a:pt x="77" y="507"/>
                  </a:lnTo>
                  <a:lnTo>
                    <a:pt x="86" y="508"/>
                  </a:lnTo>
                  <a:lnTo>
                    <a:pt x="96" y="508"/>
                  </a:lnTo>
                  <a:lnTo>
                    <a:pt x="796" y="508"/>
                  </a:lnTo>
                  <a:lnTo>
                    <a:pt x="796" y="508"/>
                  </a:lnTo>
                  <a:lnTo>
                    <a:pt x="805" y="508"/>
                  </a:lnTo>
                  <a:lnTo>
                    <a:pt x="815" y="507"/>
                  </a:lnTo>
                  <a:lnTo>
                    <a:pt x="824" y="504"/>
                  </a:lnTo>
                  <a:lnTo>
                    <a:pt x="833" y="501"/>
                  </a:lnTo>
                  <a:lnTo>
                    <a:pt x="842" y="497"/>
                  </a:lnTo>
                  <a:lnTo>
                    <a:pt x="849" y="492"/>
                  </a:lnTo>
                  <a:lnTo>
                    <a:pt x="857" y="487"/>
                  </a:lnTo>
                  <a:lnTo>
                    <a:pt x="863" y="480"/>
                  </a:lnTo>
                  <a:lnTo>
                    <a:pt x="870" y="474"/>
                  </a:lnTo>
                  <a:lnTo>
                    <a:pt x="875" y="466"/>
                  </a:lnTo>
                  <a:lnTo>
                    <a:pt x="879" y="459"/>
                  </a:lnTo>
                  <a:lnTo>
                    <a:pt x="883" y="450"/>
                  </a:lnTo>
                  <a:lnTo>
                    <a:pt x="887" y="442"/>
                  </a:lnTo>
                  <a:lnTo>
                    <a:pt x="889" y="432"/>
                  </a:lnTo>
                  <a:lnTo>
                    <a:pt x="891" y="423"/>
                  </a:lnTo>
                  <a:lnTo>
                    <a:pt x="891" y="414"/>
                  </a:lnTo>
                  <a:lnTo>
                    <a:pt x="954" y="414"/>
                  </a:lnTo>
                  <a:lnTo>
                    <a:pt x="954" y="414"/>
                  </a:lnTo>
                  <a:lnTo>
                    <a:pt x="961" y="413"/>
                  </a:lnTo>
                  <a:lnTo>
                    <a:pt x="967" y="412"/>
                  </a:lnTo>
                  <a:lnTo>
                    <a:pt x="979" y="408"/>
                  </a:lnTo>
                  <a:lnTo>
                    <a:pt x="990" y="402"/>
                  </a:lnTo>
                  <a:lnTo>
                    <a:pt x="999" y="394"/>
                  </a:lnTo>
                  <a:lnTo>
                    <a:pt x="1008" y="385"/>
                  </a:lnTo>
                  <a:lnTo>
                    <a:pt x="1013" y="374"/>
                  </a:lnTo>
                  <a:lnTo>
                    <a:pt x="1017" y="362"/>
                  </a:lnTo>
                  <a:lnTo>
                    <a:pt x="1018" y="356"/>
                  </a:lnTo>
                  <a:lnTo>
                    <a:pt x="1019" y="349"/>
                  </a:lnTo>
                  <a:lnTo>
                    <a:pt x="1019" y="158"/>
                  </a:lnTo>
                  <a:lnTo>
                    <a:pt x="1019" y="158"/>
                  </a:lnTo>
                  <a:lnTo>
                    <a:pt x="1018" y="152"/>
                  </a:lnTo>
                  <a:lnTo>
                    <a:pt x="1017" y="145"/>
                  </a:lnTo>
                  <a:lnTo>
                    <a:pt x="1013" y="134"/>
                  </a:lnTo>
                  <a:lnTo>
                    <a:pt x="1008" y="123"/>
                  </a:lnTo>
                  <a:lnTo>
                    <a:pt x="999" y="114"/>
                  </a:lnTo>
                  <a:lnTo>
                    <a:pt x="990" y="106"/>
                  </a:lnTo>
                  <a:lnTo>
                    <a:pt x="979" y="100"/>
                  </a:lnTo>
                  <a:lnTo>
                    <a:pt x="967" y="96"/>
                  </a:lnTo>
                  <a:lnTo>
                    <a:pt x="961" y="95"/>
                  </a:lnTo>
                  <a:lnTo>
                    <a:pt x="954" y="95"/>
                  </a:lnTo>
                  <a:lnTo>
                    <a:pt x="954" y="95"/>
                  </a:lnTo>
                  <a:close/>
                  <a:moveTo>
                    <a:pt x="828" y="414"/>
                  </a:moveTo>
                  <a:lnTo>
                    <a:pt x="828" y="414"/>
                  </a:lnTo>
                  <a:lnTo>
                    <a:pt x="827" y="420"/>
                  </a:lnTo>
                  <a:lnTo>
                    <a:pt x="824" y="426"/>
                  </a:lnTo>
                  <a:lnTo>
                    <a:pt x="822" y="431"/>
                  </a:lnTo>
                  <a:lnTo>
                    <a:pt x="818" y="436"/>
                  </a:lnTo>
                  <a:lnTo>
                    <a:pt x="814" y="439"/>
                  </a:lnTo>
                  <a:lnTo>
                    <a:pt x="808" y="443"/>
                  </a:lnTo>
                  <a:lnTo>
                    <a:pt x="802" y="445"/>
                  </a:lnTo>
                  <a:lnTo>
                    <a:pt x="796" y="445"/>
                  </a:lnTo>
                  <a:lnTo>
                    <a:pt x="96" y="445"/>
                  </a:lnTo>
                  <a:lnTo>
                    <a:pt x="96" y="445"/>
                  </a:lnTo>
                  <a:lnTo>
                    <a:pt x="90" y="445"/>
                  </a:lnTo>
                  <a:lnTo>
                    <a:pt x="84" y="443"/>
                  </a:lnTo>
                  <a:lnTo>
                    <a:pt x="78" y="439"/>
                  </a:lnTo>
                  <a:lnTo>
                    <a:pt x="73" y="436"/>
                  </a:lnTo>
                  <a:lnTo>
                    <a:pt x="69" y="431"/>
                  </a:lnTo>
                  <a:lnTo>
                    <a:pt x="67" y="426"/>
                  </a:lnTo>
                  <a:lnTo>
                    <a:pt x="65" y="420"/>
                  </a:lnTo>
                  <a:lnTo>
                    <a:pt x="64" y="414"/>
                  </a:lnTo>
                  <a:lnTo>
                    <a:pt x="64" y="95"/>
                  </a:lnTo>
                  <a:lnTo>
                    <a:pt x="64" y="95"/>
                  </a:lnTo>
                  <a:lnTo>
                    <a:pt x="65" y="89"/>
                  </a:lnTo>
                  <a:lnTo>
                    <a:pt x="67" y="83"/>
                  </a:lnTo>
                  <a:lnTo>
                    <a:pt x="69" y="78"/>
                  </a:lnTo>
                  <a:lnTo>
                    <a:pt x="73" y="73"/>
                  </a:lnTo>
                  <a:lnTo>
                    <a:pt x="78" y="69"/>
                  </a:lnTo>
                  <a:lnTo>
                    <a:pt x="84" y="66"/>
                  </a:lnTo>
                  <a:lnTo>
                    <a:pt x="90" y="64"/>
                  </a:lnTo>
                  <a:lnTo>
                    <a:pt x="96" y="63"/>
                  </a:lnTo>
                  <a:lnTo>
                    <a:pt x="796" y="63"/>
                  </a:lnTo>
                  <a:lnTo>
                    <a:pt x="796" y="63"/>
                  </a:lnTo>
                  <a:lnTo>
                    <a:pt x="802" y="64"/>
                  </a:lnTo>
                  <a:lnTo>
                    <a:pt x="808" y="66"/>
                  </a:lnTo>
                  <a:lnTo>
                    <a:pt x="814" y="69"/>
                  </a:lnTo>
                  <a:lnTo>
                    <a:pt x="818" y="73"/>
                  </a:lnTo>
                  <a:lnTo>
                    <a:pt x="822" y="78"/>
                  </a:lnTo>
                  <a:lnTo>
                    <a:pt x="824" y="83"/>
                  </a:lnTo>
                  <a:lnTo>
                    <a:pt x="827" y="89"/>
                  </a:lnTo>
                  <a:lnTo>
                    <a:pt x="828" y="95"/>
                  </a:lnTo>
                  <a:lnTo>
                    <a:pt x="828" y="414"/>
                  </a:lnTo>
                  <a:close/>
                  <a:moveTo>
                    <a:pt x="954" y="349"/>
                  </a:moveTo>
                  <a:lnTo>
                    <a:pt x="891" y="349"/>
                  </a:lnTo>
                  <a:lnTo>
                    <a:pt x="891" y="158"/>
                  </a:lnTo>
                  <a:lnTo>
                    <a:pt x="954" y="158"/>
                  </a:lnTo>
                  <a:lnTo>
                    <a:pt x="954" y="349"/>
                  </a:lnTo>
                  <a:close/>
                  <a:moveTo>
                    <a:pt x="601" y="155"/>
                  </a:moveTo>
                  <a:lnTo>
                    <a:pt x="601" y="155"/>
                  </a:lnTo>
                  <a:lnTo>
                    <a:pt x="598" y="150"/>
                  </a:lnTo>
                  <a:lnTo>
                    <a:pt x="594" y="144"/>
                  </a:lnTo>
                  <a:lnTo>
                    <a:pt x="588" y="139"/>
                  </a:lnTo>
                  <a:lnTo>
                    <a:pt x="582" y="136"/>
                  </a:lnTo>
                  <a:lnTo>
                    <a:pt x="576" y="132"/>
                  </a:lnTo>
                  <a:lnTo>
                    <a:pt x="569" y="129"/>
                  </a:lnTo>
                  <a:lnTo>
                    <a:pt x="563" y="127"/>
                  </a:lnTo>
                  <a:lnTo>
                    <a:pt x="555" y="127"/>
                  </a:lnTo>
                  <a:lnTo>
                    <a:pt x="159" y="127"/>
                  </a:lnTo>
                  <a:lnTo>
                    <a:pt x="159" y="127"/>
                  </a:lnTo>
                  <a:lnTo>
                    <a:pt x="153" y="127"/>
                  </a:lnTo>
                  <a:lnTo>
                    <a:pt x="147" y="129"/>
                  </a:lnTo>
                  <a:lnTo>
                    <a:pt x="142" y="133"/>
                  </a:lnTo>
                  <a:lnTo>
                    <a:pt x="137" y="136"/>
                  </a:lnTo>
                  <a:lnTo>
                    <a:pt x="133" y="141"/>
                  </a:lnTo>
                  <a:lnTo>
                    <a:pt x="130" y="147"/>
                  </a:lnTo>
                  <a:lnTo>
                    <a:pt x="128" y="152"/>
                  </a:lnTo>
                  <a:lnTo>
                    <a:pt x="128" y="158"/>
                  </a:lnTo>
                  <a:lnTo>
                    <a:pt x="128" y="349"/>
                  </a:lnTo>
                  <a:lnTo>
                    <a:pt x="128" y="349"/>
                  </a:lnTo>
                  <a:lnTo>
                    <a:pt x="128" y="356"/>
                  </a:lnTo>
                  <a:lnTo>
                    <a:pt x="130" y="362"/>
                  </a:lnTo>
                  <a:lnTo>
                    <a:pt x="133" y="368"/>
                  </a:lnTo>
                  <a:lnTo>
                    <a:pt x="137" y="372"/>
                  </a:lnTo>
                  <a:lnTo>
                    <a:pt x="142" y="376"/>
                  </a:lnTo>
                  <a:lnTo>
                    <a:pt x="147" y="379"/>
                  </a:lnTo>
                  <a:lnTo>
                    <a:pt x="153" y="380"/>
                  </a:lnTo>
                  <a:lnTo>
                    <a:pt x="159" y="382"/>
                  </a:lnTo>
                  <a:lnTo>
                    <a:pt x="683" y="382"/>
                  </a:lnTo>
                  <a:lnTo>
                    <a:pt x="683" y="382"/>
                  </a:lnTo>
                  <a:lnTo>
                    <a:pt x="689" y="380"/>
                  </a:lnTo>
                  <a:lnTo>
                    <a:pt x="694" y="379"/>
                  </a:lnTo>
                  <a:lnTo>
                    <a:pt x="698" y="376"/>
                  </a:lnTo>
                  <a:lnTo>
                    <a:pt x="701" y="373"/>
                  </a:lnTo>
                  <a:lnTo>
                    <a:pt x="703" y="369"/>
                  </a:lnTo>
                  <a:lnTo>
                    <a:pt x="703" y="364"/>
                  </a:lnTo>
                  <a:lnTo>
                    <a:pt x="702" y="359"/>
                  </a:lnTo>
                  <a:lnTo>
                    <a:pt x="700" y="353"/>
                  </a:lnTo>
                  <a:lnTo>
                    <a:pt x="601" y="15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21" name="组合 20"/>
          <p:cNvGrpSpPr/>
          <p:nvPr/>
        </p:nvGrpSpPr>
        <p:grpSpPr>
          <a:xfrm>
            <a:off x="2839766" y="2450522"/>
            <a:ext cx="642094" cy="639200"/>
            <a:chOff x="3846456" y="3334254"/>
            <a:chExt cx="869714" cy="869714"/>
          </a:xfrm>
        </p:grpSpPr>
        <p:sp>
          <p:nvSpPr>
            <p:cNvPr id="22" name="椭圆 21"/>
            <p:cNvSpPr/>
            <p:nvPr/>
          </p:nvSpPr>
          <p:spPr>
            <a:xfrm>
              <a:off x="3846456" y="3334254"/>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3" name="Freeform 99"/>
            <p:cNvSpPr>
              <a:spLocks noEditPoints="1"/>
            </p:cNvSpPr>
            <p:nvPr/>
          </p:nvSpPr>
          <p:spPr bwMode="auto">
            <a:xfrm>
              <a:off x="4120181" y="3598744"/>
              <a:ext cx="322263" cy="323850"/>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lumMod val="65000"/>
                    <a:lumOff val="35000"/>
                  </a:schemeClr>
                </a:solidFill>
              </a:endParaRPr>
            </a:p>
          </p:txBody>
        </p:sp>
      </p:grpSp>
      <p:grpSp>
        <p:nvGrpSpPr>
          <p:cNvPr id="24" name="组合 23"/>
          <p:cNvGrpSpPr/>
          <p:nvPr/>
        </p:nvGrpSpPr>
        <p:grpSpPr>
          <a:xfrm>
            <a:off x="3509640" y="1295495"/>
            <a:ext cx="642094" cy="639200"/>
            <a:chOff x="4753799" y="1762689"/>
            <a:chExt cx="869714" cy="869714"/>
          </a:xfrm>
        </p:grpSpPr>
        <p:sp>
          <p:nvSpPr>
            <p:cNvPr id="25" name="椭圆 24"/>
            <p:cNvSpPr/>
            <p:nvPr/>
          </p:nvSpPr>
          <p:spPr>
            <a:xfrm>
              <a:off x="4753799" y="1762689"/>
              <a:ext cx="869714" cy="869714"/>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6" name="Freeform 101"/>
            <p:cNvSpPr>
              <a:spLocks noEditPoints="1"/>
            </p:cNvSpPr>
            <p:nvPr/>
          </p:nvSpPr>
          <p:spPr bwMode="auto">
            <a:xfrm>
              <a:off x="5075800" y="2035621"/>
              <a:ext cx="212725" cy="323850"/>
            </a:xfrm>
            <a:custGeom>
              <a:avLst/>
              <a:gdLst>
                <a:gd name="T0" fmla="*/ 448 w 669"/>
                <a:gd name="T1" fmla="*/ 12 h 1018"/>
                <a:gd name="T2" fmla="*/ 378 w 669"/>
                <a:gd name="T3" fmla="*/ 70 h 1018"/>
                <a:gd name="T4" fmla="*/ 350 w 669"/>
                <a:gd name="T5" fmla="*/ 159 h 1018"/>
                <a:gd name="T6" fmla="*/ 338 w 669"/>
                <a:gd name="T7" fmla="*/ 205 h 1018"/>
                <a:gd name="T8" fmla="*/ 301 w 669"/>
                <a:gd name="T9" fmla="*/ 243 h 1018"/>
                <a:gd name="T10" fmla="*/ 255 w 669"/>
                <a:gd name="T11" fmla="*/ 255 h 1018"/>
                <a:gd name="T12" fmla="*/ 202 w 669"/>
                <a:gd name="T13" fmla="*/ 238 h 1018"/>
                <a:gd name="T14" fmla="*/ 167 w 669"/>
                <a:gd name="T15" fmla="*/ 196 h 1018"/>
                <a:gd name="T16" fmla="*/ 159 w 669"/>
                <a:gd name="T17" fmla="*/ 119 h 1018"/>
                <a:gd name="T18" fmla="*/ 187 w 669"/>
                <a:gd name="T19" fmla="*/ 88 h 1018"/>
                <a:gd name="T20" fmla="*/ 177 w 669"/>
                <a:gd name="T21" fmla="*/ 23 h 1018"/>
                <a:gd name="T22" fmla="*/ 140 w 669"/>
                <a:gd name="T23" fmla="*/ 1 h 1018"/>
                <a:gd name="T24" fmla="*/ 83 w 669"/>
                <a:gd name="T25" fmla="*/ 19 h 1018"/>
                <a:gd name="T26" fmla="*/ 64 w 669"/>
                <a:gd name="T27" fmla="*/ 64 h 1018"/>
                <a:gd name="T28" fmla="*/ 83 w 669"/>
                <a:gd name="T29" fmla="*/ 109 h 1018"/>
                <a:gd name="T30" fmla="*/ 26 w 669"/>
                <a:gd name="T31" fmla="*/ 954 h 1018"/>
                <a:gd name="T32" fmla="*/ 1 w 669"/>
                <a:gd name="T33" fmla="*/ 979 h 1018"/>
                <a:gd name="T34" fmla="*/ 10 w 669"/>
                <a:gd name="T35" fmla="*/ 1008 h 1018"/>
                <a:gd name="T36" fmla="*/ 223 w 669"/>
                <a:gd name="T37" fmla="*/ 1018 h 1018"/>
                <a:gd name="T38" fmla="*/ 252 w 669"/>
                <a:gd name="T39" fmla="*/ 998 h 1018"/>
                <a:gd name="T40" fmla="*/ 249 w 669"/>
                <a:gd name="T41" fmla="*/ 968 h 1018"/>
                <a:gd name="T42" fmla="*/ 159 w 669"/>
                <a:gd name="T43" fmla="*/ 954 h 1018"/>
                <a:gd name="T44" fmla="*/ 204 w 669"/>
                <a:gd name="T45" fmla="*/ 595 h 1018"/>
                <a:gd name="T46" fmla="*/ 271 w 669"/>
                <a:gd name="T47" fmla="*/ 604 h 1018"/>
                <a:gd name="T48" fmla="*/ 356 w 669"/>
                <a:gd name="T49" fmla="*/ 568 h 1018"/>
                <a:gd name="T50" fmla="*/ 407 w 669"/>
                <a:gd name="T51" fmla="*/ 492 h 1018"/>
                <a:gd name="T52" fmla="*/ 415 w 669"/>
                <a:gd name="T53" fmla="*/ 426 h 1018"/>
                <a:gd name="T54" fmla="*/ 442 w 669"/>
                <a:gd name="T55" fmla="*/ 378 h 1018"/>
                <a:gd name="T56" fmla="*/ 491 w 669"/>
                <a:gd name="T57" fmla="*/ 352 h 1018"/>
                <a:gd name="T58" fmla="*/ 538 w 669"/>
                <a:gd name="T59" fmla="*/ 354 h 1018"/>
                <a:gd name="T60" fmla="*/ 583 w 669"/>
                <a:gd name="T61" fmla="*/ 385 h 1018"/>
                <a:gd name="T62" fmla="*/ 604 w 669"/>
                <a:gd name="T63" fmla="*/ 435 h 1018"/>
                <a:gd name="T64" fmla="*/ 614 w 669"/>
                <a:gd name="T65" fmla="*/ 467 h 1018"/>
                <a:gd name="T66" fmla="*/ 643 w 669"/>
                <a:gd name="T67" fmla="*/ 476 h 1018"/>
                <a:gd name="T68" fmla="*/ 668 w 669"/>
                <a:gd name="T69" fmla="*/ 451 h 1018"/>
                <a:gd name="T70" fmla="*/ 661 w 669"/>
                <a:gd name="T71" fmla="*/ 112 h 1018"/>
                <a:gd name="T72" fmla="*/ 611 w 669"/>
                <a:gd name="T73" fmla="*/ 36 h 1018"/>
                <a:gd name="T74" fmla="*/ 526 w 669"/>
                <a:gd name="T75" fmla="*/ 1 h 1018"/>
                <a:gd name="T76" fmla="*/ 584 w 669"/>
                <a:gd name="T77" fmla="*/ 304 h 1018"/>
                <a:gd name="T78" fmla="*/ 509 w 669"/>
                <a:gd name="T79" fmla="*/ 286 h 1018"/>
                <a:gd name="T80" fmla="*/ 434 w 669"/>
                <a:gd name="T81" fmla="*/ 305 h 1018"/>
                <a:gd name="T82" fmla="*/ 369 w 669"/>
                <a:gd name="T83" fmla="*/ 370 h 1018"/>
                <a:gd name="T84" fmla="*/ 350 w 669"/>
                <a:gd name="T85" fmla="*/ 445 h 1018"/>
                <a:gd name="T86" fmla="*/ 334 w 669"/>
                <a:gd name="T87" fmla="*/ 499 h 1018"/>
                <a:gd name="T88" fmla="*/ 292 w 669"/>
                <a:gd name="T89" fmla="*/ 533 h 1018"/>
                <a:gd name="T90" fmla="*/ 245 w 669"/>
                <a:gd name="T91" fmla="*/ 540 h 1018"/>
                <a:gd name="T92" fmla="*/ 194 w 669"/>
                <a:gd name="T93" fmla="*/ 519 h 1018"/>
                <a:gd name="T94" fmla="*/ 163 w 669"/>
                <a:gd name="T95" fmla="*/ 474 h 1018"/>
                <a:gd name="T96" fmla="*/ 170 w 669"/>
                <a:gd name="T97" fmla="*/ 293 h 1018"/>
                <a:gd name="T98" fmla="*/ 242 w 669"/>
                <a:gd name="T99" fmla="*/ 317 h 1018"/>
                <a:gd name="T100" fmla="*/ 317 w 669"/>
                <a:gd name="T101" fmla="*/ 305 h 1018"/>
                <a:gd name="T102" fmla="*/ 387 w 669"/>
                <a:gd name="T103" fmla="*/ 247 h 1018"/>
                <a:gd name="T104" fmla="*/ 414 w 669"/>
                <a:gd name="T105" fmla="*/ 159 h 1018"/>
                <a:gd name="T106" fmla="*/ 425 w 669"/>
                <a:gd name="T107" fmla="*/ 113 h 1018"/>
                <a:gd name="T108" fmla="*/ 464 w 669"/>
                <a:gd name="T109" fmla="*/ 75 h 1018"/>
                <a:gd name="T110" fmla="*/ 509 w 669"/>
                <a:gd name="T111" fmla="*/ 64 h 1018"/>
                <a:gd name="T112" fmla="*/ 562 w 669"/>
                <a:gd name="T113" fmla="*/ 80 h 1018"/>
                <a:gd name="T114" fmla="*/ 597 w 669"/>
                <a:gd name="T115" fmla="*/ 12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9" h="1018">
                  <a:moveTo>
                    <a:pt x="509" y="0"/>
                  </a:moveTo>
                  <a:lnTo>
                    <a:pt x="509" y="0"/>
                  </a:lnTo>
                  <a:lnTo>
                    <a:pt x="493" y="1"/>
                  </a:lnTo>
                  <a:lnTo>
                    <a:pt x="478" y="3"/>
                  </a:lnTo>
                  <a:lnTo>
                    <a:pt x="462" y="7"/>
                  </a:lnTo>
                  <a:lnTo>
                    <a:pt x="448" y="12"/>
                  </a:lnTo>
                  <a:lnTo>
                    <a:pt x="434" y="19"/>
                  </a:lnTo>
                  <a:lnTo>
                    <a:pt x="421" y="27"/>
                  </a:lnTo>
                  <a:lnTo>
                    <a:pt x="408" y="36"/>
                  </a:lnTo>
                  <a:lnTo>
                    <a:pt x="397" y="47"/>
                  </a:lnTo>
                  <a:lnTo>
                    <a:pt x="387" y="58"/>
                  </a:lnTo>
                  <a:lnTo>
                    <a:pt x="378" y="70"/>
                  </a:lnTo>
                  <a:lnTo>
                    <a:pt x="369" y="83"/>
                  </a:lnTo>
                  <a:lnTo>
                    <a:pt x="363" y="97"/>
                  </a:lnTo>
                  <a:lnTo>
                    <a:pt x="358" y="112"/>
                  </a:lnTo>
                  <a:lnTo>
                    <a:pt x="353" y="127"/>
                  </a:lnTo>
                  <a:lnTo>
                    <a:pt x="351" y="142"/>
                  </a:lnTo>
                  <a:lnTo>
                    <a:pt x="350" y="159"/>
                  </a:lnTo>
                  <a:lnTo>
                    <a:pt x="350" y="159"/>
                  </a:lnTo>
                  <a:lnTo>
                    <a:pt x="350" y="169"/>
                  </a:lnTo>
                  <a:lnTo>
                    <a:pt x="348" y="178"/>
                  </a:lnTo>
                  <a:lnTo>
                    <a:pt x="346" y="187"/>
                  </a:lnTo>
                  <a:lnTo>
                    <a:pt x="343" y="196"/>
                  </a:lnTo>
                  <a:lnTo>
                    <a:pt x="338" y="205"/>
                  </a:lnTo>
                  <a:lnTo>
                    <a:pt x="334" y="212"/>
                  </a:lnTo>
                  <a:lnTo>
                    <a:pt x="329" y="220"/>
                  </a:lnTo>
                  <a:lnTo>
                    <a:pt x="322" y="226"/>
                  </a:lnTo>
                  <a:lnTo>
                    <a:pt x="316" y="232"/>
                  </a:lnTo>
                  <a:lnTo>
                    <a:pt x="308" y="238"/>
                  </a:lnTo>
                  <a:lnTo>
                    <a:pt x="301" y="243"/>
                  </a:lnTo>
                  <a:lnTo>
                    <a:pt x="292" y="247"/>
                  </a:lnTo>
                  <a:lnTo>
                    <a:pt x="284" y="251"/>
                  </a:lnTo>
                  <a:lnTo>
                    <a:pt x="274" y="253"/>
                  </a:lnTo>
                  <a:lnTo>
                    <a:pt x="264" y="254"/>
                  </a:lnTo>
                  <a:lnTo>
                    <a:pt x="255" y="255"/>
                  </a:lnTo>
                  <a:lnTo>
                    <a:pt x="255" y="255"/>
                  </a:lnTo>
                  <a:lnTo>
                    <a:pt x="245" y="254"/>
                  </a:lnTo>
                  <a:lnTo>
                    <a:pt x="235" y="253"/>
                  </a:lnTo>
                  <a:lnTo>
                    <a:pt x="227" y="251"/>
                  </a:lnTo>
                  <a:lnTo>
                    <a:pt x="218" y="247"/>
                  </a:lnTo>
                  <a:lnTo>
                    <a:pt x="209" y="243"/>
                  </a:lnTo>
                  <a:lnTo>
                    <a:pt x="202" y="238"/>
                  </a:lnTo>
                  <a:lnTo>
                    <a:pt x="194" y="232"/>
                  </a:lnTo>
                  <a:lnTo>
                    <a:pt x="187" y="226"/>
                  </a:lnTo>
                  <a:lnTo>
                    <a:pt x="182" y="220"/>
                  </a:lnTo>
                  <a:lnTo>
                    <a:pt x="176" y="212"/>
                  </a:lnTo>
                  <a:lnTo>
                    <a:pt x="171" y="205"/>
                  </a:lnTo>
                  <a:lnTo>
                    <a:pt x="167" y="196"/>
                  </a:lnTo>
                  <a:lnTo>
                    <a:pt x="163" y="187"/>
                  </a:lnTo>
                  <a:lnTo>
                    <a:pt x="161" y="178"/>
                  </a:lnTo>
                  <a:lnTo>
                    <a:pt x="160" y="169"/>
                  </a:lnTo>
                  <a:lnTo>
                    <a:pt x="159" y="159"/>
                  </a:lnTo>
                  <a:lnTo>
                    <a:pt x="159" y="119"/>
                  </a:lnTo>
                  <a:lnTo>
                    <a:pt x="159" y="119"/>
                  </a:lnTo>
                  <a:lnTo>
                    <a:pt x="167" y="114"/>
                  </a:lnTo>
                  <a:lnTo>
                    <a:pt x="173" y="109"/>
                  </a:lnTo>
                  <a:lnTo>
                    <a:pt x="173" y="109"/>
                  </a:lnTo>
                  <a:lnTo>
                    <a:pt x="177" y="104"/>
                  </a:lnTo>
                  <a:lnTo>
                    <a:pt x="181" y="98"/>
                  </a:lnTo>
                  <a:lnTo>
                    <a:pt x="187" y="88"/>
                  </a:lnTo>
                  <a:lnTo>
                    <a:pt x="190" y="76"/>
                  </a:lnTo>
                  <a:lnTo>
                    <a:pt x="191" y="64"/>
                  </a:lnTo>
                  <a:lnTo>
                    <a:pt x="190" y="51"/>
                  </a:lnTo>
                  <a:lnTo>
                    <a:pt x="187" y="39"/>
                  </a:lnTo>
                  <a:lnTo>
                    <a:pt x="181" y="29"/>
                  </a:lnTo>
                  <a:lnTo>
                    <a:pt x="177" y="23"/>
                  </a:lnTo>
                  <a:lnTo>
                    <a:pt x="173" y="19"/>
                  </a:lnTo>
                  <a:lnTo>
                    <a:pt x="173" y="19"/>
                  </a:lnTo>
                  <a:lnTo>
                    <a:pt x="168" y="15"/>
                  </a:lnTo>
                  <a:lnTo>
                    <a:pt x="162" y="10"/>
                  </a:lnTo>
                  <a:lnTo>
                    <a:pt x="152" y="5"/>
                  </a:lnTo>
                  <a:lnTo>
                    <a:pt x="140" y="1"/>
                  </a:lnTo>
                  <a:lnTo>
                    <a:pt x="128" y="0"/>
                  </a:lnTo>
                  <a:lnTo>
                    <a:pt x="115" y="1"/>
                  </a:lnTo>
                  <a:lnTo>
                    <a:pt x="103" y="5"/>
                  </a:lnTo>
                  <a:lnTo>
                    <a:pt x="93" y="10"/>
                  </a:lnTo>
                  <a:lnTo>
                    <a:pt x="87" y="15"/>
                  </a:lnTo>
                  <a:lnTo>
                    <a:pt x="83" y="19"/>
                  </a:lnTo>
                  <a:lnTo>
                    <a:pt x="83" y="19"/>
                  </a:lnTo>
                  <a:lnTo>
                    <a:pt x="79" y="23"/>
                  </a:lnTo>
                  <a:lnTo>
                    <a:pt x="74" y="29"/>
                  </a:lnTo>
                  <a:lnTo>
                    <a:pt x="69" y="39"/>
                  </a:lnTo>
                  <a:lnTo>
                    <a:pt x="66" y="51"/>
                  </a:lnTo>
                  <a:lnTo>
                    <a:pt x="64" y="64"/>
                  </a:lnTo>
                  <a:lnTo>
                    <a:pt x="66" y="76"/>
                  </a:lnTo>
                  <a:lnTo>
                    <a:pt x="69" y="88"/>
                  </a:lnTo>
                  <a:lnTo>
                    <a:pt x="74" y="98"/>
                  </a:lnTo>
                  <a:lnTo>
                    <a:pt x="79" y="104"/>
                  </a:lnTo>
                  <a:lnTo>
                    <a:pt x="83" y="109"/>
                  </a:lnTo>
                  <a:lnTo>
                    <a:pt x="83" y="109"/>
                  </a:lnTo>
                  <a:lnTo>
                    <a:pt x="89" y="114"/>
                  </a:lnTo>
                  <a:lnTo>
                    <a:pt x="96" y="119"/>
                  </a:lnTo>
                  <a:lnTo>
                    <a:pt x="96" y="954"/>
                  </a:lnTo>
                  <a:lnTo>
                    <a:pt x="32" y="954"/>
                  </a:lnTo>
                  <a:lnTo>
                    <a:pt x="32" y="954"/>
                  </a:lnTo>
                  <a:lnTo>
                    <a:pt x="26" y="954"/>
                  </a:lnTo>
                  <a:lnTo>
                    <a:pt x="20" y="957"/>
                  </a:lnTo>
                  <a:lnTo>
                    <a:pt x="14" y="960"/>
                  </a:lnTo>
                  <a:lnTo>
                    <a:pt x="10" y="963"/>
                  </a:lnTo>
                  <a:lnTo>
                    <a:pt x="6" y="968"/>
                  </a:lnTo>
                  <a:lnTo>
                    <a:pt x="2" y="974"/>
                  </a:lnTo>
                  <a:lnTo>
                    <a:pt x="1" y="979"/>
                  </a:lnTo>
                  <a:lnTo>
                    <a:pt x="0" y="986"/>
                  </a:lnTo>
                  <a:lnTo>
                    <a:pt x="0" y="986"/>
                  </a:lnTo>
                  <a:lnTo>
                    <a:pt x="1" y="992"/>
                  </a:lnTo>
                  <a:lnTo>
                    <a:pt x="2" y="998"/>
                  </a:lnTo>
                  <a:lnTo>
                    <a:pt x="6" y="1004"/>
                  </a:lnTo>
                  <a:lnTo>
                    <a:pt x="10" y="1008"/>
                  </a:lnTo>
                  <a:lnTo>
                    <a:pt x="14" y="1012"/>
                  </a:lnTo>
                  <a:lnTo>
                    <a:pt x="20" y="1016"/>
                  </a:lnTo>
                  <a:lnTo>
                    <a:pt x="26" y="1017"/>
                  </a:lnTo>
                  <a:lnTo>
                    <a:pt x="32" y="1018"/>
                  </a:lnTo>
                  <a:lnTo>
                    <a:pt x="223" y="1018"/>
                  </a:lnTo>
                  <a:lnTo>
                    <a:pt x="223" y="1018"/>
                  </a:lnTo>
                  <a:lnTo>
                    <a:pt x="230" y="1017"/>
                  </a:lnTo>
                  <a:lnTo>
                    <a:pt x="235" y="1016"/>
                  </a:lnTo>
                  <a:lnTo>
                    <a:pt x="241" y="1012"/>
                  </a:lnTo>
                  <a:lnTo>
                    <a:pt x="246" y="1008"/>
                  </a:lnTo>
                  <a:lnTo>
                    <a:pt x="249" y="1004"/>
                  </a:lnTo>
                  <a:lnTo>
                    <a:pt x="252" y="998"/>
                  </a:lnTo>
                  <a:lnTo>
                    <a:pt x="255" y="992"/>
                  </a:lnTo>
                  <a:lnTo>
                    <a:pt x="255" y="986"/>
                  </a:lnTo>
                  <a:lnTo>
                    <a:pt x="255" y="986"/>
                  </a:lnTo>
                  <a:lnTo>
                    <a:pt x="255" y="979"/>
                  </a:lnTo>
                  <a:lnTo>
                    <a:pt x="252" y="974"/>
                  </a:lnTo>
                  <a:lnTo>
                    <a:pt x="249" y="968"/>
                  </a:lnTo>
                  <a:lnTo>
                    <a:pt x="246" y="963"/>
                  </a:lnTo>
                  <a:lnTo>
                    <a:pt x="241" y="960"/>
                  </a:lnTo>
                  <a:lnTo>
                    <a:pt x="235" y="957"/>
                  </a:lnTo>
                  <a:lnTo>
                    <a:pt x="230" y="954"/>
                  </a:lnTo>
                  <a:lnTo>
                    <a:pt x="223" y="954"/>
                  </a:lnTo>
                  <a:lnTo>
                    <a:pt x="159" y="954"/>
                  </a:lnTo>
                  <a:lnTo>
                    <a:pt x="159" y="571"/>
                  </a:lnTo>
                  <a:lnTo>
                    <a:pt x="159" y="571"/>
                  </a:lnTo>
                  <a:lnTo>
                    <a:pt x="170" y="579"/>
                  </a:lnTo>
                  <a:lnTo>
                    <a:pt x="181" y="585"/>
                  </a:lnTo>
                  <a:lnTo>
                    <a:pt x="192" y="591"/>
                  </a:lnTo>
                  <a:lnTo>
                    <a:pt x="204" y="595"/>
                  </a:lnTo>
                  <a:lnTo>
                    <a:pt x="216" y="599"/>
                  </a:lnTo>
                  <a:lnTo>
                    <a:pt x="229" y="602"/>
                  </a:lnTo>
                  <a:lnTo>
                    <a:pt x="242" y="604"/>
                  </a:lnTo>
                  <a:lnTo>
                    <a:pt x="255" y="605"/>
                  </a:lnTo>
                  <a:lnTo>
                    <a:pt x="255" y="605"/>
                  </a:lnTo>
                  <a:lnTo>
                    <a:pt x="271" y="604"/>
                  </a:lnTo>
                  <a:lnTo>
                    <a:pt x="287" y="602"/>
                  </a:lnTo>
                  <a:lnTo>
                    <a:pt x="302" y="597"/>
                  </a:lnTo>
                  <a:lnTo>
                    <a:pt x="317" y="592"/>
                  </a:lnTo>
                  <a:lnTo>
                    <a:pt x="331" y="585"/>
                  </a:lnTo>
                  <a:lnTo>
                    <a:pt x="344" y="577"/>
                  </a:lnTo>
                  <a:lnTo>
                    <a:pt x="356" y="568"/>
                  </a:lnTo>
                  <a:lnTo>
                    <a:pt x="367" y="558"/>
                  </a:lnTo>
                  <a:lnTo>
                    <a:pt x="378" y="547"/>
                  </a:lnTo>
                  <a:lnTo>
                    <a:pt x="387" y="534"/>
                  </a:lnTo>
                  <a:lnTo>
                    <a:pt x="395" y="521"/>
                  </a:lnTo>
                  <a:lnTo>
                    <a:pt x="402" y="507"/>
                  </a:lnTo>
                  <a:lnTo>
                    <a:pt x="407" y="492"/>
                  </a:lnTo>
                  <a:lnTo>
                    <a:pt x="410" y="477"/>
                  </a:lnTo>
                  <a:lnTo>
                    <a:pt x="413" y="462"/>
                  </a:lnTo>
                  <a:lnTo>
                    <a:pt x="414" y="445"/>
                  </a:lnTo>
                  <a:lnTo>
                    <a:pt x="414" y="445"/>
                  </a:lnTo>
                  <a:lnTo>
                    <a:pt x="414" y="435"/>
                  </a:lnTo>
                  <a:lnTo>
                    <a:pt x="415" y="426"/>
                  </a:lnTo>
                  <a:lnTo>
                    <a:pt x="419" y="417"/>
                  </a:lnTo>
                  <a:lnTo>
                    <a:pt x="422" y="408"/>
                  </a:lnTo>
                  <a:lnTo>
                    <a:pt x="425" y="400"/>
                  </a:lnTo>
                  <a:lnTo>
                    <a:pt x="431" y="392"/>
                  </a:lnTo>
                  <a:lnTo>
                    <a:pt x="436" y="385"/>
                  </a:lnTo>
                  <a:lnTo>
                    <a:pt x="442" y="378"/>
                  </a:lnTo>
                  <a:lnTo>
                    <a:pt x="449" y="372"/>
                  </a:lnTo>
                  <a:lnTo>
                    <a:pt x="456" y="367"/>
                  </a:lnTo>
                  <a:lnTo>
                    <a:pt x="464" y="361"/>
                  </a:lnTo>
                  <a:lnTo>
                    <a:pt x="472" y="357"/>
                  </a:lnTo>
                  <a:lnTo>
                    <a:pt x="481" y="354"/>
                  </a:lnTo>
                  <a:lnTo>
                    <a:pt x="491" y="352"/>
                  </a:lnTo>
                  <a:lnTo>
                    <a:pt x="499" y="350"/>
                  </a:lnTo>
                  <a:lnTo>
                    <a:pt x="509" y="349"/>
                  </a:lnTo>
                  <a:lnTo>
                    <a:pt x="509" y="349"/>
                  </a:lnTo>
                  <a:lnTo>
                    <a:pt x="520" y="350"/>
                  </a:lnTo>
                  <a:lnTo>
                    <a:pt x="528" y="352"/>
                  </a:lnTo>
                  <a:lnTo>
                    <a:pt x="538" y="354"/>
                  </a:lnTo>
                  <a:lnTo>
                    <a:pt x="546" y="357"/>
                  </a:lnTo>
                  <a:lnTo>
                    <a:pt x="555" y="361"/>
                  </a:lnTo>
                  <a:lnTo>
                    <a:pt x="562" y="367"/>
                  </a:lnTo>
                  <a:lnTo>
                    <a:pt x="570" y="372"/>
                  </a:lnTo>
                  <a:lnTo>
                    <a:pt x="576" y="378"/>
                  </a:lnTo>
                  <a:lnTo>
                    <a:pt x="583" y="385"/>
                  </a:lnTo>
                  <a:lnTo>
                    <a:pt x="588" y="392"/>
                  </a:lnTo>
                  <a:lnTo>
                    <a:pt x="594" y="400"/>
                  </a:lnTo>
                  <a:lnTo>
                    <a:pt x="597" y="408"/>
                  </a:lnTo>
                  <a:lnTo>
                    <a:pt x="600" y="417"/>
                  </a:lnTo>
                  <a:lnTo>
                    <a:pt x="603" y="426"/>
                  </a:lnTo>
                  <a:lnTo>
                    <a:pt x="604" y="435"/>
                  </a:lnTo>
                  <a:lnTo>
                    <a:pt x="604" y="445"/>
                  </a:lnTo>
                  <a:lnTo>
                    <a:pt x="604" y="445"/>
                  </a:lnTo>
                  <a:lnTo>
                    <a:pt x="605" y="451"/>
                  </a:lnTo>
                  <a:lnTo>
                    <a:pt x="608" y="458"/>
                  </a:lnTo>
                  <a:lnTo>
                    <a:pt x="610" y="463"/>
                  </a:lnTo>
                  <a:lnTo>
                    <a:pt x="614" y="467"/>
                  </a:lnTo>
                  <a:lnTo>
                    <a:pt x="618" y="472"/>
                  </a:lnTo>
                  <a:lnTo>
                    <a:pt x="624" y="475"/>
                  </a:lnTo>
                  <a:lnTo>
                    <a:pt x="630" y="476"/>
                  </a:lnTo>
                  <a:lnTo>
                    <a:pt x="637" y="477"/>
                  </a:lnTo>
                  <a:lnTo>
                    <a:pt x="637" y="477"/>
                  </a:lnTo>
                  <a:lnTo>
                    <a:pt x="643" y="476"/>
                  </a:lnTo>
                  <a:lnTo>
                    <a:pt x="649" y="475"/>
                  </a:lnTo>
                  <a:lnTo>
                    <a:pt x="655" y="472"/>
                  </a:lnTo>
                  <a:lnTo>
                    <a:pt x="659" y="467"/>
                  </a:lnTo>
                  <a:lnTo>
                    <a:pt x="663" y="463"/>
                  </a:lnTo>
                  <a:lnTo>
                    <a:pt x="665" y="458"/>
                  </a:lnTo>
                  <a:lnTo>
                    <a:pt x="668" y="451"/>
                  </a:lnTo>
                  <a:lnTo>
                    <a:pt x="669" y="445"/>
                  </a:lnTo>
                  <a:lnTo>
                    <a:pt x="669" y="159"/>
                  </a:lnTo>
                  <a:lnTo>
                    <a:pt x="669" y="159"/>
                  </a:lnTo>
                  <a:lnTo>
                    <a:pt x="668" y="142"/>
                  </a:lnTo>
                  <a:lnTo>
                    <a:pt x="665" y="127"/>
                  </a:lnTo>
                  <a:lnTo>
                    <a:pt x="661" y="112"/>
                  </a:lnTo>
                  <a:lnTo>
                    <a:pt x="656" y="97"/>
                  </a:lnTo>
                  <a:lnTo>
                    <a:pt x="649" y="83"/>
                  </a:lnTo>
                  <a:lnTo>
                    <a:pt x="641" y="70"/>
                  </a:lnTo>
                  <a:lnTo>
                    <a:pt x="632" y="58"/>
                  </a:lnTo>
                  <a:lnTo>
                    <a:pt x="621" y="47"/>
                  </a:lnTo>
                  <a:lnTo>
                    <a:pt x="611" y="36"/>
                  </a:lnTo>
                  <a:lnTo>
                    <a:pt x="598" y="27"/>
                  </a:lnTo>
                  <a:lnTo>
                    <a:pt x="585" y="19"/>
                  </a:lnTo>
                  <a:lnTo>
                    <a:pt x="571" y="12"/>
                  </a:lnTo>
                  <a:lnTo>
                    <a:pt x="556" y="7"/>
                  </a:lnTo>
                  <a:lnTo>
                    <a:pt x="541" y="3"/>
                  </a:lnTo>
                  <a:lnTo>
                    <a:pt x="526" y="1"/>
                  </a:lnTo>
                  <a:lnTo>
                    <a:pt x="509" y="0"/>
                  </a:lnTo>
                  <a:lnTo>
                    <a:pt x="509" y="0"/>
                  </a:lnTo>
                  <a:close/>
                  <a:moveTo>
                    <a:pt x="604" y="318"/>
                  </a:moveTo>
                  <a:lnTo>
                    <a:pt x="604" y="318"/>
                  </a:lnTo>
                  <a:lnTo>
                    <a:pt x="595" y="311"/>
                  </a:lnTo>
                  <a:lnTo>
                    <a:pt x="584" y="304"/>
                  </a:lnTo>
                  <a:lnTo>
                    <a:pt x="572" y="299"/>
                  </a:lnTo>
                  <a:lnTo>
                    <a:pt x="560" y="295"/>
                  </a:lnTo>
                  <a:lnTo>
                    <a:pt x="549" y="291"/>
                  </a:lnTo>
                  <a:lnTo>
                    <a:pt x="536" y="288"/>
                  </a:lnTo>
                  <a:lnTo>
                    <a:pt x="523" y="287"/>
                  </a:lnTo>
                  <a:lnTo>
                    <a:pt x="509" y="286"/>
                  </a:lnTo>
                  <a:lnTo>
                    <a:pt x="509" y="286"/>
                  </a:lnTo>
                  <a:lnTo>
                    <a:pt x="493" y="287"/>
                  </a:lnTo>
                  <a:lnTo>
                    <a:pt x="478" y="289"/>
                  </a:lnTo>
                  <a:lnTo>
                    <a:pt x="462" y="294"/>
                  </a:lnTo>
                  <a:lnTo>
                    <a:pt x="448" y="299"/>
                  </a:lnTo>
                  <a:lnTo>
                    <a:pt x="434" y="305"/>
                  </a:lnTo>
                  <a:lnTo>
                    <a:pt x="421" y="314"/>
                  </a:lnTo>
                  <a:lnTo>
                    <a:pt x="408" y="323"/>
                  </a:lnTo>
                  <a:lnTo>
                    <a:pt x="397" y="333"/>
                  </a:lnTo>
                  <a:lnTo>
                    <a:pt x="387" y="344"/>
                  </a:lnTo>
                  <a:lnTo>
                    <a:pt x="378" y="357"/>
                  </a:lnTo>
                  <a:lnTo>
                    <a:pt x="369" y="370"/>
                  </a:lnTo>
                  <a:lnTo>
                    <a:pt x="363" y="384"/>
                  </a:lnTo>
                  <a:lnTo>
                    <a:pt x="358" y="398"/>
                  </a:lnTo>
                  <a:lnTo>
                    <a:pt x="353" y="414"/>
                  </a:lnTo>
                  <a:lnTo>
                    <a:pt x="351" y="429"/>
                  </a:lnTo>
                  <a:lnTo>
                    <a:pt x="350" y="445"/>
                  </a:lnTo>
                  <a:lnTo>
                    <a:pt x="350" y="445"/>
                  </a:lnTo>
                  <a:lnTo>
                    <a:pt x="350" y="455"/>
                  </a:lnTo>
                  <a:lnTo>
                    <a:pt x="348" y="464"/>
                  </a:lnTo>
                  <a:lnTo>
                    <a:pt x="346" y="474"/>
                  </a:lnTo>
                  <a:lnTo>
                    <a:pt x="343" y="482"/>
                  </a:lnTo>
                  <a:lnTo>
                    <a:pt x="338" y="491"/>
                  </a:lnTo>
                  <a:lnTo>
                    <a:pt x="334" y="499"/>
                  </a:lnTo>
                  <a:lnTo>
                    <a:pt x="329" y="506"/>
                  </a:lnTo>
                  <a:lnTo>
                    <a:pt x="322" y="512"/>
                  </a:lnTo>
                  <a:lnTo>
                    <a:pt x="316" y="519"/>
                  </a:lnTo>
                  <a:lnTo>
                    <a:pt x="308" y="524"/>
                  </a:lnTo>
                  <a:lnTo>
                    <a:pt x="301" y="530"/>
                  </a:lnTo>
                  <a:lnTo>
                    <a:pt x="292" y="533"/>
                  </a:lnTo>
                  <a:lnTo>
                    <a:pt x="284" y="536"/>
                  </a:lnTo>
                  <a:lnTo>
                    <a:pt x="274" y="538"/>
                  </a:lnTo>
                  <a:lnTo>
                    <a:pt x="264" y="540"/>
                  </a:lnTo>
                  <a:lnTo>
                    <a:pt x="255" y="540"/>
                  </a:lnTo>
                  <a:lnTo>
                    <a:pt x="255" y="540"/>
                  </a:lnTo>
                  <a:lnTo>
                    <a:pt x="245" y="540"/>
                  </a:lnTo>
                  <a:lnTo>
                    <a:pt x="235" y="538"/>
                  </a:lnTo>
                  <a:lnTo>
                    <a:pt x="227" y="536"/>
                  </a:lnTo>
                  <a:lnTo>
                    <a:pt x="218" y="533"/>
                  </a:lnTo>
                  <a:lnTo>
                    <a:pt x="209" y="530"/>
                  </a:lnTo>
                  <a:lnTo>
                    <a:pt x="202" y="524"/>
                  </a:lnTo>
                  <a:lnTo>
                    <a:pt x="194" y="519"/>
                  </a:lnTo>
                  <a:lnTo>
                    <a:pt x="187" y="512"/>
                  </a:lnTo>
                  <a:lnTo>
                    <a:pt x="182" y="506"/>
                  </a:lnTo>
                  <a:lnTo>
                    <a:pt x="176" y="499"/>
                  </a:lnTo>
                  <a:lnTo>
                    <a:pt x="171" y="491"/>
                  </a:lnTo>
                  <a:lnTo>
                    <a:pt x="167" y="482"/>
                  </a:lnTo>
                  <a:lnTo>
                    <a:pt x="163" y="474"/>
                  </a:lnTo>
                  <a:lnTo>
                    <a:pt x="161" y="464"/>
                  </a:lnTo>
                  <a:lnTo>
                    <a:pt x="160" y="455"/>
                  </a:lnTo>
                  <a:lnTo>
                    <a:pt x="159" y="445"/>
                  </a:lnTo>
                  <a:lnTo>
                    <a:pt x="159" y="285"/>
                  </a:lnTo>
                  <a:lnTo>
                    <a:pt x="159" y="285"/>
                  </a:lnTo>
                  <a:lnTo>
                    <a:pt x="170" y="293"/>
                  </a:lnTo>
                  <a:lnTo>
                    <a:pt x="181" y="299"/>
                  </a:lnTo>
                  <a:lnTo>
                    <a:pt x="192" y="304"/>
                  </a:lnTo>
                  <a:lnTo>
                    <a:pt x="204" y="310"/>
                  </a:lnTo>
                  <a:lnTo>
                    <a:pt x="216" y="313"/>
                  </a:lnTo>
                  <a:lnTo>
                    <a:pt x="229" y="316"/>
                  </a:lnTo>
                  <a:lnTo>
                    <a:pt x="242" y="317"/>
                  </a:lnTo>
                  <a:lnTo>
                    <a:pt x="255" y="318"/>
                  </a:lnTo>
                  <a:lnTo>
                    <a:pt x="255" y="318"/>
                  </a:lnTo>
                  <a:lnTo>
                    <a:pt x="271" y="317"/>
                  </a:lnTo>
                  <a:lnTo>
                    <a:pt x="287" y="315"/>
                  </a:lnTo>
                  <a:lnTo>
                    <a:pt x="302" y="311"/>
                  </a:lnTo>
                  <a:lnTo>
                    <a:pt x="317" y="305"/>
                  </a:lnTo>
                  <a:lnTo>
                    <a:pt x="331" y="299"/>
                  </a:lnTo>
                  <a:lnTo>
                    <a:pt x="344" y="290"/>
                  </a:lnTo>
                  <a:lnTo>
                    <a:pt x="356" y="282"/>
                  </a:lnTo>
                  <a:lnTo>
                    <a:pt x="367" y="271"/>
                  </a:lnTo>
                  <a:lnTo>
                    <a:pt x="378" y="260"/>
                  </a:lnTo>
                  <a:lnTo>
                    <a:pt x="387" y="247"/>
                  </a:lnTo>
                  <a:lnTo>
                    <a:pt x="395" y="235"/>
                  </a:lnTo>
                  <a:lnTo>
                    <a:pt x="402" y="221"/>
                  </a:lnTo>
                  <a:lnTo>
                    <a:pt x="407" y="207"/>
                  </a:lnTo>
                  <a:lnTo>
                    <a:pt x="410" y="191"/>
                  </a:lnTo>
                  <a:lnTo>
                    <a:pt x="413" y="176"/>
                  </a:lnTo>
                  <a:lnTo>
                    <a:pt x="414" y="159"/>
                  </a:lnTo>
                  <a:lnTo>
                    <a:pt x="414" y="159"/>
                  </a:lnTo>
                  <a:lnTo>
                    <a:pt x="414" y="150"/>
                  </a:lnTo>
                  <a:lnTo>
                    <a:pt x="415" y="140"/>
                  </a:lnTo>
                  <a:lnTo>
                    <a:pt x="419" y="130"/>
                  </a:lnTo>
                  <a:lnTo>
                    <a:pt x="422" y="122"/>
                  </a:lnTo>
                  <a:lnTo>
                    <a:pt x="425" y="113"/>
                  </a:lnTo>
                  <a:lnTo>
                    <a:pt x="431" y="106"/>
                  </a:lnTo>
                  <a:lnTo>
                    <a:pt x="436" y="98"/>
                  </a:lnTo>
                  <a:lnTo>
                    <a:pt x="442" y="92"/>
                  </a:lnTo>
                  <a:lnTo>
                    <a:pt x="449" y="85"/>
                  </a:lnTo>
                  <a:lnTo>
                    <a:pt x="456" y="80"/>
                  </a:lnTo>
                  <a:lnTo>
                    <a:pt x="464" y="75"/>
                  </a:lnTo>
                  <a:lnTo>
                    <a:pt x="472" y="71"/>
                  </a:lnTo>
                  <a:lnTo>
                    <a:pt x="481" y="68"/>
                  </a:lnTo>
                  <a:lnTo>
                    <a:pt x="491" y="65"/>
                  </a:lnTo>
                  <a:lnTo>
                    <a:pt x="499" y="64"/>
                  </a:lnTo>
                  <a:lnTo>
                    <a:pt x="509" y="64"/>
                  </a:lnTo>
                  <a:lnTo>
                    <a:pt x="509" y="64"/>
                  </a:lnTo>
                  <a:lnTo>
                    <a:pt x="520" y="64"/>
                  </a:lnTo>
                  <a:lnTo>
                    <a:pt x="528" y="65"/>
                  </a:lnTo>
                  <a:lnTo>
                    <a:pt x="538" y="68"/>
                  </a:lnTo>
                  <a:lnTo>
                    <a:pt x="546" y="71"/>
                  </a:lnTo>
                  <a:lnTo>
                    <a:pt x="555" y="75"/>
                  </a:lnTo>
                  <a:lnTo>
                    <a:pt x="562" y="80"/>
                  </a:lnTo>
                  <a:lnTo>
                    <a:pt x="570" y="85"/>
                  </a:lnTo>
                  <a:lnTo>
                    <a:pt x="576" y="92"/>
                  </a:lnTo>
                  <a:lnTo>
                    <a:pt x="583" y="98"/>
                  </a:lnTo>
                  <a:lnTo>
                    <a:pt x="588" y="106"/>
                  </a:lnTo>
                  <a:lnTo>
                    <a:pt x="594" y="113"/>
                  </a:lnTo>
                  <a:lnTo>
                    <a:pt x="597" y="122"/>
                  </a:lnTo>
                  <a:lnTo>
                    <a:pt x="600" y="130"/>
                  </a:lnTo>
                  <a:lnTo>
                    <a:pt x="603" y="140"/>
                  </a:lnTo>
                  <a:lnTo>
                    <a:pt x="604" y="150"/>
                  </a:lnTo>
                  <a:lnTo>
                    <a:pt x="604" y="159"/>
                  </a:lnTo>
                  <a:lnTo>
                    <a:pt x="604" y="31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8752"/>
    </mc:Choice>
    <mc:Fallback>
      <p:transition spd="slow" advTm="87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par>
                                <p:cTn id="19" presetID="49" presetClass="entr" presetSubtype="0" decel="100000" fill="hold" nodeType="with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par>
                                <p:cTn id="31" presetID="49" presetClass="entr" presetSubtype="0" decel="100000" fill="hold" nodeType="withEffect">
                                  <p:stCondLst>
                                    <p:cond delay="75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360"/>
                                          </p:val>
                                        </p:tav>
                                        <p:tav tm="100000">
                                          <p:val>
                                            <p:fltVal val="0"/>
                                          </p:val>
                                        </p:tav>
                                      </p:tavLst>
                                    </p:anim>
                                    <p:animEffect transition="in" filter="fade">
                                      <p:cBhvr>
                                        <p:cTn id="36" dur="500"/>
                                        <p:tgtEl>
                                          <p:spTgt spid="18"/>
                                        </p:tgtEl>
                                      </p:cBhvr>
                                    </p:animEffect>
                                  </p:childTnLst>
                                </p:cTn>
                              </p:par>
                              <p:par>
                                <p:cTn id="37" presetID="49" presetClass="entr" presetSubtype="0" decel="100000" fill="hold" nodeType="withEffect">
                                  <p:stCondLst>
                                    <p:cond delay="10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 calcmode="lin" valueType="num">
                                      <p:cBhvr>
                                        <p:cTn id="41" dur="500" fill="hold"/>
                                        <p:tgtEl>
                                          <p:spTgt spid="21"/>
                                        </p:tgtEl>
                                        <p:attrNameLst>
                                          <p:attrName>style.rotation</p:attrName>
                                        </p:attrNameLst>
                                      </p:cBhvr>
                                      <p:tavLst>
                                        <p:tav tm="0">
                                          <p:val>
                                            <p:fltVal val="360"/>
                                          </p:val>
                                        </p:tav>
                                        <p:tav tm="100000">
                                          <p:val>
                                            <p:fltVal val="0"/>
                                          </p:val>
                                        </p:tav>
                                      </p:tavLst>
                                    </p:anim>
                                    <p:animEffect transition="in" filter="fade">
                                      <p:cBhvr>
                                        <p:cTn id="42" dur="500"/>
                                        <p:tgtEl>
                                          <p:spTgt spid="21"/>
                                        </p:tgtEl>
                                      </p:cBhvr>
                                    </p:animEffect>
                                  </p:childTnLst>
                                </p:cTn>
                              </p:par>
                              <p:par>
                                <p:cTn id="43" presetID="49" presetClass="entr" presetSubtype="0" decel="100000" fill="hold" nodeType="withEffect">
                                  <p:stCondLst>
                                    <p:cond delay="125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 calcmode="lin" valueType="num">
                                      <p:cBhvr>
                                        <p:cTn id="47" dur="500" fill="hold"/>
                                        <p:tgtEl>
                                          <p:spTgt spid="24"/>
                                        </p:tgtEl>
                                        <p:attrNameLst>
                                          <p:attrName>style.rotation</p:attrName>
                                        </p:attrNameLst>
                                      </p:cBhvr>
                                      <p:tavLst>
                                        <p:tav tm="0">
                                          <p:val>
                                            <p:fltVal val="360"/>
                                          </p:val>
                                        </p:tav>
                                        <p:tav tm="100000">
                                          <p:val>
                                            <p:fltVal val="0"/>
                                          </p:val>
                                        </p:tav>
                                      </p:tavLst>
                                    </p:anim>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1+#ppt_w/2"/>
                                          </p:val>
                                        </p:tav>
                                        <p:tav tm="100000">
                                          <p:val>
                                            <p:strVal val="#ppt_x"/>
                                          </p:val>
                                        </p:tav>
                                      </p:tavLst>
                                    </p:anim>
                                    <p:anim calcmode="lin" valueType="num">
                                      <p:cBhvr additive="base">
                                        <p:cTn id="54" dur="500" fill="hold"/>
                                        <p:tgtEl>
                                          <p:spTgt spid="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1+#ppt_w/2"/>
                                          </p:val>
                                        </p:tav>
                                        <p:tav tm="100000">
                                          <p:val>
                                            <p:strVal val="#ppt_x"/>
                                          </p:val>
                                        </p:tav>
                                      </p:tavLst>
                                    </p:anim>
                                    <p:anim calcmode="lin" valueType="num">
                                      <p:cBhvr additive="base">
                                        <p:cTn id="58" dur="500" fill="hold"/>
                                        <p:tgtEl>
                                          <p:spTgt spid="5"/>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0-#ppt_w/2"/>
                                          </p:val>
                                        </p:tav>
                                        <p:tav tm="100000">
                                          <p:val>
                                            <p:strVal val="#ppt_x"/>
                                          </p:val>
                                        </p:tav>
                                      </p:tavLst>
                                    </p:anim>
                                    <p:anim calcmode="lin" valueType="num">
                                      <p:cBhvr additive="base">
                                        <p:cTn id="66" dur="500" fill="hold"/>
                                        <p:tgtEl>
                                          <p:spTgt spid="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0-#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0-#ppt_w/2"/>
                                          </p:val>
                                        </p:tav>
                                        <p:tav tm="100000">
                                          <p:val>
                                            <p:strVal val="#ppt_x"/>
                                          </p:val>
                                        </p:tav>
                                      </p:tavLst>
                                    </p:anim>
                                    <p:anim calcmode="lin" valueType="num">
                                      <p:cBhvr additive="base">
                                        <p:cTn id="7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B193E"/>
              </a:solidFill>
            </a:endParaRPr>
          </a:p>
        </p:txBody>
      </p:sp>
      <p:sp>
        <p:nvSpPr>
          <p:cNvPr id="12" name="矩形 11"/>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13" name="矩形 12"/>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泪滴形 1"/>
          <p:cNvSpPr/>
          <p:nvPr/>
        </p:nvSpPr>
        <p:spPr>
          <a:xfrm rot="18900000" flipH="1">
            <a:off x="4714233" y="570087"/>
            <a:ext cx="2862693" cy="2849791"/>
          </a:xfrm>
          <a:prstGeom prst="teardrop">
            <a:avLst>
              <a:gd name="adj" fmla="val 123841"/>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dirty="0">
              <a:solidFill>
                <a:srgbClr val="10FAB4"/>
              </a:solidFill>
            </a:endParaRPr>
          </a:p>
        </p:txBody>
      </p:sp>
      <p:sp>
        <p:nvSpPr>
          <p:cNvPr id="3" name="泪滴形 2"/>
          <p:cNvSpPr/>
          <p:nvPr/>
        </p:nvSpPr>
        <p:spPr>
          <a:xfrm rot="2700000">
            <a:off x="1486555" y="2104342"/>
            <a:ext cx="1925900" cy="1934620"/>
          </a:xfrm>
          <a:prstGeom prst="teardrop">
            <a:avLst>
              <a:gd name="adj" fmla="val 116236"/>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dirty="0">
              <a:solidFill>
                <a:schemeClr val="bg1"/>
              </a:solidFill>
            </a:endParaRPr>
          </a:p>
        </p:txBody>
      </p:sp>
      <p:sp>
        <p:nvSpPr>
          <p:cNvPr id="4" name="TextBox 3"/>
          <p:cNvSpPr txBox="1"/>
          <p:nvPr/>
        </p:nvSpPr>
        <p:spPr>
          <a:xfrm>
            <a:off x="5121846" y="1469807"/>
            <a:ext cx="1821277" cy="995287"/>
          </a:xfrm>
          <a:prstGeom prst="rect">
            <a:avLst/>
          </a:prstGeom>
          <a:noFill/>
        </p:spPr>
        <p:txBody>
          <a:bodyPr wrap="none" lIns="89858" tIns="44929" rIns="89858" bIns="44929" rtlCol="0">
            <a:spAutoFit/>
          </a:bodyPr>
          <a:lstStyle/>
          <a:p>
            <a:r>
              <a:rPr lang="en-US" altLang="zh-CN" sz="5900" b="1" dirty="0">
                <a:solidFill>
                  <a:schemeClr val="bg1"/>
                </a:solidFill>
                <a:latin typeface="微软雅黑" panose="020B0503020204020204" pitchFamily="34" charset="-122"/>
                <a:ea typeface="微软雅黑" panose="020B0503020204020204" pitchFamily="34" charset="-122"/>
              </a:rPr>
              <a:t>70%</a:t>
            </a:r>
            <a:endParaRPr lang="zh-CN" altLang="en-US" sz="5900" b="1"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1861234" y="2681334"/>
            <a:ext cx="1273726" cy="693685"/>
          </a:xfrm>
          <a:prstGeom prst="rect">
            <a:avLst/>
          </a:prstGeom>
          <a:noFill/>
        </p:spPr>
        <p:txBody>
          <a:bodyPr wrap="none" lIns="89858" tIns="44929" rIns="89858" bIns="44929" rtlCol="0">
            <a:spAutoFit/>
          </a:bodyPr>
          <a:lstStyle/>
          <a:p>
            <a:r>
              <a:rPr lang="en-US" altLang="zh-CN" sz="3900" b="1" dirty="0">
                <a:solidFill>
                  <a:schemeClr val="bg1"/>
                </a:solidFill>
                <a:latin typeface="微软雅黑" panose="020B0503020204020204" pitchFamily="34" charset="-122"/>
                <a:ea typeface="微软雅黑" panose="020B0503020204020204" pitchFamily="34" charset="-122"/>
              </a:rPr>
              <a:t>30%</a:t>
            </a:r>
            <a:endParaRPr lang="zh-CN" altLang="en-US" sz="39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flipH="1">
            <a:off x="531121" y="1373267"/>
            <a:ext cx="2818652" cy="949960"/>
          </a:xfrm>
          <a:prstGeom prst="rect">
            <a:avLst/>
          </a:prstGeom>
          <a:effectLst/>
        </p:spPr>
        <p:txBody>
          <a:bodyPr wrap="square" lIns="119784" tIns="59892" rIns="119784" bIns="59892">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719468" y="1098849"/>
            <a:ext cx="1663686"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600" b="1" dirty="0">
                <a:solidFill>
                  <a:srgbClr val="EB193E"/>
                </a:solidFill>
                <a:latin typeface="微软雅黑" panose="020B0503020204020204" pitchFamily="34" charset="-122"/>
                <a:ea typeface="微软雅黑" panose="020B0503020204020204" pitchFamily="34" charset="-122"/>
              </a:rPr>
              <a:t>这里填写小标题</a:t>
            </a:r>
            <a:endParaRPr lang="en-US" altLang="zh-CN" sz="1600" b="1" dirty="0">
              <a:solidFill>
                <a:srgbClr val="EB193E"/>
              </a:solidFill>
              <a:latin typeface="微软雅黑" panose="020B0503020204020204" pitchFamily="34" charset="-122"/>
              <a:ea typeface="微软雅黑" panose="020B0503020204020204" pitchFamily="34" charset="-122"/>
            </a:endParaRPr>
          </a:p>
        </p:txBody>
      </p:sp>
      <p:sp>
        <p:nvSpPr>
          <p:cNvPr id="8" name="矩形 7"/>
          <p:cNvSpPr/>
          <p:nvPr/>
        </p:nvSpPr>
        <p:spPr>
          <a:xfrm flipH="1">
            <a:off x="4413017" y="3843247"/>
            <a:ext cx="3712738" cy="1228949"/>
          </a:xfrm>
          <a:prstGeom prst="rect">
            <a:avLst/>
          </a:prstGeom>
          <a:effectLst/>
        </p:spPr>
        <p:txBody>
          <a:bodyPr wrap="square" lIns="119784" tIns="59892" rIns="119784" bIns="59892">
            <a:spAutoFit/>
          </a:bodyPr>
          <a:lstStyle/>
          <a:p>
            <a:pPr>
              <a:lnSpc>
                <a:spcPct val="150000"/>
              </a:lnSpc>
            </a:pPr>
            <a:r>
              <a:rPr lang="zh-CN" altLang="en-US" sz="1200" dirty="0">
                <a:solidFill>
                  <a:schemeClr val="tx1">
                    <a:lumMod val="95000"/>
                    <a:lumOff val="5000"/>
                  </a:schemeClr>
                </a:solidFill>
              </a:rPr>
              <a:t>这里输入简单的文字概述这里输入这里输入简单的文字概述这里输入简单文字概述简单的文字概述简单文字概述简单的文字概述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这里输入简单的文字概述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4439846" y="3521566"/>
            <a:ext cx="1663686"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600" b="1" dirty="0">
                <a:solidFill>
                  <a:srgbClr val="EB193E"/>
                </a:solidFill>
                <a:latin typeface="微软雅黑" panose="020B0503020204020204" pitchFamily="34" charset="-122"/>
                <a:ea typeface="微软雅黑" panose="020B0503020204020204" pitchFamily="34" charset="-122"/>
              </a:rPr>
              <a:t>这里填写小标题</a:t>
            </a:r>
            <a:endParaRPr lang="en-US" altLang="zh-CN" sz="1600" b="1" dirty="0">
              <a:solidFill>
                <a:srgbClr val="EB193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991"/>
    </mc:Choice>
    <mc:Fallback>
      <p:transition spd="slow" advTm="2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50"/>
                                        <p:tgtEl>
                                          <p:spTgt spid="7"/>
                                        </p:tgtEl>
                                      </p:cBhvr>
                                    </p:animEffect>
                                  </p:childTnLst>
                                </p:cTn>
                              </p:par>
                              <p:par>
                                <p:cTn id="26" presetID="26" presetClass="emph" presetSubtype="0" fill="hold" grpId="1" nodeType="withEffect">
                                  <p:stCondLst>
                                    <p:cond delay="0"/>
                                  </p:stCondLst>
                                  <p:childTnLst>
                                    <p:animEffect transition="out" filter="fade">
                                      <p:cBhvr>
                                        <p:cTn id="27" dur="400" tmFilter="0, 0; .2, .5; .8, .5; 1, 0"/>
                                        <p:tgtEl>
                                          <p:spTgt spid="7"/>
                                        </p:tgtEl>
                                      </p:cBhvr>
                                    </p:animEffect>
                                    <p:animScale>
                                      <p:cBhvr>
                                        <p:cTn id="28" dur="200" autoRev="1" fill="hold"/>
                                        <p:tgtEl>
                                          <p:spTgt spid="7"/>
                                        </p:tgtEl>
                                      </p:cBhvr>
                                      <p:by x="105000" y="105000"/>
                                    </p:animScale>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350"/>
                                        <p:tgtEl>
                                          <p:spTgt spid="9"/>
                                        </p:tgtEl>
                                      </p:cBhvr>
                                    </p:animEffect>
                                  </p:childTnLst>
                                </p:cTn>
                              </p:par>
                              <p:par>
                                <p:cTn id="37" presetID="26" presetClass="emph" presetSubtype="0" fill="hold" grpId="1" nodeType="withEffect">
                                  <p:stCondLst>
                                    <p:cond delay="0"/>
                                  </p:stCondLst>
                                  <p:childTnLst>
                                    <p:animEffect transition="out" filter="fade">
                                      <p:cBhvr>
                                        <p:cTn id="38" dur="400" tmFilter="0, 0; .2, .5; .8, .5; 1, 0"/>
                                        <p:tgtEl>
                                          <p:spTgt spid="9"/>
                                        </p:tgtEl>
                                      </p:cBhvr>
                                    </p:animEffect>
                                    <p:animScale>
                                      <p:cBhvr>
                                        <p:cTn id="39" dur="200" autoRev="1" fill="hold"/>
                                        <p:tgtEl>
                                          <p:spTgt spid="9"/>
                                        </p:tgtEl>
                                      </p:cBhvr>
                                      <p:by x="105000" y="105000"/>
                                    </p:animScale>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bldLvl="0" animBg="1"/>
      <p:bldP spid="7" grpId="0"/>
      <p:bldP spid="7" grpId="1"/>
      <p:bldP spid="8" grpId="0"/>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47" name="矩形 46"/>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矩形 1"/>
          <p:cNvSpPr/>
          <p:nvPr>
            <p:custDataLst>
              <p:tags r:id="rId2"/>
            </p:custDataLst>
          </p:nvPr>
        </p:nvSpPr>
        <p:spPr>
          <a:xfrm>
            <a:off x="3684188" y="2492159"/>
            <a:ext cx="1632749" cy="2046673"/>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cxnSp>
        <p:nvCxnSpPr>
          <p:cNvPr id="3" name="直接连接符 2"/>
          <p:cNvCxnSpPr/>
          <p:nvPr>
            <p:custDataLst>
              <p:tags r:id="rId3"/>
            </p:custDataLst>
          </p:nvPr>
        </p:nvCxnSpPr>
        <p:spPr>
          <a:xfrm>
            <a:off x="3684189"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4"/>
            </p:custDataLst>
          </p:nvPr>
        </p:nvSpPr>
        <p:spPr>
          <a:xfrm>
            <a:off x="4022390" y="2025804"/>
            <a:ext cx="956346" cy="952036"/>
          </a:xfrm>
          <a:prstGeom prst="ellipse">
            <a:avLst/>
          </a:prstGeom>
          <a:solidFill>
            <a:schemeClr val="bg1"/>
          </a:solidFill>
          <a:ln w="28575">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wrap="square" lIns="67391" tIns="33696" rIns="67391" bIns="33696" rtlCol="0" anchor="ctr">
            <a:noAutofit/>
          </a:bodyPr>
          <a:lstStyle/>
          <a:p>
            <a:pPr algn="ctr"/>
            <a:r>
              <a:rPr lang="zh-CN" altLang="en-US" sz="2100" dirty="0">
                <a:solidFill>
                  <a:srgbClr val="EB193E"/>
                </a:solidFill>
              </a:rPr>
              <a:t>文本</a:t>
            </a:r>
            <a:endParaRPr lang="zh-CN" altLang="en-US" sz="2100" dirty="0">
              <a:solidFill>
                <a:srgbClr val="EB193E"/>
              </a:solidFill>
            </a:endParaRPr>
          </a:p>
        </p:txBody>
      </p:sp>
      <p:sp>
        <p:nvSpPr>
          <p:cNvPr id="5" name="矩形: 圆角 54"/>
          <p:cNvSpPr/>
          <p:nvPr>
            <p:custDataLst>
              <p:tags r:id="rId5"/>
            </p:custDataLst>
          </p:nvPr>
        </p:nvSpPr>
        <p:spPr>
          <a:xfrm>
            <a:off x="3778150" y="4136956"/>
            <a:ext cx="1444824" cy="3045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sz="1400" b="1" dirty="0">
                <a:solidFill>
                  <a:srgbClr val="EB193E"/>
                </a:solidFill>
              </a:rPr>
              <a:t>输入小标题</a:t>
            </a:r>
            <a:endParaRPr lang="zh-CN" altLang="en-US" sz="1400" b="1" dirty="0">
              <a:solidFill>
                <a:srgbClr val="EB193E"/>
              </a:solidFill>
            </a:endParaRPr>
          </a:p>
        </p:txBody>
      </p:sp>
      <p:sp>
        <p:nvSpPr>
          <p:cNvPr id="6" name="文本框 40"/>
          <p:cNvSpPr txBox="1"/>
          <p:nvPr>
            <p:custDataLst>
              <p:tags r:id="rId6"/>
            </p:custDataLst>
          </p:nvPr>
        </p:nvSpPr>
        <p:spPr>
          <a:xfrm>
            <a:off x="3778152" y="3312206"/>
            <a:ext cx="1444822" cy="769837"/>
          </a:xfrm>
          <a:prstGeom prst="rect">
            <a:avLst/>
          </a:prstGeom>
        </p:spPr>
        <p:txBody>
          <a:bodyPr wrap="square" lIns="67391" tIns="33696" rIns="67391" bIns="33696">
            <a:normAutofit/>
          </a:bodyPr>
          <a:lstStyle>
            <a:defPPr>
              <a:defRPr lang="zh-CN"/>
            </a:defPPr>
            <a:lvl1pPr algn="ctr">
              <a:defRPr>
                <a:solidFill>
                  <a:schemeClr val="bg1"/>
                </a:solidFill>
                <a:latin typeface="华文细黑" panose="02010600040101010101" pitchFamily="2" charset="-122"/>
                <a:ea typeface="华文细黑" panose="02010600040101010101" pitchFamily="2" charset="-122"/>
              </a:defRPr>
            </a:lvl1pPr>
          </a:lstStyle>
          <a:p>
            <a:pPr>
              <a:spcBef>
                <a:spcPct val="0"/>
              </a:spcBef>
            </a:pPr>
            <a:r>
              <a:rPr lang="zh-CN" altLang="en-US" sz="1200" dirty="0">
                <a:solidFill>
                  <a:srgbClr val="EB193E"/>
                </a:solidFill>
                <a:latin typeface="微软雅黑" panose="020B0503020204020204" pitchFamily="34" charset="-122"/>
                <a:ea typeface="微软雅黑" panose="020B0503020204020204" pitchFamily="34" charset="-122"/>
              </a:rPr>
              <a:t>在此处输入文字对公司所需人才的基本特征进行介绍。</a:t>
            </a:r>
            <a:endParaRPr lang="en-US" altLang="en-US" sz="1200" dirty="0">
              <a:solidFill>
                <a:srgbClr val="EB193E"/>
              </a:solidFill>
              <a:latin typeface="微软雅黑" panose="020B0503020204020204" pitchFamily="34" charset="-122"/>
              <a:ea typeface="微软雅黑" panose="020B0503020204020204" pitchFamily="34" charset="-122"/>
            </a:endParaRPr>
          </a:p>
        </p:txBody>
      </p:sp>
      <p:sp>
        <p:nvSpPr>
          <p:cNvPr id="7" name="矩形 6"/>
          <p:cNvSpPr/>
          <p:nvPr>
            <p:custDataLst>
              <p:tags r:id="rId7"/>
            </p:custDataLst>
          </p:nvPr>
        </p:nvSpPr>
        <p:spPr>
          <a:xfrm>
            <a:off x="1990962" y="2492159"/>
            <a:ext cx="1632749" cy="204667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cxnSp>
        <p:nvCxnSpPr>
          <p:cNvPr id="8" name="直接连接符 7"/>
          <p:cNvCxnSpPr/>
          <p:nvPr>
            <p:custDataLst>
              <p:tags r:id="rId8"/>
            </p:custDataLst>
          </p:nvPr>
        </p:nvCxnSpPr>
        <p:spPr>
          <a:xfrm>
            <a:off x="1990963"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椭圆 8"/>
          <p:cNvSpPr/>
          <p:nvPr>
            <p:custDataLst>
              <p:tags r:id="rId9"/>
            </p:custDataLst>
          </p:nvPr>
        </p:nvSpPr>
        <p:spPr>
          <a:xfrm>
            <a:off x="2329164" y="2025804"/>
            <a:ext cx="956346" cy="952036"/>
          </a:xfrm>
          <a:prstGeom prst="ellipse">
            <a:avLst/>
          </a:prstGeom>
          <a:solidFill>
            <a:schemeClr val="bg1"/>
          </a:solidFill>
          <a:ln w="28575">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wrap="square" lIns="67391" tIns="33696" rIns="67391" bIns="33696" rtlCol="0" anchor="ctr">
            <a:noAutofit/>
          </a:bodyPr>
          <a:lstStyle/>
          <a:p>
            <a:pPr algn="ctr"/>
            <a:r>
              <a:rPr lang="zh-CN" altLang="en-US" sz="2100" dirty="0">
                <a:solidFill>
                  <a:srgbClr val="EB193E"/>
                </a:solidFill>
              </a:rPr>
              <a:t>文本</a:t>
            </a:r>
            <a:endParaRPr lang="zh-CN" altLang="en-US" sz="2100" dirty="0">
              <a:solidFill>
                <a:srgbClr val="EB193E"/>
              </a:solidFill>
            </a:endParaRPr>
          </a:p>
        </p:txBody>
      </p:sp>
      <p:sp>
        <p:nvSpPr>
          <p:cNvPr id="10" name="矩形: 圆角 46"/>
          <p:cNvSpPr/>
          <p:nvPr>
            <p:custDataLst>
              <p:tags r:id="rId10"/>
            </p:custDataLst>
          </p:nvPr>
        </p:nvSpPr>
        <p:spPr>
          <a:xfrm>
            <a:off x="2084924" y="4136956"/>
            <a:ext cx="1444824" cy="3045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sz="1400" b="1" dirty="0">
                <a:solidFill>
                  <a:srgbClr val="EB193E"/>
                </a:solidFill>
              </a:rPr>
              <a:t>输入小标题</a:t>
            </a:r>
            <a:endParaRPr lang="zh-CN" altLang="en-US" sz="1400" b="1" dirty="0">
              <a:solidFill>
                <a:srgbClr val="EB193E"/>
              </a:solidFill>
            </a:endParaRPr>
          </a:p>
        </p:txBody>
      </p:sp>
      <p:sp>
        <p:nvSpPr>
          <p:cNvPr id="11" name="文本框 47"/>
          <p:cNvSpPr txBox="1"/>
          <p:nvPr>
            <p:custDataLst>
              <p:tags r:id="rId11"/>
            </p:custDataLst>
          </p:nvPr>
        </p:nvSpPr>
        <p:spPr>
          <a:xfrm>
            <a:off x="2084926" y="3312206"/>
            <a:ext cx="1444822" cy="769837"/>
          </a:xfrm>
          <a:prstGeom prst="rect">
            <a:avLst/>
          </a:prstGeom>
        </p:spPr>
        <p:txBody>
          <a:bodyPr wrap="square" lIns="67391" tIns="33696" rIns="67391" bIns="33696">
            <a:normAutofit/>
          </a:bodyPr>
          <a:lstStyle>
            <a:defPPr>
              <a:defRPr lang="zh-CN"/>
            </a:defPPr>
            <a:lvl1pPr algn="ctr">
              <a:defRPr>
                <a:solidFill>
                  <a:schemeClr val="bg1"/>
                </a:solidFill>
                <a:latin typeface="华文细黑" panose="02010600040101010101" pitchFamily="2" charset="-122"/>
                <a:ea typeface="华文细黑" panose="02010600040101010101" pitchFamily="2" charset="-122"/>
              </a:defRPr>
            </a:lvl1pPr>
          </a:lstStyle>
          <a:p>
            <a:pPr>
              <a:spcBef>
                <a:spcPct val="0"/>
              </a:spcBef>
            </a:pPr>
            <a:r>
              <a:rPr lang="zh-CN" altLang="en-US" sz="1200" dirty="0">
                <a:solidFill>
                  <a:schemeClr val="bg2"/>
                </a:solidFill>
                <a:latin typeface="微软雅黑" panose="020B0503020204020204" pitchFamily="34" charset="-122"/>
                <a:ea typeface="微软雅黑" panose="020B0503020204020204" pitchFamily="34" charset="-122"/>
              </a:rPr>
              <a:t>在此处输入文字对公司所需人才的基本特征进行介绍。</a:t>
            </a:r>
            <a:endParaRPr lang="en-US" altLang="en-US" sz="1200" dirty="0">
              <a:solidFill>
                <a:schemeClr val="bg2"/>
              </a:solidFill>
              <a:latin typeface="微软雅黑" panose="020B0503020204020204" pitchFamily="34" charset="-122"/>
              <a:ea typeface="微软雅黑" panose="020B0503020204020204" pitchFamily="34" charset="-122"/>
            </a:endParaRPr>
          </a:p>
        </p:txBody>
      </p:sp>
      <p:sp>
        <p:nvSpPr>
          <p:cNvPr id="12" name="矩形 11"/>
          <p:cNvSpPr/>
          <p:nvPr>
            <p:custDataLst>
              <p:tags r:id="rId12"/>
            </p:custDataLst>
          </p:nvPr>
        </p:nvSpPr>
        <p:spPr>
          <a:xfrm>
            <a:off x="297736" y="2492159"/>
            <a:ext cx="1632749" cy="2046673"/>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dirty="0"/>
          </a:p>
        </p:txBody>
      </p:sp>
      <p:cxnSp>
        <p:nvCxnSpPr>
          <p:cNvPr id="13" name="直接连接符 12"/>
          <p:cNvCxnSpPr/>
          <p:nvPr>
            <p:custDataLst>
              <p:tags r:id="rId13"/>
            </p:custDataLst>
          </p:nvPr>
        </p:nvCxnSpPr>
        <p:spPr>
          <a:xfrm>
            <a:off x="297737"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椭圆 13"/>
          <p:cNvSpPr/>
          <p:nvPr>
            <p:custDataLst>
              <p:tags r:id="rId14"/>
            </p:custDataLst>
          </p:nvPr>
        </p:nvSpPr>
        <p:spPr>
          <a:xfrm>
            <a:off x="635938" y="2025804"/>
            <a:ext cx="956346" cy="952036"/>
          </a:xfrm>
          <a:prstGeom prst="ellipse">
            <a:avLst/>
          </a:prstGeom>
          <a:solidFill>
            <a:schemeClr val="bg1"/>
          </a:solidFill>
          <a:ln w="28575">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wrap="square" lIns="67391" tIns="33696" rIns="67391" bIns="33696" rtlCol="0" anchor="ctr">
            <a:noAutofit/>
          </a:bodyPr>
          <a:lstStyle/>
          <a:p>
            <a:pPr algn="ctr"/>
            <a:r>
              <a:rPr lang="zh-CN" altLang="en-US" sz="2100" dirty="0">
                <a:solidFill>
                  <a:srgbClr val="EB193E"/>
                </a:solidFill>
              </a:rPr>
              <a:t>文本</a:t>
            </a:r>
            <a:endParaRPr lang="zh-CN" altLang="en-US" sz="2100" dirty="0">
              <a:solidFill>
                <a:srgbClr val="EB193E"/>
              </a:solidFill>
            </a:endParaRPr>
          </a:p>
        </p:txBody>
      </p:sp>
      <p:sp>
        <p:nvSpPr>
          <p:cNvPr id="15" name="矩形: 圆角 39"/>
          <p:cNvSpPr/>
          <p:nvPr>
            <p:custDataLst>
              <p:tags r:id="rId15"/>
            </p:custDataLst>
          </p:nvPr>
        </p:nvSpPr>
        <p:spPr>
          <a:xfrm>
            <a:off x="391698" y="4136956"/>
            <a:ext cx="1444824" cy="3045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sz="1400" b="1" dirty="0">
                <a:solidFill>
                  <a:srgbClr val="EB193E"/>
                </a:solidFill>
              </a:rPr>
              <a:t>输入小标题</a:t>
            </a:r>
            <a:endParaRPr lang="zh-CN" altLang="en-US" sz="1400" b="1" dirty="0">
              <a:solidFill>
                <a:srgbClr val="EB193E"/>
              </a:solidFill>
            </a:endParaRPr>
          </a:p>
        </p:txBody>
      </p:sp>
      <p:sp>
        <p:nvSpPr>
          <p:cNvPr id="16" name="文本框 53"/>
          <p:cNvSpPr txBox="1"/>
          <p:nvPr>
            <p:custDataLst>
              <p:tags r:id="rId16"/>
            </p:custDataLst>
          </p:nvPr>
        </p:nvSpPr>
        <p:spPr>
          <a:xfrm>
            <a:off x="391700" y="3312206"/>
            <a:ext cx="1444822" cy="769837"/>
          </a:xfrm>
          <a:prstGeom prst="rect">
            <a:avLst/>
          </a:prstGeom>
        </p:spPr>
        <p:txBody>
          <a:bodyPr wrap="square" lIns="67391" tIns="33696" rIns="67391" bIns="33696">
            <a:normAutofit/>
          </a:bodyPr>
          <a:lstStyle>
            <a:defPPr>
              <a:defRPr lang="zh-CN"/>
            </a:defPPr>
            <a:lvl1pPr algn="ctr">
              <a:defRPr>
                <a:solidFill>
                  <a:schemeClr val="bg1"/>
                </a:solidFill>
                <a:latin typeface="华文细黑" panose="02010600040101010101" pitchFamily="2" charset="-122"/>
                <a:ea typeface="华文细黑" panose="02010600040101010101" pitchFamily="2" charset="-122"/>
              </a:defRPr>
            </a:lvl1pPr>
          </a:lstStyle>
          <a:p>
            <a:pPr>
              <a:spcBef>
                <a:spcPct val="0"/>
              </a:spcBef>
            </a:pPr>
            <a:r>
              <a:rPr lang="zh-CN" altLang="en-US" sz="1200" dirty="0">
                <a:solidFill>
                  <a:srgbClr val="EB193E"/>
                </a:solidFill>
                <a:latin typeface="微软雅黑" panose="020B0503020204020204" pitchFamily="34" charset="-122"/>
                <a:ea typeface="微软雅黑" panose="020B0503020204020204" pitchFamily="34" charset="-122"/>
              </a:rPr>
              <a:t>在此处输入文字对公司所需人才的基本特征进行介绍。</a:t>
            </a:r>
            <a:endParaRPr lang="en-US" altLang="en-US" sz="1200" dirty="0">
              <a:solidFill>
                <a:srgbClr val="EB193E"/>
              </a:solidFill>
              <a:latin typeface="微软雅黑" panose="020B0503020204020204" pitchFamily="34" charset="-122"/>
              <a:ea typeface="微软雅黑" panose="020B0503020204020204" pitchFamily="34" charset="-122"/>
            </a:endParaRPr>
          </a:p>
        </p:txBody>
      </p:sp>
      <p:sp>
        <p:nvSpPr>
          <p:cNvPr id="17" name="矩形 16"/>
          <p:cNvSpPr/>
          <p:nvPr>
            <p:custDataLst>
              <p:tags r:id="rId17"/>
            </p:custDataLst>
          </p:nvPr>
        </p:nvSpPr>
        <p:spPr>
          <a:xfrm>
            <a:off x="7070640" y="2492159"/>
            <a:ext cx="1632749" cy="2046673"/>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cxnSp>
        <p:nvCxnSpPr>
          <p:cNvPr id="18" name="直接连接符 17"/>
          <p:cNvCxnSpPr/>
          <p:nvPr>
            <p:custDataLst>
              <p:tags r:id="rId18"/>
            </p:custDataLst>
          </p:nvPr>
        </p:nvCxnSpPr>
        <p:spPr>
          <a:xfrm>
            <a:off x="7070640"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椭圆 18"/>
          <p:cNvSpPr/>
          <p:nvPr>
            <p:custDataLst>
              <p:tags r:id="rId19"/>
            </p:custDataLst>
          </p:nvPr>
        </p:nvSpPr>
        <p:spPr>
          <a:xfrm>
            <a:off x="7408841" y="2025804"/>
            <a:ext cx="956346" cy="952036"/>
          </a:xfrm>
          <a:prstGeom prst="ellipse">
            <a:avLst/>
          </a:prstGeom>
          <a:solidFill>
            <a:schemeClr val="bg1"/>
          </a:solidFill>
          <a:ln w="28575">
            <a:solidFill>
              <a:srgbClr val="D7D7D7"/>
            </a:solidFill>
          </a:ln>
        </p:spPr>
        <p:style>
          <a:lnRef idx="2">
            <a:schemeClr val="accent1">
              <a:shade val="50000"/>
            </a:schemeClr>
          </a:lnRef>
          <a:fillRef idx="1">
            <a:schemeClr val="accent1"/>
          </a:fillRef>
          <a:effectRef idx="0">
            <a:schemeClr val="accent1"/>
          </a:effectRef>
          <a:fontRef idx="minor">
            <a:schemeClr val="lt1"/>
          </a:fontRef>
        </p:style>
        <p:txBody>
          <a:bodyPr wrap="square" lIns="67391" tIns="33696" rIns="67391" bIns="33696" rtlCol="0" anchor="ctr">
            <a:noAutofit/>
          </a:bodyPr>
          <a:lstStyle/>
          <a:p>
            <a:pPr algn="ctr"/>
            <a:r>
              <a:rPr lang="zh-CN" altLang="en-US" sz="2100" dirty="0">
                <a:solidFill>
                  <a:srgbClr val="EB193E"/>
                </a:solidFill>
              </a:rPr>
              <a:t>文本</a:t>
            </a:r>
            <a:endParaRPr lang="zh-CN" altLang="en-US" sz="2100" dirty="0">
              <a:solidFill>
                <a:srgbClr val="EB193E"/>
              </a:solidFill>
            </a:endParaRPr>
          </a:p>
        </p:txBody>
      </p:sp>
      <p:sp>
        <p:nvSpPr>
          <p:cNvPr id="20" name="矩形: 圆角 55"/>
          <p:cNvSpPr/>
          <p:nvPr>
            <p:custDataLst>
              <p:tags r:id="rId20"/>
            </p:custDataLst>
          </p:nvPr>
        </p:nvSpPr>
        <p:spPr>
          <a:xfrm>
            <a:off x="7164602" y="4136956"/>
            <a:ext cx="1444824" cy="3045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sz="1400" b="1" dirty="0">
                <a:solidFill>
                  <a:srgbClr val="EB193E"/>
                </a:solidFill>
              </a:rPr>
              <a:t>输入小标题</a:t>
            </a:r>
            <a:endParaRPr lang="zh-CN" altLang="en-US" sz="1400" b="1" dirty="0">
              <a:solidFill>
                <a:srgbClr val="EB193E"/>
              </a:solidFill>
            </a:endParaRPr>
          </a:p>
        </p:txBody>
      </p:sp>
      <p:sp>
        <p:nvSpPr>
          <p:cNvPr id="21" name="文本框 59"/>
          <p:cNvSpPr txBox="1"/>
          <p:nvPr>
            <p:custDataLst>
              <p:tags r:id="rId21"/>
            </p:custDataLst>
          </p:nvPr>
        </p:nvSpPr>
        <p:spPr>
          <a:xfrm>
            <a:off x="7164603" y="3312206"/>
            <a:ext cx="1444822" cy="769837"/>
          </a:xfrm>
          <a:prstGeom prst="rect">
            <a:avLst/>
          </a:prstGeom>
        </p:spPr>
        <p:txBody>
          <a:bodyPr wrap="square" lIns="67391" tIns="33696" rIns="67391" bIns="33696">
            <a:normAutofit/>
          </a:bodyPr>
          <a:lstStyle>
            <a:defPPr>
              <a:defRPr lang="zh-CN"/>
            </a:defPPr>
            <a:lvl1pPr algn="ctr">
              <a:defRPr>
                <a:solidFill>
                  <a:schemeClr val="bg1"/>
                </a:solidFill>
                <a:latin typeface="华文细黑" panose="02010600040101010101" pitchFamily="2" charset="-122"/>
                <a:ea typeface="华文细黑" panose="02010600040101010101" pitchFamily="2" charset="-122"/>
              </a:defRPr>
            </a:lvl1pPr>
          </a:lstStyle>
          <a:p>
            <a:pPr>
              <a:spcBef>
                <a:spcPct val="0"/>
              </a:spcBef>
            </a:pPr>
            <a:r>
              <a:rPr lang="zh-CN" altLang="en-US" sz="1200" dirty="0">
                <a:solidFill>
                  <a:srgbClr val="EB193E"/>
                </a:solidFill>
                <a:latin typeface="微软雅黑" panose="020B0503020204020204" pitchFamily="34" charset="-122"/>
                <a:ea typeface="微软雅黑" panose="020B0503020204020204" pitchFamily="34" charset="-122"/>
              </a:rPr>
              <a:t>在此处输入文字对公司所需人才的基本特征进行介绍。</a:t>
            </a:r>
            <a:endParaRPr lang="en-US" altLang="en-US" sz="1200" dirty="0">
              <a:solidFill>
                <a:srgbClr val="EB193E"/>
              </a:solidFill>
              <a:latin typeface="微软雅黑" panose="020B0503020204020204" pitchFamily="34" charset="-122"/>
              <a:ea typeface="微软雅黑" panose="020B0503020204020204" pitchFamily="34" charset="-122"/>
            </a:endParaRPr>
          </a:p>
        </p:txBody>
      </p:sp>
      <p:sp>
        <p:nvSpPr>
          <p:cNvPr id="22" name="矩形 21"/>
          <p:cNvSpPr/>
          <p:nvPr>
            <p:custDataLst>
              <p:tags r:id="rId22"/>
            </p:custDataLst>
          </p:nvPr>
        </p:nvSpPr>
        <p:spPr>
          <a:xfrm>
            <a:off x="5377414" y="2492159"/>
            <a:ext cx="1632749" cy="204667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dirty="0"/>
          </a:p>
        </p:txBody>
      </p:sp>
      <p:cxnSp>
        <p:nvCxnSpPr>
          <p:cNvPr id="23" name="直接连接符 22"/>
          <p:cNvCxnSpPr/>
          <p:nvPr>
            <p:custDataLst>
              <p:tags r:id="rId23"/>
            </p:custDataLst>
          </p:nvPr>
        </p:nvCxnSpPr>
        <p:spPr>
          <a:xfrm>
            <a:off x="5377414" y="3042012"/>
            <a:ext cx="16327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椭圆 23"/>
          <p:cNvSpPr/>
          <p:nvPr>
            <p:custDataLst>
              <p:tags r:id="rId24"/>
            </p:custDataLst>
          </p:nvPr>
        </p:nvSpPr>
        <p:spPr>
          <a:xfrm>
            <a:off x="5715615" y="2025804"/>
            <a:ext cx="956346" cy="952036"/>
          </a:xfrm>
          <a:prstGeom prst="ellipse">
            <a:avLst/>
          </a:prstGeom>
          <a:solidFill>
            <a:schemeClr val="bg1"/>
          </a:solidFill>
          <a:ln w="28575">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wrap="square" lIns="67391" tIns="33696" rIns="67391" bIns="33696" rtlCol="0" anchor="ctr">
            <a:noAutofit/>
          </a:bodyPr>
          <a:lstStyle/>
          <a:p>
            <a:pPr algn="ctr"/>
            <a:r>
              <a:rPr lang="zh-CN" altLang="en-US" sz="2100" dirty="0">
                <a:solidFill>
                  <a:srgbClr val="EB193E"/>
                </a:solidFill>
              </a:rPr>
              <a:t>文本</a:t>
            </a:r>
            <a:endParaRPr lang="zh-CN" altLang="en-US" sz="2100" dirty="0">
              <a:solidFill>
                <a:srgbClr val="EB193E"/>
              </a:solidFill>
            </a:endParaRPr>
          </a:p>
        </p:txBody>
      </p:sp>
      <p:sp>
        <p:nvSpPr>
          <p:cNvPr id="25" name="矩形: 圆角 63"/>
          <p:cNvSpPr/>
          <p:nvPr>
            <p:custDataLst>
              <p:tags r:id="rId25"/>
            </p:custDataLst>
          </p:nvPr>
        </p:nvSpPr>
        <p:spPr>
          <a:xfrm>
            <a:off x="5471376" y="4136956"/>
            <a:ext cx="1444824" cy="3045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zh-CN" altLang="en-US" sz="1400" b="1" dirty="0">
                <a:solidFill>
                  <a:srgbClr val="EB193E"/>
                </a:solidFill>
              </a:rPr>
              <a:t>输入小标题</a:t>
            </a:r>
            <a:endParaRPr lang="zh-CN" altLang="en-US" sz="1400" b="1" dirty="0">
              <a:solidFill>
                <a:srgbClr val="EB193E"/>
              </a:solidFill>
            </a:endParaRPr>
          </a:p>
        </p:txBody>
      </p:sp>
      <p:sp>
        <p:nvSpPr>
          <p:cNvPr id="26" name="文本框 65"/>
          <p:cNvSpPr txBox="1"/>
          <p:nvPr>
            <p:custDataLst>
              <p:tags r:id="rId26"/>
            </p:custDataLst>
          </p:nvPr>
        </p:nvSpPr>
        <p:spPr>
          <a:xfrm>
            <a:off x="5471377" y="3312206"/>
            <a:ext cx="1444822" cy="769837"/>
          </a:xfrm>
          <a:prstGeom prst="rect">
            <a:avLst/>
          </a:prstGeom>
        </p:spPr>
        <p:txBody>
          <a:bodyPr wrap="square" lIns="67391" tIns="33696" rIns="67391" bIns="33696">
            <a:normAutofit/>
          </a:bodyPr>
          <a:lstStyle>
            <a:defPPr>
              <a:defRPr lang="zh-CN"/>
            </a:defPPr>
            <a:lvl1pPr algn="ctr">
              <a:defRPr>
                <a:solidFill>
                  <a:schemeClr val="bg1"/>
                </a:solidFill>
                <a:latin typeface="华文细黑" panose="02010600040101010101" pitchFamily="2" charset="-122"/>
                <a:ea typeface="华文细黑" panose="02010600040101010101" pitchFamily="2" charset="-122"/>
              </a:defRPr>
            </a:lvl1pPr>
          </a:lstStyle>
          <a:p>
            <a:pPr>
              <a:spcBef>
                <a:spcPct val="0"/>
              </a:spcBef>
            </a:pPr>
            <a:r>
              <a:rPr lang="zh-CN" altLang="en-US" sz="1200" dirty="0">
                <a:solidFill>
                  <a:schemeClr val="bg2"/>
                </a:solidFill>
                <a:latin typeface="微软雅黑" panose="020B0503020204020204" pitchFamily="34" charset="-122"/>
                <a:ea typeface="微软雅黑" panose="020B0503020204020204" pitchFamily="34" charset="-122"/>
              </a:rPr>
              <a:t>在此处输入文字对公司所需人才的基本特征进行介绍。</a:t>
            </a:r>
            <a:endParaRPr lang="en-US" altLang="en-US" sz="1200" dirty="0">
              <a:solidFill>
                <a:schemeClr val="bg2"/>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867972" y="1325197"/>
            <a:ext cx="492276" cy="485005"/>
            <a:chOff x="6967126" y="4092464"/>
            <a:chExt cx="453105" cy="448433"/>
          </a:xfrm>
          <a:solidFill>
            <a:srgbClr val="EB193E"/>
          </a:solidFill>
          <a:effectLst/>
        </p:grpSpPr>
        <p:sp>
          <p:nvSpPr>
            <p:cNvPr id="2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2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grpSp>
      <p:grpSp>
        <p:nvGrpSpPr>
          <p:cNvPr id="30" name="组合 29"/>
          <p:cNvGrpSpPr/>
          <p:nvPr/>
        </p:nvGrpSpPr>
        <p:grpSpPr>
          <a:xfrm>
            <a:off x="2572110" y="1344726"/>
            <a:ext cx="470452" cy="447902"/>
            <a:chOff x="6042259" y="5362013"/>
            <a:chExt cx="464982" cy="444699"/>
          </a:xfrm>
          <a:solidFill>
            <a:srgbClr val="EB193E"/>
          </a:solidFill>
          <a:effectLst/>
        </p:grpSpPr>
        <p:sp>
          <p:nvSpPr>
            <p:cNvPr id="31"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任意多边形 31"/>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33" name="Freeform 18"/>
          <p:cNvSpPr>
            <a:spLocks noEditPoints="1"/>
          </p:cNvSpPr>
          <p:nvPr/>
        </p:nvSpPr>
        <p:spPr bwMode="auto">
          <a:xfrm>
            <a:off x="4254424" y="1345411"/>
            <a:ext cx="468386" cy="464791"/>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EB193E"/>
          </a:solidFill>
          <a:ln>
            <a:noFill/>
          </a:ln>
          <a:effectLst/>
        </p:spPr>
        <p:txBody>
          <a:bodyPr vert="horz" wrap="square" lIns="67391" tIns="33696" rIns="67391" bIns="33696" numCol="1" anchor="t" anchorCtr="0" compatLnSpc="1"/>
          <a:lstStyle/>
          <a:p>
            <a:endParaRPr lang="zh-CN" altLang="en-US">
              <a:solidFill>
                <a:prstClr val="black"/>
              </a:solidFill>
            </a:endParaRPr>
          </a:p>
        </p:txBody>
      </p:sp>
      <p:grpSp>
        <p:nvGrpSpPr>
          <p:cNvPr id="34" name="Group 18"/>
          <p:cNvGrpSpPr>
            <a:grpSpLocks noChangeAspect="1"/>
          </p:cNvGrpSpPr>
          <p:nvPr/>
        </p:nvGrpSpPr>
        <p:grpSpPr bwMode="auto">
          <a:xfrm>
            <a:off x="5951177" y="1349292"/>
            <a:ext cx="485221" cy="418630"/>
            <a:chOff x="3525" y="1887"/>
            <a:chExt cx="630" cy="546"/>
          </a:xfrm>
          <a:solidFill>
            <a:srgbClr val="EB193E"/>
          </a:solidFill>
          <a:effectLst/>
        </p:grpSpPr>
        <p:sp>
          <p:nvSpPr>
            <p:cNvPr id="35"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36"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37"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38"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grpSp>
      <p:grpSp>
        <p:nvGrpSpPr>
          <p:cNvPr id="39" name="组合 38"/>
          <p:cNvGrpSpPr/>
          <p:nvPr/>
        </p:nvGrpSpPr>
        <p:grpSpPr>
          <a:xfrm>
            <a:off x="7751185" y="1309265"/>
            <a:ext cx="614003" cy="515155"/>
            <a:chOff x="3526102" y="915987"/>
            <a:chExt cx="560236" cy="472172"/>
          </a:xfrm>
          <a:solidFill>
            <a:srgbClr val="EB193E"/>
          </a:solidFill>
          <a:effectLst/>
        </p:grpSpPr>
        <p:sp>
          <p:nvSpPr>
            <p:cNvPr id="40" name="Freeform 5"/>
            <p:cNvSpPr/>
            <p:nvPr/>
          </p:nvSpPr>
          <p:spPr bwMode="auto">
            <a:xfrm>
              <a:off x="3526102" y="992809"/>
              <a:ext cx="370992" cy="249202"/>
            </a:xfrm>
            <a:custGeom>
              <a:avLst/>
              <a:gdLst>
                <a:gd name="T0" fmla="*/ 594 w 594"/>
                <a:gd name="T1" fmla="*/ 0 h 399"/>
                <a:gd name="T2" fmla="*/ 0 w 594"/>
                <a:gd name="T3" fmla="*/ 82 h 399"/>
                <a:gd name="T4" fmla="*/ 59 w 594"/>
                <a:gd name="T5" fmla="*/ 399 h 399"/>
                <a:gd name="T6" fmla="*/ 454 w 594"/>
                <a:gd name="T7" fmla="*/ 399 h 399"/>
                <a:gd name="T8" fmla="*/ 594 w 594"/>
                <a:gd name="T9" fmla="*/ 0 h 399"/>
              </a:gdLst>
              <a:ahLst/>
              <a:cxnLst>
                <a:cxn ang="0">
                  <a:pos x="T0" y="T1"/>
                </a:cxn>
                <a:cxn ang="0">
                  <a:pos x="T2" y="T3"/>
                </a:cxn>
                <a:cxn ang="0">
                  <a:pos x="T4" y="T5"/>
                </a:cxn>
                <a:cxn ang="0">
                  <a:pos x="T6" y="T7"/>
                </a:cxn>
                <a:cxn ang="0">
                  <a:pos x="T8" y="T9"/>
                </a:cxn>
              </a:cxnLst>
              <a:rect l="0" t="0" r="r" b="b"/>
              <a:pathLst>
                <a:path w="594" h="399">
                  <a:moveTo>
                    <a:pt x="594" y="0"/>
                  </a:moveTo>
                  <a:lnTo>
                    <a:pt x="0" y="82"/>
                  </a:lnTo>
                  <a:lnTo>
                    <a:pt x="59" y="399"/>
                  </a:lnTo>
                  <a:lnTo>
                    <a:pt x="454" y="399"/>
                  </a:lnTo>
                  <a:lnTo>
                    <a:pt x="5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6"/>
            <p:cNvSpPr/>
            <p:nvPr/>
          </p:nvSpPr>
          <p:spPr bwMode="auto">
            <a:xfrm>
              <a:off x="3569197" y="915987"/>
              <a:ext cx="517141" cy="382234"/>
            </a:xfrm>
            <a:custGeom>
              <a:avLst/>
              <a:gdLst>
                <a:gd name="T0" fmla="*/ 339 w 350"/>
                <a:gd name="T1" fmla="*/ 0 h 259"/>
                <a:gd name="T2" fmla="*/ 271 w 350"/>
                <a:gd name="T3" fmla="*/ 0 h 259"/>
                <a:gd name="T4" fmla="*/ 271 w 350"/>
                <a:gd name="T5" fmla="*/ 0 h 259"/>
                <a:gd name="T6" fmla="*/ 269 w 350"/>
                <a:gd name="T7" fmla="*/ 1 h 259"/>
                <a:gd name="T8" fmla="*/ 267 w 350"/>
                <a:gd name="T9" fmla="*/ 1 h 259"/>
                <a:gd name="T10" fmla="*/ 265 w 350"/>
                <a:gd name="T11" fmla="*/ 2 h 259"/>
                <a:gd name="T12" fmla="*/ 264 w 350"/>
                <a:gd name="T13" fmla="*/ 3 h 259"/>
                <a:gd name="T14" fmla="*/ 263 w 350"/>
                <a:gd name="T15" fmla="*/ 5 h 259"/>
                <a:gd name="T16" fmla="*/ 261 w 350"/>
                <a:gd name="T17" fmla="*/ 7 h 259"/>
                <a:gd name="T18" fmla="*/ 261 w 350"/>
                <a:gd name="T19" fmla="*/ 7 h 259"/>
                <a:gd name="T20" fmla="*/ 176 w 350"/>
                <a:gd name="T21" fmla="*/ 238 h 259"/>
                <a:gd name="T22" fmla="*/ 10 w 350"/>
                <a:gd name="T23" fmla="*/ 238 h 259"/>
                <a:gd name="T24" fmla="*/ 0 w 350"/>
                <a:gd name="T25" fmla="*/ 248 h 259"/>
                <a:gd name="T26" fmla="*/ 10 w 350"/>
                <a:gd name="T27" fmla="*/ 259 h 259"/>
                <a:gd name="T28" fmla="*/ 184 w 350"/>
                <a:gd name="T29" fmla="*/ 259 h 259"/>
                <a:gd name="T30" fmla="*/ 187 w 350"/>
                <a:gd name="T31" fmla="*/ 258 h 259"/>
                <a:gd name="T32" fmla="*/ 188 w 350"/>
                <a:gd name="T33" fmla="*/ 258 h 259"/>
                <a:gd name="T34" fmla="*/ 191 w 350"/>
                <a:gd name="T35" fmla="*/ 256 h 259"/>
                <a:gd name="T36" fmla="*/ 191 w 350"/>
                <a:gd name="T37" fmla="*/ 255 h 259"/>
                <a:gd name="T38" fmla="*/ 193 w 350"/>
                <a:gd name="T39" fmla="*/ 253 h 259"/>
                <a:gd name="T40" fmla="*/ 194 w 350"/>
                <a:gd name="T41" fmla="*/ 252 h 259"/>
                <a:gd name="T42" fmla="*/ 194 w 350"/>
                <a:gd name="T43" fmla="*/ 252 h 259"/>
                <a:gd name="T44" fmla="*/ 279 w 350"/>
                <a:gd name="T45" fmla="*/ 21 h 259"/>
                <a:gd name="T46" fmla="*/ 339 w 350"/>
                <a:gd name="T47" fmla="*/ 21 h 259"/>
                <a:gd name="T48" fmla="*/ 350 w 350"/>
                <a:gd name="T49" fmla="*/ 11 h 259"/>
                <a:gd name="T50" fmla="*/ 339 w 350"/>
                <a:gd name="T5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259">
                  <a:moveTo>
                    <a:pt x="339" y="0"/>
                  </a:moveTo>
                  <a:cubicBezTo>
                    <a:pt x="271" y="0"/>
                    <a:pt x="271" y="0"/>
                    <a:pt x="271" y="0"/>
                  </a:cubicBezTo>
                  <a:cubicBezTo>
                    <a:pt x="271" y="0"/>
                    <a:pt x="271" y="0"/>
                    <a:pt x="271" y="0"/>
                  </a:cubicBezTo>
                  <a:cubicBezTo>
                    <a:pt x="270" y="0"/>
                    <a:pt x="269" y="1"/>
                    <a:pt x="269" y="1"/>
                  </a:cubicBezTo>
                  <a:cubicBezTo>
                    <a:pt x="268" y="1"/>
                    <a:pt x="267" y="1"/>
                    <a:pt x="267" y="1"/>
                  </a:cubicBezTo>
                  <a:cubicBezTo>
                    <a:pt x="266" y="1"/>
                    <a:pt x="266" y="2"/>
                    <a:pt x="265" y="2"/>
                  </a:cubicBezTo>
                  <a:cubicBezTo>
                    <a:pt x="265" y="3"/>
                    <a:pt x="264" y="3"/>
                    <a:pt x="264" y="3"/>
                  </a:cubicBezTo>
                  <a:cubicBezTo>
                    <a:pt x="263" y="4"/>
                    <a:pt x="263" y="4"/>
                    <a:pt x="263" y="5"/>
                  </a:cubicBezTo>
                  <a:cubicBezTo>
                    <a:pt x="262" y="6"/>
                    <a:pt x="262" y="6"/>
                    <a:pt x="261" y="7"/>
                  </a:cubicBezTo>
                  <a:cubicBezTo>
                    <a:pt x="261" y="7"/>
                    <a:pt x="261" y="7"/>
                    <a:pt x="261" y="7"/>
                  </a:cubicBezTo>
                  <a:cubicBezTo>
                    <a:pt x="176" y="238"/>
                    <a:pt x="176" y="238"/>
                    <a:pt x="176" y="238"/>
                  </a:cubicBezTo>
                  <a:cubicBezTo>
                    <a:pt x="10" y="238"/>
                    <a:pt x="10" y="238"/>
                    <a:pt x="10" y="238"/>
                  </a:cubicBezTo>
                  <a:cubicBezTo>
                    <a:pt x="4" y="238"/>
                    <a:pt x="0" y="243"/>
                    <a:pt x="0" y="248"/>
                  </a:cubicBezTo>
                  <a:cubicBezTo>
                    <a:pt x="0" y="254"/>
                    <a:pt x="4" y="259"/>
                    <a:pt x="10" y="259"/>
                  </a:cubicBezTo>
                  <a:cubicBezTo>
                    <a:pt x="184" y="259"/>
                    <a:pt x="184" y="259"/>
                    <a:pt x="184" y="259"/>
                  </a:cubicBezTo>
                  <a:cubicBezTo>
                    <a:pt x="185" y="259"/>
                    <a:pt x="186" y="259"/>
                    <a:pt x="187" y="258"/>
                  </a:cubicBezTo>
                  <a:cubicBezTo>
                    <a:pt x="188" y="258"/>
                    <a:pt x="188" y="258"/>
                    <a:pt x="188" y="258"/>
                  </a:cubicBezTo>
                  <a:cubicBezTo>
                    <a:pt x="189" y="257"/>
                    <a:pt x="190" y="257"/>
                    <a:pt x="191" y="256"/>
                  </a:cubicBezTo>
                  <a:cubicBezTo>
                    <a:pt x="191" y="256"/>
                    <a:pt x="191" y="256"/>
                    <a:pt x="191" y="255"/>
                  </a:cubicBezTo>
                  <a:cubicBezTo>
                    <a:pt x="192" y="255"/>
                    <a:pt x="193" y="254"/>
                    <a:pt x="193" y="253"/>
                  </a:cubicBezTo>
                  <a:cubicBezTo>
                    <a:pt x="193" y="253"/>
                    <a:pt x="193" y="253"/>
                    <a:pt x="194" y="252"/>
                  </a:cubicBezTo>
                  <a:cubicBezTo>
                    <a:pt x="194" y="252"/>
                    <a:pt x="194" y="252"/>
                    <a:pt x="194" y="252"/>
                  </a:cubicBezTo>
                  <a:cubicBezTo>
                    <a:pt x="279" y="21"/>
                    <a:pt x="279" y="21"/>
                    <a:pt x="279" y="21"/>
                  </a:cubicBezTo>
                  <a:cubicBezTo>
                    <a:pt x="339" y="21"/>
                    <a:pt x="339" y="21"/>
                    <a:pt x="339" y="21"/>
                  </a:cubicBezTo>
                  <a:cubicBezTo>
                    <a:pt x="345" y="21"/>
                    <a:pt x="350" y="17"/>
                    <a:pt x="350" y="11"/>
                  </a:cubicBezTo>
                  <a:cubicBezTo>
                    <a:pt x="350" y="5"/>
                    <a:pt x="345"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Oval 7"/>
            <p:cNvSpPr>
              <a:spLocks noChangeArrowheads="1"/>
            </p:cNvSpPr>
            <p:nvPr/>
          </p:nvSpPr>
          <p:spPr bwMode="auto">
            <a:xfrm>
              <a:off x="358668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Oval 8"/>
            <p:cNvSpPr>
              <a:spLocks noChangeArrowheads="1"/>
            </p:cNvSpPr>
            <p:nvPr/>
          </p:nvSpPr>
          <p:spPr bwMode="auto">
            <a:xfrm>
              <a:off x="3772805" y="1317583"/>
              <a:ext cx="71201" cy="705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4896"/>
    </mc:Choice>
    <mc:Fallback>
      <p:transition spd="slow" advTm="48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00"/>
                                        <p:tgtEl>
                                          <p:spTgt spid="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500"/>
                                        <p:tgtEl>
                                          <p:spTgt spid="39"/>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down)">
                                      <p:cBhvr>
                                        <p:cTn id="95" dur="500"/>
                                        <p:tgtEl>
                                          <p:spTgt spid="21"/>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7" grpId="0" animBg="1"/>
      <p:bldP spid="9" grpId="0" animBg="1"/>
      <p:bldP spid="10" grpId="0" animBg="1"/>
      <p:bldP spid="11" grpId="0"/>
      <p:bldP spid="12" grpId="0" animBg="1"/>
      <p:bldP spid="14" grpId="0" animBg="1"/>
      <p:bldP spid="15" grpId="0" animBg="1"/>
      <p:bldP spid="16" grpId="0"/>
      <p:bldP spid="17" grpId="0" animBg="1"/>
      <p:bldP spid="19" grpId="0" animBg="1"/>
      <p:bldP spid="20" grpId="0" animBg="1"/>
      <p:bldP spid="21" grpId="0"/>
      <p:bldP spid="22" grpId="0" animBg="1"/>
      <p:bldP spid="24" grpId="0" animBg="1"/>
      <p:bldP spid="25" grpId="0" animBg="1"/>
      <p:bldP spid="26"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17" name="矩形 16"/>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等腰三角形 1"/>
          <p:cNvSpPr/>
          <p:nvPr/>
        </p:nvSpPr>
        <p:spPr>
          <a:xfrm>
            <a:off x="3667919" y="1858322"/>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85000"/>
                  <a:lumOff val="15000"/>
                </a:schemeClr>
              </a:solidFill>
            </a:endParaRPr>
          </a:p>
        </p:txBody>
      </p:sp>
      <p:sp>
        <p:nvSpPr>
          <p:cNvPr id="3" name="等腰三角形 2"/>
          <p:cNvSpPr/>
          <p:nvPr/>
        </p:nvSpPr>
        <p:spPr>
          <a:xfrm>
            <a:off x="2817325" y="3318253"/>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endParaRPr>
          </a:p>
        </p:txBody>
      </p:sp>
      <p:sp>
        <p:nvSpPr>
          <p:cNvPr id="4" name="等腰三角形 3"/>
          <p:cNvSpPr/>
          <p:nvPr/>
        </p:nvSpPr>
        <p:spPr>
          <a:xfrm>
            <a:off x="4516720" y="3318253"/>
            <a:ext cx="1701189" cy="1459932"/>
          </a:xfrm>
          <a:prstGeom prst="triangl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85000"/>
                  <a:lumOff val="15000"/>
                </a:schemeClr>
              </a:solidFill>
            </a:endParaRPr>
          </a:p>
        </p:txBody>
      </p:sp>
      <p:sp>
        <p:nvSpPr>
          <p:cNvPr id="5" name="矩形 4"/>
          <p:cNvSpPr/>
          <p:nvPr/>
        </p:nvSpPr>
        <p:spPr>
          <a:xfrm flipH="1">
            <a:off x="3210815" y="1104345"/>
            <a:ext cx="3059310" cy="1090450"/>
          </a:xfrm>
          <a:prstGeom prst="rect">
            <a:avLst/>
          </a:prstGeom>
          <a:effectLst/>
        </p:spPr>
        <p:txBody>
          <a:bodyPr wrap="square" lIns="119784" tIns="59892" rIns="119784" bIns="59892">
            <a:spAutoFit/>
          </a:bodyPr>
          <a:lstStyle/>
          <a:p>
            <a:pPr>
              <a:lnSpc>
                <a:spcPct val="150000"/>
              </a:lnSpc>
            </a:pPr>
            <a:r>
              <a:rPr lang="zh-CN" altLang="en-US" sz="1400" dirty="0">
                <a:solidFill>
                  <a:schemeClr val="tx1">
                    <a:lumMod val="95000"/>
                    <a:lumOff val="5000"/>
                  </a:schemeClr>
                </a:solidFill>
              </a:rPr>
              <a:t>这里输入简单的文字概述这里输入简单这里输入简单的文字概述这里输入</a:t>
            </a:r>
            <a:endParaRPr lang="en-US" altLang="zh-CN" sz="1400" dirty="0">
              <a:solidFill>
                <a:schemeClr val="tx1">
                  <a:lumMod val="95000"/>
                  <a:lumOff val="5000"/>
                </a:schemeClr>
              </a:solidFill>
            </a:endParaRPr>
          </a:p>
        </p:txBody>
      </p:sp>
      <p:sp>
        <p:nvSpPr>
          <p:cNvPr id="6" name="矩形 5"/>
          <p:cNvSpPr/>
          <p:nvPr/>
        </p:nvSpPr>
        <p:spPr>
          <a:xfrm>
            <a:off x="3789225" y="831007"/>
            <a:ext cx="1823850"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600" b="1" dirty="0">
                <a:solidFill>
                  <a:srgbClr val="EB193E"/>
                </a:solidFill>
                <a:latin typeface="微软雅黑" panose="020B0503020204020204" pitchFamily="34" charset="-122"/>
                <a:ea typeface="微软雅黑" panose="020B0503020204020204" pitchFamily="34" charset="-122"/>
              </a:rPr>
              <a:t>这里填写小标题</a:t>
            </a:r>
            <a:endParaRPr lang="en-US" altLang="zh-CN" sz="1600" b="1" dirty="0">
              <a:solidFill>
                <a:srgbClr val="EB193E"/>
              </a:solidFill>
              <a:latin typeface="微软雅黑" panose="020B0503020204020204" pitchFamily="34" charset="-122"/>
              <a:ea typeface="微软雅黑" panose="020B0503020204020204" pitchFamily="34" charset="-122"/>
            </a:endParaRPr>
          </a:p>
        </p:txBody>
      </p:sp>
      <p:sp>
        <p:nvSpPr>
          <p:cNvPr id="7" name="矩形 6"/>
          <p:cNvSpPr/>
          <p:nvPr/>
        </p:nvSpPr>
        <p:spPr>
          <a:xfrm flipH="1">
            <a:off x="305423" y="3327944"/>
            <a:ext cx="2746481" cy="1413615"/>
          </a:xfrm>
          <a:prstGeom prst="rect">
            <a:avLst/>
          </a:prstGeom>
          <a:effectLst/>
        </p:spPr>
        <p:txBody>
          <a:bodyPr wrap="square" lIns="119784" tIns="59892" rIns="119784" bIns="59892">
            <a:spAutoFit/>
          </a:bodyPr>
          <a:lstStyle/>
          <a:p>
            <a:pPr>
              <a:lnSpc>
                <a:spcPct val="150000"/>
              </a:lnSpc>
            </a:pPr>
            <a:r>
              <a:rPr lang="zh-CN" altLang="en-US" sz="1400" dirty="0">
                <a:solidFill>
                  <a:schemeClr val="tx1">
                    <a:lumMod val="95000"/>
                    <a:lumOff val="5000"/>
                  </a:schemeClr>
                </a:solidFill>
              </a:rPr>
              <a:t>这里输入简单的文字概述这里输入简单这里输入简单的文字概述这里输入这里输入简单的文字概述这里输入</a:t>
            </a:r>
            <a:endParaRPr lang="en-US" altLang="zh-CN" sz="1400" dirty="0">
              <a:solidFill>
                <a:schemeClr val="tx1">
                  <a:lumMod val="95000"/>
                  <a:lumOff val="5000"/>
                </a:schemeClr>
              </a:solidFill>
            </a:endParaRPr>
          </a:p>
        </p:txBody>
      </p:sp>
      <p:sp>
        <p:nvSpPr>
          <p:cNvPr id="8" name="矩形 7"/>
          <p:cNvSpPr/>
          <p:nvPr/>
        </p:nvSpPr>
        <p:spPr>
          <a:xfrm>
            <a:off x="788262" y="3054606"/>
            <a:ext cx="2168072"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600" b="1" dirty="0">
                <a:solidFill>
                  <a:srgbClr val="EB193E"/>
                </a:solidFill>
                <a:latin typeface="微软雅黑" panose="020B0503020204020204" pitchFamily="34" charset="-122"/>
                <a:ea typeface="微软雅黑" panose="020B0503020204020204" pitchFamily="34" charset="-122"/>
              </a:rPr>
              <a:t>这里填写小标题</a:t>
            </a:r>
            <a:endParaRPr lang="en-US" altLang="zh-CN" sz="1600" b="1" dirty="0">
              <a:solidFill>
                <a:srgbClr val="EB193E"/>
              </a:solidFill>
              <a:latin typeface="微软雅黑" panose="020B0503020204020204" pitchFamily="34" charset="-122"/>
              <a:ea typeface="微软雅黑" panose="020B0503020204020204" pitchFamily="34" charset="-122"/>
            </a:endParaRPr>
          </a:p>
        </p:txBody>
      </p:sp>
      <p:sp>
        <p:nvSpPr>
          <p:cNvPr id="9" name="矩形 8"/>
          <p:cNvSpPr/>
          <p:nvPr/>
        </p:nvSpPr>
        <p:spPr>
          <a:xfrm flipH="1">
            <a:off x="6148820" y="3331239"/>
            <a:ext cx="2746481" cy="1413615"/>
          </a:xfrm>
          <a:prstGeom prst="rect">
            <a:avLst/>
          </a:prstGeom>
          <a:effectLst/>
        </p:spPr>
        <p:txBody>
          <a:bodyPr wrap="square" lIns="119784" tIns="59892" rIns="119784" bIns="59892">
            <a:spAutoFit/>
          </a:bodyPr>
          <a:lstStyle/>
          <a:p>
            <a:pPr>
              <a:lnSpc>
                <a:spcPct val="150000"/>
              </a:lnSpc>
            </a:pPr>
            <a:r>
              <a:rPr lang="zh-CN" altLang="en-US" sz="1400" dirty="0">
                <a:solidFill>
                  <a:schemeClr val="tx1">
                    <a:lumMod val="95000"/>
                    <a:lumOff val="5000"/>
                  </a:schemeClr>
                </a:solidFill>
              </a:rPr>
              <a:t>这里输入简单的文字概述这里输入简单这里输入简单的文字概述这里输入这里输入简单的文字概述这里输入</a:t>
            </a:r>
            <a:endParaRPr lang="en-US" altLang="zh-CN" sz="1400" dirty="0">
              <a:solidFill>
                <a:schemeClr val="tx1">
                  <a:lumMod val="95000"/>
                  <a:lumOff val="5000"/>
                </a:schemeClr>
              </a:solidFill>
            </a:endParaRPr>
          </a:p>
        </p:txBody>
      </p:sp>
      <p:sp>
        <p:nvSpPr>
          <p:cNvPr id="10" name="矩形 9"/>
          <p:cNvSpPr/>
          <p:nvPr/>
        </p:nvSpPr>
        <p:spPr>
          <a:xfrm>
            <a:off x="6631659" y="3057900"/>
            <a:ext cx="2168072"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600" b="1" dirty="0">
                <a:solidFill>
                  <a:srgbClr val="EB193E"/>
                </a:solidFill>
                <a:latin typeface="微软雅黑" panose="020B0503020204020204" pitchFamily="34" charset="-122"/>
                <a:ea typeface="微软雅黑" panose="020B0503020204020204" pitchFamily="34" charset="-122"/>
              </a:rPr>
              <a:t>这里填写小标题</a:t>
            </a:r>
            <a:endParaRPr lang="en-US" altLang="zh-CN" sz="1600" b="1" dirty="0">
              <a:solidFill>
                <a:srgbClr val="EB193E"/>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139737" y="2183822"/>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1</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322978" y="3692417"/>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2</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008387" y="3692417"/>
            <a:ext cx="696194" cy="1085768"/>
          </a:xfrm>
          <a:prstGeom prst="rect">
            <a:avLst/>
          </a:prstGeom>
          <a:noFill/>
        </p:spPr>
        <p:txBody>
          <a:bodyPr wrap="none" lIns="89858" tIns="44929" rIns="89858" bIns="44929" rtlCol="0">
            <a:spAutoFit/>
          </a:bodyPr>
          <a:lstStyle/>
          <a:p>
            <a:r>
              <a:rPr lang="en-US" altLang="zh-CN" sz="6500" b="1" dirty="0">
                <a:solidFill>
                  <a:schemeClr val="bg1"/>
                </a:solidFill>
                <a:latin typeface="微软雅黑" panose="020B0503020204020204" pitchFamily="34" charset="-122"/>
                <a:ea typeface="微软雅黑" panose="020B0503020204020204" pitchFamily="34" charset="-122"/>
              </a:rPr>
              <a:t>3</a:t>
            </a:r>
            <a:endParaRPr lang="zh-CN" altLang="en-US" sz="6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073"/>
    </mc:Choice>
    <mc:Fallback>
      <p:transition spd="slow" advTm="6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1" dur="1000" fill="hold"/>
                                        <p:tgtEl>
                                          <p:spTgt spid="1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41" dur="1000" fill="hold"/>
                                        <p:tgtEl>
                                          <p:spTgt spid="3"/>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gtEl>
                                      </p:cBhvr>
                                    </p:animEffect>
                                  </p:childTnLst>
                                </p:cTn>
                              </p:par>
                            </p:childTnLst>
                          </p:cTn>
                        </p:par>
                        <p:par>
                          <p:cTn id="46" fill="hold">
                            <p:stCondLst>
                              <p:cond delay="2000"/>
                            </p:stCondLst>
                            <p:childTnLst>
                              <p:par>
                                <p:cTn id="47" presetID="25"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2" dur="1000" fill="hold"/>
                                        <p:tgtEl>
                                          <p:spTgt spid="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4"/>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2" dur="1000" fill="hold"/>
                                        <p:tgtEl>
                                          <p:spTgt spid="13"/>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3"/>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350"/>
                                        <p:tgtEl>
                                          <p:spTgt spid="6"/>
                                        </p:tgtEl>
                                      </p:cBhvr>
                                    </p:animEffect>
                                  </p:childTnLst>
                                </p:cTn>
                              </p:par>
                              <p:par>
                                <p:cTn id="71" presetID="26" presetClass="emph" presetSubtype="0" fill="hold" grpId="1" nodeType="withEffect">
                                  <p:stCondLst>
                                    <p:cond delay="0"/>
                                  </p:stCondLst>
                                  <p:childTnLst>
                                    <p:animEffect transition="out" filter="fade">
                                      <p:cBhvr>
                                        <p:cTn id="72" dur="400" tmFilter="0, 0; .2, .5; .8, .5; 1, 0"/>
                                        <p:tgtEl>
                                          <p:spTgt spid="6"/>
                                        </p:tgtEl>
                                      </p:cBhvr>
                                    </p:animEffect>
                                    <p:animScale>
                                      <p:cBhvr>
                                        <p:cTn id="73" dur="200" autoRev="1" fill="hold"/>
                                        <p:tgtEl>
                                          <p:spTgt spid="6"/>
                                        </p:tgtEl>
                                      </p:cBhvr>
                                      <p:by x="105000" y="105000"/>
                                    </p:animScale>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350"/>
                                        <p:tgtEl>
                                          <p:spTgt spid="8"/>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8"/>
                                        </p:tgtEl>
                                      </p:cBhvr>
                                    </p:animEffect>
                                    <p:animScale>
                                      <p:cBhvr>
                                        <p:cTn id="84" dur="200" autoRev="1" fill="hold"/>
                                        <p:tgtEl>
                                          <p:spTgt spid="8"/>
                                        </p:tgtEl>
                                      </p:cBhvr>
                                      <p:by x="105000" y="105000"/>
                                    </p:animScale>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350"/>
                                        <p:tgtEl>
                                          <p:spTgt spid="10"/>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0"/>
                                        </p:tgtEl>
                                      </p:cBhvr>
                                    </p:animEffect>
                                    <p:animScale>
                                      <p:cBhvr>
                                        <p:cTn id="95" dur="200" autoRev="1" fill="hold"/>
                                        <p:tgtEl>
                                          <p:spTgt spid="10"/>
                                        </p:tgtEl>
                                      </p:cBhvr>
                                      <p:by x="105000" y="105000"/>
                                    </p:animScale>
                                  </p:childTnLst>
                                </p:cTn>
                              </p:par>
                            </p:childTnLst>
                          </p:cTn>
                        </p:par>
                        <p:par>
                          <p:cTn id="96" fill="hold">
                            <p:stCondLst>
                              <p:cond delay="5500"/>
                            </p:stCondLst>
                            <p:childTnLst>
                              <p:par>
                                <p:cTn id="97" presetID="10" presetClass="entr" presetSubtype="0"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6" grpId="1"/>
      <p:bldP spid="7" grpId="0"/>
      <p:bldP spid="8" grpId="0"/>
      <p:bldP spid="8" grpId="1"/>
      <p:bldP spid="9" grpId="0"/>
      <p:bldP spid="10" grpId="0"/>
      <p:bldP spid="10" grpId="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35" name="矩形 34"/>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cxnSp>
        <p:nvCxnSpPr>
          <p:cNvPr id="2" name="直接连接符 1"/>
          <p:cNvCxnSpPr/>
          <p:nvPr/>
        </p:nvCxnSpPr>
        <p:spPr>
          <a:xfrm flipH="1">
            <a:off x="712331" y="3205475"/>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43770" y="2626674"/>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712331" y="1920797"/>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12331" y="1285726"/>
            <a:ext cx="5276772" cy="0"/>
          </a:xfrm>
          <a:prstGeom prst="line">
            <a:avLst/>
          </a:prstGeom>
          <a:ln>
            <a:solidFill>
              <a:srgbClr val="483018"/>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2200" y="1224837"/>
            <a:ext cx="2157804" cy="1432053"/>
          </a:xfrm>
          <a:prstGeom prst="rect">
            <a:avLst/>
          </a:prstGeom>
          <a:solidFill>
            <a:srgbClr val="003B90"/>
          </a:solidFill>
          <a:ln w="19050">
            <a:solidFill>
              <a:srgbClr val="EB193E"/>
            </a:solidFill>
          </a:ln>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200" y="2876619"/>
            <a:ext cx="2157804" cy="1513897"/>
          </a:xfrm>
          <a:prstGeom prst="rect">
            <a:avLst/>
          </a:prstGeom>
          <a:solidFill>
            <a:srgbClr val="003B90"/>
          </a:solidFill>
          <a:ln w="19050">
            <a:solidFill>
              <a:srgbClr val="EB193E"/>
            </a:solidFill>
          </a:ln>
        </p:spPr>
      </p:pic>
      <p:cxnSp>
        <p:nvCxnSpPr>
          <p:cNvPr id="8" name="直接连接符 7"/>
          <p:cNvCxnSpPr/>
          <p:nvPr/>
        </p:nvCxnSpPr>
        <p:spPr>
          <a:xfrm>
            <a:off x="743770" y="3826009"/>
            <a:ext cx="5245333" cy="0"/>
          </a:xfrm>
          <a:prstGeom prst="line">
            <a:avLst/>
          </a:prstGeom>
          <a:ln w="19050">
            <a:solidFill>
              <a:srgbClr val="EB193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743770" y="1074036"/>
            <a:ext cx="0" cy="2751973"/>
          </a:xfrm>
          <a:prstGeom prst="line">
            <a:avLst/>
          </a:prstGeom>
          <a:ln w="19050">
            <a:solidFill>
              <a:srgbClr val="EB193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5416" y="1543430"/>
            <a:ext cx="396915" cy="2132320"/>
          </a:xfrm>
          <a:prstGeom prst="rect">
            <a:avLst/>
          </a:prstGeom>
          <a:noFill/>
        </p:spPr>
        <p:txBody>
          <a:bodyPr vert="eaVert" wrap="none" lIns="89858" tIns="44929" rIns="89858" bIns="44929" rtlCol="0">
            <a:spAutoFit/>
          </a:bodyPr>
          <a:lstStyle/>
          <a:p>
            <a:r>
              <a:rPr lang="zh-CN" altLang="en-US" sz="1400" spc="590" dirty="0">
                <a:solidFill>
                  <a:schemeClr val="tx1">
                    <a:lumMod val="95000"/>
                    <a:lumOff val="5000"/>
                  </a:schemeClr>
                </a:solidFill>
              </a:rPr>
              <a:t>单击此处添加文本</a:t>
            </a:r>
            <a:endParaRPr lang="zh-CN" altLang="en-US" sz="1400" spc="590" dirty="0">
              <a:solidFill>
                <a:schemeClr val="tx1">
                  <a:lumMod val="95000"/>
                  <a:lumOff val="5000"/>
                </a:schemeClr>
              </a:solidFill>
            </a:endParaRPr>
          </a:p>
        </p:txBody>
      </p:sp>
      <p:grpSp>
        <p:nvGrpSpPr>
          <p:cNvPr id="11" name="组合 10"/>
          <p:cNvGrpSpPr/>
          <p:nvPr/>
        </p:nvGrpSpPr>
        <p:grpSpPr>
          <a:xfrm>
            <a:off x="1239951" y="3852679"/>
            <a:ext cx="4319550" cy="307777"/>
            <a:chOff x="1782738" y="4077220"/>
            <a:chExt cx="4388114" cy="314078"/>
          </a:xfrm>
        </p:grpSpPr>
        <p:sp>
          <p:nvSpPr>
            <p:cNvPr id="12" name="矩形 11"/>
            <p:cNvSpPr/>
            <p:nvPr/>
          </p:nvSpPr>
          <p:spPr>
            <a:xfrm>
              <a:off x="1782738" y="4077220"/>
              <a:ext cx="734756" cy="314078"/>
            </a:xfrm>
            <a:prstGeom prst="rect">
              <a:avLst/>
            </a:prstGeom>
          </p:spPr>
          <p:txBody>
            <a:bodyPr wrap="none">
              <a:spAutoFit/>
            </a:bodyPr>
            <a:lstStyle/>
            <a:p>
              <a:r>
                <a:rPr lang="zh-CN" altLang="en-US" sz="1400" dirty="0">
                  <a:solidFill>
                    <a:schemeClr val="tx1">
                      <a:lumMod val="95000"/>
                      <a:lumOff val="5000"/>
                    </a:schemeClr>
                  </a:solidFill>
                </a:rPr>
                <a:t>工作一</a:t>
              </a:r>
              <a:endParaRPr lang="zh-CN" altLang="en-US" sz="1400" dirty="0">
                <a:solidFill>
                  <a:schemeClr val="tx1">
                    <a:lumMod val="95000"/>
                    <a:lumOff val="5000"/>
                  </a:schemeClr>
                </a:solidFill>
              </a:endParaRPr>
            </a:p>
          </p:txBody>
        </p:sp>
        <p:sp>
          <p:nvSpPr>
            <p:cNvPr id="13" name="矩形 12"/>
            <p:cNvSpPr/>
            <p:nvPr/>
          </p:nvSpPr>
          <p:spPr>
            <a:xfrm>
              <a:off x="2987825" y="4077220"/>
              <a:ext cx="734756" cy="314078"/>
            </a:xfrm>
            <a:prstGeom prst="rect">
              <a:avLst/>
            </a:prstGeom>
          </p:spPr>
          <p:txBody>
            <a:bodyPr wrap="none">
              <a:spAutoFit/>
            </a:bodyPr>
            <a:lstStyle/>
            <a:p>
              <a:r>
                <a:rPr lang="zh-CN" altLang="en-US" sz="1400" dirty="0">
                  <a:solidFill>
                    <a:schemeClr val="tx1">
                      <a:lumMod val="95000"/>
                      <a:lumOff val="5000"/>
                    </a:schemeClr>
                  </a:solidFill>
                </a:rPr>
                <a:t>工作二</a:t>
              </a:r>
              <a:endParaRPr lang="zh-CN" altLang="en-US" sz="1400" dirty="0">
                <a:solidFill>
                  <a:schemeClr val="tx1">
                    <a:lumMod val="95000"/>
                    <a:lumOff val="5000"/>
                  </a:schemeClr>
                </a:solidFill>
              </a:endParaRPr>
            </a:p>
          </p:txBody>
        </p:sp>
        <p:sp>
          <p:nvSpPr>
            <p:cNvPr id="14" name="矩形 13"/>
            <p:cNvSpPr/>
            <p:nvPr/>
          </p:nvSpPr>
          <p:spPr>
            <a:xfrm>
              <a:off x="5436096" y="4077220"/>
              <a:ext cx="734756" cy="314078"/>
            </a:xfrm>
            <a:prstGeom prst="rect">
              <a:avLst/>
            </a:prstGeom>
          </p:spPr>
          <p:txBody>
            <a:bodyPr wrap="none">
              <a:spAutoFit/>
            </a:bodyPr>
            <a:lstStyle/>
            <a:p>
              <a:r>
                <a:rPr lang="zh-CN" altLang="en-US" sz="1400" dirty="0">
                  <a:solidFill>
                    <a:schemeClr val="tx1">
                      <a:lumMod val="95000"/>
                      <a:lumOff val="5000"/>
                    </a:schemeClr>
                  </a:solidFill>
                </a:rPr>
                <a:t>工作四</a:t>
              </a:r>
              <a:endParaRPr lang="zh-CN" altLang="en-US" sz="1400" dirty="0">
                <a:solidFill>
                  <a:schemeClr val="tx1">
                    <a:lumMod val="95000"/>
                    <a:lumOff val="5000"/>
                  </a:schemeClr>
                </a:solidFill>
              </a:endParaRPr>
            </a:p>
          </p:txBody>
        </p:sp>
        <p:sp>
          <p:nvSpPr>
            <p:cNvPr id="15" name="矩形 14"/>
            <p:cNvSpPr/>
            <p:nvPr/>
          </p:nvSpPr>
          <p:spPr>
            <a:xfrm>
              <a:off x="4211960" y="4077220"/>
              <a:ext cx="734756" cy="314078"/>
            </a:xfrm>
            <a:prstGeom prst="rect">
              <a:avLst/>
            </a:prstGeom>
          </p:spPr>
          <p:txBody>
            <a:bodyPr wrap="none">
              <a:spAutoFit/>
            </a:bodyPr>
            <a:lstStyle/>
            <a:p>
              <a:r>
                <a:rPr lang="zh-CN" altLang="en-US" sz="1400" dirty="0">
                  <a:solidFill>
                    <a:schemeClr val="tx1">
                      <a:lumMod val="95000"/>
                      <a:lumOff val="5000"/>
                    </a:schemeClr>
                  </a:solidFill>
                </a:rPr>
                <a:t>工作三</a:t>
              </a:r>
              <a:endParaRPr lang="zh-CN" altLang="en-US" sz="1400" dirty="0">
                <a:solidFill>
                  <a:schemeClr val="tx1">
                    <a:lumMod val="95000"/>
                    <a:lumOff val="5000"/>
                  </a:schemeClr>
                </a:solidFill>
              </a:endParaRPr>
            </a:p>
          </p:txBody>
        </p:sp>
      </p:grpSp>
      <p:sp>
        <p:nvSpPr>
          <p:cNvPr id="16" name="矩形 15"/>
          <p:cNvSpPr/>
          <p:nvPr/>
        </p:nvSpPr>
        <p:spPr>
          <a:xfrm>
            <a:off x="1169067" y="2695207"/>
            <a:ext cx="283532" cy="112112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17" name="矩形 16"/>
          <p:cNvSpPr/>
          <p:nvPr/>
        </p:nvSpPr>
        <p:spPr>
          <a:xfrm>
            <a:off x="1560089" y="2203050"/>
            <a:ext cx="283532" cy="1613283"/>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18" name="矩形 17"/>
          <p:cNvSpPr/>
          <p:nvPr/>
        </p:nvSpPr>
        <p:spPr>
          <a:xfrm>
            <a:off x="2456117" y="2082708"/>
            <a:ext cx="283532" cy="172814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19" name="矩形 18"/>
          <p:cNvSpPr/>
          <p:nvPr/>
        </p:nvSpPr>
        <p:spPr>
          <a:xfrm>
            <a:off x="2847139" y="1543429"/>
            <a:ext cx="283532" cy="2267425"/>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20" name="矩形 19"/>
          <p:cNvSpPr/>
          <p:nvPr/>
        </p:nvSpPr>
        <p:spPr>
          <a:xfrm>
            <a:off x="3661485" y="2609905"/>
            <a:ext cx="283532" cy="1200949"/>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21" name="矩形 20"/>
          <p:cNvSpPr/>
          <p:nvPr/>
        </p:nvSpPr>
        <p:spPr>
          <a:xfrm>
            <a:off x="4052507" y="2082708"/>
            <a:ext cx="283532" cy="172814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22" name="矩形 21"/>
          <p:cNvSpPr/>
          <p:nvPr/>
        </p:nvSpPr>
        <p:spPr>
          <a:xfrm>
            <a:off x="4874201" y="2350276"/>
            <a:ext cx="283532" cy="146057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23" name="矩形 22"/>
          <p:cNvSpPr/>
          <p:nvPr/>
        </p:nvSpPr>
        <p:spPr>
          <a:xfrm>
            <a:off x="5265224" y="1709107"/>
            <a:ext cx="283532" cy="2101745"/>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28" name="矩形 27"/>
          <p:cNvSpPr/>
          <p:nvPr/>
        </p:nvSpPr>
        <p:spPr>
          <a:xfrm>
            <a:off x="921383" y="4391935"/>
            <a:ext cx="283532" cy="18864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29" name="矩形 28"/>
          <p:cNvSpPr/>
          <p:nvPr/>
        </p:nvSpPr>
        <p:spPr>
          <a:xfrm>
            <a:off x="2314351" y="4391933"/>
            <a:ext cx="283532" cy="188645"/>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tx1">
                  <a:lumMod val="95000"/>
                  <a:lumOff val="5000"/>
                </a:schemeClr>
              </a:solidFill>
            </a:endParaRPr>
          </a:p>
        </p:txBody>
      </p:sp>
      <p:sp>
        <p:nvSpPr>
          <p:cNvPr id="30" name="矩形 29"/>
          <p:cNvSpPr/>
          <p:nvPr/>
        </p:nvSpPr>
        <p:spPr>
          <a:xfrm>
            <a:off x="1239951" y="4335456"/>
            <a:ext cx="720080" cy="306179"/>
          </a:xfrm>
          <a:prstGeom prst="rect">
            <a:avLst/>
          </a:prstGeom>
        </p:spPr>
        <p:txBody>
          <a:bodyPr wrap="none" lIns="89858" tIns="44929" rIns="89858" bIns="44929">
            <a:spAutoFit/>
          </a:bodyPr>
          <a:lstStyle/>
          <a:p>
            <a:r>
              <a:rPr lang="zh-CN" altLang="en-US" sz="1400" dirty="0">
                <a:solidFill>
                  <a:schemeClr val="tx1">
                    <a:lumMod val="95000"/>
                    <a:lumOff val="5000"/>
                  </a:schemeClr>
                </a:solidFill>
              </a:rPr>
              <a:t>计划数</a:t>
            </a:r>
            <a:endParaRPr lang="zh-CN" altLang="en-US" sz="1400" dirty="0">
              <a:solidFill>
                <a:schemeClr val="tx1">
                  <a:lumMod val="95000"/>
                  <a:lumOff val="5000"/>
                </a:schemeClr>
              </a:solidFill>
            </a:endParaRPr>
          </a:p>
        </p:txBody>
      </p:sp>
      <p:sp>
        <p:nvSpPr>
          <p:cNvPr id="31" name="矩形 30"/>
          <p:cNvSpPr/>
          <p:nvPr/>
        </p:nvSpPr>
        <p:spPr>
          <a:xfrm>
            <a:off x="2694589" y="4335457"/>
            <a:ext cx="720080" cy="306179"/>
          </a:xfrm>
          <a:prstGeom prst="rect">
            <a:avLst/>
          </a:prstGeom>
        </p:spPr>
        <p:txBody>
          <a:bodyPr wrap="none" lIns="89858" tIns="44929" rIns="89858" bIns="44929">
            <a:spAutoFit/>
          </a:bodyPr>
          <a:lstStyle/>
          <a:p>
            <a:r>
              <a:rPr lang="zh-CN" altLang="en-US" sz="1400" dirty="0">
                <a:solidFill>
                  <a:schemeClr val="tx1">
                    <a:lumMod val="95000"/>
                    <a:lumOff val="5000"/>
                  </a:schemeClr>
                </a:solidFill>
              </a:rPr>
              <a:t>实际数</a:t>
            </a:r>
            <a:endParaRPr lang="zh-CN" altLang="en-US" sz="1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5457"/>
    </mc:Choice>
    <mc:Fallback>
      <p:transition spd="slow" advTm="54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22" presetClass="entr" presetSubtype="8" fill="hold" nodeType="withEffect">
                                  <p:stCondLst>
                                    <p:cond delay="25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par>
                                <p:cTn id="30" presetID="22" presetClass="entr" presetSubtype="8" fill="hold" nodeType="withEffect">
                                  <p:stCondLst>
                                    <p:cond delay="25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par>
                                <p:cTn id="33" presetID="22" presetClass="entr" presetSubtype="8" fill="hold" nodeType="with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22" presetClass="entr" presetSubtype="8" fill="hold" nodeType="withEffect">
                                  <p:stCondLst>
                                    <p:cond delay="25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2000"/>
                            </p:stCondLst>
                            <p:childTnLst>
                              <p:par>
                                <p:cTn id="65" presetID="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7" grpId="0" animBg="1"/>
      <p:bldP spid="18" grpId="0" animBg="1"/>
      <p:bldP spid="19" grpId="0" animBg="1"/>
      <p:bldP spid="20" grpId="0" animBg="1"/>
      <p:bldP spid="21" grpId="0" animBg="1"/>
      <p:bldP spid="22" grpId="0" animBg="1"/>
      <p:bldP spid="23" grpId="0" animBg="1"/>
      <p:bldP spid="28" grpId="0" animBg="1"/>
      <p:bldP spid="29" grpId="0" animBg="1"/>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65194" y="1923767"/>
            <a:ext cx="3467616" cy="584775"/>
          </a:xfrm>
          <a:prstGeom prst="rect">
            <a:avLst/>
          </a:prstGeom>
        </p:spPr>
        <p:txBody>
          <a:bodyPr wrap="none">
            <a:spAutoFit/>
          </a:bodyPr>
          <a:lstStyle/>
          <a:p>
            <a:r>
              <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2412330" y="1779751"/>
            <a:ext cx="886781" cy="923330"/>
          </a:xfrm>
          <a:prstGeom prst="rect">
            <a:avLst/>
          </a:prstGeom>
        </p:spPr>
        <p:txBody>
          <a:bodyPr wrap="none">
            <a:spAutoFit/>
          </a:bodyPr>
          <a:lstStyle/>
          <a:p>
            <a:r>
              <a:rPr lang="en-US" altLang="zh-CN" sz="5400" dirty="0">
                <a:solidFill>
                  <a:schemeClr val="tx1">
                    <a:lumMod val="95000"/>
                    <a:lumOff val="5000"/>
                  </a:schemeClr>
                </a:solidFill>
              </a:rPr>
              <a:t>03</a:t>
            </a:r>
            <a:endParaRPr lang="zh-CN" altLang="en-US" sz="5400" dirty="0">
              <a:solidFill>
                <a:schemeClr val="tx1">
                  <a:lumMod val="95000"/>
                  <a:lumOff val="5000"/>
                </a:schemeClr>
              </a:solidFill>
            </a:endParaRP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53858" cy="461665"/>
          </a:xfrm>
          <a:prstGeom prst="rect">
            <a:avLst/>
          </a:prstGeom>
        </p:spPr>
        <p:txBody>
          <a:bodyPr wrap="none">
            <a:spAutoFit/>
          </a:bodyPr>
          <a:lstStyle/>
          <a:p>
            <a:r>
              <a:rPr lang="en-US" altLang="zh-CN" sz="2400" dirty="0">
                <a:solidFill>
                  <a:schemeClr val="tx1">
                    <a:lumMod val="95000"/>
                    <a:lumOff val="5000"/>
                  </a:schemeClr>
                </a:solidFill>
              </a:rPr>
              <a:t>Click add text caption</a:t>
            </a:r>
            <a:endParaRPr lang="zh-CN" altLang="en-US" sz="2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162"/>
    </mc:Choice>
    <mc:Fallback>
      <p:transition spd="slow" advTm="3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23" name="矩形 22"/>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任意多边形 1"/>
          <p:cNvSpPr/>
          <p:nvPr/>
        </p:nvSpPr>
        <p:spPr>
          <a:xfrm>
            <a:off x="3088374" y="1402531"/>
            <a:ext cx="2824375" cy="2811645"/>
          </a:xfrm>
          <a:custGeom>
            <a:avLst/>
            <a:gdLst>
              <a:gd name="connsiteX0" fmla="*/ 1912804 w 3825608"/>
              <a:gd name="connsiteY0" fmla="*/ 0 h 3825608"/>
              <a:gd name="connsiteX1" fmla="*/ 3825608 w 3825608"/>
              <a:gd name="connsiteY1" fmla="*/ 1912805 h 3825608"/>
              <a:gd name="connsiteX2" fmla="*/ 1912805 w 3825608"/>
              <a:gd name="connsiteY2" fmla="*/ 3825608 h 3825608"/>
              <a:gd name="connsiteX3" fmla="*/ 0 w 3825608"/>
              <a:gd name="connsiteY3" fmla="*/ 1912803 h 3825608"/>
            </a:gdLst>
            <a:ahLst/>
            <a:cxnLst>
              <a:cxn ang="0">
                <a:pos x="connsiteX0" y="connsiteY0"/>
              </a:cxn>
              <a:cxn ang="0">
                <a:pos x="connsiteX1" y="connsiteY1"/>
              </a:cxn>
              <a:cxn ang="0">
                <a:pos x="connsiteX2" y="connsiteY2"/>
              </a:cxn>
              <a:cxn ang="0">
                <a:pos x="connsiteX3" y="connsiteY3"/>
              </a:cxn>
            </a:cxnLst>
            <a:rect l="l" t="t" r="r" b="b"/>
            <a:pathLst>
              <a:path w="3825608" h="3825608">
                <a:moveTo>
                  <a:pt x="1912804" y="0"/>
                </a:moveTo>
                <a:lnTo>
                  <a:pt x="3825608" y="1912805"/>
                </a:lnTo>
                <a:lnTo>
                  <a:pt x="1912805" y="3825608"/>
                </a:lnTo>
                <a:lnTo>
                  <a:pt x="0" y="1912803"/>
                </a:lnTo>
                <a:close/>
              </a:path>
            </a:pathLst>
          </a:custGeom>
          <a:blipFill dpi="0"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4" name="矩形 3"/>
          <p:cNvSpPr/>
          <p:nvPr/>
        </p:nvSpPr>
        <p:spPr>
          <a:xfrm>
            <a:off x="609995" y="2457742"/>
            <a:ext cx="1887668" cy="673344"/>
          </a:xfrm>
          <a:prstGeom prst="rect">
            <a:avLst/>
          </a:prstGeom>
        </p:spPr>
        <p:txBody>
          <a:bodyPr wrap="square" lIns="67391" tIns="33696" rIns="67391" bIns="33696">
            <a:spAutoFit/>
          </a:bodyPr>
          <a:lstStyle/>
          <a:p>
            <a:pPr algn="r">
              <a:lnSpc>
                <a:spcPct val="150000"/>
              </a:lnSpc>
              <a:spcAft>
                <a:spcPts val="440"/>
              </a:spcAft>
            </a:pPr>
            <a:r>
              <a:rPr lang="zh-CN" altLang="en-US" sz="1000" dirty="0">
                <a:solidFill>
                  <a:srgbClr val="EB193E"/>
                </a:solidFill>
                <a:latin typeface="+mj-ea"/>
                <a:ea typeface="+mj-ea"/>
              </a:rPr>
              <a:t>美化环境</a:t>
            </a:r>
            <a:endParaRPr lang="en-US" altLang="zh-CN" sz="1000" dirty="0">
              <a:solidFill>
                <a:srgbClr val="EB193E"/>
              </a:solidFill>
              <a:latin typeface="+mj-ea"/>
              <a:ea typeface="+mj-ea"/>
            </a:endParaRPr>
          </a:p>
          <a:p>
            <a:pPr algn="ctr">
              <a:lnSpc>
                <a:spcPct val="150000"/>
              </a:lnSpc>
              <a:spcAft>
                <a:spcPts val="440"/>
              </a:spcAft>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5" name="矩形 4"/>
          <p:cNvSpPr/>
          <p:nvPr/>
        </p:nvSpPr>
        <p:spPr>
          <a:xfrm>
            <a:off x="2076420" y="3769692"/>
            <a:ext cx="1887668" cy="673344"/>
          </a:xfrm>
          <a:prstGeom prst="rect">
            <a:avLst/>
          </a:prstGeom>
        </p:spPr>
        <p:txBody>
          <a:bodyPr wrap="square" lIns="67391" tIns="33696" rIns="67391" bIns="33696">
            <a:spAutoFit/>
          </a:bodyPr>
          <a:lstStyle/>
          <a:p>
            <a:pPr algn="r">
              <a:lnSpc>
                <a:spcPct val="150000"/>
              </a:lnSpc>
              <a:spcAft>
                <a:spcPts val="440"/>
              </a:spcAft>
            </a:pPr>
            <a:r>
              <a:rPr lang="zh-CN" altLang="en-US" sz="1000" dirty="0">
                <a:solidFill>
                  <a:srgbClr val="EB193E"/>
                </a:solidFill>
                <a:latin typeface="+mj-ea"/>
                <a:ea typeface="+mj-ea"/>
              </a:rPr>
              <a:t>回报社会</a:t>
            </a:r>
            <a:endParaRPr lang="en-US" altLang="zh-CN" sz="1000" dirty="0">
              <a:solidFill>
                <a:srgbClr val="EB193E"/>
              </a:solidFill>
              <a:latin typeface="+mj-ea"/>
              <a:ea typeface="+mj-ea"/>
            </a:endParaRPr>
          </a:p>
          <a:p>
            <a:pPr algn="r">
              <a:lnSpc>
                <a:spcPct val="150000"/>
              </a:lnSpc>
              <a:spcAft>
                <a:spcPts val="440"/>
              </a:spcAft>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6" name="矩形 5"/>
          <p:cNvSpPr/>
          <p:nvPr/>
        </p:nvSpPr>
        <p:spPr>
          <a:xfrm>
            <a:off x="5013746" y="1102844"/>
            <a:ext cx="1887668" cy="673344"/>
          </a:xfrm>
          <a:prstGeom prst="rect">
            <a:avLst/>
          </a:prstGeom>
        </p:spPr>
        <p:txBody>
          <a:bodyPr wrap="square" lIns="67391" tIns="33696" rIns="67391" bIns="33696">
            <a:spAutoFit/>
          </a:bodyPr>
          <a:lstStyle/>
          <a:p>
            <a:pPr>
              <a:lnSpc>
                <a:spcPct val="150000"/>
              </a:lnSpc>
              <a:spcAft>
                <a:spcPts val="440"/>
              </a:spcAft>
            </a:pPr>
            <a:r>
              <a:rPr lang="zh-CN" altLang="en-US" sz="1000" dirty="0">
                <a:solidFill>
                  <a:srgbClr val="EB193E"/>
                </a:solidFill>
                <a:latin typeface="+mj-ea"/>
                <a:ea typeface="+mj-ea"/>
              </a:rPr>
              <a:t>股东满意</a:t>
            </a:r>
            <a:endParaRPr lang="en-US" altLang="zh-CN" sz="1000" dirty="0">
              <a:solidFill>
                <a:srgbClr val="EB193E"/>
              </a:solidFill>
              <a:latin typeface="+mj-ea"/>
              <a:ea typeface="+mj-ea"/>
            </a:endParaRPr>
          </a:p>
          <a:p>
            <a:pPr>
              <a:lnSpc>
                <a:spcPct val="150000"/>
              </a:lnSpc>
              <a:spcAft>
                <a:spcPts val="440"/>
              </a:spcAft>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sp>
        <p:nvSpPr>
          <p:cNvPr id="7" name="矩形 6"/>
          <p:cNvSpPr/>
          <p:nvPr/>
        </p:nvSpPr>
        <p:spPr>
          <a:xfrm>
            <a:off x="6417871" y="2457742"/>
            <a:ext cx="1887668" cy="673344"/>
          </a:xfrm>
          <a:prstGeom prst="rect">
            <a:avLst/>
          </a:prstGeom>
        </p:spPr>
        <p:txBody>
          <a:bodyPr wrap="square" lIns="67391" tIns="33696" rIns="67391" bIns="33696">
            <a:spAutoFit/>
          </a:bodyPr>
          <a:lstStyle/>
          <a:p>
            <a:pPr>
              <a:lnSpc>
                <a:spcPct val="150000"/>
              </a:lnSpc>
              <a:spcAft>
                <a:spcPts val="440"/>
              </a:spcAft>
            </a:pPr>
            <a:r>
              <a:rPr lang="zh-CN" altLang="en-US" sz="1000" dirty="0">
                <a:solidFill>
                  <a:srgbClr val="EB193E"/>
                </a:solidFill>
                <a:latin typeface="+mj-ea"/>
                <a:ea typeface="+mj-ea"/>
              </a:rPr>
              <a:t>员工满意</a:t>
            </a:r>
            <a:endParaRPr lang="en-US" altLang="zh-CN" sz="1000" dirty="0">
              <a:solidFill>
                <a:srgbClr val="EB193E"/>
              </a:solidFill>
              <a:latin typeface="+mj-ea"/>
              <a:ea typeface="+mj-ea"/>
            </a:endParaRPr>
          </a:p>
          <a:p>
            <a:pPr>
              <a:lnSpc>
                <a:spcPct val="150000"/>
              </a:lnSpc>
              <a:spcAft>
                <a:spcPts val="440"/>
              </a:spcAft>
            </a:pPr>
            <a:r>
              <a:rPr lang="zh-CN" altLang="en-US" sz="700" dirty="0">
                <a:solidFill>
                  <a:schemeClr val="tx1">
                    <a:lumMod val="65000"/>
                    <a:lumOff val="35000"/>
                  </a:schemeClr>
                </a:solidFill>
                <a:latin typeface="+mn-ea"/>
              </a:rPr>
              <a:t>我们坚持以客户为中心，快速响应客户需求持续为客户创造长期价值进而成就客户</a:t>
            </a:r>
            <a:endParaRPr lang="en-US" altLang="zh-CN" sz="700" dirty="0">
              <a:solidFill>
                <a:schemeClr val="tx1">
                  <a:lumMod val="65000"/>
                  <a:lumOff val="35000"/>
                </a:schemeClr>
              </a:solidFill>
              <a:latin typeface="+mn-ea"/>
            </a:endParaRPr>
          </a:p>
        </p:txBody>
      </p:sp>
      <p:grpSp>
        <p:nvGrpSpPr>
          <p:cNvPr id="8" name="组合 7"/>
          <p:cNvGrpSpPr/>
          <p:nvPr/>
        </p:nvGrpSpPr>
        <p:grpSpPr>
          <a:xfrm>
            <a:off x="4077039" y="1074789"/>
            <a:ext cx="847046" cy="843229"/>
            <a:chOff x="5522338" y="1462390"/>
            <a:chExt cx="1147322" cy="1147322"/>
          </a:xfrm>
        </p:grpSpPr>
        <p:sp>
          <p:nvSpPr>
            <p:cNvPr id="9" name="椭圆 8"/>
            <p:cNvSpPr/>
            <p:nvPr/>
          </p:nvSpPr>
          <p:spPr>
            <a:xfrm>
              <a:off x="5522338" y="1462390"/>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98"/>
            <p:cNvSpPr>
              <a:spLocks noEditPoints="1"/>
            </p:cNvSpPr>
            <p:nvPr/>
          </p:nvSpPr>
          <p:spPr bwMode="auto">
            <a:xfrm>
              <a:off x="5857874" y="1796753"/>
              <a:ext cx="476252" cy="478596"/>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11" name="组合 10"/>
          <p:cNvGrpSpPr/>
          <p:nvPr/>
        </p:nvGrpSpPr>
        <p:grpSpPr>
          <a:xfrm>
            <a:off x="5489226" y="2386739"/>
            <a:ext cx="847046" cy="843229"/>
            <a:chOff x="7435142" y="3247469"/>
            <a:chExt cx="1147322" cy="1147322"/>
          </a:xfrm>
        </p:grpSpPr>
        <p:sp>
          <p:nvSpPr>
            <p:cNvPr id="12" name="椭圆 11"/>
            <p:cNvSpPr/>
            <p:nvPr/>
          </p:nvSpPr>
          <p:spPr>
            <a:xfrm>
              <a:off x="7435142" y="3247469"/>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Freeform 99"/>
            <p:cNvSpPr>
              <a:spLocks noEditPoints="1"/>
            </p:cNvSpPr>
            <p:nvPr/>
          </p:nvSpPr>
          <p:spPr bwMode="auto">
            <a:xfrm>
              <a:off x="7770677" y="3581832"/>
              <a:ext cx="476252" cy="478596"/>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14" name="组合 13"/>
          <p:cNvGrpSpPr/>
          <p:nvPr/>
        </p:nvGrpSpPr>
        <p:grpSpPr>
          <a:xfrm>
            <a:off x="4077039" y="3698690"/>
            <a:ext cx="847046" cy="843229"/>
            <a:chOff x="5522338" y="5032548"/>
            <a:chExt cx="1147322" cy="1147322"/>
          </a:xfrm>
        </p:grpSpPr>
        <p:sp>
          <p:nvSpPr>
            <p:cNvPr id="15" name="椭圆 14"/>
            <p:cNvSpPr/>
            <p:nvPr/>
          </p:nvSpPr>
          <p:spPr>
            <a:xfrm>
              <a:off x="5522338" y="5032548"/>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Freeform 10"/>
            <p:cNvSpPr>
              <a:spLocks noEditPoints="1"/>
            </p:cNvSpPr>
            <p:nvPr/>
          </p:nvSpPr>
          <p:spPr bwMode="auto">
            <a:xfrm>
              <a:off x="5857873" y="5366911"/>
              <a:ext cx="476252" cy="478596"/>
            </a:xfrm>
            <a:custGeom>
              <a:avLst/>
              <a:gdLst>
                <a:gd name="T0" fmla="*/ 992 w 1018"/>
                <a:gd name="T1" fmla="*/ 413 h 1018"/>
                <a:gd name="T2" fmla="*/ 904 w 1018"/>
                <a:gd name="T3" fmla="*/ 252 h 1018"/>
                <a:gd name="T4" fmla="*/ 764 w 1018"/>
                <a:gd name="T5" fmla="*/ 133 h 1018"/>
                <a:gd name="T6" fmla="*/ 589 w 1018"/>
                <a:gd name="T7" fmla="*/ 71 h 1018"/>
                <a:gd name="T8" fmla="*/ 532 w 1018"/>
                <a:gd name="T9" fmla="*/ 10 h 1018"/>
                <a:gd name="T10" fmla="*/ 492 w 1018"/>
                <a:gd name="T11" fmla="*/ 6 h 1018"/>
                <a:gd name="T12" fmla="*/ 453 w 1018"/>
                <a:gd name="T13" fmla="*/ 68 h 1018"/>
                <a:gd name="T14" fmla="*/ 275 w 1018"/>
                <a:gd name="T15" fmla="*/ 123 h 1018"/>
                <a:gd name="T16" fmla="*/ 130 w 1018"/>
                <a:gd name="T17" fmla="*/ 235 h 1018"/>
                <a:gd name="T18" fmla="*/ 35 w 1018"/>
                <a:gd name="T19" fmla="*/ 391 h 1018"/>
                <a:gd name="T20" fmla="*/ 1 w 1018"/>
                <a:gd name="T21" fmla="*/ 554 h 1018"/>
                <a:gd name="T22" fmla="*/ 20 w 1018"/>
                <a:gd name="T23" fmla="*/ 602 h 1018"/>
                <a:gd name="T24" fmla="*/ 59 w 1018"/>
                <a:gd name="T25" fmla="*/ 591 h 1018"/>
                <a:gd name="T26" fmla="*/ 74 w 1018"/>
                <a:gd name="T27" fmla="*/ 524 h 1018"/>
                <a:gd name="T28" fmla="*/ 142 w 1018"/>
                <a:gd name="T29" fmla="*/ 456 h 1018"/>
                <a:gd name="T30" fmla="*/ 229 w 1018"/>
                <a:gd name="T31" fmla="*/ 452 h 1018"/>
                <a:gd name="T32" fmla="*/ 303 w 1018"/>
                <a:gd name="T33" fmla="*/ 513 h 1018"/>
                <a:gd name="T34" fmla="*/ 321 w 1018"/>
                <a:gd name="T35" fmla="*/ 586 h 1018"/>
                <a:gd name="T36" fmla="*/ 356 w 1018"/>
                <a:gd name="T37" fmla="*/ 604 h 1018"/>
                <a:gd name="T38" fmla="*/ 382 w 1018"/>
                <a:gd name="T39" fmla="*/ 573 h 1018"/>
                <a:gd name="T40" fmla="*/ 409 w 1018"/>
                <a:gd name="T41" fmla="*/ 495 h 1018"/>
                <a:gd name="T42" fmla="*/ 478 w 1018"/>
                <a:gd name="T43" fmla="*/ 451 h 1018"/>
                <a:gd name="T44" fmla="*/ 462 w 1018"/>
                <a:gd name="T45" fmla="*/ 912 h 1018"/>
                <a:gd name="T46" fmla="*/ 402 w 1018"/>
                <a:gd name="T47" fmla="*/ 953 h 1018"/>
                <a:gd name="T48" fmla="*/ 337 w 1018"/>
                <a:gd name="T49" fmla="*/ 943 h 1018"/>
                <a:gd name="T50" fmla="*/ 291 w 1018"/>
                <a:gd name="T51" fmla="*/ 888 h 1018"/>
                <a:gd name="T52" fmla="*/ 277 w 1018"/>
                <a:gd name="T53" fmla="*/ 837 h 1018"/>
                <a:gd name="T54" fmla="*/ 237 w 1018"/>
                <a:gd name="T55" fmla="*/ 833 h 1018"/>
                <a:gd name="T56" fmla="*/ 227 w 1018"/>
                <a:gd name="T57" fmla="*/ 892 h 1018"/>
                <a:gd name="T58" fmla="*/ 293 w 1018"/>
                <a:gd name="T59" fmla="*/ 992 h 1018"/>
                <a:gd name="T60" fmla="*/ 398 w 1018"/>
                <a:gd name="T61" fmla="*/ 1017 h 1018"/>
                <a:gd name="T62" fmla="*/ 505 w 1018"/>
                <a:gd name="T63" fmla="*/ 960 h 1018"/>
                <a:gd name="T64" fmla="*/ 541 w 1018"/>
                <a:gd name="T65" fmla="*/ 451 h 1018"/>
                <a:gd name="T66" fmla="*/ 603 w 1018"/>
                <a:gd name="T67" fmla="*/ 487 h 1018"/>
                <a:gd name="T68" fmla="*/ 636 w 1018"/>
                <a:gd name="T69" fmla="*/ 562 h 1018"/>
                <a:gd name="T70" fmla="*/ 656 w 1018"/>
                <a:gd name="T71" fmla="*/ 602 h 1018"/>
                <a:gd name="T72" fmla="*/ 694 w 1018"/>
                <a:gd name="T73" fmla="*/ 591 h 1018"/>
                <a:gd name="T74" fmla="*/ 711 w 1018"/>
                <a:gd name="T75" fmla="*/ 524 h 1018"/>
                <a:gd name="T76" fmla="*/ 778 w 1018"/>
                <a:gd name="T77" fmla="*/ 456 h 1018"/>
                <a:gd name="T78" fmla="*/ 865 w 1018"/>
                <a:gd name="T79" fmla="*/ 452 h 1018"/>
                <a:gd name="T80" fmla="*/ 939 w 1018"/>
                <a:gd name="T81" fmla="*/ 513 h 1018"/>
                <a:gd name="T82" fmla="*/ 957 w 1018"/>
                <a:gd name="T83" fmla="*/ 586 h 1018"/>
                <a:gd name="T84" fmla="*/ 993 w 1018"/>
                <a:gd name="T85" fmla="*/ 604 h 1018"/>
                <a:gd name="T86" fmla="*/ 1018 w 1018"/>
                <a:gd name="T87" fmla="*/ 573 h 1018"/>
                <a:gd name="T88" fmla="*/ 779 w 1018"/>
                <a:gd name="T89" fmla="*/ 389 h 1018"/>
                <a:gd name="T90" fmla="*/ 699 w 1018"/>
                <a:gd name="T91" fmla="*/ 433 h 1018"/>
                <a:gd name="T92" fmla="*/ 647 w 1018"/>
                <a:gd name="T93" fmla="*/ 441 h 1018"/>
                <a:gd name="T94" fmla="*/ 569 w 1018"/>
                <a:gd name="T95" fmla="*/ 392 h 1018"/>
                <a:gd name="T96" fmla="*/ 485 w 1018"/>
                <a:gd name="T97" fmla="*/ 384 h 1018"/>
                <a:gd name="T98" fmla="*/ 398 w 1018"/>
                <a:gd name="T99" fmla="*/ 419 h 1018"/>
                <a:gd name="T100" fmla="*/ 344 w 1018"/>
                <a:gd name="T101" fmla="*/ 458 h 1018"/>
                <a:gd name="T102" fmla="*/ 273 w 1018"/>
                <a:gd name="T103" fmla="*/ 400 h 1018"/>
                <a:gd name="T104" fmla="*/ 191 w 1018"/>
                <a:gd name="T105" fmla="*/ 382 h 1018"/>
                <a:gd name="T106" fmla="*/ 97 w 1018"/>
                <a:gd name="T107" fmla="*/ 408 h 1018"/>
                <a:gd name="T108" fmla="*/ 231 w 1018"/>
                <a:gd name="T109" fmla="*/ 226 h 1018"/>
                <a:gd name="T110" fmla="*/ 441 w 1018"/>
                <a:gd name="T111" fmla="*/ 133 h 1018"/>
                <a:gd name="T112" fmla="*/ 561 w 1018"/>
                <a:gd name="T113" fmla="*/ 131 h 1018"/>
                <a:gd name="T114" fmla="*/ 762 w 1018"/>
                <a:gd name="T115" fmla="*/ 206 h 1018"/>
                <a:gd name="T116" fmla="*/ 923 w 1018"/>
                <a:gd name="T117" fmla="*/ 408 h 1018"/>
                <a:gd name="T118" fmla="*/ 840 w 1018"/>
                <a:gd name="T119" fmla="*/ 38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17" name="组合 16"/>
          <p:cNvGrpSpPr/>
          <p:nvPr/>
        </p:nvGrpSpPr>
        <p:grpSpPr>
          <a:xfrm>
            <a:off x="2597317" y="2386739"/>
            <a:ext cx="847046" cy="843229"/>
            <a:chOff x="3518059" y="3247469"/>
            <a:chExt cx="1147322" cy="1147322"/>
          </a:xfrm>
        </p:grpSpPr>
        <p:sp>
          <p:nvSpPr>
            <p:cNvPr id="18" name="椭圆 17"/>
            <p:cNvSpPr/>
            <p:nvPr/>
          </p:nvSpPr>
          <p:spPr>
            <a:xfrm>
              <a:off x="3518059" y="3247469"/>
              <a:ext cx="1147322" cy="1147322"/>
            </a:xfrm>
            <a:prstGeom prst="ellipse">
              <a:avLst/>
            </a:prstGeom>
            <a:solidFill>
              <a:srgbClr val="EB193E"/>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11"/>
            <p:cNvSpPr>
              <a:spLocks noEditPoints="1"/>
            </p:cNvSpPr>
            <p:nvPr/>
          </p:nvSpPr>
          <p:spPr bwMode="auto">
            <a:xfrm>
              <a:off x="3964238" y="3581832"/>
              <a:ext cx="253374" cy="478596"/>
            </a:xfrm>
            <a:custGeom>
              <a:avLst/>
              <a:gdLst>
                <a:gd name="T0" fmla="*/ 278 w 541"/>
                <a:gd name="T1" fmla="*/ 1 h 1018"/>
                <a:gd name="T2" fmla="*/ 243 w 541"/>
                <a:gd name="T3" fmla="*/ 13 h 1018"/>
                <a:gd name="T4" fmla="*/ 162 w 541"/>
                <a:gd name="T5" fmla="*/ 150 h 1018"/>
                <a:gd name="T6" fmla="*/ 55 w 541"/>
                <a:gd name="T7" fmla="*/ 394 h 1018"/>
                <a:gd name="T8" fmla="*/ 15 w 541"/>
                <a:gd name="T9" fmla="*/ 538 h 1018"/>
                <a:gd name="T10" fmla="*/ 0 w 541"/>
                <a:gd name="T11" fmla="*/ 684 h 1018"/>
                <a:gd name="T12" fmla="*/ 18 w 541"/>
                <a:gd name="T13" fmla="*/ 781 h 1018"/>
                <a:gd name="T14" fmla="*/ 86 w 541"/>
                <a:gd name="T15" fmla="*/ 881 h 1018"/>
                <a:gd name="T16" fmla="*/ 190 w 541"/>
                <a:gd name="T17" fmla="*/ 942 h 1018"/>
                <a:gd name="T18" fmla="*/ 239 w 541"/>
                <a:gd name="T19" fmla="*/ 993 h 1018"/>
                <a:gd name="T20" fmla="*/ 257 w 541"/>
                <a:gd name="T21" fmla="*/ 1015 h 1018"/>
                <a:gd name="T22" fmla="*/ 282 w 541"/>
                <a:gd name="T23" fmla="*/ 1015 h 1018"/>
                <a:gd name="T24" fmla="*/ 301 w 541"/>
                <a:gd name="T25" fmla="*/ 993 h 1018"/>
                <a:gd name="T26" fmla="*/ 351 w 541"/>
                <a:gd name="T27" fmla="*/ 942 h 1018"/>
                <a:gd name="T28" fmla="*/ 455 w 541"/>
                <a:gd name="T29" fmla="*/ 881 h 1018"/>
                <a:gd name="T30" fmla="*/ 522 w 541"/>
                <a:gd name="T31" fmla="*/ 781 h 1018"/>
                <a:gd name="T32" fmla="*/ 541 w 541"/>
                <a:gd name="T33" fmla="*/ 684 h 1018"/>
                <a:gd name="T34" fmla="*/ 525 w 541"/>
                <a:gd name="T35" fmla="*/ 538 h 1018"/>
                <a:gd name="T36" fmla="*/ 486 w 541"/>
                <a:gd name="T37" fmla="*/ 394 h 1018"/>
                <a:gd name="T38" fmla="*/ 378 w 541"/>
                <a:gd name="T39" fmla="*/ 150 h 1018"/>
                <a:gd name="T40" fmla="*/ 296 w 541"/>
                <a:gd name="T41" fmla="*/ 13 h 1018"/>
                <a:gd name="T42" fmla="*/ 392 w 541"/>
                <a:gd name="T43" fmla="*/ 686 h 1018"/>
                <a:gd name="T44" fmla="*/ 395 w 541"/>
                <a:gd name="T45" fmla="*/ 656 h 1018"/>
                <a:gd name="T46" fmla="*/ 378 w 541"/>
                <a:gd name="T47" fmla="*/ 639 h 1018"/>
                <a:gd name="T48" fmla="*/ 348 w 541"/>
                <a:gd name="T49" fmla="*/ 641 h 1018"/>
                <a:gd name="T50" fmla="*/ 388 w 541"/>
                <a:gd name="T51" fmla="*/ 467 h 1018"/>
                <a:gd name="T52" fmla="*/ 397 w 541"/>
                <a:gd name="T53" fmla="*/ 439 h 1018"/>
                <a:gd name="T54" fmla="*/ 383 w 541"/>
                <a:gd name="T55" fmla="*/ 419 h 1018"/>
                <a:gd name="T56" fmla="*/ 354 w 541"/>
                <a:gd name="T57" fmla="*/ 415 h 1018"/>
                <a:gd name="T58" fmla="*/ 301 w 541"/>
                <a:gd name="T59" fmla="*/ 286 h 1018"/>
                <a:gd name="T60" fmla="*/ 287 w 541"/>
                <a:gd name="T61" fmla="*/ 260 h 1018"/>
                <a:gd name="T62" fmla="*/ 264 w 541"/>
                <a:gd name="T63" fmla="*/ 254 h 1018"/>
                <a:gd name="T64" fmla="*/ 240 w 541"/>
                <a:gd name="T65" fmla="*/ 274 h 1018"/>
                <a:gd name="T66" fmla="*/ 197 w 541"/>
                <a:gd name="T67" fmla="*/ 423 h 1018"/>
                <a:gd name="T68" fmla="*/ 168 w 541"/>
                <a:gd name="T69" fmla="*/ 413 h 1018"/>
                <a:gd name="T70" fmla="*/ 148 w 541"/>
                <a:gd name="T71" fmla="*/ 427 h 1018"/>
                <a:gd name="T72" fmla="*/ 145 w 541"/>
                <a:gd name="T73" fmla="*/ 457 h 1018"/>
                <a:gd name="T74" fmla="*/ 197 w 541"/>
                <a:gd name="T75" fmla="*/ 645 h 1018"/>
                <a:gd name="T76" fmla="*/ 175 w 541"/>
                <a:gd name="T77" fmla="*/ 636 h 1018"/>
                <a:gd name="T78" fmla="*/ 152 w 541"/>
                <a:gd name="T79" fmla="*/ 645 h 1018"/>
                <a:gd name="T80" fmla="*/ 144 w 541"/>
                <a:gd name="T81" fmla="*/ 674 h 1018"/>
                <a:gd name="T82" fmla="*/ 238 w 541"/>
                <a:gd name="T83" fmla="*/ 888 h 1018"/>
                <a:gd name="T84" fmla="*/ 169 w 541"/>
                <a:gd name="T85" fmla="*/ 864 h 1018"/>
                <a:gd name="T86" fmla="*/ 103 w 541"/>
                <a:gd name="T87" fmla="*/ 805 h 1018"/>
                <a:gd name="T88" fmla="*/ 66 w 541"/>
                <a:gd name="T89" fmla="*/ 721 h 1018"/>
                <a:gd name="T90" fmla="*/ 65 w 541"/>
                <a:gd name="T91" fmla="*/ 641 h 1018"/>
                <a:gd name="T92" fmla="*/ 99 w 541"/>
                <a:gd name="T93" fmla="*/ 465 h 1018"/>
                <a:gd name="T94" fmla="*/ 178 w 541"/>
                <a:gd name="T95" fmla="*/ 262 h 1018"/>
                <a:gd name="T96" fmla="*/ 270 w 541"/>
                <a:gd name="T97" fmla="*/ 90 h 1018"/>
                <a:gd name="T98" fmla="*/ 380 w 541"/>
                <a:gd name="T99" fmla="*/ 300 h 1018"/>
                <a:gd name="T100" fmla="*/ 453 w 541"/>
                <a:gd name="T101" fmla="*/ 508 h 1018"/>
                <a:gd name="T102" fmla="*/ 476 w 541"/>
                <a:gd name="T103" fmla="*/ 662 h 1018"/>
                <a:gd name="T104" fmla="*/ 469 w 541"/>
                <a:gd name="T105" fmla="*/ 739 h 1018"/>
                <a:gd name="T106" fmla="*/ 426 w 541"/>
                <a:gd name="T107" fmla="*/ 819 h 1018"/>
                <a:gd name="T108" fmla="*/ 355 w 541"/>
                <a:gd name="T109" fmla="*/ 87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1" h="1018">
                  <a:moveTo>
                    <a:pt x="296" y="13"/>
                  </a:moveTo>
                  <a:lnTo>
                    <a:pt x="296" y="13"/>
                  </a:lnTo>
                  <a:lnTo>
                    <a:pt x="291" y="8"/>
                  </a:lnTo>
                  <a:lnTo>
                    <a:pt x="284" y="3"/>
                  </a:lnTo>
                  <a:lnTo>
                    <a:pt x="278" y="1"/>
                  </a:lnTo>
                  <a:lnTo>
                    <a:pt x="270" y="0"/>
                  </a:lnTo>
                  <a:lnTo>
                    <a:pt x="263" y="1"/>
                  </a:lnTo>
                  <a:lnTo>
                    <a:pt x="255" y="3"/>
                  </a:lnTo>
                  <a:lnTo>
                    <a:pt x="249" y="8"/>
                  </a:lnTo>
                  <a:lnTo>
                    <a:pt x="243" y="13"/>
                  </a:lnTo>
                  <a:lnTo>
                    <a:pt x="243" y="13"/>
                  </a:lnTo>
                  <a:lnTo>
                    <a:pt x="231" y="33"/>
                  </a:lnTo>
                  <a:lnTo>
                    <a:pt x="202" y="81"/>
                  </a:lnTo>
                  <a:lnTo>
                    <a:pt x="182" y="113"/>
                  </a:lnTo>
                  <a:lnTo>
                    <a:pt x="162" y="150"/>
                  </a:lnTo>
                  <a:lnTo>
                    <a:pt x="140" y="192"/>
                  </a:lnTo>
                  <a:lnTo>
                    <a:pt x="118" y="238"/>
                  </a:lnTo>
                  <a:lnTo>
                    <a:pt x="95" y="288"/>
                  </a:lnTo>
                  <a:lnTo>
                    <a:pt x="74" y="339"/>
                  </a:lnTo>
                  <a:lnTo>
                    <a:pt x="55" y="394"/>
                  </a:lnTo>
                  <a:lnTo>
                    <a:pt x="45" y="422"/>
                  </a:lnTo>
                  <a:lnTo>
                    <a:pt x="36" y="451"/>
                  </a:lnTo>
                  <a:lnTo>
                    <a:pt x="29" y="480"/>
                  </a:lnTo>
                  <a:lnTo>
                    <a:pt x="21" y="509"/>
                  </a:lnTo>
                  <a:lnTo>
                    <a:pt x="15" y="538"/>
                  </a:lnTo>
                  <a:lnTo>
                    <a:pt x="10" y="567"/>
                  </a:lnTo>
                  <a:lnTo>
                    <a:pt x="5" y="596"/>
                  </a:lnTo>
                  <a:lnTo>
                    <a:pt x="2" y="626"/>
                  </a:lnTo>
                  <a:lnTo>
                    <a:pt x="0" y="655"/>
                  </a:lnTo>
                  <a:lnTo>
                    <a:pt x="0" y="684"/>
                  </a:lnTo>
                  <a:lnTo>
                    <a:pt x="0" y="684"/>
                  </a:lnTo>
                  <a:lnTo>
                    <a:pt x="1" y="709"/>
                  </a:lnTo>
                  <a:lnTo>
                    <a:pt x="4" y="734"/>
                  </a:lnTo>
                  <a:lnTo>
                    <a:pt x="11" y="759"/>
                  </a:lnTo>
                  <a:lnTo>
                    <a:pt x="18" y="781"/>
                  </a:lnTo>
                  <a:lnTo>
                    <a:pt x="28" y="804"/>
                  </a:lnTo>
                  <a:lnTo>
                    <a:pt x="40" y="825"/>
                  </a:lnTo>
                  <a:lnTo>
                    <a:pt x="54" y="846"/>
                  </a:lnTo>
                  <a:lnTo>
                    <a:pt x="69" y="864"/>
                  </a:lnTo>
                  <a:lnTo>
                    <a:pt x="86" y="881"/>
                  </a:lnTo>
                  <a:lnTo>
                    <a:pt x="104" y="897"/>
                  </a:lnTo>
                  <a:lnTo>
                    <a:pt x="123" y="911"/>
                  </a:lnTo>
                  <a:lnTo>
                    <a:pt x="145" y="923"/>
                  </a:lnTo>
                  <a:lnTo>
                    <a:pt x="166" y="934"/>
                  </a:lnTo>
                  <a:lnTo>
                    <a:pt x="190" y="942"/>
                  </a:lnTo>
                  <a:lnTo>
                    <a:pt x="213" y="949"/>
                  </a:lnTo>
                  <a:lnTo>
                    <a:pt x="238" y="952"/>
                  </a:lnTo>
                  <a:lnTo>
                    <a:pt x="238" y="986"/>
                  </a:lnTo>
                  <a:lnTo>
                    <a:pt x="238" y="986"/>
                  </a:lnTo>
                  <a:lnTo>
                    <a:pt x="239" y="993"/>
                  </a:lnTo>
                  <a:lnTo>
                    <a:pt x="240" y="998"/>
                  </a:lnTo>
                  <a:lnTo>
                    <a:pt x="243" y="1003"/>
                  </a:lnTo>
                  <a:lnTo>
                    <a:pt x="248" y="1009"/>
                  </a:lnTo>
                  <a:lnTo>
                    <a:pt x="252" y="1013"/>
                  </a:lnTo>
                  <a:lnTo>
                    <a:pt x="257" y="1015"/>
                  </a:lnTo>
                  <a:lnTo>
                    <a:pt x="264" y="1017"/>
                  </a:lnTo>
                  <a:lnTo>
                    <a:pt x="270" y="1018"/>
                  </a:lnTo>
                  <a:lnTo>
                    <a:pt x="270" y="1018"/>
                  </a:lnTo>
                  <a:lnTo>
                    <a:pt x="277" y="1017"/>
                  </a:lnTo>
                  <a:lnTo>
                    <a:pt x="282" y="1015"/>
                  </a:lnTo>
                  <a:lnTo>
                    <a:pt x="287" y="1013"/>
                  </a:lnTo>
                  <a:lnTo>
                    <a:pt x="293" y="1009"/>
                  </a:lnTo>
                  <a:lnTo>
                    <a:pt x="296" y="1003"/>
                  </a:lnTo>
                  <a:lnTo>
                    <a:pt x="299" y="998"/>
                  </a:lnTo>
                  <a:lnTo>
                    <a:pt x="301" y="993"/>
                  </a:lnTo>
                  <a:lnTo>
                    <a:pt x="301" y="986"/>
                  </a:lnTo>
                  <a:lnTo>
                    <a:pt x="301" y="952"/>
                  </a:lnTo>
                  <a:lnTo>
                    <a:pt x="301" y="952"/>
                  </a:lnTo>
                  <a:lnTo>
                    <a:pt x="326" y="949"/>
                  </a:lnTo>
                  <a:lnTo>
                    <a:pt x="351" y="942"/>
                  </a:lnTo>
                  <a:lnTo>
                    <a:pt x="373" y="934"/>
                  </a:lnTo>
                  <a:lnTo>
                    <a:pt x="396" y="923"/>
                  </a:lnTo>
                  <a:lnTo>
                    <a:pt x="416" y="911"/>
                  </a:lnTo>
                  <a:lnTo>
                    <a:pt x="437" y="897"/>
                  </a:lnTo>
                  <a:lnTo>
                    <a:pt x="455" y="881"/>
                  </a:lnTo>
                  <a:lnTo>
                    <a:pt x="471" y="864"/>
                  </a:lnTo>
                  <a:lnTo>
                    <a:pt x="487" y="846"/>
                  </a:lnTo>
                  <a:lnTo>
                    <a:pt x="500" y="825"/>
                  </a:lnTo>
                  <a:lnTo>
                    <a:pt x="512" y="804"/>
                  </a:lnTo>
                  <a:lnTo>
                    <a:pt x="522" y="781"/>
                  </a:lnTo>
                  <a:lnTo>
                    <a:pt x="530" y="759"/>
                  </a:lnTo>
                  <a:lnTo>
                    <a:pt x="535" y="734"/>
                  </a:lnTo>
                  <a:lnTo>
                    <a:pt x="540" y="709"/>
                  </a:lnTo>
                  <a:lnTo>
                    <a:pt x="541" y="684"/>
                  </a:lnTo>
                  <a:lnTo>
                    <a:pt x="541" y="684"/>
                  </a:lnTo>
                  <a:lnTo>
                    <a:pt x="540" y="655"/>
                  </a:lnTo>
                  <a:lnTo>
                    <a:pt x="537" y="626"/>
                  </a:lnTo>
                  <a:lnTo>
                    <a:pt x="534" y="596"/>
                  </a:lnTo>
                  <a:lnTo>
                    <a:pt x="530" y="567"/>
                  </a:lnTo>
                  <a:lnTo>
                    <a:pt x="525" y="538"/>
                  </a:lnTo>
                  <a:lnTo>
                    <a:pt x="519" y="509"/>
                  </a:lnTo>
                  <a:lnTo>
                    <a:pt x="512" y="480"/>
                  </a:lnTo>
                  <a:lnTo>
                    <a:pt x="503" y="451"/>
                  </a:lnTo>
                  <a:lnTo>
                    <a:pt x="495" y="422"/>
                  </a:lnTo>
                  <a:lnTo>
                    <a:pt x="486" y="394"/>
                  </a:lnTo>
                  <a:lnTo>
                    <a:pt x="466" y="339"/>
                  </a:lnTo>
                  <a:lnTo>
                    <a:pt x="444" y="288"/>
                  </a:lnTo>
                  <a:lnTo>
                    <a:pt x="422" y="238"/>
                  </a:lnTo>
                  <a:lnTo>
                    <a:pt x="400" y="192"/>
                  </a:lnTo>
                  <a:lnTo>
                    <a:pt x="378" y="150"/>
                  </a:lnTo>
                  <a:lnTo>
                    <a:pt x="357" y="113"/>
                  </a:lnTo>
                  <a:lnTo>
                    <a:pt x="339" y="81"/>
                  </a:lnTo>
                  <a:lnTo>
                    <a:pt x="310" y="33"/>
                  </a:lnTo>
                  <a:lnTo>
                    <a:pt x="296" y="13"/>
                  </a:lnTo>
                  <a:lnTo>
                    <a:pt x="296" y="13"/>
                  </a:lnTo>
                  <a:close/>
                  <a:moveTo>
                    <a:pt x="301" y="888"/>
                  </a:moveTo>
                  <a:lnTo>
                    <a:pt x="301" y="776"/>
                  </a:lnTo>
                  <a:lnTo>
                    <a:pt x="388" y="690"/>
                  </a:lnTo>
                  <a:lnTo>
                    <a:pt x="388" y="690"/>
                  </a:lnTo>
                  <a:lnTo>
                    <a:pt x="392" y="686"/>
                  </a:lnTo>
                  <a:lnTo>
                    <a:pt x="395" y="679"/>
                  </a:lnTo>
                  <a:lnTo>
                    <a:pt x="397" y="674"/>
                  </a:lnTo>
                  <a:lnTo>
                    <a:pt x="397" y="668"/>
                  </a:lnTo>
                  <a:lnTo>
                    <a:pt x="397" y="662"/>
                  </a:lnTo>
                  <a:lnTo>
                    <a:pt x="395" y="656"/>
                  </a:lnTo>
                  <a:lnTo>
                    <a:pt x="392" y="650"/>
                  </a:lnTo>
                  <a:lnTo>
                    <a:pt x="388" y="645"/>
                  </a:lnTo>
                  <a:lnTo>
                    <a:pt x="388" y="645"/>
                  </a:lnTo>
                  <a:lnTo>
                    <a:pt x="383" y="641"/>
                  </a:lnTo>
                  <a:lnTo>
                    <a:pt x="378" y="639"/>
                  </a:lnTo>
                  <a:lnTo>
                    <a:pt x="371" y="636"/>
                  </a:lnTo>
                  <a:lnTo>
                    <a:pt x="366" y="636"/>
                  </a:lnTo>
                  <a:lnTo>
                    <a:pt x="359" y="636"/>
                  </a:lnTo>
                  <a:lnTo>
                    <a:pt x="354" y="639"/>
                  </a:lnTo>
                  <a:lnTo>
                    <a:pt x="348" y="641"/>
                  </a:lnTo>
                  <a:lnTo>
                    <a:pt x="343" y="645"/>
                  </a:lnTo>
                  <a:lnTo>
                    <a:pt x="301" y="687"/>
                  </a:lnTo>
                  <a:lnTo>
                    <a:pt x="301" y="554"/>
                  </a:lnTo>
                  <a:lnTo>
                    <a:pt x="388" y="467"/>
                  </a:lnTo>
                  <a:lnTo>
                    <a:pt x="388" y="467"/>
                  </a:lnTo>
                  <a:lnTo>
                    <a:pt x="392" y="463"/>
                  </a:lnTo>
                  <a:lnTo>
                    <a:pt x="395" y="457"/>
                  </a:lnTo>
                  <a:lnTo>
                    <a:pt x="397" y="451"/>
                  </a:lnTo>
                  <a:lnTo>
                    <a:pt x="397" y="444"/>
                  </a:lnTo>
                  <a:lnTo>
                    <a:pt x="397" y="439"/>
                  </a:lnTo>
                  <a:lnTo>
                    <a:pt x="395" y="433"/>
                  </a:lnTo>
                  <a:lnTo>
                    <a:pt x="392" y="427"/>
                  </a:lnTo>
                  <a:lnTo>
                    <a:pt x="388" y="423"/>
                  </a:lnTo>
                  <a:lnTo>
                    <a:pt x="388" y="423"/>
                  </a:lnTo>
                  <a:lnTo>
                    <a:pt x="383" y="419"/>
                  </a:lnTo>
                  <a:lnTo>
                    <a:pt x="378" y="415"/>
                  </a:lnTo>
                  <a:lnTo>
                    <a:pt x="371" y="413"/>
                  </a:lnTo>
                  <a:lnTo>
                    <a:pt x="366" y="413"/>
                  </a:lnTo>
                  <a:lnTo>
                    <a:pt x="359" y="413"/>
                  </a:lnTo>
                  <a:lnTo>
                    <a:pt x="354" y="415"/>
                  </a:lnTo>
                  <a:lnTo>
                    <a:pt x="348" y="419"/>
                  </a:lnTo>
                  <a:lnTo>
                    <a:pt x="343" y="423"/>
                  </a:lnTo>
                  <a:lnTo>
                    <a:pt x="301" y="464"/>
                  </a:lnTo>
                  <a:lnTo>
                    <a:pt x="301" y="286"/>
                  </a:lnTo>
                  <a:lnTo>
                    <a:pt x="301" y="286"/>
                  </a:lnTo>
                  <a:lnTo>
                    <a:pt x="301" y="279"/>
                  </a:lnTo>
                  <a:lnTo>
                    <a:pt x="299" y="274"/>
                  </a:lnTo>
                  <a:lnTo>
                    <a:pt x="296" y="268"/>
                  </a:lnTo>
                  <a:lnTo>
                    <a:pt x="293" y="263"/>
                  </a:lnTo>
                  <a:lnTo>
                    <a:pt x="287" y="260"/>
                  </a:lnTo>
                  <a:lnTo>
                    <a:pt x="282" y="257"/>
                  </a:lnTo>
                  <a:lnTo>
                    <a:pt x="277" y="254"/>
                  </a:lnTo>
                  <a:lnTo>
                    <a:pt x="270" y="253"/>
                  </a:lnTo>
                  <a:lnTo>
                    <a:pt x="270" y="253"/>
                  </a:lnTo>
                  <a:lnTo>
                    <a:pt x="264" y="254"/>
                  </a:lnTo>
                  <a:lnTo>
                    <a:pt x="257" y="257"/>
                  </a:lnTo>
                  <a:lnTo>
                    <a:pt x="252" y="260"/>
                  </a:lnTo>
                  <a:lnTo>
                    <a:pt x="248" y="263"/>
                  </a:lnTo>
                  <a:lnTo>
                    <a:pt x="243" y="268"/>
                  </a:lnTo>
                  <a:lnTo>
                    <a:pt x="240" y="274"/>
                  </a:lnTo>
                  <a:lnTo>
                    <a:pt x="239" y="279"/>
                  </a:lnTo>
                  <a:lnTo>
                    <a:pt x="238" y="286"/>
                  </a:lnTo>
                  <a:lnTo>
                    <a:pt x="238" y="464"/>
                  </a:lnTo>
                  <a:lnTo>
                    <a:pt x="197" y="423"/>
                  </a:lnTo>
                  <a:lnTo>
                    <a:pt x="197" y="423"/>
                  </a:lnTo>
                  <a:lnTo>
                    <a:pt x="192" y="419"/>
                  </a:lnTo>
                  <a:lnTo>
                    <a:pt x="187" y="415"/>
                  </a:lnTo>
                  <a:lnTo>
                    <a:pt x="180" y="413"/>
                  </a:lnTo>
                  <a:lnTo>
                    <a:pt x="175" y="413"/>
                  </a:lnTo>
                  <a:lnTo>
                    <a:pt x="168" y="413"/>
                  </a:lnTo>
                  <a:lnTo>
                    <a:pt x="163" y="415"/>
                  </a:lnTo>
                  <a:lnTo>
                    <a:pt x="158" y="419"/>
                  </a:lnTo>
                  <a:lnTo>
                    <a:pt x="152" y="423"/>
                  </a:lnTo>
                  <a:lnTo>
                    <a:pt x="152" y="423"/>
                  </a:lnTo>
                  <a:lnTo>
                    <a:pt x="148" y="427"/>
                  </a:lnTo>
                  <a:lnTo>
                    <a:pt x="145" y="433"/>
                  </a:lnTo>
                  <a:lnTo>
                    <a:pt x="144" y="439"/>
                  </a:lnTo>
                  <a:lnTo>
                    <a:pt x="143" y="444"/>
                  </a:lnTo>
                  <a:lnTo>
                    <a:pt x="144" y="451"/>
                  </a:lnTo>
                  <a:lnTo>
                    <a:pt x="145" y="457"/>
                  </a:lnTo>
                  <a:lnTo>
                    <a:pt x="148" y="463"/>
                  </a:lnTo>
                  <a:lnTo>
                    <a:pt x="152" y="467"/>
                  </a:lnTo>
                  <a:lnTo>
                    <a:pt x="238" y="554"/>
                  </a:lnTo>
                  <a:lnTo>
                    <a:pt x="238" y="687"/>
                  </a:lnTo>
                  <a:lnTo>
                    <a:pt x="197" y="645"/>
                  </a:lnTo>
                  <a:lnTo>
                    <a:pt x="197" y="645"/>
                  </a:lnTo>
                  <a:lnTo>
                    <a:pt x="192" y="641"/>
                  </a:lnTo>
                  <a:lnTo>
                    <a:pt x="187" y="639"/>
                  </a:lnTo>
                  <a:lnTo>
                    <a:pt x="180" y="636"/>
                  </a:lnTo>
                  <a:lnTo>
                    <a:pt x="175" y="636"/>
                  </a:lnTo>
                  <a:lnTo>
                    <a:pt x="168" y="636"/>
                  </a:lnTo>
                  <a:lnTo>
                    <a:pt x="163" y="639"/>
                  </a:lnTo>
                  <a:lnTo>
                    <a:pt x="158" y="641"/>
                  </a:lnTo>
                  <a:lnTo>
                    <a:pt x="152" y="645"/>
                  </a:lnTo>
                  <a:lnTo>
                    <a:pt x="152" y="645"/>
                  </a:lnTo>
                  <a:lnTo>
                    <a:pt x="148" y="650"/>
                  </a:lnTo>
                  <a:lnTo>
                    <a:pt x="145" y="656"/>
                  </a:lnTo>
                  <a:lnTo>
                    <a:pt x="144" y="662"/>
                  </a:lnTo>
                  <a:lnTo>
                    <a:pt x="143" y="668"/>
                  </a:lnTo>
                  <a:lnTo>
                    <a:pt x="144" y="674"/>
                  </a:lnTo>
                  <a:lnTo>
                    <a:pt x="145" y="679"/>
                  </a:lnTo>
                  <a:lnTo>
                    <a:pt x="148" y="686"/>
                  </a:lnTo>
                  <a:lnTo>
                    <a:pt x="152" y="690"/>
                  </a:lnTo>
                  <a:lnTo>
                    <a:pt x="238" y="776"/>
                  </a:lnTo>
                  <a:lnTo>
                    <a:pt x="238" y="888"/>
                  </a:lnTo>
                  <a:lnTo>
                    <a:pt x="238" y="888"/>
                  </a:lnTo>
                  <a:lnTo>
                    <a:pt x="220" y="884"/>
                  </a:lnTo>
                  <a:lnTo>
                    <a:pt x="203" y="879"/>
                  </a:lnTo>
                  <a:lnTo>
                    <a:pt x="186" y="872"/>
                  </a:lnTo>
                  <a:lnTo>
                    <a:pt x="169" y="864"/>
                  </a:lnTo>
                  <a:lnTo>
                    <a:pt x="153" y="854"/>
                  </a:lnTo>
                  <a:lnTo>
                    <a:pt x="139" y="844"/>
                  </a:lnTo>
                  <a:lnTo>
                    <a:pt x="125" y="832"/>
                  </a:lnTo>
                  <a:lnTo>
                    <a:pt x="114" y="819"/>
                  </a:lnTo>
                  <a:lnTo>
                    <a:pt x="103" y="805"/>
                  </a:lnTo>
                  <a:lnTo>
                    <a:pt x="92" y="790"/>
                  </a:lnTo>
                  <a:lnTo>
                    <a:pt x="84" y="774"/>
                  </a:lnTo>
                  <a:lnTo>
                    <a:pt x="77" y="757"/>
                  </a:lnTo>
                  <a:lnTo>
                    <a:pt x="71" y="739"/>
                  </a:lnTo>
                  <a:lnTo>
                    <a:pt x="66" y="721"/>
                  </a:lnTo>
                  <a:lnTo>
                    <a:pt x="64" y="703"/>
                  </a:lnTo>
                  <a:lnTo>
                    <a:pt x="63" y="684"/>
                  </a:lnTo>
                  <a:lnTo>
                    <a:pt x="63" y="684"/>
                  </a:lnTo>
                  <a:lnTo>
                    <a:pt x="63" y="662"/>
                  </a:lnTo>
                  <a:lnTo>
                    <a:pt x="65" y="641"/>
                  </a:lnTo>
                  <a:lnTo>
                    <a:pt x="66" y="618"/>
                  </a:lnTo>
                  <a:lnTo>
                    <a:pt x="70" y="597"/>
                  </a:lnTo>
                  <a:lnTo>
                    <a:pt x="77" y="553"/>
                  </a:lnTo>
                  <a:lnTo>
                    <a:pt x="87" y="508"/>
                  </a:lnTo>
                  <a:lnTo>
                    <a:pt x="99" y="465"/>
                  </a:lnTo>
                  <a:lnTo>
                    <a:pt x="113" y="422"/>
                  </a:lnTo>
                  <a:lnTo>
                    <a:pt x="128" y="379"/>
                  </a:lnTo>
                  <a:lnTo>
                    <a:pt x="144" y="338"/>
                  </a:lnTo>
                  <a:lnTo>
                    <a:pt x="161" y="300"/>
                  </a:lnTo>
                  <a:lnTo>
                    <a:pt x="178" y="262"/>
                  </a:lnTo>
                  <a:lnTo>
                    <a:pt x="195" y="227"/>
                  </a:lnTo>
                  <a:lnTo>
                    <a:pt x="212" y="193"/>
                  </a:lnTo>
                  <a:lnTo>
                    <a:pt x="243" y="135"/>
                  </a:lnTo>
                  <a:lnTo>
                    <a:pt x="270" y="90"/>
                  </a:lnTo>
                  <a:lnTo>
                    <a:pt x="270" y="90"/>
                  </a:lnTo>
                  <a:lnTo>
                    <a:pt x="296" y="135"/>
                  </a:lnTo>
                  <a:lnTo>
                    <a:pt x="328" y="193"/>
                  </a:lnTo>
                  <a:lnTo>
                    <a:pt x="345" y="227"/>
                  </a:lnTo>
                  <a:lnTo>
                    <a:pt x="363" y="262"/>
                  </a:lnTo>
                  <a:lnTo>
                    <a:pt x="380" y="300"/>
                  </a:lnTo>
                  <a:lnTo>
                    <a:pt x="396" y="338"/>
                  </a:lnTo>
                  <a:lnTo>
                    <a:pt x="412" y="379"/>
                  </a:lnTo>
                  <a:lnTo>
                    <a:pt x="427" y="422"/>
                  </a:lnTo>
                  <a:lnTo>
                    <a:pt x="441" y="465"/>
                  </a:lnTo>
                  <a:lnTo>
                    <a:pt x="453" y="508"/>
                  </a:lnTo>
                  <a:lnTo>
                    <a:pt x="463" y="553"/>
                  </a:lnTo>
                  <a:lnTo>
                    <a:pt x="470" y="597"/>
                  </a:lnTo>
                  <a:lnTo>
                    <a:pt x="473" y="618"/>
                  </a:lnTo>
                  <a:lnTo>
                    <a:pt x="475" y="641"/>
                  </a:lnTo>
                  <a:lnTo>
                    <a:pt x="476" y="662"/>
                  </a:lnTo>
                  <a:lnTo>
                    <a:pt x="476" y="684"/>
                  </a:lnTo>
                  <a:lnTo>
                    <a:pt x="476" y="684"/>
                  </a:lnTo>
                  <a:lnTo>
                    <a:pt x="476" y="703"/>
                  </a:lnTo>
                  <a:lnTo>
                    <a:pt x="473" y="721"/>
                  </a:lnTo>
                  <a:lnTo>
                    <a:pt x="469" y="739"/>
                  </a:lnTo>
                  <a:lnTo>
                    <a:pt x="463" y="757"/>
                  </a:lnTo>
                  <a:lnTo>
                    <a:pt x="456" y="774"/>
                  </a:lnTo>
                  <a:lnTo>
                    <a:pt x="447" y="790"/>
                  </a:lnTo>
                  <a:lnTo>
                    <a:pt x="438" y="805"/>
                  </a:lnTo>
                  <a:lnTo>
                    <a:pt x="426" y="819"/>
                  </a:lnTo>
                  <a:lnTo>
                    <a:pt x="414" y="832"/>
                  </a:lnTo>
                  <a:lnTo>
                    <a:pt x="400" y="844"/>
                  </a:lnTo>
                  <a:lnTo>
                    <a:pt x="386" y="854"/>
                  </a:lnTo>
                  <a:lnTo>
                    <a:pt x="371" y="864"/>
                  </a:lnTo>
                  <a:lnTo>
                    <a:pt x="355" y="872"/>
                  </a:lnTo>
                  <a:lnTo>
                    <a:pt x="338" y="879"/>
                  </a:lnTo>
                  <a:lnTo>
                    <a:pt x="320" y="884"/>
                  </a:lnTo>
                  <a:lnTo>
                    <a:pt x="301" y="888"/>
                  </a:lnTo>
                  <a:lnTo>
                    <a:pt x="301" y="88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4333"/>
    </mc:Choice>
    <mc:Fallback>
      <p:transition spd="slow" advTm="43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2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fltVal val="0.5"/>
                                          </p:val>
                                        </p:tav>
                                        <p:tav tm="100000">
                                          <p:val>
                                            <p:strVal val="#ppt_x"/>
                                          </p:val>
                                        </p:tav>
                                      </p:tavLst>
                                    </p:anim>
                                    <p:anim calcmode="lin" valueType="num">
                                      <p:cBhvr>
                                        <p:cTn id="26" dur="500" fill="hold"/>
                                        <p:tgtEl>
                                          <p:spTgt spid="11"/>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fltVal val="0.5"/>
                                          </p:val>
                                        </p:tav>
                                        <p:tav tm="100000">
                                          <p:val>
                                            <p:strVal val="#ppt_x"/>
                                          </p:val>
                                        </p:tav>
                                      </p:tavLst>
                                    </p:anim>
                                    <p:anim calcmode="lin" valueType="num">
                                      <p:cBhvr>
                                        <p:cTn id="33" dur="500" fill="hold"/>
                                        <p:tgtEl>
                                          <p:spTgt spid="14"/>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anim calcmode="lin" valueType="num">
                                      <p:cBhvr>
                                        <p:cTn id="39" dur="500" fill="hold"/>
                                        <p:tgtEl>
                                          <p:spTgt spid="17"/>
                                        </p:tgtEl>
                                        <p:attrNameLst>
                                          <p:attrName>ppt_x</p:attrName>
                                        </p:attrNameLst>
                                      </p:cBhvr>
                                      <p:tavLst>
                                        <p:tav tm="0">
                                          <p:val>
                                            <p:fltVal val="0.5"/>
                                          </p:val>
                                        </p:tav>
                                        <p:tav tm="100000">
                                          <p:val>
                                            <p:strVal val="#ppt_x"/>
                                          </p:val>
                                        </p:tav>
                                      </p:tavLst>
                                    </p:anim>
                                    <p:anim calcmode="lin" valueType="num">
                                      <p:cBhvr>
                                        <p:cTn id="40"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1+#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5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75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5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57" name="矩形 56"/>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grpSp>
        <p:nvGrpSpPr>
          <p:cNvPr id="2" name="组合 1"/>
          <p:cNvGrpSpPr/>
          <p:nvPr/>
        </p:nvGrpSpPr>
        <p:grpSpPr>
          <a:xfrm>
            <a:off x="4539940" y="1512094"/>
            <a:ext cx="3701776" cy="2714833"/>
            <a:chOff x="6149336" y="2057400"/>
            <a:chExt cx="5014046" cy="3693882"/>
          </a:xfrm>
        </p:grpSpPr>
        <p:grpSp>
          <p:nvGrpSpPr>
            <p:cNvPr id="3" name="组合 2"/>
            <p:cNvGrpSpPr/>
            <p:nvPr/>
          </p:nvGrpSpPr>
          <p:grpSpPr>
            <a:xfrm>
              <a:off x="6149336" y="2057400"/>
              <a:ext cx="1794404" cy="3693882"/>
              <a:chOff x="1595744" y="1504948"/>
              <a:chExt cx="2109927" cy="4343402"/>
            </a:xfrm>
          </p:grpSpPr>
          <p:grpSp>
            <p:nvGrpSpPr>
              <p:cNvPr id="16" name="组合 15"/>
              <p:cNvGrpSpPr/>
              <p:nvPr/>
            </p:nvGrpSpPr>
            <p:grpSpPr>
              <a:xfrm>
                <a:off x="1595744" y="1504948"/>
                <a:ext cx="2109927" cy="4343402"/>
                <a:chOff x="1595744" y="1504948"/>
                <a:chExt cx="2109927" cy="4343402"/>
              </a:xfrm>
            </p:grpSpPr>
            <p:grpSp>
              <p:nvGrpSpPr>
                <p:cNvPr id="18" name="组合 17"/>
                <p:cNvGrpSpPr/>
                <p:nvPr/>
              </p:nvGrpSpPr>
              <p:grpSpPr>
                <a:xfrm>
                  <a:off x="1595744" y="1504948"/>
                  <a:ext cx="1718965" cy="1546248"/>
                  <a:chOff x="1800523" y="1479548"/>
                  <a:chExt cx="1718965" cy="1546248"/>
                </a:xfrm>
                <a:solidFill>
                  <a:srgbClr val="494951"/>
                </a:solidFill>
              </p:grpSpPr>
              <p:sp>
                <p:nvSpPr>
                  <p:cNvPr id="23" name="同侧圆角矩形 22"/>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同侧圆角矩形 23"/>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同侧圆角矩形 24"/>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同侧圆角矩形 25"/>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圆角矩形 18"/>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788546" y="2120899"/>
                <a:ext cx="1746250" cy="309245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9368978" y="2057400"/>
              <a:ext cx="1794404" cy="3693882"/>
              <a:chOff x="1595744" y="1504948"/>
              <a:chExt cx="2109927" cy="4343402"/>
            </a:xfrm>
          </p:grpSpPr>
          <p:grpSp>
            <p:nvGrpSpPr>
              <p:cNvPr id="5" name="组合 4"/>
              <p:cNvGrpSpPr/>
              <p:nvPr/>
            </p:nvGrpSpPr>
            <p:grpSpPr>
              <a:xfrm>
                <a:off x="1595744" y="1504948"/>
                <a:ext cx="2109927" cy="4343402"/>
                <a:chOff x="1595744" y="1504948"/>
                <a:chExt cx="2109927" cy="4343402"/>
              </a:xfrm>
            </p:grpSpPr>
            <p:grpSp>
              <p:nvGrpSpPr>
                <p:cNvPr id="7" name="组合 6"/>
                <p:cNvGrpSpPr/>
                <p:nvPr/>
              </p:nvGrpSpPr>
              <p:grpSpPr>
                <a:xfrm>
                  <a:off x="1595744" y="1504948"/>
                  <a:ext cx="1718965" cy="1546248"/>
                  <a:chOff x="1800523" y="1479548"/>
                  <a:chExt cx="1718965" cy="1546248"/>
                </a:xfrm>
                <a:solidFill>
                  <a:srgbClr val="494951"/>
                </a:solidFill>
              </p:grpSpPr>
              <p:sp>
                <p:nvSpPr>
                  <p:cNvPr id="12" name="同侧圆角矩形 11"/>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13"/>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同侧圆角矩形 14"/>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圆角矩形 7"/>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1788546" y="2120899"/>
                <a:ext cx="1746250" cy="309245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 name="组合 26"/>
          <p:cNvGrpSpPr/>
          <p:nvPr/>
        </p:nvGrpSpPr>
        <p:grpSpPr>
          <a:xfrm>
            <a:off x="5597774" y="1164112"/>
            <a:ext cx="1617452" cy="3314608"/>
            <a:chOff x="1595744" y="1504948"/>
            <a:chExt cx="2109927" cy="4343402"/>
          </a:xfrm>
        </p:grpSpPr>
        <p:grpSp>
          <p:nvGrpSpPr>
            <p:cNvPr id="28" name="组合 27"/>
            <p:cNvGrpSpPr/>
            <p:nvPr/>
          </p:nvGrpSpPr>
          <p:grpSpPr>
            <a:xfrm>
              <a:off x="1595744" y="1504948"/>
              <a:ext cx="2109927" cy="4343402"/>
              <a:chOff x="1595744" y="1504948"/>
              <a:chExt cx="2109927" cy="4343402"/>
            </a:xfrm>
          </p:grpSpPr>
          <p:grpSp>
            <p:nvGrpSpPr>
              <p:cNvPr id="30" name="组合 29"/>
              <p:cNvGrpSpPr/>
              <p:nvPr/>
            </p:nvGrpSpPr>
            <p:grpSpPr>
              <a:xfrm>
                <a:off x="1595744" y="1504948"/>
                <a:ext cx="1718965" cy="1546248"/>
                <a:chOff x="1800523" y="1479548"/>
                <a:chExt cx="1718965" cy="1546248"/>
              </a:xfrm>
              <a:solidFill>
                <a:srgbClr val="494951"/>
              </a:solidFill>
            </p:grpSpPr>
            <p:sp>
              <p:nvSpPr>
                <p:cNvPr id="35" name="同侧圆角矩形 34"/>
                <p:cNvSpPr/>
                <p:nvPr/>
              </p:nvSpPr>
              <p:spPr>
                <a:xfrm>
                  <a:off x="3251803" y="1479548"/>
                  <a:ext cx="267685" cy="244475"/>
                </a:xfrm>
                <a:prstGeom prst="round2SameRect">
                  <a:avLst>
                    <a:gd name="adj1" fmla="val 9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同侧圆角矩形 35"/>
                <p:cNvSpPr/>
                <p:nvPr/>
              </p:nvSpPr>
              <p:spPr>
                <a:xfrm rot="16200000">
                  <a:off x="1821708" y="2055264"/>
                  <a:ext cx="202105"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同侧圆角矩形 36"/>
                <p:cNvSpPr/>
                <p:nvPr/>
              </p:nvSpPr>
              <p:spPr>
                <a:xfrm rot="16200000">
                  <a:off x="1840232" y="2455840"/>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同侧圆角矩形 37"/>
                <p:cNvSpPr/>
                <p:nvPr/>
              </p:nvSpPr>
              <p:spPr>
                <a:xfrm rot="16200000">
                  <a:off x="1840233" y="2821029"/>
                  <a:ext cx="165058" cy="244475"/>
                </a:xfrm>
                <a:prstGeom prst="round2SameRect">
                  <a:avLst>
                    <a:gd name="adj1" fmla="val 1195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圆角矩形 30"/>
              <p:cNvSpPr/>
              <p:nvPr/>
            </p:nvSpPr>
            <p:spPr>
              <a:xfrm rot="16200000">
                <a:off x="501671" y="2644350"/>
                <a:ext cx="4320000" cy="2088000"/>
              </a:xfrm>
              <a:prstGeom prst="roundRect">
                <a:avLst>
                  <a:gd name="adj" fmla="val 14809"/>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rot="16200000">
                <a:off x="554471" y="2690766"/>
                <a:ext cx="4214400" cy="1995168"/>
              </a:xfrm>
              <a:prstGeom prst="roundRect">
                <a:avLst>
                  <a:gd name="adj" fmla="val 13725"/>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2464535" y="1853651"/>
                <a:ext cx="354806" cy="45793"/>
              </a:xfrm>
              <a:prstGeom prst="roundRect">
                <a:avLst>
                  <a:gd name="adj" fmla="val 50000"/>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p:nvSpPr>
          <p:spPr>
            <a:xfrm>
              <a:off x="1788546" y="2120900"/>
              <a:ext cx="1746250" cy="3092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37338" y="1489504"/>
            <a:ext cx="1328906" cy="1322917"/>
            <a:chOff x="998722" y="2077464"/>
            <a:chExt cx="1800000" cy="1800000"/>
          </a:xfrm>
        </p:grpSpPr>
        <p:sp>
          <p:nvSpPr>
            <p:cNvPr id="40" name="椭圆 39"/>
            <p:cNvSpPr/>
            <p:nvPr/>
          </p:nvSpPr>
          <p:spPr>
            <a:xfrm>
              <a:off x="998722" y="2077464"/>
              <a:ext cx="1800000" cy="1800000"/>
            </a:xfrm>
            <a:prstGeom prst="ellipse">
              <a:avLst/>
            </a:prstGeom>
            <a:noFill/>
            <a:ln w="19050">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弧形 40"/>
            <p:cNvSpPr/>
            <p:nvPr/>
          </p:nvSpPr>
          <p:spPr>
            <a:xfrm>
              <a:off x="998722" y="2077464"/>
              <a:ext cx="1800000" cy="1800000"/>
            </a:xfrm>
            <a:prstGeom prst="arc">
              <a:avLst>
                <a:gd name="adj1" fmla="val 16200000"/>
                <a:gd name="adj2" fmla="val 8851924"/>
              </a:avLst>
            </a:prstGeom>
            <a:ln w="127000" cap="rnd">
              <a:solidFill>
                <a:srgbClr val="EB19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42" name="组合 41"/>
          <p:cNvGrpSpPr/>
          <p:nvPr/>
        </p:nvGrpSpPr>
        <p:grpSpPr>
          <a:xfrm>
            <a:off x="2643185" y="1489504"/>
            <a:ext cx="1328906" cy="1322917"/>
            <a:chOff x="3580187" y="2077464"/>
            <a:chExt cx="1800000" cy="1800000"/>
          </a:xfrm>
        </p:grpSpPr>
        <p:sp>
          <p:nvSpPr>
            <p:cNvPr id="43" name="椭圆 42"/>
            <p:cNvSpPr/>
            <p:nvPr/>
          </p:nvSpPr>
          <p:spPr>
            <a:xfrm>
              <a:off x="3580187" y="2077464"/>
              <a:ext cx="1800000" cy="1800000"/>
            </a:xfrm>
            <a:prstGeom prst="ellipse">
              <a:avLst/>
            </a:prstGeom>
            <a:noFill/>
            <a:ln w="19050">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弧形 43"/>
            <p:cNvSpPr/>
            <p:nvPr/>
          </p:nvSpPr>
          <p:spPr>
            <a:xfrm>
              <a:off x="3580187" y="2077464"/>
              <a:ext cx="1800000" cy="1800000"/>
            </a:xfrm>
            <a:prstGeom prst="arc">
              <a:avLst>
                <a:gd name="adj1" fmla="val 16200000"/>
                <a:gd name="adj2" fmla="val 11250901"/>
              </a:avLst>
            </a:prstGeom>
            <a:ln w="127000" cap="rnd">
              <a:solidFill>
                <a:srgbClr val="EB19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45" name="组合 44"/>
          <p:cNvGrpSpPr/>
          <p:nvPr/>
        </p:nvGrpSpPr>
        <p:grpSpPr>
          <a:xfrm>
            <a:off x="937575" y="1688839"/>
            <a:ext cx="928431" cy="924247"/>
            <a:chOff x="1269943" y="2348685"/>
            <a:chExt cx="1257558" cy="1257558"/>
          </a:xfrm>
        </p:grpSpPr>
        <p:sp>
          <p:nvSpPr>
            <p:cNvPr id="46" name="椭圆 45"/>
            <p:cNvSpPr/>
            <p:nvPr/>
          </p:nvSpPr>
          <p:spPr>
            <a:xfrm>
              <a:off x="1269943" y="2348685"/>
              <a:ext cx="1257558" cy="1257558"/>
            </a:xfrm>
            <a:prstGeom prst="ellipse">
              <a:avLst/>
            </a:prstGeom>
            <a:solidFill>
              <a:srgbClr val="EB193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421914" y="2631979"/>
              <a:ext cx="953619" cy="690970"/>
            </a:xfrm>
            <a:prstGeom prst="rect">
              <a:avLst/>
            </a:prstGeom>
          </p:spPr>
          <p:txBody>
            <a:bodyPr wrap="none" anchor="ctr">
              <a:spAutoFit/>
            </a:bodyPr>
            <a:lstStyle/>
            <a:p>
              <a:pPr algn="ctr"/>
              <a:r>
                <a:rPr lang="en-US" altLang="zh-CN" sz="2700" dirty="0">
                  <a:solidFill>
                    <a:schemeClr val="bg1"/>
                  </a:solidFill>
                </a:rPr>
                <a:t>65%</a:t>
              </a:r>
              <a:endParaRPr lang="zh-CN" altLang="en-US" sz="2700" dirty="0">
                <a:solidFill>
                  <a:schemeClr val="bg1"/>
                </a:solidFill>
              </a:endParaRPr>
            </a:p>
          </p:txBody>
        </p:sp>
      </p:grpSp>
      <p:grpSp>
        <p:nvGrpSpPr>
          <p:cNvPr id="48" name="组合 47"/>
          <p:cNvGrpSpPr/>
          <p:nvPr/>
        </p:nvGrpSpPr>
        <p:grpSpPr>
          <a:xfrm>
            <a:off x="2843423" y="1688839"/>
            <a:ext cx="928431" cy="924247"/>
            <a:chOff x="3862790" y="2348685"/>
            <a:chExt cx="1257558" cy="1257558"/>
          </a:xfrm>
        </p:grpSpPr>
        <p:sp>
          <p:nvSpPr>
            <p:cNvPr id="49" name="椭圆 48"/>
            <p:cNvSpPr/>
            <p:nvPr/>
          </p:nvSpPr>
          <p:spPr>
            <a:xfrm>
              <a:off x="3862790" y="2348685"/>
              <a:ext cx="1257558" cy="1257558"/>
            </a:xfrm>
            <a:prstGeom prst="ellipse">
              <a:avLst/>
            </a:prstGeom>
            <a:solidFill>
              <a:srgbClr val="EB193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3991996" y="2654840"/>
              <a:ext cx="953619" cy="690970"/>
            </a:xfrm>
            <a:prstGeom prst="rect">
              <a:avLst/>
            </a:prstGeom>
          </p:spPr>
          <p:txBody>
            <a:bodyPr wrap="none" anchor="ctr">
              <a:spAutoFit/>
            </a:bodyPr>
            <a:lstStyle/>
            <a:p>
              <a:pPr algn="ctr"/>
              <a:r>
                <a:rPr lang="en-US" altLang="zh-CN" sz="2700" dirty="0">
                  <a:solidFill>
                    <a:schemeClr val="bg1"/>
                  </a:solidFill>
                </a:rPr>
                <a:t>75%</a:t>
              </a:r>
              <a:endParaRPr lang="zh-CN" altLang="en-US" sz="2700" dirty="0">
                <a:solidFill>
                  <a:schemeClr val="bg1"/>
                </a:solidFill>
              </a:endParaRPr>
            </a:p>
          </p:txBody>
        </p:sp>
      </p:grpSp>
      <p:sp>
        <p:nvSpPr>
          <p:cNvPr id="51" name="矩形 50"/>
          <p:cNvSpPr/>
          <p:nvPr/>
        </p:nvSpPr>
        <p:spPr>
          <a:xfrm>
            <a:off x="717322" y="3363306"/>
            <a:ext cx="3263173" cy="927260"/>
          </a:xfrm>
          <a:prstGeom prst="rect">
            <a:avLst/>
          </a:prstGeom>
        </p:spPr>
        <p:txBody>
          <a:bodyPr wrap="square" lIns="67391" tIns="33696" rIns="67391" bIns="33696">
            <a:spAutoFit/>
          </a:bodyPr>
          <a:lstStyle/>
          <a:p>
            <a:pPr>
              <a:lnSpc>
                <a:spcPct val="150000"/>
              </a:lnSpc>
              <a:spcAft>
                <a:spcPts val="440"/>
              </a:spcAft>
            </a:pPr>
            <a:r>
              <a:rPr lang="zh-CN" altLang="en-US" sz="700" dirty="0">
                <a:solidFill>
                  <a:schemeClr val="tx1">
                    <a:lumMod val="65000"/>
                    <a:lumOff val="35000"/>
                  </a:schemeClr>
                </a:solidFill>
                <a:latin typeface="+mn-ea"/>
              </a:rPr>
              <a:t>为客户服务是我们存在的唯一理由，客户需求是我们发展的原动力。</a:t>
            </a:r>
            <a:endParaRPr lang="en-US" altLang="zh-CN" sz="700" dirty="0">
              <a:solidFill>
                <a:schemeClr val="tx1">
                  <a:lumMod val="65000"/>
                  <a:lumOff val="35000"/>
                </a:schemeClr>
              </a:solidFill>
              <a:latin typeface="+mn-ea"/>
            </a:endParaRPr>
          </a:p>
          <a:p>
            <a:pPr>
              <a:lnSpc>
                <a:spcPct val="150000"/>
              </a:lnSpc>
              <a:spcAft>
                <a:spcPts val="440"/>
              </a:spcAft>
            </a:pPr>
            <a:r>
              <a:rPr lang="zh-CN" altLang="en-US" sz="700" dirty="0">
                <a:solidFill>
                  <a:schemeClr val="tx1">
                    <a:lumMod val="65000"/>
                    <a:lumOff val="35000"/>
                  </a:schemeClr>
                </a:solidFill>
                <a:latin typeface="+mn-ea"/>
              </a:rPr>
              <a:t>我们坚持以客户为中心，快速响应客户需求，持续为客户创造长期价值进而成就客户。为客户提供有效服务，是我们工作的方向和价值评价的标尺，成就客户就是成就我们自己。为客户服务是我们存在的唯一理由，客户需求是我们发展的原动力。</a:t>
            </a:r>
            <a:endParaRPr lang="en-US" altLang="zh-CN" sz="700" dirty="0">
              <a:solidFill>
                <a:schemeClr val="tx1">
                  <a:lumMod val="65000"/>
                  <a:lumOff val="35000"/>
                </a:schemeClr>
              </a:solidFill>
              <a:latin typeface="+mn-ea"/>
            </a:endParaRPr>
          </a:p>
        </p:txBody>
      </p:sp>
      <p:sp>
        <p:nvSpPr>
          <p:cNvPr id="52" name="矩形 51"/>
          <p:cNvSpPr/>
          <p:nvPr/>
        </p:nvSpPr>
        <p:spPr>
          <a:xfrm>
            <a:off x="826480" y="2979936"/>
            <a:ext cx="1150620" cy="220980"/>
          </a:xfrm>
          <a:prstGeom prst="rect">
            <a:avLst/>
          </a:prstGeom>
        </p:spPr>
        <p:txBody>
          <a:bodyPr wrap="none" lIns="67391" tIns="33696" rIns="67391" bIns="33696">
            <a:spAutoFit/>
          </a:bodyPr>
          <a:lstStyle/>
          <a:p>
            <a:pPr algn="ctr"/>
            <a:r>
              <a:rPr lang="en-US" altLang="zh-CN" sz="1000" dirty="0">
                <a:solidFill>
                  <a:srgbClr val="EB193E"/>
                </a:solidFill>
                <a:latin typeface="+mj-ea"/>
                <a:ea typeface="+mj-ea"/>
              </a:rPr>
              <a:t>20XX</a:t>
            </a:r>
            <a:r>
              <a:rPr lang="zh-CN" altLang="en-US" sz="1000" dirty="0">
                <a:solidFill>
                  <a:srgbClr val="EB193E"/>
                </a:solidFill>
                <a:latin typeface="+mj-ea"/>
                <a:ea typeface="+mj-ea"/>
              </a:rPr>
              <a:t>年市场占有率</a:t>
            </a:r>
            <a:endParaRPr lang="zh-CN" altLang="en-US" sz="1000" dirty="0">
              <a:solidFill>
                <a:srgbClr val="EB193E"/>
              </a:solidFill>
              <a:latin typeface="+mj-ea"/>
              <a:ea typeface="+mj-ea"/>
            </a:endParaRPr>
          </a:p>
        </p:txBody>
      </p:sp>
      <p:sp>
        <p:nvSpPr>
          <p:cNvPr id="53" name="矩形 52"/>
          <p:cNvSpPr/>
          <p:nvPr/>
        </p:nvSpPr>
        <p:spPr>
          <a:xfrm>
            <a:off x="2707905" y="2979936"/>
            <a:ext cx="1150620" cy="220980"/>
          </a:xfrm>
          <a:prstGeom prst="rect">
            <a:avLst/>
          </a:prstGeom>
        </p:spPr>
        <p:txBody>
          <a:bodyPr wrap="none" lIns="67391" tIns="33696" rIns="67391" bIns="33696">
            <a:spAutoFit/>
          </a:bodyPr>
          <a:lstStyle/>
          <a:p>
            <a:pPr algn="ctr"/>
            <a:r>
              <a:rPr lang="en-US" altLang="zh-CN" sz="1000" dirty="0">
                <a:solidFill>
                  <a:srgbClr val="EB193E"/>
                </a:solidFill>
                <a:latin typeface="+mj-ea"/>
                <a:ea typeface="+mj-ea"/>
              </a:rPr>
              <a:t>20XX</a:t>
            </a:r>
            <a:r>
              <a:rPr lang="zh-CN" altLang="en-US" sz="1000" dirty="0">
                <a:solidFill>
                  <a:srgbClr val="EB193E"/>
                </a:solidFill>
                <a:latin typeface="+mj-ea"/>
                <a:ea typeface="+mj-ea"/>
              </a:rPr>
              <a:t>年市场占有率</a:t>
            </a:r>
            <a:endParaRPr lang="zh-CN" altLang="en-US" sz="1000" dirty="0">
              <a:solidFill>
                <a:srgbClr val="EB193E"/>
              </a:solidFill>
              <a:latin typeface="+mj-ea"/>
              <a:ea typeface="+mj-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7225"/>
    </mc:Choice>
    <mc:Fallback>
      <p:transition spd="slow" advTm="72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900" decel="100000" fill="hold"/>
                                        <p:tgtEl>
                                          <p:spTgt spid="2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 calcmode="lin" valueType="num">
                                      <p:cBhvr>
                                        <p:cTn id="23" dur="500" fill="hold"/>
                                        <p:tgtEl>
                                          <p:spTgt spid="39"/>
                                        </p:tgtEl>
                                        <p:attrNameLst>
                                          <p:attrName>style.rotation</p:attrName>
                                        </p:attrNameLst>
                                      </p:cBhvr>
                                      <p:tavLst>
                                        <p:tav tm="0">
                                          <p:val>
                                            <p:fltVal val="360"/>
                                          </p:val>
                                        </p:tav>
                                        <p:tav tm="100000">
                                          <p:val>
                                            <p:fltVal val="0"/>
                                          </p:val>
                                        </p:tav>
                                      </p:tavLst>
                                    </p:anim>
                                    <p:animEffect transition="in" filter="fade">
                                      <p:cBhvr>
                                        <p:cTn id="24" dur="500"/>
                                        <p:tgtEl>
                                          <p:spTgt spid="39"/>
                                        </p:tgtEl>
                                      </p:cBhvr>
                                    </p:animEffect>
                                  </p:childTnLst>
                                </p:cTn>
                              </p:par>
                              <p:par>
                                <p:cTn id="25" presetID="53" presetClass="entr" presetSubtype="16" fill="hold" nodeType="withEffect">
                                  <p:stCondLst>
                                    <p:cond delay="25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 calcmode="lin" valueType="num">
                                      <p:cBhvr>
                                        <p:cTn id="41" dur="500" fill="hold"/>
                                        <p:tgtEl>
                                          <p:spTgt spid="42"/>
                                        </p:tgtEl>
                                        <p:attrNameLst>
                                          <p:attrName>style.rotation</p:attrName>
                                        </p:attrNameLst>
                                      </p:cBhvr>
                                      <p:tavLst>
                                        <p:tav tm="0">
                                          <p:val>
                                            <p:fltVal val="360"/>
                                          </p:val>
                                        </p:tav>
                                        <p:tav tm="100000">
                                          <p:val>
                                            <p:fltVal val="0"/>
                                          </p:val>
                                        </p:tav>
                                      </p:tavLst>
                                    </p:anim>
                                    <p:animEffect transition="in" filter="fade">
                                      <p:cBhvr>
                                        <p:cTn id="42" dur="500"/>
                                        <p:tgtEl>
                                          <p:spTgt spid="42"/>
                                        </p:tgtEl>
                                      </p:cBhvr>
                                    </p:animEffect>
                                  </p:childTnLst>
                                </p:cTn>
                              </p:par>
                              <p:par>
                                <p:cTn id="43" presetID="53" presetClass="entr" presetSubtype="16" fill="hold" nodeType="withEffect">
                                  <p:stCondLst>
                                    <p:cond delay="250"/>
                                  </p:stCondLst>
                                  <p:childTnLst>
                                    <p:set>
                                      <p:cBhvr>
                                        <p:cTn id="44" dur="1" fill="hold">
                                          <p:stCondLst>
                                            <p:cond delay="0"/>
                                          </p:stCondLst>
                                        </p:cTn>
                                        <p:tgtEl>
                                          <p:spTgt spid="48"/>
                                        </p:tgtEl>
                                        <p:attrNameLst>
                                          <p:attrName>style.visibility</p:attrName>
                                        </p:attrNameLst>
                                      </p:cBhvr>
                                      <p:to>
                                        <p:strVal val="visible"/>
                                      </p:to>
                                    </p:set>
                                    <p:anim calcmode="lin" valueType="num">
                                      <p:cBhvr>
                                        <p:cTn id="45" dur="500" fill="hold"/>
                                        <p:tgtEl>
                                          <p:spTgt spid="48"/>
                                        </p:tgtEl>
                                        <p:attrNameLst>
                                          <p:attrName>ppt_w</p:attrName>
                                        </p:attrNameLst>
                                      </p:cBhvr>
                                      <p:tavLst>
                                        <p:tav tm="0">
                                          <p:val>
                                            <p:fltVal val="0"/>
                                          </p:val>
                                        </p:tav>
                                        <p:tav tm="100000">
                                          <p:val>
                                            <p:strVal val="#ppt_w"/>
                                          </p:val>
                                        </p:tav>
                                      </p:tavLst>
                                    </p:anim>
                                    <p:anim calcmode="lin" valueType="num">
                                      <p:cBhvr>
                                        <p:cTn id="46" dur="500" fill="hold"/>
                                        <p:tgtEl>
                                          <p:spTgt spid="48"/>
                                        </p:tgtEl>
                                        <p:attrNameLst>
                                          <p:attrName>ppt_h</p:attrName>
                                        </p:attrNameLst>
                                      </p:cBhvr>
                                      <p:tavLst>
                                        <p:tav tm="0">
                                          <p:val>
                                            <p:fltVal val="0"/>
                                          </p:val>
                                        </p:tav>
                                        <p:tav tm="100000">
                                          <p:val>
                                            <p:strVal val="#ppt_h"/>
                                          </p:val>
                                        </p:tav>
                                      </p:tavLst>
                                    </p:anim>
                                    <p:animEffect transition="in" filter="fade">
                                      <p:cBhvr>
                                        <p:cTn id="47" dur="500"/>
                                        <p:tgtEl>
                                          <p:spTgt spid="48"/>
                                        </p:tgtEl>
                                      </p:cBhvr>
                                    </p:animEffect>
                                  </p:childTnLst>
                                </p:cTn>
                              </p:par>
                              <p:par>
                                <p:cTn id="48" presetID="53" presetClass="entr" presetSubtype="16" fill="hold" grpId="0" nodeType="withEffect">
                                  <p:stCondLst>
                                    <p:cond delay="25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42" name="矩形 41"/>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Line 34"/>
          <p:cNvSpPr>
            <a:spLocks noChangeShapeType="1"/>
          </p:cNvSpPr>
          <p:nvPr/>
        </p:nvSpPr>
        <p:spPr bwMode="auto">
          <a:xfrm rot="618245" flipV="1">
            <a:off x="4739656" y="2480170"/>
            <a:ext cx="128141" cy="1140294"/>
          </a:xfrm>
          <a:prstGeom prst="line">
            <a:avLst/>
          </a:prstGeom>
          <a:noFill/>
          <a:ln w="9525">
            <a:solidFill>
              <a:srgbClr val="EB193E"/>
            </a:solidFill>
            <a:prstDash val="dash"/>
            <a:round/>
            <a:tailEnd type="triangle" w="med" len="med"/>
          </a:ln>
        </p:spPr>
        <p:txBody>
          <a:bodyPr lIns="89858" tIns="44929" rIns="89858" bIns="44929"/>
          <a:lstStyle/>
          <a:p>
            <a:endParaRPr lang="zh-CN" altLang="en-US"/>
          </a:p>
        </p:txBody>
      </p:sp>
      <p:sp>
        <p:nvSpPr>
          <p:cNvPr id="3" name="Line 35"/>
          <p:cNvSpPr>
            <a:spLocks noChangeShapeType="1"/>
          </p:cNvSpPr>
          <p:nvPr/>
        </p:nvSpPr>
        <p:spPr bwMode="auto">
          <a:xfrm rot="618245" flipH="1" flipV="1">
            <a:off x="4005189" y="2557953"/>
            <a:ext cx="473496" cy="925614"/>
          </a:xfrm>
          <a:prstGeom prst="line">
            <a:avLst/>
          </a:prstGeom>
          <a:noFill/>
          <a:ln w="9525">
            <a:solidFill>
              <a:srgbClr val="EB193E"/>
            </a:solidFill>
            <a:prstDash val="dash"/>
            <a:round/>
            <a:tailEnd type="triangle" w="med" len="med"/>
          </a:ln>
        </p:spPr>
        <p:txBody>
          <a:bodyPr lIns="89858" tIns="44929" rIns="89858" bIns="44929"/>
          <a:lstStyle/>
          <a:p>
            <a:endParaRPr lang="zh-CN" altLang="en-US"/>
          </a:p>
        </p:txBody>
      </p:sp>
      <p:sp>
        <p:nvSpPr>
          <p:cNvPr id="4" name="Line 36"/>
          <p:cNvSpPr>
            <a:spLocks noChangeShapeType="1"/>
          </p:cNvSpPr>
          <p:nvPr/>
        </p:nvSpPr>
        <p:spPr bwMode="auto">
          <a:xfrm rot="618245" flipH="1" flipV="1">
            <a:off x="3080073" y="3024649"/>
            <a:ext cx="1126703" cy="508699"/>
          </a:xfrm>
          <a:prstGeom prst="line">
            <a:avLst/>
          </a:prstGeom>
          <a:noFill/>
          <a:ln w="9525">
            <a:solidFill>
              <a:srgbClr val="EB193E"/>
            </a:solidFill>
            <a:prstDash val="dash"/>
            <a:round/>
            <a:tailEnd type="triangle" w="med" len="med"/>
          </a:ln>
        </p:spPr>
        <p:txBody>
          <a:bodyPr lIns="89858" tIns="44929" rIns="89858" bIns="44929"/>
          <a:lstStyle/>
          <a:p>
            <a:endParaRPr lang="zh-CN" altLang="en-US"/>
          </a:p>
        </p:txBody>
      </p:sp>
      <p:sp>
        <p:nvSpPr>
          <p:cNvPr id="5" name="Line 37"/>
          <p:cNvSpPr>
            <a:spLocks noChangeShapeType="1"/>
          </p:cNvSpPr>
          <p:nvPr/>
        </p:nvSpPr>
        <p:spPr bwMode="auto">
          <a:xfrm rot="618245" flipH="1">
            <a:off x="2197150" y="3660911"/>
            <a:ext cx="1915864" cy="26446"/>
          </a:xfrm>
          <a:prstGeom prst="line">
            <a:avLst/>
          </a:prstGeom>
          <a:noFill/>
          <a:ln w="9525">
            <a:solidFill>
              <a:srgbClr val="EB193E"/>
            </a:solidFill>
            <a:prstDash val="dash"/>
            <a:round/>
            <a:tailEnd type="triangle" w="med" len="med"/>
          </a:ln>
        </p:spPr>
        <p:txBody>
          <a:bodyPr lIns="89858" tIns="44929" rIns="89858" bIns="44929"/>
          <a:lstStyle/>
          <a:p>
            <a:endParaRPr lang="zh-CN" altLang="en-US"/>
          </a:p>
        </p:txBody>
      </p:sp>
      <p:sp>
        <p:nvSpPr>
          <p:cNvPr id="6" name="Line 38"/>
          <p:cNvSpPr>
            <a:spLocks noChangeShapeType="1"/>
          </p:cNvSpPr>
          <p:nvPr/>
        </p:nvSpPr>
        <p:spPr bwMode="auto">
          <a:xfrm rot="618245" flipV="1">
            <a:off x="4977185" y="2853526"/>
            <a:ext cx="725091" cy="833830"/>
          </a:xfrm>
          <a:prstGeom prst="line">
            <a:avLst/>
          </a:prstGeom>
          <a:noFill/>
          <a:ln w="9525">
            <a:solidFill>
              <a:srgbClr val="EB193E"/>
            </a:solidFill>
            <a:round/>
            <a:tailEnd type="triangle" w="med" len="med"/>
          </a:ln>
        </p:spPr>
        <p:txBody>
          <a:bodyPr lIns="89858" tIns="44929" rIns="89858" bIns="44929"/>
          <a:lstStyle/>
          <a:p>
            <a:endParaRPr lang="zh-CN" altLang="en-US"/>
          </a:p>
        </p:txBody>
      </p:sp>
      <p:sp>
        <p:nvSpPr>
          <p:cNvPr id="7" name="Line 39"/>
          <p:cNvSpPr>
            <a:spLocks noChangeShapeType="1"/>
          </p:cNvSpPr>
          <p:nvPr/>
        </p:nvSpPr>
        <p:spPr bwMode="auto">
          <a:xfrm rot="618245" flipV="1">
            <a:off x="5192837" y="3374671"/>
            <a:ext cx="1420490" cy="518032"/>
          </a:xfrm>
          <a:prstGeom prst="line">
            <a:avLst/>
          </a:prstGeom>
          <a:noFill/>
          <a:ln w="9525">
            <a:solidFill>
              <a:srgbClr val="EB193E"/>
            </a:solidFill>
            <a:prstDash val="dash"/>
            <a:round/>
            <a:tailEnd type="triangle" w="med" len="med"/>
          </a:ln>
        </p:spPr>
        <p:txBody>
          <a:bodyPr lIns="89858" tIns="44929" rIns="89858" bIns="44929"/>
          <a:lstStyle/>
          <a:p>
            <a:endParaRPr lang="zh-CN" altLang="en-US"/>
          </a:p>
        </p:txBody>
      </p:sp>
      <p:grpSp>
        <p:nvGrpSpPr>
          <p:cNvPr id="8" name="组合 7"/>
          <p:cNvGrpSpPr/>
          <p:nvPr/>
        </p:nvGrpSpPr>
        <p:grpSpPr>
          <a:xfrm>
            <a:off x="2775347" y="575278"/>
            <a:ext cx="1950244" cy="1754774"/>
            <a:chOff x="2819400" y="1484315"/>
            <a:chExt cx="1981200" cy="1790698"/>
          </a:xfrm>
        </p:grpSpPr>
        <p:sp>
          <p:nvSpPr>
            <p:cNvPr id="9" name="Oval 20"/>
            <p:cNvSpPr>
              <a:spLocks noChangeArrowheads="1"/>
            </p:cNvSpPr>
            <p:nvPr/>
          </p:nvSpPr>
          <p:spPr bwMode="auto">
            <a:xfrm>
              <a:off x="3581400" y="2379663"/>
              <a:ext cx="898525" cy="895350"/>
            </a:xfrm>
            <a:prstGeom prst="ellipse">
              <a:avLst/>
            </a:prstGeom>
            <a:solidFill>
              <a:srgbClr val="EB193E"/>
            </a:solidFill>
            <a:ln w="9525" algn="ctr">
              <a:solidFill>
                <a:srgbClr val="EB193E"/>
              </a:solidFill>
              <a:round/>
            </a:ln>
          </p:spPr>
          <p:txBody>
            <a:bodyPr wrap="none" anchor="ctr"/>
            <a:lstStyle/>
            <a:p>
              <a:pPr algn="ctr"/>
              <a:r>
                <a:rPr lang="en-US" altLang="zh-CN" sz="3900" dirty="0">
                  <a:solidFill>
                    <a:schemeClr val="bg1"/>
                  </a:solidFill>
                  <a:ea typeface="华文细黑" panose="02010600040101010101" pitchFamily="2" charset="-122"/>
                </a:rPr>
                <a:t>3</a:t>
              </a:r>
              <a:endParaRPr lang="en-US" altLang="zh-CN" sz="3900" dirty="0">
                <a:solidFill>
                  <a:schemeClr val="bg1"/>
                </a:solidFill>
                <a:ea typeface="华文细黑" panose="02010600040101010101" pitchFamily="2" charset="-122"/>
              </a:endParaRPr>
            </a:p>
          </p:txBody>
        </p:sp>
        <p:grpSp>
          <p:nvGrpSpPr>
            <p:cNvPr id="10" name="Group 57"/>
            <p:cNvGrpSpPr/>
            <p:nvPr/>
          </p:nvGrpSpPr>
          <p:grpSpPr bwMode="auto">
            <a:xfrm>
              <a:off x="2819400" y="1484315"/>
              <a:ext cx="1981200" cy="765176"/>
              <a:chOff x="2208" y="816"/>
              <a:chExt cx="1248" cy="482"/>
            </a:xfrm>
          </p:grpSpPr>
          <p:sp>
            <p:nvSpPr>
              <p:cNvPr id="11" name="Rectangle 58"/>
              <p:cNvSpPr>
                <a:spLocks noChangeArrowheads="1"/>
              </p:cNvSpPr>
              <p:nvPr/>
            </p:nvSpPr>
            <p:spPr bwMode="auto">
              <a:xfrm>
                <a:off x="2208" y="977"/>
                <a:ext cx="1248" cy="321"/>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p:txBody>
          </p:sp>
          <p:sp>
            <p:nvSpPr>
              <p:cNvPr id="12" name="Rectangle 59"/>
              <p:cNvSpPr>
                <a:spLocks noChangeArrowheads="1"/>
              </p:cNvSpPr>
              <p:nvPr/>
            </p:nvSpPr>
            <p:spPr bwMode="auto">
              <a:xfrm>
                <a:off x="2354" y="816"/>
                <a:ext cx="956" cy="178"/>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13" name="组合 12"/>
          <p:cNvGrpSpPr/>
          <p:nvPr/>
        </p:nvGrpSpPr>
        <p:grpSpPr>
          <a:xfrm>
            <a:off x="4425553" y="614946"/>
            <a:ext cx="1950244" cy="1792109"/>
            <a:chOff x="4495800" y="1484315"/>
            <a:chExt cx="1981200" cy="1828798"/>
          </a:xfrm>
        </p:grpSpPr>
        <p:sp>
          <p:nvSpPr>
            <p:cNvPr id="14" name="Oval 25"/>
            <p:cNvSpPr>
              <a:spLocks noChangeArrowheads="1"/>
            </p:cNvSpPr>
            <p:nvPr/>
          </p:nvSpPr>
          <p:spPr bwMode="auto">
            <a:xfrm>
              <a:off x="4857750" y="2417763"/>
              <a:ext cx="898525" cy="895350"/>
            </a:xfrm>
            <a:prstGeom prst="ellipse">
              <a:avLst/>
            </a:prstGeom>
            <a:solidFill>
              <a:srgbClr val="EB193E"/>
            </a:solidFill>
            <a:ln w="9525" algn="ctr">
              <a:solidFill>
                <a:srgbClr val="EB193E"/>
              </a:solidFill>
              <a:round/>
            </a:ln>
          </p:spPr>
          <p:txBody>
            <a:bodyPr wrap="none" anchor="ctr"/>
            <a:lstStyle/>
            <a:p>
              <a:pPr algn="ctr"/>
              <a:r>
                <a:rPr lang="en-US" altLang="zh-CN" sz="3900" dirty="0">
                  <a:solidFill>
                    <a:schemeClr val="bg1"/>
                  </a:solidFill>
                  <a:ea typeface="华文细黑" panose="02010600040101010101" pitchFamily="2" charset="-122"/>
                </a:rPr>
                <a:t>4</a:t>
              </a:r>
              <a:endParaRPr lang="en-US" altLang="zh-CN" sz="3900" dirty="0">
                <a:solidFill>
                  <a:schemeClr val="bg1"/>
                </a:solidFill>
                <a:ea typeface="华文细黑" panose="02010600040101010101" pitchFamily="2" charset="-122"/>
              </a:endParaRPr>
            </a:p>
          </p:txBody>
        </p:sp>
        <p:grpSp>
          <p:nvGrpSpPr>
            <p:cNvPr id="15" name="Group 60"/>
            <p:cNvGrpSpPr/>
            <p:nvPr/>
          </p:nvGrpSpPr>
          <p:grpSpPr bwMode="auto">
            <a:xfrm>
              <a:off x="4495800" y="1484315"/>
              <a:ext cx="1981200" cy="765176"/>
              <a:chOff x="2208" y="816"/>
              <a:chExt cx="1248" cy="482"/>
            </a:xfrm>
          </p:grpSpPr>
          <p:sp>
            <p:nvSpPr>
              <p:cNvPr id="16" name="Rectangle 61"/>
              <p:cNvSpPr>
                <a:spLocks noChangeArrowheads="1"/>
              </p:cNvSpPr>
              <p:nvPr/>
            </p:nvSpPr>
            <p:spPr bwMode="auto">
              <a:xfrm>
                <a:off x="2208" y="977"/>
                <a:ext cx="1248" cy="321"/>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p:txBody>
          </p:sp>
          <p:sp>
            <p:nvSpPr>
              <p:cNvPr id="17" name="Rectangle 62"/>
              <p:cNvSpPr>
                <a:spLocks noChangeArrowheads="1"/>
              </p:cNvSpPr>
              <p:nvPr/>
            </p:nvSpPr>
            <p:spPr bwMode="auto">
              <a:xfrm>
                <a:off x="2354" y="816"/>
                <a:ext cx="956" cy="178"/>
              </a:xfrm>
              <a:prstGeom prst="rect">
                <a:avLst/>
              </a:prstGeom>
              <a:noFill/>
              <a:ln w="9525">
                <a:noFill/>
                <a:miter lim="800000"/>
              </a:ln>
            </p:spPr>
            <p:txBody>
              <a:bodyPr>
                <a:spAutoFit/>
              </a:bodyPr>
              <a:lstStyle/>
              <a:p>
                <a:pPr algn="ct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18" name="组合 17"/>
          <p:cNvGrpSpPr/>
          <p:nvPr/>
        </p:nvGrpSpPr>
        <p:grpSpPr>
          <a:xfrm>
            <a:off x="252090" y="2160116"/>
            <a:ext cx="1950244" cy="1667659"/>
            <a:chOff x="228600" y="3097213"/>
            <a:chExt cx="1981200" cy="1701800"/>
          </a:xfrm>
        </p:grpSpPr>
        <p:sp>
          <p:nvSpPr>
            <p:cNvPr id="19" name="Oval 5"/>
            <p:cNvSpPr>
              <a:spLocks noChangeArrowheads="1"/>
            </p:cNvSpPr>
            <p:nvPr/>
          </p:nvSpPr>
          <p:spPr bwMode="auto">
            <a:xfrm>
              <a:off x="1295400" y="3903663"/>
              <a:ext cx="898525" cy="895350"/>
            </a:xfrm>
            <a:prstGeom prst="ellipse">
              <a:avLst/>
            </a:prstGeom>
            <a:solidFill>
              <a:srgbClr val="EB193E"/>
            </a:solidFill>
            <a:ln w="9525" algn="ctr">
              <a:solidFill>
                <a:srgbClr val="EB193E"/>
              </a:solidFill>
              <a:round/>
            </a:ln>
          </p:spPr>
          <p:txBody>
            <a:bodyPr wrap="none" anchor="ctr"/>
            <a:lstStyle/>
            <a:p>
              <a:pPr algn="ctr"/>
              <a:r>
                <a:rPr lang="en-US" altLang="zh-CN" sz="3900" dirty="0">
                  <a:solidFill>
                    <a:schemeClr val="bg1"/>
                  </a:solidFill>
                  <a:ea typeface="华文细黑" panose="02010600040101010101" pitchFamily="2" charset="-122"/>
                </a:rPr>
                <a:t>1</a:t>
              </a:r>
              <a:endParaRPr lang="en-US" altLang="zh-CN" sz="3900" dirty="0">
                <a:solidFill>
                  <a:schemeClr val="bg1"/>
                </a:solidFill>
                <a:ea typeface="华文细黑" panose="02010600040101010101" pitchFamily="2" charset="-122"/>
              </a:endParaRPr>
            </a:p>
          </p:txBody>
        </p:sp>
        <p:grpSp>
          <p:nvGrpSpPr>
            <p:cNvPr id="20" name="Group 63"/>
            <p:cNvGrpSpPr/>
            <p:nvPr/>
          </p:nvGrpSpPr>
          <p:grpSpPr bwMode="auto">
            <a:xfrm>
              <a:off x="228600" y="3097213"/>
              <a:ext cx="1981200" cy="763940"/>
              <a:chOff x="288" y="2592"/>
              <a:chExt cx="1488" cy="574"/>
            </a:xfrm>
          </p:grpSpPr>
          <p:sp>
            <p:nvSpPr>
              <p:cNvPr id="21" name="Rectangle 64"/>
              <p:cNvSpPr>
                <a:spLocks noChangeArrowheads="1"/>
              </p:cNvSpPr>
              <p:nvPr/>
            </p:nvSpPr>
            <p:spPr bwMode="auto">
              <a:xfrm>
                <a:off x="288" y="2784"/>
                <a:ext cx="1488" cy="38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p:txBody>
          </p:sp>
          <p:sp>
            <p:nvSpPr>
              <p:cNvPr id="22" name="Rectangle 65"/>
              <p:cNvSpPr>
                <a:spLocks noChangeArrowheads="1"/>
              </p:cNvSpPr>
              <p:nvPr/>
            </p:nvSpPr>
            <p:spPr bwMode="auto">
              <a:xfrm>
                <a:off x="636" y="2592"/>
                <a:ext cx="1140" cy="212"/>
              </a:xfrm>
              <a:prstGeom prst="rect">
                <a:avLst/>
              </a:prstGeom>
              <a:noFill/>
              <a:ln w="9525">
                <a:noFill/>
                <a:miter lim="800000"/>
              </a:ln>
            </p:spPr>
            <p:txBody>
              <a:bodyPr>
                <a:spAutoFit/>
              </a:bodyPr>
              <a:lstStyle/>
              <a:p>
                <a:pPr algn="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23" name="组合 22"/>
          <p:cNvGrpSpPr/>
          <p:nvPr/>
        </p:nvGrpSpPr>
        <p:grpSpPr>
          <a:xfrm>
            <a:off x="6769596" y="2195489"/>
            <a:ext cx="2081510" cy="1704993"/>
            <a:chOff x="6877050" y="3097215"/>
            <a:chExt cx="2114550" cy="1739898"/>
          </a:xfrm>
        </p:grpSpPr>
        <p:sp>
          <p:nvSpPr>
            <p:cNvPr id="24" name="Oval 30"/>
            <p:cNvSpPr>
              <a:spLocks noChangeArrowheads="1"/>
            </p:cNvSpPr>
            <p:nvPr/>
          </p:nvSpPr>
          <p:spPr bwMode="auto">
            <a:xfrm>
              <a:off x="6877050" y="3941763"/>
              <a:ext cx="898525" cy="895350"/>
            </a:xfrm>
            <a:prstGeom prst="ellipse">
              <a:avLst/>
            </a:prstGeom>
            <a:solidFill>
              <a:srgbClr val="EB193E"/>
            </a:solidFill>
            <a:ln w="9525" algn="ctr">
              <a:solidFill>
                <a:srgbClr val="EB193E"/>
              </a:solidFill>
              <a:round/>
            </a:ln>
          </p:spPr>
          <p:txBody>
            <a:bodyPr wrap="none" anchor="ctr"/>
            <a:lstStyle/>
            <a:p>
              <a:pPr algn="ctr"/>
              <a:r>
                <a:rPr lang="en-US" altLang="zh-CN" sz="3900" dirty="0">
                  <a:solidFill>
                    <a:schemeClr val="bg1"/>
                  </a:solidFill>
                  <a:ea typeface="华文细黑" panose="02010600040101010101" pitchFamily="2" charset="-122"/>
                </a:rPr>
                <a:t>6</a:t>
              </a:r>
              <a:endParaRPr lang="en-US" altLang="zh-CN" sz="3900" dirty="0">
                <a:solidFill>
                  <a:schemeClr val="bg1"/>
                </a:solidFill>
                <a:ea typeface="华文细黑" panose="02010600040101010101" pitchFamily="2" charset="-122"/>
              </a:endParaRPr>
            </a:p>
          </p:txBody>
        </p:sp>
        <p:grpSp>
          <p:nvGrpSpPr>
            <p:cNvPr id="25" name="Group 66"/>
            <p:cNvGrpSpPr/>
            <p:nvPr/>
          </p:nvGrpSpPr>
          <p:grpSpPr bwMode="auto">
            <a:xfrm>
              <a:off x="7010400" y="3097215"/>
              <a:ext cx="1981200" cy="765176"/>
              <a:chOff x="3718" y="1104"/>
              <a:chExt cx="1248" cy="482"/>
            </a:xfrm>
          </p:grpSpPr>
          <p:sp>
            <p:nvSpPr>
              <p:cNvPr id="26" name="Rectangle 67"/>
              <p:cNvSpPr>
                <a:spLocks noChangeArrowheads="1"/>
              </p:cNvSpPr>
              <p:nvPr/>
            </p:nvSpPr>
            <p:spPr bwMode="auto">
              <a:xfrm>
                <a:off x="3718" y="1265"/>
                <a:ext cx="1248" cy="321"/>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p:txBody>
          </p:sp>
          <p:sp>
            <p:nvSpPr>
              <p:cNvPr id="27" name="Rectangle 68"/>
              <p:cNvSpPr>
                <a:spLocks noChangeArrowheads="1"/>
              </p:cNvSpPr>
              <p:nvPr/>
            </p:nvSpPr>
            <p:spPr bwMode="auto">
              <a:xfrm>
                <a:off x="3718" y="1104"/>
                <a:ext cx="956" cy="178"/>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28" name="组合 27"/>
          <p:cNvGrpSpPr/>
          <p:nvPr/>
        </p:nvGrpSpPr>
        <p:grpSpPr>
          <a:xfrm>
            <a:off x="1050132" y="1216981"/>
            <a:ext cx="2028379" cy="1768777"/>
            <a:chOff x="1066800" y="2098675"/>
            <a:chExt cx="2060575" cy="1804988"/>
          </a:xfrm>
        </p:grpSpPr>
        <p:sp>
          <p:nvSpPr>
            <p:cNvPr id="29" name="Oval 10"/>
            <p:cNvSpPr>
              <a:spLocks noChangeArrowheads="1"/>
            </p:cNvSpPr>
            <p:nvPr/>
          </p:nvSpPr>
          <p:spPr bwMode="auto">
            <a:xfrm>
              <a:off x="2228850" y="3008313"/>
              <a:ext cx="898525" cy="895350"/>
            </a:xfrm>
            <a:prstGeom prst="ellipse">
              <a:avLst/>
            </a:prstGeom>
            <a:solidFill>
              <a:srgbClr val="EB193E"/>
            </a:solidFill>
            <a:ln w="9525" algn="ctr">
              <a:solidFill>
                <a:srgbClr val="EB193E"/>
              </a:solidFill>
              <a:round/>
            </a:ln>
          </p:spPr>
          <p:txBody>
            <a:bodyPr wrap="none" anchor="ctr"/>
            <a:lstStyle/>
            <a:p>
              <a:pPr algn="ctr"/>
              <a:r>
                <a:rPr lang="en-US" altLang="zh-CN" sz="3900" dirty="0">
                  <a:solidFill>
                    <a:schemeClr val="bg1"/>
                  </a:solidFill>
                  <a:ea typeface="华文细黑" panose="02010600040101010101" pitchFamily="2" charset="-122"/>
                </a:rPr>
                <a:t>2</a:t>
              </a:r>
              <a:endParaRPr lang="en-US" altLang="zh-CN" sz="3900" dirty="0">
                <a:solidFill>
                  <a:schemeClr val="bg1"/>
                </a:solidFill>
                <a:ea typeface="华文细黑" panose="02010600040101010101" pitchFamily="2" charset="-122"/>
              </a:endParaRPr>
            </a:p>
          </p:txBody>
        </p:sp>
        <p:grpSp>
          <p:nvGrpSpPr>
            <p:cNvPr id="30" name="Group 69"/>
            <p:cNvGrpSpPr/>
            <p:nvPr/>
          </p:nvGrpSpPr>
          <p:grpSpPr bwMode="auto">
            <a:xfrm>
              <a:off x="1066800" y="2098675"/>
              <a:ext cx="1981200" cy="763940"/>
              <a:chOff x="288" y="2592"/>
              <a:chExt cx="1488" cy="574"/>
            </a:xfrm>
          </p:grpSpPr>
          <p:sp>
            <p:nvSpPr>
              <p:cNvPr id="31" name="Rectangle 70"/>
              <p:cNvSpPr>
                <a:spLocks noChangeArrowheads="1"/>
              </p:cNvSpPr>
              <p:nvPr/>
            </p:nvSpPr>
            <p:spPr bwMode="auto">
              <a:xfrm>
                <a:off x="288" y="2784"/>
                <a:ext cx="1488" cy="382"/>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p:txBody>
          </p:sp>
          <p:sp>
            <p:nvSpPr>
              <p:cNvPr id="32" name="Rectangle 71"/>
              <p:cNvSpPr>
                <a:spLocks noChangeArrowheads="1"/>
              </p:cNvSpPr>
              <p:nvPr/>
            </p:nvSpPr>
            <p:spPr bwMode="auto">
              <a:xfrm>
                <a:off x="636" y="2592"/>
                <a:ext cx="1140" cy="212"/>
              </a:xfrm>
              <a:prstGeom prst="rect">
                <a:avLst/>
              </a:prstGeom>
              <a:noFill/>
              <a:ln w="9525">
                <a:noFill/>
                <a:miter lim="800000"/>
              </a:ln>
            </p:spPr>
            <p:txBody>
              <a:bodyPr>
                <a:spAutoFit/>
              </a:bodyPr>
              <a:lstStyle/>
              <a:p>
                <a:pPr algn="r"/>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grpSp>
        <p:nvGrpSpPr>
          <p:cNvPr id="33" name="组合 32"/>
          <p:cNvGrpSpPr/>
          <p:nvPr/>
        </p:nvGrpSpPr>
        <p:grpSpPr>
          <a:xfrm>
            <a:off x="5847606" y="1212317"/>
            <a:ext cx="2253407" cy="1746995"/>
            <a:chOff x="5940425" y="2093915"/>
            <a:chExt cx="2289175" cy="1782760"/>
          </a:xfrm>
        </p:grpSpPr>
        <p:sp>
          <p:nvSpPr>
            <p:cNvPr id="34" name="Oval 15"/>
            <p:cNvSpPr>
              <a:spLocks noChangeArrowheads="1"/>
            </p:cNvSpPr>
            <p:nvPr/>
          </p:nvSpPr>
          <p:spPr bwMode="auto">
            <a:xfrm>
              <a:off x="5940425" y="2981325"/>
              <a:ext cx="898525" cy="895350"/>
            </a:xfrm>
            <a:prstGeom prst="ellipse">
              <a:avLst/>
            </a:prstGeom>
            <a:solidFill>
              <a:srgbClr val="EB193E"/>
            </a:solidFill>
            <a:ln w="9525" algn="ctr">
              <a:solidFill>
                <a:srgbClr val="EB193E"/>
              </a:solidFill>
              <a:round/>
            </a:ln>
          </p:spPr>
          <p:txBody>
            <a:bodyPr wrap="none" anchor="ctr"/>
            <a:lstStyle/>
            <a:p>
              <a:pPr algn="ctr"/>
              <a:r>
                <a:rPr lang="en-US" altLang="zh-CN" sz="3900" dirty="0">
                  <a:solidFill>
                    <a:schemeClr val="bg1"/>
                  </a:solidFill>
                </a:rPr>
                <a:t>5</a:t>
              </a:r>
              <a:endParaRPr lang="en-US" altLang="zh-CN" sz="3900" dirty="0">
                <a:solidFill>
                  <a:schemeClr val="bg1"/>
                </a:solidFill>
              </a:endParaRPr>
            </a:p>
          </p:txBody>
        </p:sp>
        <p:grpSp>
          <p:nvGrpSpPr>
            <p:cNvPr id="35" name="Group 72"/>
            <p:cNvGrpSpPr/>
            <p:nvPr/>
          </p:nvGrpSpPr>
          <p:grpSpPr bwMode="auto">
            <a:xfrm>
              <a:off x="6248400" y="2093915"/>
              <a:ext cx="1981200" cy="765176"/>
              <a:chOff x="3718" y="1104"/>
              <a:chExt cx="1248" cy="482"/>
            </a:xfrm>
          </p:grpSpPr>
          <p:sp>
            <p:nvSpPr>
              <p:cNvPr id="36" name="Rectangle 73"/>
              <p:cNvSpPr>
                <a:spLocks noChangeArrowheads="1"/>
              </p:cNvSpPr>
              <p:nvPr/>
            </p:nvSpPr>
            <p:spPr bwMode="auto">
              <a:xfrm>
                <a:off x="3718" y="1265"/>
                <a:ext cx="1248" cy="321"/>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dirty="0">
                    <a:solidFill>
                      <a:schemeClr val="tx1">
                        <a:lumMod val="95000"/>
                        <a:lumOff val="5000"/>
                      </a:schemeClr>
                    </a:solidFill>
                    <a:latin typeface="微软雅黑" panose="020B0503020204020204" pitchFamily="34" charset="-122"/>
                  </a:rPr>
                  <a:t>单击此处添加文字内容</a:t>
                </a:r>
                <a:endParaRPr lang="zh-CN" altLang="en-US" sz="1200" dirty="0">
                  <a:solidFill>
                    <a:schemeClr val="tx1">
                      <a:lumMod val="95000"/>
                      <a:lumOff val="5000"/>
                    </a:schemeClr>
                  </a:solidFill>
                  <a:latin typeface="微软雅黑" panose="020B0503020204020204" pitchFamily="34" charset="-122"/>
                </a:endParaRPr>
              </a:p>
            </p:txBody>
          </p:sp>
          <p:sp>
            <p:nvSpPr>
              <p:cNvPr id="37" name="Rectangle 74"/>
              <p:cNvSpPr>
                <a:spLocks noChangeArrowheads="1"/>
              </p:cNvSpPr>
              <p:nvPr/>
            </p:nvSpPr>
            <p:spPr bwMode="auto">
              <a:xfrm>
                <a:off x="3718" y="1104"/>
                <a:ext cx="956" cy="178"/>
              </a:xfrm>
              <a:prstGeom prst="rect">
                <a:avLst/>
              </a:prstGeom>
              <a:noFill/>
              <a:ln w="9525">
                <a:noFill/>
                <a:miter lim="800000"/>
              </a:ln>
            </p:spPr>
            <p:txBody>
              <a:bodyPr>
                <a:spAutoFit/>
              </a:bodyPr>
              <a:lstStyle/>
              <a:p>
                <a:r>
                  <a:rPr lang="zh-CN" altLang="en-US" sz="1200" dirty="0">
                    <a:solidFill>
                      <a:schemeClr val="tx1">
                        <a:lumMod val="95000"/>
                        <a:lumOff val="5000"/>
                      </a:schemeClr>
                    </a:solidFill>
                  </a:rPr>
                  <a:t>单击此处添加文字</a:t>
                </a:r>
                <a:endParaRPr lang="zh-CN" altLang="en-US" sz="1200" dirty="0">
                  <a:solidFill>
                    <a:schemeClr val="tx1">
                      <a:lumMod val="95000"/>
                      <a:lumOff val="5000"/>
                    </a:schemeClr>
                  </a:solidFill>
                </a:endParaRPr>
              </a:p>
            </p:txBody>
          </p:sp>
        </p:grpSp>
      </p:grpSp>
      <p:sp>
        <p:nvSpPr>
          <p:cNvPr id="38" name="Oval 44"/>
          <p:cNvSpPr>
            <a:spLocks noChangeArrowheads="1"/>
          </p:cNvSpPr>
          <p:nvPr/>
        </p:nvSpPr>
        <p:spPr bwMode="gray">
          <a:xfrm>
            <a:off x="3781726" y="3438454"/>
            <a:ext cx="1437681" cy="1414088"/>
          </a:xfrm>
          <a:prstGeom prst="ellipse">
            <a:avLst/>
          </a:prstGeom>
          <a:solidFill>
            <a:srgbClr val="EB193E"/>
          </a:solidFill>
          <a:ln w="9525" algn="ctr">
            <a:solidFill>
              <a:srgbClr val="EB193E"/>
            </a:solidFill>
            <a:round/>
          </a:ln>
          <a:effectLst/>
        </p:spPr>
        <p:txBody>
          <a:bodyPr wrap="none" lIns="89858" tIns="44929" rIns="89858" bIns="44929" anchor="ctr"/>
          <a:lstStyle/>
          <a:p>
            <a:pPr algn="ctr"/>
            <a:r>
              <a:rPr lang="zh-CN" altLang="en-US" dirty="0">
                <a:solidFill>
                  <a:schemeClr val="bg1"/>
                </a:solidFill>
              </a:rPr>
              <a:t>单击此处</a:t>
            </a:r>
            <a:endParaRPr lang="zh-CN" altLang="en-US" dirty="0">
              <a:solidFill>
                <a:schemeClr val="bg1"/>
              </a:solidFill>
            </a:endParaRPr>
          </a:p>
          <a:p>
            <a:pPr algn="ctr"/>
            <a:r>
              <a:rPr lang="zh-CN" altLang="en-US" dirty="0">
                <a:solidFill>
                  <a:schemeClr val="bg1"/>
                </a:solidFill>
              </a:rPr>
              <a:t>添加文字</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521"/>
    </mc:Choice>
    <mc:Fallback>
      <p:transition spd="slow" advTm="1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3" presetClass="entr" presetSubtype="1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3" presetClass="entr" presetSubtype="1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par>
                          <p:cTn id="46" fill="hold">
                            <p:stCondLst>
                              <p:cond delay="4500"/>
                            </p:stCondLst>
                            <p:childTnLst>
                              <p:par>
                                <p:cTn id="47" presetID="23" presetClass="entr" presetSubtype="16"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par>
                          <p:cTn id="51" fill="hold">
                            <p:stCondLst>
                              <p:cond delay="5000"/>
                            </p:stCondLst>
                            <p:childTnLst>
                              <p:par>
                                <p:cTn id="52" presetID="3" presetClass="entr" presetSubtype="1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linds(horizontal)">
                                      <p:cBhvr>
                                        <p:cTn id="54" dur="500"/>
                                        <p:tgtEl>
                                          <p:spTgt spid="33"/>
                                        </p:tgtEl>
                                      </p:cBhvr>
                                    </p:animEffect>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3" presetClass="entr" presetSubtype="1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41" name="矩形 40"/>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grpSp>
        <p:nvGrpSpPr>
          <p:cNvPr id="2" name="组合 1"/>
          <p:cNvGrpSpPr/>
          <p:nvPr/>
        </p:nvGrpSpPr>
        <p:grpSpPr>
          <a:xfrm>
            <a:off x="2297287" y="1169125"/>
            <a:ext cx="1903363" cy="1270578"/>
            <a:chOff x="2033718" y="1221601"/>
            <a:chExt cx="1933575" cy="1296590"/>
          </a:xfrm>
        </p:grpSpPr>
        <p:sp>
          <p:nvSpPr>
            <p:cNvPr id="3" name="AutoShape 3"/>
            <p:cNvSpPr>
              <a:spLocks noChangeArrowheads="1"/>
            </p:cNvSpPr>
            <p:nvPr/>
          </p:nvSpPr>
          <p:spPr bwMode="auto">
            <a:xfrm rot="5400000">
              <a:off x="2352211" y="903108"/>
              <a:ext cx="1296590" cy="1933575"/>
            </a:xfrm>
            <a:prstGeom prst="upArrowCallout">
              <a:avLst>
                <a:gd name="adj1" fmla="val 33824"/>
                <a:gd name="adj2" fmla="val 25000"/>
                <a:gd name="adj3" fmla="val 20477"/>
                <a:gd name="adj4" fmla="val 86269"/>
              </a:avLst>
            </a:prstGeom>
            <a:solidFill>
              <a:srgbClr val="EB193E"/>
            </a:solidFill>
            <a:ln>
              <a:noFill/>
            </a:ln>
            <a:effectLst/>
          </p:spPr>
          <p:txBody>
            <a:bodyPr wrap="none" anchor="ctr"/>
            <a:lstStyle/>
            <a:p>
              <a:pPr>
                <a:defRPr/>
              </a:pPr>
              <a:endParaRPr lang="zh-CN" altLang="en-US" kern="0" dirty="0">
                <a:solidFill>
                  <a:sysClr val="windowText" lastClr="000000"/>
                </a:solidFill>
                <a:latin typeface="+mj-ea"/>
                <a:ea typeface="+mj-ea"/>
              </a:endParaRPr>
            </a:p>
          </p:txBody>
        </p:sp>
        <p:sp>
          <p:nvSpPr>
            <p:cNvPr id="4" name="文本框 13"/>
            <p:cNvSpPr txBox="1"/>
            <p:nvPr/>
          </p:nvSpPr>
          <p:spPr>
            <a:xfrm>
              <a:off x="2033718" y="1338972"/>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sp>
          <p:nvSpPr>
            <p:cNvPr id="5" name="文本框 14"/>
            <p:cNvSpPr txBox="1"/>
            <p:nvPr/>
          </p:nvSpPr>
          <p:spPr>
            <a:xfrm>
              <a:off x="2033718" y="1579490"/>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sp>
          <p:nvSpPr>
            <p:cNvPr id="6" name="文本框 15"/>
            <p:cNvSpPr txBox="1"/>
            <p:nvPr/>
          </p:nvSpPr>
          <p:spPr>
            <a:xfrm>
              <a:off x="2033718" y="1841355"/>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sp>
          <p:nvSpPr>
            <p:cNvPr id="7" name="文本框 16"/>
            <p:cNvSpPr txBox="1"/>
            <p:nvPr/>
          </p:nvSpPr>
          <p:spPr>
            <a:xfrm>
              <a:off x="2033718" y="2078727"/>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grpSp>
      <p:grpSp>
        <p:nvGrpSpPr>
          <p:cNvPr id="8" name="组合 7"/>
          <p:cNvGrpSpPr/>
          <p:nvPr/>
        </p:nvGrpSpPr>
        <p:grpSpPr>
          <a:xfrm>
            <a:off x="5540269" y="1169125"/>
            <a:ext cx="2122125" cy="1270578"/>
            <a:chOff x="5328177" y="1221601"/>
            <a:chExt cx="2155810" cy="1296590"/>
          </a:xfrm>
        </p:grpSpPr>
        <p:sp>
          <p:nvSpPr>
            <p:cNvPr id="9" name="AutoShape 5"/>
            <p:cNvSpPr>
              <a:spLocks noChangeArrowheads="1"/>
            </p:cNvSpPr>
            <p:nvPr/>
          </p:nvSpPr>
          <p:spPr bwMode="auto">
            <a:xfrm rot="16200000">
              <a:off x="5652028" y="897750"/>
              <a:ext cx="1296590" cy="1944291"/>
            </a:xfrm>
            <a:prstGeom prst="upArrowCallout">
              <a:avLst>
                <a:gd name="adj1" fmla="val 33824"/>
                <a:gd name="adj2" fmla="val 25000"/>
                <a:gd name="adj3" fmla="val 20591"/>
                <a:gd name="adj4" fmla="val 86269"/>
              </a:avLst>
            </a:prstGeom>
            <a:solidFill>
              <a:srgbClr val="EB193E"/>
            </a:solidFill>
            <a:ln>
              <a:noFill/>
            </a:ln>
            <a:effectLst/>
          </p:spPr>
          <p:txBody>
            <a:bodyPr wrap="none" anchor="ctr"/>
            <a:lstStyle/>
            <a:p>
              <a:pPr>
                <a:defRPr/>
              </a:pPr>
              <a:endParaRPr lang="zh-CN" altLang="en-US" kern="0" dirty="0">
                <a:solidFill>
                  <a:sysClr val="windowText" lastClr="000000"/>
                </a:solidFill>
                <a:latin typeface="+mj-ea"/>
                <a:ea typeface="+mj-ea"/>
              </a:endParaRPr>
            </a:p>
          </p:txBody>
        </p:sp>
        <p:sp>
          <p:nvSpPr>
            <p:cNvPr id="10" name="文本框 17"/>
            <p:cNvSpPr txBox="1"/>
            <p:nvPr/>
          </p:nvSpPr>
          <p:spPr>
            <a:xfrm>
              <a:off x="5598114" y="1338972"/>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sp>
          <p:nvSpPr>
            <p:cNvPr id="11" name="文本框 18"/>
            <p:cNvSpPr txBox="1"/>
            <p:nvPr/>
          </p:nvSpPr>
          <p:spPr>
            <a:xfrm>
              <a:off x="5598114" y="1579490"/>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sp>
          <p:nvSpPr>
            <p:cNvPr id="12" name="文本框 19"/>
            <p:cNvSpPr txBox="1"/>
            <p:nvPr/>
          </p:nvSpPr>
          <p:spPr>
            <a:xfrm>
              <a:off x="5598114" y="1841355"/>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sp>
          <p:nvSpPr>
            <p:cNvPr id="13" name="文本框 20"/>
            <p:cNvSpPr txBox="1"/>
            <p:nvPr/>
          </p:nvSpPr>
          <p:spPr>
            <a:xfrm>
              <a:off x="5598114" y="2078727"/>
              <a:ext cx="1885873" cy="251262"/>
            </a:xfrm>
            <a:prstGeom prst="rect">
              <a:avLst/>
            </a:prstGeom>
            <a:noFill/>
          </p:spPr>
          <p:txBody>
            <a:bodyPr wrap="square" rtlCol="0">
              <a:spAutoFit/>
            </a:bodyPr>
            <a:lstStyle/>
            <a:p>
              <a:r>
                <a:rPr lang="zh-CN" altLang="en-US" sz="1000" dirty="0">
                  <a:solidFill>
                    <a:schemeClr val="bg1"/>
                  </a:solidFill>
                  <a:latin typeface="+mj-ea"/>
                  <a:ea typeface="+mj-ea"/>
                </a:rPr>
                <a:t>请输入您想要的文字</a:t>
              </a:r>
              <a:endParaRPr lang="zh-CN" altLang="en-US" sz="1000" dirty="0">
                <a:solidFill>
                  <a:schemeClr val="bg1"/>
                </a:solidFill>
                <a:latin typeface="+mj-ea"/>
                <a:ea typeface="+mj-ea"/>
              </a:endParaRPr>
            </a:p>
          </p:txBody>
        </p:sp>
      </p:grpSp>
      <p:grpSp>
        <p:nvGrpSpPr>
          <p:cNvPr id="14" name="组合 13"/>
          <p:cNvGrpSpPr/>
          <p:nvPr/>
        </p:nvGrpSpPr>
        <p:grpSpPr>
          <a:xfrm>
            <a:off x="4211197" y="1169124"/>
            <a:ext cx="2098229" cy="1481759"/>
            <a:chOff x="3978009" y="1221600"/>
            <a:chExt cx="2131534" cy="1512094"/>
          </a:xfrm>
        </p:grpSpPr>
        <p:sp>
          <p:nvSpPr>
            <p:cNvPr id="15" name="AutoShape 4"/>
            <p:cNvSpPr>
              <a:spLocks noChangeArrowheads="1"/>
            </p:cNvSpPr>
            <p:nvPr/>
          </p:nvSpPr>
          <p:spPr bwMode="auto">
            <a:xfrm rot="10800000">
              <a:off x="3978009" y="1221600"/>
              <a:ext cx="1322785" cy="1512094"/>
            </a:xfrm>
            <a:prstGeom prst="upArrowCallout">
              <a:avLst>
                <a:gd name="adj1" fmla="val 33824"/>
                <a:gd name="adj2" fmla="val 25000"/>
                <a:gd name="adj3" fmla="val 15697"/>
                <a:gd name="adj4" fmla="val 86269"/>
              </a:avLst>
            </a:prstGeom>
            <a:solidFill>
              <a:srgbClr val="EB193E"/>
            </a:solidFill>
            <a:ln>
              <a:noFill/>
            </a:ln>
            <a:effectLst/>
          </p:spPr>
          <p:txBody>
            <a:bodyPr wrap="none" anchor="ctr"/>
            <a:lstStyle/>
            <a:p>
              <a:pPr>
                <a:defRPr/>
              </a:pPr>
              <a:endParaRPr lang="zh-CN" altLang="en-US" kern="0" dirty="0">
                <a:solidFill>
                  <a:sysClr val="windowText" lastClr="000000"/>
                </a:solidFill>
                <a:latin typeface="+mj-ea"/>
                <a:ea typeface="+mj-ea"/>
              </a:endParaRPr>
            </a:p>
          </p:txBody>
        </p:sp>
        <p:sp>
          <p:nvSpPr>
            <p:cNvPr id="16" name="文本框 21"/>
            <p:cNvSpPr txBox="1"/>
            <p:nvPr/>
          </p:nvSpPr>
          <p:spPr>
            <a:xfrm>
              <a:off x="4223670" y="1455479"/>
              <a:ext cx="1885873" cy="942233"/>
            </a:xfrm>
            <a:prstGeom prst="rect">
              <a:avLst/>
            </a:prstGeom>
            <a:noFill/>
          </p:spPr>
          <p:txBody>
            <a:bodyPr wrap="square" rtlCol="0">
              <a:spAutoFit/>
            </a:bodyPr>
            <a:lstStyle/>
            <a:p>
              <a:r>
                <a:rPr lang="zh-CN" altLang="en-US" sz="2700" dirty="0">
                  <a:solidFill>
                    <a:schemeClr val="bg1"/>
                  </a:solidFill>
                  <a:latin typeface="+mj-ea"/>
                  <a:ea typeface="+mj-ea"/>
                </a:rPr>
                <a:t>添加</a:t>
              </a:r>
              <a:endParaRPr lang="en-US" altLang="zh-CN" sz="2700" dirty="0">
                <a:solidFill>
                  <a:schemeClr val="bg1"/>
                </a:solidFill>
                <a:latin typeface="+mj-ea"/>
                <a:ea typeface="+mj-ea"/>
              </a:endParaRPr>
            </a:p>
            <a:p>
              <a:r>
                <a:rPr lang="zh-CN" altLang="en-US" sz="2700" dirty="0">
                  <a:solidFill>
                    <a:schemeClr val="bg1"/>
                  </a:solidFill>
                  <a:latin typeface="+mj-ea"/>
                  <a:ea typeface="+mj-ea"/>
                </a:rPr>
                <a:t>文字</a:t>
              </a:r>
              <a:endParaRPr lang="zh-CN" altLang="en-US" sz="2700" dirty="0">
                <a:solidFill>
                  <a:schemeClr val="bg1"/>
                </a:solidFill>
                <a:latin typeface="+mj-ea"/>
                <a:ea typeface="+mj-ea"/>
              </a:endParaRPr>
            </a:p>
          </p:txBody>
        </p:sp>
      </p:grpSp>
      <p:grpSp>
        <p:nvGrpSpPr>
          <p:cNvPr id="17" name="组合 16"/>
          <p:cNvGrpSpPr/>
          <p:nvPr/>
        </p:nvGrpSpPr>
        <p:grpSpPr>
          <a:xfrm>
            <a:off x="2297285" y="2875212"/>
            <a:ext cx="5310034" cy="410097"/>
            <a:chOff x="2033717" y="2962615"/>
            <a:chExt cx="5394320" cy="418493"/>
          </a:xfrm>
        </p:grpSpPr>
        <p:grpSp>
          <p:nvGrpSpPr>
            <p:cNvPr id="18" name="Group 11"/>
            <p:cNvGrpSpPr/>
            <p:nvPr/>
          </p:nvGrpSpPr>
          <p:grpSpPr bwMode="auto">
            <a:xfrm>
              <a:off x="2033717" y="2962615"/>
              <a:ext cx="5232797" cy="418493"/>
              <a:chOff x="0" y="0"/>
              <a:chExt cx="4354" cy="809"/>
            </a:xfrm>
            <a:solidFill>
              <a:srgbClr val="2B2E30"/>
            </a:solidFill>
          </p:grpSpPr>
          <p:sp>
            <p:nvSpPr>
              <p:cNvPr id="22" name="Rectangle 12"/>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EB193E"/>
                  </a:solidFill>
                  <a:latin typeface="+mj-ea"/>
                  <a:ea typeface="+mj-ea"/>
                </a:endParaRPr>
              </a:p>
            </p:txBody>
          </p:sp>
          <p:sp>
            <p:nvSpPr>
              <p:cNvPr id="23" name="Line 13"/>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EB193E"/>
                  </a:solidFill>
                  <a:latin typeface="+mj-ea"/>
                  <a:ea typeface="+mj-ea"/>
                </a:endParaRPr>
              </a:p>
            </p:txBody>
          </p:sp>
        </p:grpSp>
        <p:sp>
          <p:nvSpPr>
            <p:cNvPr id="19" name="文本框 22"/>
            <p:cNvSpPr txBox="1"/>
            <p:nvPr/>
          </p:nvSpPr>
          <p:spPr>
            <a:xfrm>
              <a:off x="2092136" y="3046305"/>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sp>
          <p:nvSpPr>
            <p:cNvPr id="20" name="文本框 23"/>
            <p:cNvSpPr txBox="1"/>
            <p:nvPr/>
          </p:nvSpPr>
          <p:spPr>
            <a:xfrm>
              <a:off x="3805167" y="3045508"/>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sp>
          <p:nvSpPr>
            <p:cNvPr id="21" name="文本框 24"/>
            <p:cNvSpPr txBox="1"/>
            <p:nvPr/>
          </p:nvSpPr>
          <p:spPr>
            <a:xfrm>
              <a:off x="5542164" y="3044163"/>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grpSp>
      <p:grpSp>
        <p:nvGrpSpPr>
          <p:cNvPr id="24" name="组合 23"/>
          <p:cNvGrpSpPr/>
          <p:nvPr/>
        </p:nvGrpSpPr>
        <p:grpSpPr>
          <a:xfrm>
            <a:off x="2303146" y="3378077"/>
            <a:ext cx="5299831" cy="410097"/>
            <a:chOff x="2039671" y="3475774"/>
            <a:chExt cx="5383955" cy="418493"/>
          </a:xfrm>
        </p:grpSpPr>
        <p:grpSp>
          <p:nvGrpSpPr>
            <p:cNvPr id="25" name="Group 15"/>
            <p:cNvGrpSpPr/>
            <p:nvPr/>
          </p:nvGrpSpPr>
          <p:grpSpPr bwMode="auto">
            <a:xfrm>
              <a:off x="2039671" y="3475774"/>
              <a:ext cx="5232797" cy="418493"/>
              <a:chOff x="0" y="0"/>
              <a:chExt cx="4354" cy="809"/>
            </a:xfrm>
            <a:solidFill>
              <a:srgbClr val="2B2E30"/>
            </a:solidFill>
          </p:grpSpPr>
          <p:sp>
            <p:nvSpPr>
              <p:cNvPr id="29"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EB193E"/>
                  </a:solidFill>
                  <a:latin typeface="+mj-ea"/>
                  <a:ea typeface="+mj-ea"/>
                </a:endParaRPr>
              </a:p>
            </p:txBody>
          </p:sp>
          <p:sp>
            <p:nvSpPr>
              <p:cNvPr id="30" name="Line 17"/>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EB193E"/>
                  </a:solidFill>
                  <a:latin typeface="+mj-ea"/>
                  <a:ea typeface="+mj-ea"/>
                </a:endParaRPr>
              </a:p>
            </p:txBody>
          </p:sp>
        </p:grpSp>
        <p:sp>
          <p:nvSpPr>
            <p:cNvPr id="26" name="文本框 25"/>
            <p:cNvSpPr txBox="1"/>
            <p:nvPr/>
          </p:nvSpPr>
          <p:spPr>
            <a:xfrm>
              <a:off x="2087724" y="3556118"/>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sp>
          <p:nvSpPr>
            <p:cNvPr id="27" name="文本框 26"/>
            <p:cNvSpPr txBox="1"/>
            <p:nvPr/>
          </p:nvSpPr>
          <p:spPr>
            <a:xfrm>
              <a:off x="3800755" y="3555321"/>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sp>
          <p:nvSpPr>
            <p:cNvPr id="28" name="文本框 27"/>
            <p:cNvSpPr txBox="1"/>
            <p:nvPr/>
          </p:nvSpPr>
          <p:spPr>
            <a:xfrm>
              <a:off x="5537753" y="3553976"/>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grpSp>
      <p:grpSp>
        <p:nvGrpSpPr>
          <p:cNvPr id="31" name="组合 30"/>
          <p:cNvGrpSpPr/>
          <p:nvPr/>
        </p:nvGrpSpPr>
        <p:grpSpPr>
          <a:xfrm>
            <a:off x="2303146" y="3879927"/>
            <a:ext cx="5299831" cy="410097"/>
            <a:chOff x="2039671" y="3987898"/>
            <a:chExt cx="5383955" cy="418493"/>
          </a:xfrm>
        </p:grpSpPr>
        <p:grpSp>
          <p:nvGrpSpPr>
            <p:cNvPr id="32" name="Group 15"/>
            <p:cNvGrpSpPr/>
            <p:nvPr/>
          </p:nvGrpSpPr>
          <p:grpSpPr bwMode="auto">
            <a:xfrm>
              <a:off x="2039671" y="3987898"/>
              <a:ext cx="5232797" cy="418493"/>
              <a:chOff x="0" y="0"/>
              <a:chExt cx="4354" cy="809"/>
            </a:xfrm>
            <a:solidFill>
              <a:srgbClr val="2B2E30"/>
            </a:solidFill>
          </p:grpSpPr>
          <p:sp>
            <p:nvSpPr>
              <p:cNvPr id="36"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EB193E"/>
                  </a:solidFill>
                  <a:latin typeface="+mj-ea"/>
                  <a:ea typeface="+mj-ea"/>
                </a:endParaRPr>
              </a:p>
            </p:txBody>
          </p:sp>
          <p:sp>
            <p:nvSpPr>
              <p:cNvPr id="37" name="Line 17"/>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EB193E"/>
                  </a:solidFill>
                  <a:latin typeface="+mj-ea"/>
                  <a:ea typeface="+mj-ea"/>
                </a:endParaRPr>
              </a:p>
            </p:txBody>
          </p:sp>
        </p:grpSp>
        <p:sp>
          <p:nvSpPr>
            <p:cNvPr id="33" name="文本框 28"/>
            <p:cNvSpPr txBox="1"/>
            <p:nvPr/>
          </p:nvSpPr>
          <p:spPr>
            <a:xfrm>
              <a:off x="2087724" y="4061400"/>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sp>
          <p:nvSpPr>
            <p:cNvPr id="34" name="文本框 29"/>
            <p:cNvSpPr txBox="1"/>
            <p:nvPr/>
          </p:nvSpPr>
          <p:spPr>
            <a:xfrm>
              <a:off x="3800755" y="4060604"/>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sp>
          <p:nvSpPr>
            <p:cNvPr id="35" name="文本框 30"/>
            <p:cNvSpPr txBox="1"/>
            <p:nvPr/>
          </p:nvSpPr>
          <p:spPr>
            <a:xfrm>
              <a:off x="5537753" y="4059258"/>
              <a:ext cx="1885873" cy="251262"/>
            </a:xfrm>
            <a:prstGeom prst="rect">
              <a:avLst/>
            </a:prstGeom>
            <a:noFill/>
          </p:spPr>
          <p:txBody>
            <a:bodyPr wrap="square" rtlCol="0">
              <a:spAutoFit/>
            </a:bodyPr>
            <a:lstStyle/>
            <a:p>
              <a:r>
                <a:rPr lang="zh-CN" altLang="en-US" sz="1000" dirty="0">
                  <a:solidFill>
                    <a:srgbClr val="EB193E"/>
                  </a:solidFill>
                  <a:latin typeface="+mj-ea"/>
                  <a:ea typeface="+mj-ea"/>
                </a:rPr>
                <a:t>请输入您想要的文字</a:t>
              </a:r>
              <a:endParaRPr lang="zh-CN" altLang="en-US" sz="1000" dirty="0">
                <a:solidFill>
                  <a:srgbClr val="EB193E"/>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919"/>
    </mc:Choice>
    <mc:Fallback>
      <p:transition spd="slow" advTm="3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797"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556346" y="1872084"/>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27449" y="3024212"/>
            <a:ext cx="1900905" cy="646331"/>
          </a:xfrm>
          <a:prstGeom prst="rect">
            <a:avLst/>
          </a:prstGeom>
        </p:spPr>
        <p:txBody>
          <a:bodyPr wrap="none">
            <a:spAutoFit/>
          </a:bodyPr>
          <a:lstStyle/>
          <a:p>
            <a:r>
              <a:rPr lang="en-US" altLang="zh-CN" sz="3600" dirty="0"/>
              <a:t>CATALOG</a:t>
            </a:r>
            <a:endParaRPr lang="zh-CN" altLang="en-US" sz="3600" dirty="0"/>
          </a:p>
        </p:txBody>
      </p:sp>
      <p:sp>
        <p:nvSpPr>
          <p:cNvPr id="5" name="矩形 4"/>
          <p:cNvSpPr/>
          <p:nvPr/>
        </p:nvSpPr>
        <p:spPr>
          <a:xfrm>
            <a:off x="684138" y="2376140"/>
            <a:ext cx="1210588" cy="707886"/>
          </a:xfrm>
          <a:prstGeom prst="rect">
            <a:avLst/>
          </a:prstGeom>
        </p:spPr>
        <p:txBody>
          <a:bodyPr wrap="none">
            <a:spAutoFit/>
          </a:bodyPr>
          <a:lstStyle/>
          <a:p>
            <a:r>
              <a:rPr lang="zh-CN" altLang="en-US" sz="4000" dirty="0">
                <a:latin typeface="方正兰亭准黑_GBK" panose="02000000000000000000" pitchFamily="2" charset="-122"/>
                <a:ea typeface="方正兰亭准黑_GBK" panose="02000000000000000000" pitchFamily="2" charset="-122"/>
              </a:rPr>
              <a:t>目录</a:t>
            </a:r>
            <a:endParaRPr lang="zh-CN" altLang="en-US" sz="4000" dirty="0">
              <a:latin typeface="方正兰亭准黑_GBK" panose="02000000000000000000" pitchFamily="2" charset="-122"/>
              <a:ea typeface="方正兰亭准黑_GBK" panose="02000000000000000000" pitchFamily="2" charset="-122"/>
            </a:endParaRPr>
          </a:p>
        </p:txBody>
      </p:sp>
      <p:cxnSp>
        <p:nvCxnSpPr>
          <p:cNvPr id="6" name="直接连接符 5"/>
          <p:cNvCxnSpPr/>
          <p:nvPr/>
        </p:nvCxnSpPr>
        <p:spPr>
          <a:xfrm>
            <a:off x="900162" y="3744292"/>
            <a:ext cx="720677"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剪去单角的矩形 6"/>
          <p:cNvSpPr/>
          <p:nvPr/>
        </p:nvSpPr>
        <p:spPr>
          <a:xfrm rot="5400000">
            <a:off x="4212530" y="935980"/>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4278386" y="876166"/>
            <a:ext cx="444352" cy="707886"/>
          </a:xfrm>
          <a:prstGeom prst="rect">
            <a:avLst/>
          </a:prstGeom>
        </p:spPr>
        <p:txBody>
          <a:bodyPr wrap="none">
            <a:spAutoFit/>
          </a:bodyPr>
          <a:lstStyle/>
          <a:p>
            <a:r>
              <a:rPr lang="en-US" altLang="zh-CN" sz="4000" dirty="0">
                <a:solidFill>
                  <a:schemeClr val="bg1"/>
                </a:solidFill>
              </a:rPr>
              <a:t>1</a:t>
            </a:r>
            <a:endParaRPr lang="zh-CN" altLang="en-US" sz="4000" dirty="0">
              <a:solidFill>
                <a:schemeClr val="bg1"/>
              </a:solidFill>
            </a:endParaRPr>
          </a:p>
        </p:txBody>
      </p:sp>
      <p:sp>
        <p:nvSpPr>
          <p:cNvPr id="9" name="矩形 8"/>
          <p:cNvSpPr/>
          <p:nvPr/>
        </p:nvSpPr>
        <p:spPr>
          <a:xfrm>
            <a:off x="4932610" y="1007988"/>
            <a:ext cx="2646878" cy="461665"/>
          </a:xfrm>
          <a:prstGeom prst="rect">
            <a:avLst/>
          </a:prstGeom>
        </p:spPr>
        <p:txBody>
          <a:bodyPr wrap="none">
            <a:spAutoFit/>
          </a:bodyPr>
          <a:lstStyle/>
          <a:p>
            <a:r>
              <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19" name="剪去单角的矩形 6"/>
          <p:cNvSpPr/>
          <p:nvPr/>
        </p:nvSpPr>
        <p:spPr>
          <a:xfrm rot="5400000">
            <a:off x="4212530" y="1800076"/>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nvSpPr>
        <p:spPr>
          <a:xfrm>
            <a:off x="4278386" y="1740262"/>
            <a:ext cx="444352" cy="707886"/>
          </a:xfrm>
          <a:prstGeom prst="rect">
            <a:avLst/>
          </a:prstGeom>
        </p:spPr>
        <p:txBody>
          <a:bodyPr wrap="none">
            <a:spAutoFit/>
          </a:bodyPr>
          <a:lstStyle/>
          <a:p>
            <a:r>
              <a:rPr lang="en-US" altLang="zh-CN" sz="4000" dirty="0">
                <a:solidFill>
                  <a:schemeClr val="bg1"/>
                </a:solidFill>
              </a:rPr>
              <a:t>2</a:t>
            </a:r>
            <a:endParaRPr lang="zh-CN" altLang="en-US" sz="4000" dirty="0">
              <a:solidFill>
                <a:schemeClr val="bg1"/>
              </a:solidFill>
            </a:endParaRPr>
          </a:p>
        </p:txBody>
      </p:sp>
      <p:sp>
        <p:nvSpPr>
          <p:cNvPr id="21" name="矩形 20"/>
          <p:cNvSpPr/>
          <p:nvPr/>
        </p:nvSpPr>
        <p:spPr>
          <a:xfrm>
            <a:off x="4932610" y="1872084"/>
            <a:ext cx="2646878" cy="461665"/>
          </a:xfrm>
          <a:prstGeom prst="rect">
            <a:avLst/>
          </a:prstGeom>
        </p:spPr>
        <p:txBody>
          <a:bodyPr wrap="none">
            <a:spAutoFit/>
          </a:bodyPr>
          <a:lstStyle/>
          <a:p>
            <a:r>
              <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22" name="剪去单角的矩形 6"/>
          <p:cNvSpPr/>
          <p:nvPr/>
        </p:nvSpPr>
        <p:spPr>
          <a:xfrm rot="5400000">
            <a:off x="4212530" y="2664172"/>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4278386" y="2604358"/>
            <a:ext cx="444352" cy="707886"/>
          </a:xfrm>
          <a:prstGeom prst="rect">
            <a:avLst/>
          </a:prstGeom>
        </p:spPr>
        <p:txBody>
          <a:bodyPr wrap="none">
            <a:spAutoFit/>
          </a:bodyPr>
          <a:lstStyle/>
          <a:p>
            <a:r>
              <a:rPr lang="en-US" altLang="zh-CN" sz="4000" dirty="0">
                <a:solidFill>
                  <a:schemeClr val="bg1"/>
                </a:solidFill>
              </a:rPr>
              <a:t>3</a:t>
            </a:r>
            <a:endParaRPr lang="zh-CN" altLang="en-US" sz="4000" dirty="0">
              <a:solidFill>
                <a:schemeClr val="bg1"/>
              </a:solidFill>
            </a:endParaRPr>
          </a:p>
        </p:txBody>
      </p:sp>
      <p:sp>
        <p:nvSpPr>
          <p:cNvPr id="24" name="矩形 23"/>
          <p:cNvSpPr/>
          <p:nvPr/>
        </p:nvSpPr>
        <p:spPr>
          <a:xfrm>
            <a:off x="4932610" y="2736180"/>
            <a:ext cx="2646878" cy="461665"/>
          </a:xfrm>
          <a:prstGeom prst="rect">
            <a:avLst/>
          </a:prstGeom>
        </p:spPr>
        <p:txBody>
          <a:bodyPr wrap="none">
            <a:spAutoFit/>
          </a:bodyPr>
          <a:lstStyle/>
          <a:p>
            <a:r>
              <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25" name="剪去单角的矩形 6"/>
          <p:cNvSpPr/>
          <p:nvPr/>
        </p:nvSpPr>
        <p:spPr>
          <a:xfrm rot="5400000">
            <a:off x="4212530" y="3456260"/>
            <a:ext cx="576064" cy="576064"/>
          </a:xfrm>
          <a:prstGeom prst="snip1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a:off x="4278386" y="3396446"/>
            <a:ext cx="444352" cy="707886"/>
          </a:xfrm>
          <a:prstGeom prst="rect">
            <a:avLst/>
          </a:prstGeom>
        </p:spPr>
        <p:txBody>
          <a:bodyPr wrap="none">
            <a:spAutoFit/>
          </a:bodyPr>
          <a:lstStyle/>
          <a:p>
            <a:r>
              <a:rPr lang="en-US" altLang="zh-CN" sz="4000" dirty="0">
                <a:solidFill>
                  <a:schemeClr val="bg1"/>
                </a:solidFill>
              </a:rPr>
              <a:t>4</a:t>
            </a:r>
            <a:endParaRPr lang="zh-CN" altLang="en-US" sz="4000" dirty="0">
              <a:solidFill>
                <a:schemeClr val="bg1"/>
              </a:solidFill>
            </a:endParaRPr>
          </a:p>
        </p:txBody>
      </p:sp>
      <p:sp>
        <p:nvSpPr>
          <p:cNvPr id="27" name="矩形 26"/>
          <p:cNvSpPr/>
          <p:nvPr/>
        </p:nvSpPr>
        <p:spPr>
          <a:xfrm>
            <a:off x="4932610" y="3528268"/>
            <a:ext cx="2646878" cy="461665"/>
          </a:xfrm>
          <a:prstGeom prst="rect">
            <a:avLst/>
          </a:prstGeom>
        </p:spPr>
        <p:txBody>
          <a:bodyPr wrap="none">
            <a:spAutoFit/>
          </a:bodyPr>
          <a:lstStyle/>
          <a:p>
            <a:r>
              <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24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5455"/>
    </mc:Choice>
    <mc:Fallback>
      <p:transition spd="slow" advTm="5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5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500"/>
                                        <p:tgtEl>
                                          <p:spTgt spid="24"/>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par>
                          <p:cTn id="53" fill="hold">
                            <p:stCondLst>
                              <p:cond delay="4500"/>
                            </p:stCondLst>
                            <p:childTnLst>
                              <p:par>
                                <p:cTn id="54" presetID="1"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par>
                          <p:cTn id="56" fill="hold">
                            <p:stCondLst>
                              <p:cond delay="4500"/>
                            </p:stCondLst>
                            <p:childTnLst>
                              <p:par>
                                <p:cTn id="57" presetID="2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P spid="9" grpId="0"/>
      <p:bldP spid="19" grpId="0" animBg="1"/>
      <p:bldP spid="20" grpId="0"/>
      <p:bldP spid="21" grpId="0"/>
      <p:bldP spid="22" grpId="0" animBg="1"/>
      <p:bldP spid="23" grpId="0"/>
      <p:bldP spid="24" grpId="0"/>
      <p:bldP spid="25" grpId="0" animBg="1"/>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21" name="矩形 20"/>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矩形 1"/>
          <p:cNvSpPr/>
          <p:nvPr/>
        </p:nvSpPr>
        <p:spPr>
          <a:xfrm>
            <a:off x="543450" y="1318343"/>
            <a:ext cx="1830627" cy="1270141"/>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3" name="矩形 2"/>
          <p:cNvSpPr/>
          <p:nvPr/>
        </p:nvSpPr>
        <p:spPr>
          <a:xfrm>
            <a:off x="543450" y="2596281"/>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4" name="TextBox 3"/>
          <p:cNvSpPr txBox="1"/>
          <p:nvPr/>
        </p:nvSpPr>
        <p:spPr>
          <a:xfrm>
            <a:off x="1049881" y="2603133"/>
            <a:ext cx="873968" cy="367734"/>
          </a:xfrm>
          <a:prstGeom prst="rect">
            <a:avLst/>
          </a:prstGeom>
          <a:noFill/>
        </p:spPr>
        <p:txBody>
          <a:bodyPr wrap="none" lIns="89858" tIns="44929" rIns="89858" bIns="44929" rtlCol="0">
            <a:spAutoFit/>
          </a:bodyPr>
          <a:lstStyle/>
          <a:p>
            <a:r>
              <a:rPr lang="zh-CN" altLang="en-US" dirty="0">
                <a:solidFill>
                  <a:schemeClr val="bg1"/>
                </a:solidFill>
              </a:rPr>
              <a:t>标题一</a:t>
            </a:r>
            <a:endParaRPr lang="zh-CN" altLang="en-US" dirty="0">
              <a:solidFill>
                <a:schemeClr val="bg1"/>
              </a:solidFill>
            </a:endParaRPr>
          </a:p>
        </p:txBody>
      </p:sp>
      <p:sp>
        <p:nvSpPr>
          <p:cNvPr id="5" name="TextBox 4"/>
          <p:cNvSpPr txBox="1"/>
          <p:nvPr/>
        </p:nvSpPr>
        <p:spPr>
          <a:xfrm>
            <a:off x="460238" y="3082427"/>
            <a:ext cx="1984721" cy="1444119"/>
          </a:xfrm>
          <a:prstGeom prst="rect">
            <a:avLst/>
          </a:prstGeom>
          <a:noFill/>
        </p:spPr>
        <p:txBody>
          <a:bodyPr wrap="square" lIns="89858" tIns="44929" rIns="89858" bIns="44929" rtlCol="0">
            <a:spAutoFit/>
          </a:bodyPr>
          <a:lstStyle/>
          <a:p>
            <a:pPr>
              <a:lnSpc>
                <a:spcPct val="150000"/>
              </a:lnSpc>
            </a:pPr>
            <a:r>
              <a:rPr lang="zh-CN" altLang="en-US" sz="12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200" dirty="0">
              <a:solidFill>
                <a:schemeClr val="tx1">
                  <a:lumMod val="95000"/>
                  <a:lumOff val="5000"/>
                </a:schemeClr>
              </a:solidFill>
            </a:endParaRPr>
          </a:p>
        </p:txBody>
      </p:sp>
      <p:sp>
        <p:nvSpPr>
          <p:cNvPr id="6" name="矩形 5"/>
          <p:cNvSpPr/>
          <p:nvPr/>
        </p:nvSpPr>
        <p:spPr>
          <a:xfrm>
            <a:off x="2611380" y="1318343"/>
            <a:ext cx="1830627" cy="127014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7" name="矩形 6"/>
          <p:cNvSpPr/>
          <p:nvPr/>
        </p:nvSpPr>
        <p:spPr>
          <a:xfrm>
            <a:off x="2611380" y="2588484"/>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endParaRPr>
          </a:p>
        </p:txBody>
      </p:sp>
      <p:sp>
        <p:nvSpPr>
          <p:cNvPr id="8" name="TextBox 7"/>
          <p:cNvSpPr txBox="1"/>
          <p:nvPr/>
        </p:nvSpPr>
        <p:spPr>
          <a:xfrm>
            <a:off x="3153789" y="2583553"/>
            <a:ext cx="873968" cy="367734"/>
          </a:xfrm>
          <a:prstGeom prst="rect">
            <a:avLst/>
          </a:prstGeom>
          <a:noFill/>
        </p:spPr>
        <p:txBody>
          <a:bodyPr wrap="none" lIns="89858" tIns="44929" rIns="89858" bIns="44929" rtlCol="0">
            <a:spAutoFit/>
          </a:bodyPr>
          <a:lstStyle/>
          <a:p>
            <a:r>
              <a:rPr lang="zh-CN" altLang="en-US" dirty="0">
                <a:solidFill>
                  <a:schemeClr val="bg1"/>
                </a:solidFill>
              </a:rPr>
              <a:t>标题二</a:t>
            </a:r>
            <a:endParaRPr lang="zh-CN" altLang="en-US" dirty="0">
              <a:solidFill>
                <a:schemeClr val="bg1"/>
              </a:solidFill>
            </a:endParaRPr>
          </a:p>
        </p:txBody>
      </p:sp>
      <p:sp>
        <p:nvSpPr>
          <p:cNvPr id="9" name="矩形 8"/>
          <p:cNvSpPr/>
          <p:nvPr/>
        </p:nvSpPr>
        <p:spPr>
          <a:xfrm>
            <a:off x="4654656" y="1318343"/>
            <a:ext cx="1830627" cy="127014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10" name="矩形 9"/>
          <p:cNvSpPr/>
          <p:nvPr/>
        </p:nvSpPr>
        <p:spPr>
          <a:xfrm>
            <a:off x="4654656" y="2583554"/>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11" name="TextBox 10"/>
          <p:cNvSpPr txBox="1"/>
          <p:nvPr/>
        </p:nvSpPr>
        <p:spPr>
          <a:xfrm>
            <a:off x="5138509" y="2585857"/>
            <a:ext cx="873968" cy="367734"/>
          </a:xfrm>
          <a:prstGeom prst="rect">
            <a:avLst/>
          </a:prstGeom>
          <a:noFill/>
        </p:spPr>
        <p:txBody>
          <a:bodyPr wrap="none" lIns="89858" tIns="44929" rIns="89858" bIns="44929" rtlCol="0">
            <a:spAutoFit/>
          </a:bodyPr>
          <a:lstStyle/>
          <a:p>
            <a:r>
              <a:rPr lang="zh-CN" altLang="en-US" dirty="0">
                <a:solidFill>
                  <a:schemeClr val="bg1"/>
                </a:solidFill>
              </a:rPr>
              <a:t>标题三</a:t>
            </a:r>
            <a:endParaRPr lang="zh-CN" altLang="en-US" dirty="0">
              <a:solidFill>
                <a:schemeClr val="bg1"/>
              </a:solidFill>
            </a:endParaRPr>
          </a:p>
        </p:txBody>
      </p:sp>
      <p:sp>
        <p:nvSpPr>
          <p:cNvPr id="12" name="矩形 11"/>
          <p:cNvSpPr/>
          <p:nvPr/>
        </p:nvSpPr>
        <p:spPr>
          <a:xfrm>
            <a:off x="6710260" y="1326140"/>
            <a:ext cx="1830627" cy="127014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13" name="矩形 12"/>
          <p:cNvSpPr/>
          <p:nvPr/>
        </p:nvSpPr>
        <p:spPr>
          <a:xfrm>
            <a:off x="6710259" y="2590720"/>
            <a:ext cx="1830627" cy="352817"/>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1"/>
              </a:solidFill>
            </a:endParaRPr>
          </a:p>
        </p:txBody>
      </p:sp>
      <p:sp>
        <p:nvSpPr>
          <p:cNvPr id="14" name="TextBox 13"/>
          <p:cNvSpPr txBox="1"/>
          <p:nvPr/>
        </p:nvSpPr>
        <p:spPr>
          <a:xfrm>
            <a:off x="7252132" y="2609989"/>
            <a:ext cx="873968" cy="367734"/>
          </a:xfrm>
          <a:prstGeom prst="rect">
            <a:avLst/>
          </a:prstGeom>
          <a:noFill/>
        </p:spPr>
        <p:txBody>
          <a:bodyPr wrap="none" lIns="89858" tIns="44929" rIns="89858" bIns="44929" rtlCol="0">
            <a:spAutoFit/>
          </a:bodyPr>
          <a:lstStyle/>
          <a:p>
            <a:r>
              <a:rPr lang="zh-CN" altLang="en-US" dirty="0">
                <a:solidFill>
                  <a:schemeClr val="bg1"/>
                </a:solidFill>
              </a:rPr>
              <a:t>标题四</a:t>
            </a:r>
            <a:endParaRPr lang="zh-CN" altLang="en-US" dirty="0">
              <a:solidFill>
                <a:schemeClr val="bg1"/>
              </a:solidFill>
            </a:endParaRPr>
          </a:p>
        </p:txBody>
      </p:sp>
      <p:sp>
        <p:nvSpPr>
          <p:cNvPr id="15" name="TextBox 14"/>
          <p:cNvSpPr txBox="1"/>
          <p:nvPr/>
        </p:nvSpPr>
        <p:spPr>
          <a:xfrm>
            <a:off x="2515842" y="3088778"/>
            <a:ext cx="1984721" cy="1444119"/>
          </a:xfrm>
          <a:prstGeom prst="rect">
            <a:avLst/>
          </a:prstGeom>
          <a:noFill/>
        </p:spPr>
        <p:txBody>
          <a:bodyPr wrap="square" lIns="89858" tIns="44929" rIns="89858" bIns="44929" rtlCol="0">
            <a:spAutoFit/>
          </a:bodyPr>
          <a:lstStyle/>
          <a:p>
            <a:pPr>
              <a:lnSpc>
                <a:spcPct val="150000"/>
              </a:lnSpc>
            </a:pPr>
            <a:r>
              <a:rPr lang="zh-CN" altLang="en-US" sz="12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200" dirty="0">
              <a:solidFill>
                <a:schemeClr val="tx1">
                  <a:lumMod val="95000"/>
                  <a:lumOff val="5000"/>
                </a:schemeClr>
              </a:solidFill>
            </a:endParaRPr>
          </a:p>
        </p:txBody>
      </p:sp>
      <p:sp>
        <p:nvSpPr>
          <p:cNvPr id="16" name="TextBox 15"/>
          <p:cNvSpPr txBox="1"/>
          <p:nvPr/>
        </p:nvSpPr>
        <p:spPr>
          <a:xfrm>
            <a:off x="4562917" y="3066152"/>
            <a:ext cx="1984721" cy="1444119"/>
          </a:xfrm>
          <a:prstGeom prst="rect">
            <a:avLst/>
          </a:prstGeom>
          <a:noFill/>
        </p:spPr>
        <p:txBody>
          <a:bodyPr wrap="square" lIns="89858" tIns="44929" rIns="89858" bIns="44929" rtlCol="0">
            <a:spAutoFit/>
          </a:bodyPr>
          <a:lstStyle/>
          <a:p>
            <a:pPr>
              <a:lnSpc>
                <a:spcPct val="150000"/>
              </a:lnSpc>
            </a:pPr>
            <a:r>
              <a:rPr lang="zh-CN" altLang="en-US" sz="12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200" dirty="0">
              <a:solidFill>
                <a:schemeClr val="tx1">
                  <a:lumMod val="95000"/>
                  <a:lumOff val="5000"/>
                </a:schemeClr>
              </a:solidFill>
            </a:endParaRPr>
          </a:p>
        </p:txBody>
      </p:sp>
      <p:sp>
        <p:nvSpPr>
          <p:cNvPr id="17" name="TextBox 16"/>
          <p:cNvSpPr txBox="1"/>
          <p:nvPr/>
        </p:nvSpPr>
        <p:spPr>
          <a:xfrm>
            <a:off x="6627049" y="3082427"/>
            <a:ext cx="1984721" cy="1444119"/>
          </a:xfrm>
          <a:prstGeom prst="rect">
            <a:avLst/>
          </a:prstGeom>
          <a:noFill/>
        </p:spPr>
        <p:txBody>
          <a:bodyPr wrap="square" lIns="89858" tIns="44929" rIns="89858" bIns="44929" rtlCol="0">
            <a:spAutoFit/>
          </a:bodyPr>
          <a:lstStyle/>
          <a:p>
            <a:pPr>
              <a:lnSpc>
                <a:spcPct val="150000"/>
              </a:lnSpc>
            </a:pPr>
            <a:r>
              <a:rPr lang="zh-CN" altLang="en-US" sz="1200" dirty="0">
                <a:solidFill>
                  <a:schemeClr val="tx1">
                    <a:lumMod val="95000"/>
                    <a:lumOff val="5000"/>
                  </a:schemeClr>
                </a:solidFill>
              </a:rPr>
              <a:t>这里输入简单的文字概述里输入简单文字概述这里简单输入简单文字概述输入简单文字概述输入简单文字概述</a:t>
            </a:r>
            <a:endParaRPr lang="en-US" altLang="zh-CN" sz="12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6537"/>
    </mc:Choice>
    <mc:Fallback>
      <p:transition spd="slow" advTm="65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000"/>
                            </p:stCondLst>
                            <p:childTnLst>
                              <p:par>
                                <p:cTn id="25" presetID="16" presetClass="entr" presetSubtype="37"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3500"/>
                            </p:stCondLst>
                            <p:childTnLst>
                              <p:par>
                                <p:cTn id="39" presetID="16" presetClass="entr" presetSubtype="37"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outVertical)">
                                      <p:cBhvr>
                                        <p:cTn id="41" dur="500"/>
                                        <p:tgtEl>
                                          <p:spTgt spid="10"/>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5000"/>
                            </p:stCondLst>
                            <p:childTnLst>
                              <p:par>
                                <p:cTn id="53" presetID="16" presetClass="entr" presetSubtype="37"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outVertical)">
                                      <p:cBhvr>
                                        <p:cTn id="55" dur="500"/>
                                        <p:tgtEl>
                                          <p:spTgt spid="13"/>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animBg="1"/>
      <p:bldP spid="10" grpId="0" animBg="1"/>
      <p:bldP spid="12" grpId="0" animBg="1"/>
      <p:bldP spid="13" grpId="0" animBg="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17" name="矩形 16"/>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泪滴形 1"/>
          <p:cNvSpPr/>
          <p:nvPr/>
        </p:nvSpPr>
        <p:spPr>
          <a:xfrm rot="8035252">
            <a:off x="583696" y="1361122"/>
            <a:ext cx="2610846" cy="2622666"/>
          </a:xfrm>
          <a:prstGeom prst="teardrop">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chemeClr val="bg2">
                  <a:lumMod val="10000"/>
                </a:schemeClr>
              </a:solidFill>
            </a:endParaRPr>
          </a:p>
        </p:txBody>
      </p:sp>
      <p:sp>
        <p:nvSpPr>
          <p:cNvPr id="3" name="泪滴形 2"/>
          <p:cNvSpPr/>
          <p:nvPr/>
        </p:nvSpPr>
        <p:spPr>
          <a:xfrm rot="8035252">
            <a:off x="2871432" y="2378986"/>
            <a:ext cx="1743729" cy="1751623"/>
          </a:xfrm>
          <a:prstGeom prst="teardrop">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4" name="椭圆 3"/>
          <p:cNvSpPr/>
          <p:nvPr/>
        </p:nvSpPr>
        <p:spPr>
          <a:xfrm>
            <a:off x="2504930" y="1391142"/>
            <a:ext cx="850595" cy="84676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rgbClr val="006600"/>
              </a:solidFill>
            </a:endParaRPr>
          </a:p>
        </p:txBody>
      </p:sp>
      <p:sp>
        <p:nvSpPr>
          <p:cNvPr id="5" name="椭圆 4"/>
          <p:cNvSpPr/>
          <p:nvPr/>
        </p:nvSpPr>
        <p:spPr>
          <a:xfrm>
            <a:off x="3980797" y="2391686"/>
            <a:ext cx="661532" cy="6585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solidFill>
                <a:srgbClr val="006600"/>
              </a:solidFill>
            </a:endParaRPr>
          </a:p>
        </p:txBody>
      </p:sp>
      <p:sp>
        <p:nvSpPr>
          <p:cNvPr id="6" name="TextBox 5"/>
          <p:cNvSpPr txBox="1"/>
          <p:nvPr/>
        </p:nvSpPr>
        <p:spPr>
          <a:xfrm>
            <a:off x="2619213" y="1602832"/>
            <a:ext cx="623900" cy="398512"/>
          </a:xfrm>
          <a:prstGeom prst="rect">
            <a:avLst/>
          </a:prstGeom>
          <a:noFill/>
        </p:spPr>
        <p:txBody>
          <a:bodyPr wrap="none" lIns="89858" tIns="44929" rIns="89858" bIns="44929" rtlCol="0">
            <a:spAutoFit/>
          </a:bodyPr>
          <a:lstStyle/>
          <a:p>
            <a:r>
              <a:rPr lang="en-US" altLang="zh-CN" sz="2000" dirty="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7" name="TextBox 6"/>
          <p:cNvSpPr txBox="1"/>
          <p:nvPr/>
        </p:nvSpPr>
        <p:spPr>
          <a:xfrm>
            <a:off x="4020299" y="2524919"/>
            <a:ext cx="580619" cy="367734"/>
          </a:xfrm>
          <a:prstGeom prst="rect">
            <a:avLst/>
          </a:prstGeom>
          <a:noFill/>
        </p:spPr>
        <p:txBody>
          <a:bodyPr wrap="none" lIns="89858" tIns="44929" rIns="89858" bIns="44929" rtlCol="0">
            <a:spAutoFit/>
          </a:bodyPr>
          <a:lstStyle/>
          <a:p>
            <a:r>
              <a:rPr lang="en-US" altLang="zh-CN" dirty="0">
                <a:solidFill>
                  <a:schemeClr val="tx1">
                    <a:lumMod val="85000"/>
                    <a:lumOff val="15000"/>
                  </a:schemeClr>
                </a:solidFill>
              </a:rPr>
              <a:t>35%</a:t>
            </a:r>
            <a:endParaRPr lang="zh-CN" altLang="en-US" dirty="0">
              <a:solidFill>
                <a:schemeClr val="tx1">
                  <a:lumMod val="85000"/>
                  <a:lumOff val="15000"/>
                </a:schemeClr>
              </a:solidFill>
            </a:endParaRPr>
          </a:p>
        </p:txBody>
      </p:sp>
      <p:sp>
        <p:nvSpPr>
          <p:cNvPr id="8" name="矩形 7"/>
          <p:cNvSpPr/>
          <p:nvPr/>
        </p:nvSpPr>
        <p:spPr>
          <a:xfrm flipH="1">
            <a:off x="1016391" y="2380408"/>
            <a:ext cx="1692724" cy="951950"/>
          </a:xfrm>
          <a:prstGeom prst="rect">
            <a:avLst/>
          </a:prstGeom>
          <a:effectLst/>
        </p:spPr>
        <p:txBody>
          <a:bodyPr wrap="square" lIns="119784" tIns="59892" rIns="119784" bIns="59892">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9" name="矩形 8"/>
          <p:cNvSpPr/>
          <p:nvPr/>
        </p:nvSpPr>
        <p:spPr>
          <a:xfrm>
            <a:off x="1087272" y="2069977"/>
            <a:ext cx="1417658"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flipH="1">
            <a:off x="2955475" y="3161781"/>
            <a:ext cx="1692724" cy="674952"/>
          </a:xfrm>
          <a:prstGeom prst="rect">
            <a:avLst/>
          </a:prstGeom>
          <a:effectLst/>
        </p:spPr>
        <p:txBody>
          <a:bodyPr wrap="square" lIns="119784" tIns="59892" rIns="119784" bIns="59892">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11" name="矩形 10"/>
          <p:cNvSpPr/>
          <p:nvPr/>
        </p:nvSpPr>
        <p:spPr>
          <a:xfrm>
            <a:off x="3026357" y="2851351"/>
            <a:ext cx="1417658" cy="326138"/>
          </a:xfrm>
          <a:prstGeom prst="rect">
            <a:avLst/>
          </a:prstGeom>
        </p:spPr>
        <p:txBody>
          <a:bodyPr wrap="square" lIns="119784" tIns="59892" rIns="119784" bIns="59892">
            <a:spAutoFit/>
          </a:bodyPr>
          <a:lstStyle/>
          <a:p>
            <a:pPr algn="just" defTabSz="1197610" fontAlgn="base">
              <a:lnSpc>
                <a:spcPts val="157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flipH="1">
            <a:off x="3980797" y="1363400"/>
            <a:ext cx="4701855" cy="674952"/>
          </a:xfrm>
          <a:prstGeom prst="rect">
            <a:avLst/>
          </a:prstGeom>
          <a:effectLst/>
        </p:spPr>
        <p:txBody>
          <a:bodyPr wrap="square" lIns="119784" tIns="59892" rIns="119784" bIns="59892">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5563806" y="2618897"/>
            <a:ext cx="2788018" cy="1228949"/>
          </a:xfrm>
          <a:prstGeom prst="rect">
            <a:avLst/>
          </a:prstGeom>
          <a:effectLst/>
        </p:spPr>
        <p:txBody>
          <a:bodyPr wrap="square" lIns="119784" tIns="59892" rIns="119784" bIns="59892">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270"/>
    </mc:Choice>
    <mc:Fallback>
      <p:transition spd="slow" advTm="3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Scale>
                                      <p:cBhvr>
                                        <p:cTn id="4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tgtEl>
                                        <p:attrNameLst>
                                          <p:attrName>ppt_x</p:attrName>
                                          <p:attrName>ppt_y</p:attrName>
                                        </p:attrNameLst>
                                      </p:cBhvr>
                                    </p:animMotion>
                                    <p:animEffect transition="in" filter="fade">
                                      <p:cBhvr>
                                        <p:cTn id="42" dur="1000"/>
                                        <p:tgtEl>
                                          <p:spTgt spid="4"/>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Scale>
                                      <p:cBhvr>
                                        <p:cTn id="4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
                                        </p:tgtEl>
                                        <p:attrNameLst>
                                          <p:attrName>ppt_x</p:attrName>
                                          <p:attrName>ppt_y</p:attrName>
                                        </p:attrNameLst>
                                      </p:cBhvr>
                                    </p:animMotion>
                                    <p:animEffect transition="in" filter="fade">
                                      <p:cBhvr>
                                        <p:cTn id="47" dur="1000"/>
                                        <p:tgtEl>
                                          <p:spTgt spid="6"/>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350"/>
                                        <p:tgtEl>
                                          <p:spTgt spid="9"/>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9"/>
                                        </p:tgtEl>
                                      </p:cBhvr>
                                    </p:animEffect>
                                    <p:animScale>
                                      <p:cBhvr>
                                        <p:cTn id="54" dur="200" autoRev="1" fill="hold"/>
                                        <p:tgtEl>
                                          <p:spTgt spid="9"/>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Scale>
                                      <p:cBhvr>
                                        <p:cTn id="6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5"/>
                                        </p:tgtEl>
                                        <p:attrNameLst>
                                          <p:attrName>ppt_x</p:attrName>
                                          <p:attrName>ppt_y</p:attrName>
                                        </p:attrNameLst>
                                      </p:cBhvr>
                                    </p:animMotion>
                                    <p:animEffect transition="in" filter="fade">
                                      <p:cBhvr>
                                        <p:cTn id="68" dur="1000"/>
                                        <p:tgtEl>
                                          <p:spTgt spid="5"/>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Scale>
                                      <p:cBhvr>
                                        <p:cTn id="7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7"/>
                                        </p:tgtEl>
                                        <p:attrNameLst>
                                          <p:attrName>ppt_x</p:attrName>
                                          <p:attrName>ppt_y</p:attrName>
                                        </p:attrNameLst>
                                      </p:cBhvr>
                                    </p:animMotion>
                                    <p:animEffect transition="in" filter="fade">
                                      <p:cBhvr>
                                        <p:cTn id="73" dur="1000"/>
                                        <p:tgtEl>
                                          <p:spTgt spid="7"/>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350"/>
                                        <p:tgtEl>
                                          <p:spTgt spid="11"/>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11"/>
                                        </p:tgtEl>
                                      </p:cBhvr>
                                    </p:animEffect>
                                    <p:animScale>
                                      <p:cBhvr>
                                        <p:cTn id="80" dur="200" autoRev="1" fill="hold"/>
                                        <p:tgtEl>
                                          <p:spTgt spid="11"/>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9" grpId="1"/>
      <p:bldP spid="10" grpId="0"/>
      <p:bldP spid="11" grpId="0"/>
      <p:bldP spid="11" grpId="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65194" y="1923767"/>
            <a:ext cx="3467616" cy="584775"/>
          </a:xfrm>
          <a:prstGeom prst="rect">
            <a:avLst/>
          </a:prstGeom>
        </p:spPr>
        <p:txBody>
          <a:bodyPr wrap="none">
            <a:spAutoFit/>
          </a:bodyPr>
          <a:lstStyle/>
          <a:p>
            <a:r>
              <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2412330" y="1779751"/>
            <a:ext cx="886781" cy="923330"/>
          </a:xfrm>
          <a:prstGeom prst="rect">
            <a:avLst/>
          </a:prstGeom>
        </p:spPr>
        <p:txBody>
          <a:bodyPr wrap="none">
            <a:spAutoFit/>
          </a:bodyPr>
          <a:lstStyle/>
          <a:p>
            <a:r>
              <a:rPr lang="en-US" altLang="zh-CN" sz="5400" dirty="0">
                <a:solidFill>
                  <a:schemeClr val="tx1">
                    <a:lumMod val="95000"/>
                    <a:lumOff val="5000"/>
                  </a:schemeClr>
                </a:solidFill>
              </a:rPr>
              <a:t>04</a:t>
            </a:r>
            <a:endParaRPr lang="zh-CN" altLang="en-US" sz="5400" dirty="0">
              <a:solidFill>
                <a:schemeClr val="tx1">
                  <a:lumMod val="95000"/>
                  <a:lumOff val="5000"/>
                </a:schemeClr>
              </a:solidFill>
            </a:endParaRP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53858" cy="461665"/>
          </a:xfrm>
          <a:prstGeom prst="rect">
            <a:avLst/>
          </a:prstGeom>
        </p:spPr>
        <p:txBody>
          <a:bodyPr wrap="none">
            <a:spAutoFit/>
          </a:bodyPr>
          <a:lstStyle/>
          <a:p>
            <a:r>
              <a:rPr lang="en-US" altLang="zh-CN" sz="2400" dirty="0">
                <a:solidFill>
                  <a:schemeClr val="tx1">
                    <a:lumMod val="95000"/>
                    <a:lumOff val="5000"/>
                  </a:schemeClr>
                </a:solidFill>
              </a:rPr>
              <a:t>Click add text caption</a:t>
            </a:r>
            <a:endParaRPr lang="zh-CN" altLang="en-US" sz="2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001"/>
    </mc:Choice>
    <mc:Fallback>
      <p:transition spd="slow" advTm="3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32" name="矩形 31"/>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Freeform 187"/>
          <p:cNvSpPr>
            <a:spLocks noEditPoints="1"/>
          </p:cNvSpPr>
          <p:nvPr/>
        </p:nvSpPr>
        <p:spPr bwMode="auto">
          <a:xfrm>
            <a:off x="4671318" y="3911767"/>
            <a:ext cx="14704" cy="40985"/>
          </a:xfrm>
          <a:custGeom>
            <a:avLst/>
            <a:gdLst/>
            <a:ahLst/>
            <a:cxnLst>
              <a:cxn ang="0">
                <a:pos x="1" y="2"/>
              </a:cxn>
              <a:cxn ang="0">
                <a:pos x="1" y="2"/>
              </a:cxn>
              <a:cxn ang="0">
                <a:pos x="0" y="2"/>
              </a:cxn>
              <a:cxn ang="0">
                <a:pos x="0" y="2"/>
              </a:cxn>
              <a:cxn ang="0">
                <a:pos x="1" y="2"/>
              </a:cxn>
              <a:cxn ang="0">
                <a:pos x="1" y="2"/>
              </a:cxn>
              <a:cxn ang="0">
                <a:pos x="1" y="5"/>
              </a:cxn>
              <a:cxn ang="0">
                <a:pos x="1" y="5"/>
              </a:cxn>
              <a:cxn ang="0">
                <a:pos x="2" y="5"/>
              </a:cxn>
              <a:cxn ang="0">
                <a:pos x="2" y="6"/>
              </a:cxn>
              <a:cxn ang="0">
                <a:pos x="1" y="6"/>
              </a:cxn>
              <a:cxn ang="0">
                <a:pos x="1" y="5"/>
              </a:cxn>
              <a:cxn ang="0">
                <a:pos x="1" y="2"/>
              </a:cxn>
              <a:cxn ang="0">
                <a:pos x="1" y="0"/>
              </a:cxn>
              <a:cxn ang="0">
                <a:pos x="1" y="0"/>
              </a:cxn>
              <a:cxn ang="0">
                <a:pos x="1" y="1"/>
              </a:cxn>
              <a:cxn ang="0">
                <a:pos x="1" y="1"/>
              </a:cxn>
              <a:cxn ang="0">
                <a:pos x="1" y="0"/>
              </a:cxn>
            </a:cxnLst>
            <a:rect l="0" t="0" r="r" b="b"/>
            <a:pathLst>
              <a:path w="2" h="6">
                <a:moveTo>
                  <a:pt x="1" y="2"/>
                </a:moveTo>
                <a:cubicBezTo>
                  <a:pt x="1" y="2"/>
                  <a:pt x="1" y="2"/>
                  <a:pt x="1" y="2"/>
                </a:cubicBezTo>
                <a:cubicBezTo>
                  <a:pt x="0" y="2"/>
                  <a:pt x="0" y="2"/>
                  <a:pt x="0" y="2"/>
                </a:cubicBezTo>
                <a:cubicBezTo>
                  <a:pt x="0" y="2"/>
                  <a:pt x="0" y="2"/>
                  <a:pt x="0" y="2"/>
                </a:cubicBezTo>
                <a:cubicBezTo>
                  <a:pt x="1" y="2"/>
                  <a:pt x="1" y="2"/>
                  <a:pt x="1" y="2"/>
                </a:cubicBezTo>
                <a:cubicBezTo>
                  <a:pt x="1" y="2"/>
                  <a:pt x="1" y="2"/>
                  <a:pt x="1" y="2"/>
                </a:cubicBezTo>
                <a:cubicBezTo>
                  <a:pt x="1" y="5"/>
                  <a:pt x="1" y="5"/>
                  <a:pt x="1" y="5"/>
                </a:cubicBezTo>
                <a:cubicBezTo>
                  <a:pt x="1" y="5"/>
                  <a:pt x="1" y="5"/>
                  <a:pt x="1" y="5"/>
                </a:cubicBezTo>
                <a:cubicBezTo>
                  <a:pt x="2" y="5"/>
                  <a:pt x="2" y="5"/>
                  <a:pt x="2" y="5"/>
                </a:cubicBezTo>
                <a:cubicBezTo>
                  <a:pt x="2" y="6"/>
                  <a:pt x="2" y="6"/>
                  <a:pt x="2" y="6"/>
                </a:cubicBezTo>
                <a:cubicBezTo>
                  <a:pt x="1" y="6"/>
                  <a:pt x="1" y="6"/>
                  <a:pt x="1" y="6"/>
                </a:cubicBezTo>
                <a:cubicBezTo>
                  <a:pt x="1" y="6"/>
                  <a:pt x="1" y="6"/>
                  <a:pt x="1" y="5"/>
                </a:cubicBezTo>
                <a:lnTo>
                  <a:pt x="1" y="2"/>
                </a:lnTo>
                <a:close/>
                <a:moveTo>
                  <a:pt x="1" y="0"/>
                </a:moveTo>
                <a:cubicBezTo>
                  <a:pt x="1" y="0"/>
                  <a:pt x="1" y="0"/>
                  <a:pt x="1" y="0"/>
                </a:cubicBezTo>
                <a:cubicBezTo>
                  <a:pt x="1" y="1"/>
                  <a:pt x="1" y="1"/>
                  <a:pt x="1" y="1"/>
                </a:cubicBezTo>
                <a:cubicBezTo>
                  <a:pt x="1" y="1"/>
                  <a:pt x="1" y="1"/>
                  <a:pt x="1" y="1"/>
                </a:cubicBezTo>
                <a:lnTo>
                  <a:pt x="1" y="0"/>
                </a:lnTo>
                <a:close/>
              </a:path>
            </a:pathLst>
          </a:custGeom>
          <a:solidFill>
            <a:srgbClr val="FFFFFF"/>
          </a:solidFill>
          <a:ln w="9525">
            <a:noFill/>
            <a:round/>
          </a:ln>
        </p:spPr>
        <p:txBody>
          <a:bodyPr vert="horz" wrap="square" lIns="89858" tIns="44929" rIns="89858" bIns="44929" numCol="1" anchor="t" anchorCtr="0" compatLnSpc="1"/>
          <a:lstStyle/>
          <a:p>
            <a:endParaRPr lang="zh-CN" altLang="en-US" sz="1000" baseline="-25000" dirty="0">
              <a:latin typeface="+mj-ea"/>
              <a:ea typeface="+mj-ea"/>
            </a:endParaRPr>
          </a:p>
        </p:txBody>
      </p:sp>
      <p:cxnSp>
        <p:nvCxnSpPr>
          <p:cNvPr id="3" name="直接箭头连接符 2"/>
          <p:cNvCxnSpPr/>
          <p:nvPr/>
        </p:nvCxnSpPr>
        <p:spPr>
          <a:xfrm>
            <a:off x="1804135" y="2520157"/>
            <a:ext cx="6578163" cy="0"/>
          </a:xfrm>
          <a:prstGeom prst="straightConnector1">
            <a:avLst/>
          </a:prstGeom>
          <a:ln w="63500" cmpd="sng">
            <a:solidFill>
              <a:srgbClr val="EB193E"/>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4" name="组合 2495"/>
          <p:cNvGrpSpPr/>
          <p:nvPr/>
        </p:nvGrpSpPr>
        <p:grpSpPr>
          <a:xfrm>
            <a:off x="1547048" y="3043704"/>
            <a:ext cx="1828366" cy="1387628"/>
            <a:chOff x="785786" y="3000378"/>
            <a:chExt cx="1857388" cy="1416036"/>
          </a:xfrm>
        </p:grpSpPr>
        <p:sp>
          <p:nvSpPr>
            <p:cNvPr id="5" name="Freeform 7"/>
            <p:cNvSpPr/>
            <p:nvPr/>
          </p:nvSpPr>
          <p:spPr bwMode="auto">
            <a:xfrm rot="10800000">
              <a:off x="785786" y="300037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vert="horz" wrap="square" lIns="91440" tIns="45720" rIns="91440" bIns="45720" numCol="1" anchor="t" anchorCtr="0" compatLnSpc="1"/>
            <a:lstStyle/>
            <a:p>
              <a:endParaRPr lang="zh-CN" altLang="en-US" sz="1000" dirty="0">
                <a:latin typeface="+mj-ea"/>
                <a:ea typeface="+mj-ea"/>
              </a:endParaRPr>
            </a:p>
          </p:txBody>
        </p:sp>
        <p:sp>
          <p:nvSpPr>
            <p:cNvPr id="6" name="Freeform 11"/>
            <p:cNvSpPr/>
            <p:nvPr/>
          </p:nvSpPr>
          <p:spPr bwMode="auto">
            <a:xfrm>
              <a:off x="1643042" y="3143253"/>
              <a:ext cx="128459" cy="519809"/>
            </a:xfrm>
            <a:custGeom>
              <a:avLst/>
              <a:gdLst/>
              <a:ahLst/>
              <a:cxnLst>
                <a:cxn ang="0">
                  <a:pos x="0" y="26"/>
                </a:cxn>
                <a:cxn ang="0">
                  <a:pos x="31" y="0"/>
                </a:cxn>
                <a:cxn ang="0">
                  <a:pos x="43" y="0"/>
                </a:cxn>
                <a:cxn ang="0">
                  <a:pos x="43" y="174"/>
                </a:cxn>
                <a:cxn ang="0">
                  <a:pos x="31" y="174"/>
                </a:cxn>
                <a:cxn ang="0">
                  <a:pos x="31" y="14"/>
                </a:cxn>
                <a:cxn ang="0">
                  <a:pos x="7" y="33"/>
                </a:cxn>
                <a:cxn ang="0">
                  <a:pos x="0" y="26"/>
                </a:cxn>
              </a:cxnLst>
              <a:rect l="0" t="0" r="r" b="b"/>
              <a:pathLst>
                <a:path w="43" h="174">
                  <a:moveTo>
                    <a:pt x="0" y="26"/>
                  </a:moveTo>
                  <a:lnTo>
                    <a:pt x="31" y="0"/>
                  </a:lnTo>
                  <a:lnTo>
                    <a:pt x="43" y="0"/>
                  </a:lnTo>
                  <a:lnTo>
                    <a:pt x="43" y="174"/>
                  </a:lnTo>
                  <a:lnTo>
                    <a:pt x="31" y="174"/>
                  </a:lnTo>
                  <a:lnTo>
                    <a:pt x="31" y="14"/>
                  </a:lnTo>
                  <a:lnTo>
                    <a:pt x="7" y="33"/>
                  </a:lnTo>
                  <a:lnTo>
                    <a:pt x="0" y="26"/>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000" baseline="-25000" dirty="0">
                <a:latin typeface="+mj-ea"/>
                <a:ea typeface="+mj-ea"/>
              </a:endParaRPr>
            </a:p>
          </p:txBody>
        </p:sp>
        <p:sp>
          <p:nvSpPr>
            <p:cNvPr id="7" name="TextBox 2475"/>
            <p:cNvSpPr txBox="1"/>
            <p:nvPr/>
          </p:nvSpPr>
          <p:spPr>
            <a:xfrm>
              <a:off x="1035819" y="3694036"/>
              <a:ext cx="1357322" cy="722378"/>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请输入文字请输入文字，请输入文字请输入文字</a:t>
              </a:r>
              <a:endParaRPr lang="zh-CN" altLang="en-US" sz="1000" dirty="0">
                <a:solidFill>
                  <a:schemeClr val="bg1"/>
                </a:solidFill>
                <a:latin typeface="+mj-ea"/>
                <a:ea typeface="+mj-ea"/>
              </a:endParaRPr>
            </a:p>
            <a:p>
              <a:endParaRPr lang="zh-CN" altLang="en-US" sz="1000" dirty="0">
                <a:solidFill>
                  <a:schemeClr val="bg1"/>
                </a:solidFill>
                <a:latin typeface="+mj-ea"/>
                <a:ea typeface="+mj-ea"/>
              </a:endParaRPr>
            </a:p>
          </p:txBody>
        </p:sp>
      </p:grpSp>
      <p:grpSp>
        <p:nvGrpSpPr>
          <p:cNvPr id="8" name="组合 2497"/>
          <p:cNvGrpSpPr/>
          <p:nvPr/>
        </p:nvGrpSpPr>
        <p:grpSpPr>
          <a:xfrm>
            <a:off x="5424590" y="897612"/>
            <a:ext cx="1828366" cy="1272521"/>
            <a:chOff x="5072066" y="915988"/>
            <a:chExt cx="1857388" cy="1298572"/>
          </a:xfrm>
        </p:grpSpPr>
        <p:sp>
          <p:nvSpPr>
            <p:cNvPr id="9" name="Freeform 7"/>
            <p:cNvSpPr/>
            <p:nvPr/>
          </p:nvSpPr>
          <p:spPr bwMode="auto">
            <a:xfrm>
              <a:off x="507206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vert="horz" wrap="square" lIns="91440" tIns="45720" rIns="91440" bIns="45720" numCol="1" anchor="t" anchorCtr="0" compatLnSpc="1"/>
            <a:lstStyle/>
            <a:p>
              <a:endParaRPr lang="zh-CN" altLang="en-US" sz="1000" dirty="0">
                <a:latin typeface="+mj-ea"/>
                <a:ea typeface="+mj-ea"/>
              </a:endParaRPr>
            </a:p>
          </p:txBody>
        </p:sp>
        <p:sp>
          <p:nvSpPr>
            <p:cNvPr id="10" name="Freeform 14"/>
            <p:cNvSpPr/>
            <p:nvPr/>
          </p:nvSpPr>
          <p:spPr bwMode="auto">
            <a:xfrm>
              <a:off x="5857884" y="1357304"/>
              <a:ext cx="295753" cy="522796"/>
            </a:xfrm>
            <a:custGeom>
              <a:avLst/>
              <a:gdLst/>
              <a:ahLst/>
              <a:cxnLst>
                <a:cxn ang="0">
                  <a:pos x="0" y="111"/>
                </a:cxn>
                <a:cxn ang="0">
                  <a:pos x="0" y="99"/>
                </a:cxn>
                <a:cxn ang="0">
                  <a:pos x="0" y="99"/>
                </a:cxn>
                <a:cxn ang="0">
                  <a:pos x="59" y="0"/>
                </a:cxn>
                <a:cxn ang="0">
                  <a:pos x="68" y="5"/>
                </a:cxn>
                <a:cxn ang="0">
                  <a:pos x="11" y="99"/>
                </a:cxn>
                <a:cxn ang="0">
                  <a:pos x="63" y="99"/>
                </a:cxn>
                <a:cxn ang="0">
                  <a:pos x="63" y="61"/>
                </a:cxn>
                <a:cxn ang="0">
                  <a:pos x="75" y="61"/>
                </a:cxn>
                <a:cxn ang="0">
                  <a:pos x="75" y="99"/>
                </a:cxn>
                <a:cxn ang="0">
                  <a:pos x="99" y="99"/>
                </a:cxn>
                <a:cxn ang="0">
                  <a:pos x="99" y="111"/>
                </a:cxn>
                <a:cxn ang="0">
                  <a:pos x="75" y="111"/>
                </a:cxn>
                <a:cxn ang="0">
                  <a:pos x="75" y="175"/>
                </a:cxn>
                <a:cxn ang="0">
                  <a:pos x="63" y="175"/>
                </a:cxn>
                <a:cxn ang="0">
                  <a:pos x="63" y="111"/>
                </a:cxn>
                <a:cxn ang="0">
                  <a:pos x="0" y="111"/>
                </a:cxn>
              </a:cxnLst>
              <a:rect l="0" t="0" r="r" b="b"/>
              <a:pathLst>
                <a:path w="99" h="175">
                  <a:moveTo>
                    <a:pt x="0" y="111"/>
                  </a:moveTo>
                  <a:lnTo>
                    <a:pt x="0" y="99"/>
                  </a:lnTo>
                  <a:lnTo>
                    <a:pt x="0" y="99"/>
                  </a:lnTo>
                  <a:lnTo>
                    <a:pt x="59" y="0"/>
                  </a:lnTo>
                  <a:lnTo>
                    <a:pt x="68" y="5"/>
                  </a:lnTo>
                  <a:lnTo>
                    <a:pt x="11" y="99"/>
                  </a:lnTo>
                  <a:lnTo>
                    <a:pt x="63" y="99"/>
                  </a:lnTo>
                  <a:lnTo>
                    <a:pt x="63" y="61"/>
                  </a:lnTo>
                  <a:lnTo>
                    <a:pt x="75" y="61"/>
                  </a:lnTo>
                  <a:lnTo>
                    <a:pt x="75" y="99"/>
                  </a:lnTo>
                  <a:lnTo>
                    <a:pt x="99" y="99"/>
                  </a:lnTo>
                  <a:lnTo>
                    <a:pt x="99" y="111"/>
                  </a:lnTo>
                  <a:lnTo>
                    <a:pt x="75" y="111"/>
                  </a:lnTo>
                  <a:lnTo>
                    <a:pt x="75" y="175"/>
                  </a:lnTo>
                  <a:lnTo>
                    <a:pt x="63" y="175"/>
                  </a:lnTo>
                  <a:lnTo>
                    <a:pt x="63" y="111"/>
                  </a:lnTo>
                  <a:lnTo>
                    <a:pt x="0" y="111"/>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000" baseline="-25000" dirty="0">
                <a:latin typeface="+mj-ea"/>
                <a:ea typeface="+mj-ea"/>
              </a:endParaRPr>
            </a:p>
          </p:txBody>
        </p:sp>
        <p:sp>
          <p:nvSpPr>
            <p:cNvPr id="11" name="TextBox 2479"/>
            <p:cNvSpPr txBox="1"/>
            <p:nvPr/>
          </p:nvSpPr>
          <p:spPr>
            <a:xfrm>
              <a:off x="5357818" y="957252"/>
              <a:ext cx="1357322" cy="565339"/>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a:t>
              </a:r>
              <a:endParaRPr lang="zh-CN" altLang="en-US" sz="1000" dirty="0">
                <a:solidFill>
                  <a:schemeClr val="bg1"/>
                </a:solidFill>
                <a:latin typeface="+mj-ea"/>
                <a:ea typeface="+mj-ea"/>
              </a:endParaRPr>
            </a:p>
          </p:txBody>
        </p:sp>
      </p:grpSp>
      <p:grpSp>
        <p:nvGrpSpPr>
          <p:cNvPr id="12" name="组合 2498"/>
          <p:cNvGrpSpPr/>
          <p:nvPr/>
        </p:nvGrpSpPr>
        <p:grpSpPr>
          <a:xfrm>
            <a:off x="3968098" y="3001703"/>
            <a:ext cx="1828366" cy="1275045"/>
            <a:chOff x="3643306" y="3071816"/>
            <a:chExt cx="1857388" cy="1301148"/>
          </a:xfrm>
        </p:grpSpPr>
        <p:sp>
          <p:nvSpPr>
            <p:cNvPr id="13" name="Freeform 7"/>
            <p:cNvSpPr/>
            <p:nvPr/>
          </p:nvSpPr>
          <p:spPr bwMode="auto">
            <a:xfrm rot="10800000">
              <a:off x="364330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vert="horz" wrap="square" lIns="91440" tIns="45720" rIns="91440" bIns="45720" numCol="1" anchor="t" anchorCtr="0" compatLnSpc="1"/>
            <a:lstStyle/>
            <a:p>
              <a:endParaRPr lang="zh-CN" altLang="en-US" sz="1000" dirty="0">
                <a:latin typeface="+mj-ea"/>
                <a:ea typeface="+mj-ea"/>
              </a:endParaRPr>
            </a:p>
          </p:txBody>
        </p:sp>
        <p:sp>
          <p:nvSpPr>
            <p:cNvPr id="14" name="Freeform 13"/>
            <p:cNvSpPr/>
            <p:nvPr/>
          </p:nvSpPr>
          <p:spPr bwMode="auto">
            <a:xfrm>
              <a:off x="4427110" y="3214692"/>
              <a:ext cx="289778" cy="537733"/>
            </a:xfrm>
            <a:custGeom>
              <a:avLst/>
              <a:gdLst/>
              <a:ahLst/>
              <a:cxnLst>
                <a:cxn ang="0">
                  <a:pos x="3" y="65"/>
                </a:cxn>
                <a:cxn ang="0">
                  <a:pos x="10" y="70"/>
                </a:cxn>
                <a:cxn ang="0">
                  <a:pos x="18" y="72"/>
                </a:cxn>
                <a:cxn ang="0">
                  <a:pos x="25" y="70"/>
                </a:cxn>
                <a:cxn ang="0">
                  <a:pos x="31" y="67"/>
                </a:cxn>
                <a:cxn ang="0">
                  <a:pos x="35" y="62"/>
                </a:cxn>
                <a:cxn ang="0">
                  <a:pos x="36" y="55"/>
                </a:cxn>
                <a:cxn ang="0">
                  <a:pos x="35" y="49"/>
                </a:cxn>
                <a:cxn ang="0">
                  <a:pos x="31" y="45"/>
                </a:cxn>
                <a:cxn ang="0">
                  <a:pos x="26" y="41"/>
                </a:cxn>
                <a:cxn ang="0">
                  <a:pos x="19" y="39"/>
                </a:cxn>
                <a:cxn ang="0">
                  <a:pos x="9" y="39"/>
                </a:cxn>
                <a:cxn ang="0">
                  <a:pos x="9" y="35"/>
                </a:cxn>
                <a:cxn ang="0">
                  <a:pos x="19" y="35"/>
                </a:cxn>
                <a:cxn ang="0">
                  <a:pos x="26" y="33"/>
                </a:cxn>
                <a:cxn ang="0">
                  <a:pos x="31" y="30"/>
                </a:cxn>
                <a:cxn ang="0">
                  <a:pos x="35" y="25"/>
                </a:cxn>
                <a:cxn ang="0">
                  <a:pos x="36" y="20"/>
                </a:cxn>
                <a:cxn ang="0">
                  <a:pos x="35" y="14"/>
                </a:cxn>
                <a:cxn ang="0">
                  <a:pos x="31" y="9"/>
                </a:cxn>
                <a:cxn ang="0">
                  <a:pos x="25" y="6"/>
                </a:cxn>
                <a:cxn ang="0">
                  <a:pos x="18" y="5"/>
                </a:cxn>
                <a:cxn ang="0">
                  <a:pos x="10" y="6"/>
                </a:cxn>
                <a:cxn ang="0">
                  <a:pos x="3" y="11"/>
                </a:cxn>
                <a:cxn ang="0">
                  <a:pos x="0" y="7"/>
                </a:cxn>
                <a:cxn ang="0">
                  <a:pos x="8" y="2"/>
                </a:cxn>
                <a:cxn ang="0">
                  <a:pos x="18" y="0"/>
                </a:cxn>
                <a:cxn ang="0">
                  <a:pos x="27" y="2"/>
                </a:cxn>
                <a:cxn ang="0">
                  <a:pos x="34" y="6"/>
                </a:cxn>
                <a:cxn ang="0">
                  <a:pos x="39" y="12"/>
                </a:cxn>
                <a:cxn ang="0">
                  <a:pos x="41" y="20"/>
                </a:cxn>
                <a:cxn ang="0">
                  <a:pos x="37" y="30"/>
                </a:cxn>
                <a:cxn ang="0">
                  <a:pos x="28" y="37"/>
                </a:cxn>
                <a:cxn ang="0">
                  <a:pos x="37" y="45"/>
                </a:cxn>
                <a:cxn ang="0">
                  <a:pos x="40" y="55"/>
                </a:cxn>
                <a:cxn ang="0">
                  <a:pos x="39" y="63"/>
                </a:cxn>
                <a:cxn ang="0">
                  <a:pos x="34" y="70"/>
                </a:cxn>
                <a:cxn ang="0">
                  <a:pos x="27" y="75"/>
                </a:cxn>
                <a:cxn ang="0">
                  <a:pos x="18" y="76"/>
                </a:cxn>
                <a:cxn ang="0">
                  <a:pos x="8" y="74"/>
                </a:cxn>
                <a:cxn ang="0">
                  <a:pos x="0" y="69"/>
                </a:cxn>
                <a:cxn ang="0">
                  <a:pos x="3" y="65"/>
                </a:cxn>
              </a:cxnLst>
              <a:rect l="0" t="0" r="r" b="b"/>
              <a:pathLst>
                <a:path w="41" h="76">
                  <a:moveTo>
                    <a:pt x="3" y="65"/>
                  </a:moveTo>
                  <a:cubicBezTo>
                    <a:pt x="5" y="67"/>
                    <a:pt x="7" y="69"/>
                    <a:pt x="10" y="70"/>
                  </a:cubicBezTo>
                  <a:cubicBezTo>
                    <a:pt x="12" y="71"/>
                    <a:pt x="15" y="72"/>
                    <a:pt x="18" y="72"/>
                  </a:cubicBezTo>
                  <a:cubicBezTo>
                    <a:pt x="20" y="72"/>
                    <a:pt x="23" y="71"/>
                    <a:pt x="25" y="70"/>
                  </a:cubicBezTo>
                  <a:cubicBezTo>
                    <a:pt x="27" y="70"/>
                    <a:pt x="29" y="68"/>
                    <a:pt x="31" y="67"/>
                  </a:cubicBezTo>
                  <a:cubicBezTo>
                    <a:pt x="32" y="65"/>
                    <a:pt x="34" y="64"/>
                    <a:pt x="35" y="62"/>
                  </a:cubicBezTo>
                  <a:cubicBezTo>
                    <a:pt x="35" y="60"/>
                    <a:pt x="36" y="58"/>
                    <a:pt x="36" y="55"/>
                  </a:cubicBezTo>
                  <a:cubicBezTo>
                    <a:pt x="36" y="53"/>
                    <a:pt x="36" y="51"/>
                    <a:pt x="35" y="49"/>
                  </a:cubicBezTo>
                  <a:cubicBezTo>
                    <a:pt x="34" y="48"/>
                    <a:pt x="33" y="46"/>
                    <a:pt x="31" y="45"/>
                  </a:cubicBezTo>
                  <a:cubicBezTo>
                    <a:pt x="30" y="43"/>
                    <a:pt x="28" y="42"/>
                    <a:pt x="26" y="41"/>
                  </a:cubicBezTo>
                  <a:cubicBezTo>
                    <a:pt x="24" y="40"/>
                    <a:pt x="22" y="40"/>
                    <a:pt x="19" y="39"/>
                  </a:cubicBezTo>
                  <a:cubicBezTo>
                    <a:pt x="9" y="39"/>
                    <a:pt x="9" y="39"/>
                    <a:pt x="9" y="39"/>
                  </a:cubicBezTo>
                  <a:cubicBezTo>
                    <a:pt x="9" y="35"/>
                    <a:pt x="9" y="35"/>
                    <a:pt x="9" y="35"/>
                  </a:cubicBezTo>
                  <a:cubicBezTo>
                    <a:pt x="19" y="35"/>
                    <a:pt x="19" y="35"/>
                    <a:pt x="19" y="35"/>
                  </a:cubicBezTo>
                  <a:cubicBezTo>
                    <a:pt x="22" y="35"/>
                    <a:pt x="24" y="34"/>
                    <a:pt x="26" y="33"/>
                  </a:cubicBezTo>
                  <a:cubicBezTo>
                    <a:pt x="28" y="32"/>
                    <a:pt x="30" y="31"/>
                    <a:pt x="31" y="30"/>
                  </a:cubicBezTo>
                  <a:cubicBezTo>
                    <a:pt x="33" y="29"/>
                    <a:pt x="34" y="27"/>
                    <a:pt x="35" y="25"/>
                  </a:cubicBezTo>
                  <a:cubicBezTo>
                    <a:pt x="36" y="24"/>
                    <a:pt x="36" y="22"/>
                    <a:pt x="36" y="20"/>
                  </a:cubicBezTo>
                  <a:cubicBezTo>
                    <a:pt x="36" y="18"/>
                    <a:pt x="36" y="16"/>
                    <a:pt x="35" y="14"/>
                  </a:cubicBezTo>
                  <a:cubicBezTo>
                    <a:pt x="34" y="12"/>
                    <a:pt x="32" y="10"/>
                    <a:pt x="31" y="9"/>
                  </a:cubicBezTo>
                  <a:cubicBezTo>
                    <a:pt x="29" y="8"/>
                    <a:pt x="27" y="7"/>
                    <a:pt x="25" y="6"/>
                  </a:cubicBezTo>
                  <a:cubicBezTo>
                    <a:pt x="23" y="5"/>
                    <a:pt x="21" y="5"/>
                    <a:pt x="18" y="5"/>
                  </a:cubicBezTo>
                  <a:cubicBezTo>
                    <a:pt x="15" y="5"/>
                    <a:pt x="12" y="5"/>
                    <a:pt x="10" y="6"/>
                  </a:cubicBezTo>
                  <a:cubicBezTo>
                    <a:pt x="7" y="7"/>
                    <a:pt x="5" y="9"/>
                    <a:pt x="3" y="11"/>
                  </a:cubicBezTo>
                  <a:cubicBezTo>
                    <a:pt x="0" y="7"/>
                    <a:pt x="0" y="7"/>
                    <a:pt x="0" y="7"/>
                  </a:cubicBezTo>
                  <a:cubicBezTo>
                    <a:pt x="2" y="5"/>
                    <a:pt x="5" y="3"/>
                    <a:pt x="8" y="2"/>
                  </a:cubicBezTo>
                  <a:cubicBezTo>
                    <a:pt x="11" y="1"/>
                    <a:pt x="15" y="0"/>
                    <a:pt x="18" y="0"/>
                  </a:cubicBezTo>
                  <a:cubicBezTo>
                    <a:pt x="21" y="0"/>
                    <a:pt x="24" y="1"/>
                    <a:pt x="27" y="2"/>
                  </a:cubicBezTo>
                  <a:cubicBezTo>
                    <a:pt x="30" y="3"/>
                    <a:pt x="32" y="4"/>
                    <a:pt x="34" y="6"/>
                  </a:cubicBezTo>
                  <a:cubicBezTo>
                    <a:pt x="36" y="8"/>
                    <a:pt x="38" y="10"/>
                    <a:pt x="39" y="12"/>
                  </a:cubicBezTo>
                  <a:cubicBezTo>
                    <a:pt x="40" y="15"/>
                    <a:pt x="41" y="17"/>
                    <a:pt x="41" y="20"/>
                  </a:cubicBezTo>
                  <a:cubicBezTo>
                    <a:pt x="41" y="24"/>
                    <a:pt x="40" y="27"/>
                    <a:pt x="37" y="30"/>
                  </a:cubicBezTo>
                  <a:cubicBezTo>
                    <a:pt x="35" y="33"/>
                    <a:pt x="32" y="36"/>
                    <a:pt x="28" y="37"/>
                  </a:cubicBezTo>
                  <a:cubicBezTo>
                    <a:pt x="32" y="39"/>
                    <a:pt x="35" y="41"/>
                    <a:pt x="37" y="45"/>
                  </a:cubicBezTo>
                  <a:cubicBezTo>
                    <a:pt x="39" y="48"/>
                    <a:pt x="40" y="51"/>
                    <a:pt x="40" y="55"/>
                  </a:cubicBezTo>
                  <a:cubicBezTo>
                    <a:pt x="40" y="58"/>
                    <a:pt x="40" y="61"/>
                    <a:pt x="39" y="63"/>
                  </a:cubicBezTo>
                  <a:cubicBezTo>
                    <a:pt x="38" y="66"/>
                    <a:pt x="36" y="68"/>
                    <a:pt x="34" y="70"/>
                  </a:cubicBezTo>
                  <a:cubicBezTo>
                    <a:pt x="32" y="72"/>
                    <a:pt x="29" y="73"/>
                    <a:pt x="27" y="75"/>
                  </a:cubicBezTo>
                  <a:cubicBezTo>
                    <a:pt x="24" y="76"/>
                    <a:pt x="21" y="76"/>
                    <a:pt x="18" y="76"/>
                  </a:cubicBezTo>
                  <a:cubicBezTo>
                    <a:pt x="14" y="76"/>
                    <a:pt x="11" y="75"/>
                    <a:pt x="8" y="74"/>
                  </a:cubicBezTo>
                  <a:cubicBezTo>
                    <a:pt x="5" y="73"/>
                    <a:pt x="2" y="71"/>
                    <a:pt x="0" y="69"/>
                  </a:cubicBezTo>
                  <a:lnTo>
                    <a:pt x="3" y="65"/>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000" baseline="-25000" dirty="0">
                <a:latin typeface="+mj-ea"/>
                <a:ea typeface="+mj-ea"/>
              </a:endParaRPr>
            </a:p>
          </p:txBody>
        </p:sp>
        <p:sp>
          <p:nvSpPr>
            <p:cNvPr id="15" name="TextBox 2480"/>
            <p:cNvSpPr txBox="1"/>
            <p:nvPr/>
          </p:nvSpPr>
          <p:spPr>
            <a:xfrm>
              <a:off x="3893339" y="3807625"/>
              <a:ext cx="1357322" cy="565339"/>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请输入文字，请输入文字请输入文字请输入文字</a:t>
              </a:r>
              <a:endParaRPr lang="zh-CN" altLang="en-US" sz="1000" dirty="0">
                <a:solidFill>
                  <a:schemeClr val="bg1"/>
                </a:solidFill>
                <a:latin typeface="+mj-ea"/>
                <a:ea typeface="+mj-ea"/>
              </a:endParaRPr>
            </a:p>
          </p:txBody>
        </p:sp>
      </p:grpSp>
      <p:grpSp>
        <p:nvGrpSpPr>
          <p:cNvPr id="16" name="组合 2496"/>
          <p:cNvGrpSpPr/>
          <p:nvPr/>
        </p:nvGrpSpPr>
        <p:grpSpPr>
          <a:xfrm>
            <a:off x="2628354" y="863972"/>
            <a:ext cx="1828366" cy="1272521"/>
            <a:chOff x="2214546" y="915988"/>
            <a:chExt cx="1857388" cy="1298572"/>
          </a:xfrm>
        </p:grpSpPr>
        <p:sp>
          <p:nvSpPr>
            <p:cNvPr id="17" name="Freeform 7"/>
            <p:cNvSpPr/>
            <p:nvPr/>
          </p:nvSpPr>
          <p:spPr bwMode="auto">
            <a:xfrm>
              <a:off x="221454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vert="horz" wrap="square" lIns="91440" tIns="45720" rIns="91440" bIns="45720" numCol="1" anchor="t" anchorCtr="0" compatLnSpc="1"/>
            <a:lstStyle/>
            <a:p>
              <a:endParaRPr lang="zh-CN" altLang="en-US" sz="1000" baseline="-25000" dirty="0">
                <a:latin typeface="+mj-ea"/>
                <a:ea typeface="+mj-ea"/>
              </a:endParaRPr>
            </a:p>
          </p:txBody>
        </p:sp>
        <p:sp>
          <p:nvSpPr>
            <p:cNvPr id="18" name="Freeform 12"/>
            <p:cNvSpPr/>
            <p:nvPr/>
          </p:nvSpPr>
          <p:spPr bwMode="auto">
            <a:xfrm>
              <a:off x="3007573" y="1374521"/>
              <a:ext cx="271335" cy="470977"/>
            </a:xfrm>
            <a:custGeom>
              <a:avLst/>
              <a:gdLst/>
              <a:ahLst/>
              <a:cxnLst>
                <a:cxn ang="0">
                  <a:pos x="6" y="70"/>
                </a:cxn>
                <a:cxn ang="0">
                  <a:pos x="40" y="70"/>
                </a:cxn>
                <a:cxn ang="0">
                  <a:pos x="41" y="74"/>
                </a:cxn>
                <a:cxn ang="0">
                  <a:pos x="0" y="74"/>
                </a:cxn>
                <a:cxn ang="0">
                  <a:pos x="0" y="70"/>
                </a:cxn>
                <a:cxn ang="0">
                  <a:pos x="31" y="35"/>
                </a:cxn>
                <a:cxn ang="0">
                  <a:pos x="35" y="29"/>
                </a:cxn>
                <a:cxn ang="0">
                  <a:pos x="36" y="23"/>
                </a:cxn>
                <a:cxn ang="0">
                  <a:pos x="34" y="15"/>
                </a:cxn>
                <a:cxn ang="0">
                  <a:pos x="30" y="9"/>
                </a:cxn>
                <a:cxn ang="0">
                  <a:pos x="24" y="5"/>
                </a:cxn>
                <a:cxn ang="0">
                  <a:pos x="17" y="4"/>
                </a:cxn>
                <a:cxn ang="0">
                  <a:pos x="10" y="5"/>
                </a:cxn>
                <a:cxn ang="0">
                  <a:pos x="4" y="9"/>
                </a:cxn>
                <a:cxn ang="0">
                  <a:pos x="1" y="6"/>
                </a:cxn>
                <a:cxn ang="0">
                  <a:pos x="8" y="1"/>
                </a:cxn>
                <a:cxn ang="0">
                  <a:pos x="17" y="0"/>
                </a:cxn>
                <a:cxn ang="0">
                  <a:pos x="26" y="1"/>
                </a:cxn>
                <a:cxn ang="0">
                  <a:pos x="34" y="6"/>
                </a:cxn>
                <a:cxn ang="0">
                  <a:pos x="39" y="14"/>
                </a:cxn>
                <a:cxn ang="0">
                  <a:pos x="40" y="23"/>
                </a:cxn>
                <a:cxn ang="0">
                  <a:pos x="39" y="31"/>
                </a:cxn>
                <a:cxn ang="0">
                  <a:pos x="34" y="38"/>
                </a:cxn>
                <a:cxn ang="0">
                  <a:pos x="6" y="70"/>
                </a:cxn>
              </a:cxnLst>
              <a:rect l="0" t="0" r="r" b="b"/>
              <a:pathLst>
                <a:path w="41" h="74">
                  <a:moveTo>
                    <a:pt x="6" y="70"/>
                  </a:moveTo>
                  <a:cubicBezTo>
                    <a:pt x="40" y="70"/>
                    <a:pt x="40" y="70"/>
                    <a:pt x="40" y="70"/>
                  </a:cubicBezTo>
                  <a:cubicBezTo>
                    <a:pt x="41" y="74"/>
                    <a:pt x="41" y="74"/>
                    <a:pt x="41" y="74"/>
                  </a:cubicBezTo>
                  <a:cubicBezTo>
                    <a:pt x="0" y="74"/>
                    <a:pt x="0" y="74"/>
                    <a:pt x="0" y="74"/>
                  </a:cubicBezTo>
                  <a:cubicBezTo>
                    <a:pt x="0" y="70"/>
                    <a:pt x="0" y="70"/>
                    <a:pt x="0" y="70"/>
                  </a:cubicBezTo>
                  <a:cubicBezTo>
                    <a:pt x="31" y="35"/>
                    <a:pt x="31" y="35"/>
                    <a:pt x="31" y="35"/>
                  </a:cubicBezTo>
                  <a:cubicBezTo>
                    <a:pt x="33" y="33"/>
                    <a:pt x="34" y="31"/>
                    <a:pt x="35" y="29"/>
                  </a:cubicBezTo>
                  <a:cubicBezTo>
                    <a:pt x="35" y="27"/>
                    <a:pt x="36" y="25"/>
                    <a:pt x="36" y="23"/>
                  </a:cubicBezTo>
                  <a:cubicBezTo>
                    <a:pt x="36" y="20"/>
                    <a:pt x="35" y="18"/>
                    <a:pt x="34" y="15"/>
                  </a:cubicBezTo>
                  <a:cubicBezTo>
                    <a:pt x="34" y="13"/>
                    <a:pt x="32" y="11"/>
                    <a:pt x="30" y="9"/>
                  </a:cubicBezTo>
                  <a:cubicBezTo>
                    <a:pt x="29" y="8"/>
                    <a:pt x="27" y="6"/>
                    <a:pt x="24" y="5"/>
                  </a:cubicBezTo>
                  <a:cubicBezTo>
                    <a:pt x="22" y="5"/>
                    <a:pt x="20" y="4"/>
                    <a:pt x="17" y="4"/>
                  </a:cubicBezTo>
                  <a:cubicBezTo>
                    <a:pt x="14" y="4"/>
                    <a:pt x="12" y="5"/>
                    <a:pt x="10" y="5"/>
                  </a:cubicBezTo>
                  <a:cubicBezTo>
                    <a:pt x="8" y="6"/>
                    <a:pt x="6" y="8"/>
                    <a:pt x="4" y="9"/>
                  </a:cubicBezTo>
                  <a:cubicBezTo>
                    <a:pt x="1" y="6"/>
                    <a:pt x="1" y="6"/>
                    <a:pt x="1" y="6"/>
                  </a:cubicBezTo>
                  <a:cubicBezTo>
                    <a:pt x="3" y="4"/>
                    <a:pt x="5" y="3"/>
                    <a:pt x="8" y="1"/>
                  </a:cubicBezTo>
                  <a:cubicBezTo>
                    <a:pt x="11" y="0"/>
                    <a:pt x="14" y="0"/>
                    <a:pt x="17" y="0"/>
                  </a:cubicBezTo>
                  <a:cubicBezTo>
                    <a:pt x="20" y="0"/>
                    <a:pt x="23" y="0"/>
                    <a:pt x="26" y="1"/>
                  </a:cubicBezTo>
                  <a:cubicBezTo>
                    <a:pt x="29" y="3"/>
                    <a:pt x="31" y="4"/>
                    <a:pt x="34" y="6"/>
                  </a:cubicBezTo>
                  <a:cubicBezTo>
                    <a:pt x="36" y="8"/>
                    <a:pt x="37" y="11"/>
                    <a:pt x="39" y="14"/>
                  </a:cubicBezTo>
                  <a:cubicBezTo>
                    <a:pt x="40" y="16"/>
                    <a:pt x="40" y="19"/>
                    <a:pt x="40" y="23"/>
                  </a:cubicBezTo>
                  <a:cubicBezTo>
                    <a:pt x="40" y="26"/>
                    <a:pt x="40" y="28"/>
                    <a:pt x="39" y="31"/>
                  </a:cubicBezTo>
                  <a:cubicBezTo>
                    <a:pt x="38" y="34"/>
                    <a:pt x="36" y="36"/>
                    <a:pt x="34" y="38"/>
                  </a:cubicBezTo>
                  <a:lnTo>
                    <a:pt x="6" y="70"/>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000" baseline="-25000" dirty="0">
                <a:latin typeface="+mj-ea"/>
                <a:ea typeface="+mj-ea"/>
              </a:endParaRPr>
            </a:p>
          </p:txBody>
        </p:sp>
        <p:sp>
          <p:nvSpPr>
            <p:cNvPr id="19" name="TextBox 2478"/>
            <p:cNvSpPr txBox="1"/>
            <p:nvPr/>
          </p:nvSpPr>
          <p:spPr>
            <a:xfrm>
              <a:off x="2508567" y="928676"/>
              <a:ext cx="1270934" cy="565339"/>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a:t>
              </a:r>
              <a:endParaRPr lang="zh-CN" altLang="en-US" sz="1000" dirty="0">
                <a:solidFill>
                  <a:schemeClr val="bg1"/>
                </a:solidFill>
                <a:latin typeface="+mj-ea"/>
                <a:ea typeface="+mj-ea"/>
              </a:endParaRPr>
            </a:p>
          </p:txBody>
        </p:sp>
      </p:grpSp>
      <p:grpSp>
        <p:nvGrpSpPr>
          <p:cNvPr id="20" name="组合 2499"/>
          <p:cNvGrpSpPr/>
          <p:nvPr/>
        </p:nvGrpSpPr>
        <p:grpSpPr>
          <a:xfrm>
            <a:off x="6680538" y="3010190"/>
            <a:ext cx="1828366" cy="1449936"/>
            <a:chOff x="6500826" y="3071816"/>
            <a:chExt cx="1857388" cy="1479620"/>
          </a:xfrm>
        </p:grpSpPr>
        <p:sp>
          <p:nvSpPr>
            <p:cNvPr id="21" name="Freeform 7"/>
            <p:cNvSpPr/>
            <p:nvPr/>
          </p:nvSpPr>
          <p:spPr bwMode="auto">
            <a:xfrm rot="10800000">
              <a:off x="650082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EB193E"/>
            </a:solidFill>
            <a:ln w="9525">
              <a:noFill/>
              <a:round/>
            </a:ln>
          </p:spPr>
          <p:txBody>
            <a:bodyPr vert="horz" wrap="square" lIns="91440" tIns="45720" rIns="91440" bIns="45720" numCol="1" anchor="t" anchorCtr="0" compatLnSpc="1"/>
            <a:lstStyle/>
            <a:p>
              <a:endParaRPr lang="zh-CN" altLang="en-US" sz="1000" dirty="0">
                <a:latin typeface="+mj-ea"/>
                <a:ea typeface="+mj-ea"/>
              </a:endParaRPr>
            </a:p>
          </p:txBody>
        </p:sp>
        <p:sp>
          <p:nvSpPr>
            <p:cNvPr id="22" name="Freeform 15"/>
            <p:cNvSpPr/>
            <p:nvPr/>
          </p:nvSpPr>
          <p:spPr bwMode="auto">
            <a:xfrm>
              <a:off x="7271187" y="3286130"/>
              <a:ext cx="316665" cy="519809"/>
            </a:xfrm>
            <a:custGeom>
              <a:avLst/>
              <a:gdLst/>
              <a:ahLst/>
              <a:cxnLst>
                <a:cxn ang="0">
                  <a:pos x="0" y="37"/>
                </a:cxn>
                <a:cxn ang="0">
                  <a:pos x="3" y="0"/>
                </a:cxn>
                <a:cxn ang="0">
                  <a:pos x="42" y="0"/>
                </a:cxn>
                <a:cxn ang="0">
                  <a:pos x="42" y="5"/>
                </a:cxn>
                <a:cxn ang="0">
                  <a:pos x="7" y="5"/>
                </a:cxn>
                <a:cxn ang="0">
                  <a:pos x="5" y="29"/>
                </a:cxn>
                <a:cxn ang="0">
                  <a:pos x="12" y="23"/>
                </a:cxn>
                <a:cxn ang="0">
                  <a:pos x="21" y="21"/>
                </a:cxn>
                <a:cxn ang="0">
                  <a:pos x="31" y="23"/>
                </a:cxn>
                <a:cxn ang="0">
                  <a:pos x="38" y="29"/>
                </a:cxn>
                <a:cxn ang="0">
                  <a:pos x="43" y="37"/>
                </a:cxn>
                <a:cxn ang="0">
                  <a:pos x="45" y="48"/>
                </a:cxn>
                <a:cxn ang="0">
                  <a:pos x="43" y="58"/>
                </a:cxn>
                <a:cxn ang="0">
                  <a:pos x="38" y="67"/>
                </a:cxn>
                <a:cxn ang="0">
                  <a:pos x="31" y="72"/>
                </a:cxn>
                <a:cxn ang="0">
                  <a:pos x="21" y="74"/>
                </a:cxn>
                <a:cxn ang="0">
                  <a:pos x="11" y="72"/>
                </a:cxn>
                <a:cxn ang="0">
                  <a:pos x="2" y="64"/>
                </a:cxn>
                <a:cxn ang="0">
                  <a:pos x="6" y="61"/>
                </a:cxn>
                <a:cxn ang="0">
                  <a:pos x="12" y="67"/>
                </a:cxn>
                <a:cxn ang="0">
                  <a:pos x="21" y="70"/>
                </a:cxn>
                <a:cxn ang="0">
                  <a:pos x="29" y="68"/>
                </a:cxn>
                <a:cxn ang="0">
                  <a:pos x="35" y="63"/>
                </a:cxn>
                <a:cxn ang="0">
                  <a:pos x="39" y="56"/>
                </a:cxn>
                <a:cxn ang="0">
                  <a:pos x="41" y="48"/>
                </a:cxn>
                <a:cxn ang="0">
                  <a:pos x="39" y="39"/>
                </a:cxn>
                <a:cxn ang="0">
                  <a:pos x="35" y="32"/>
                </a:cxn>
                <a:cxn ang="0">
                  <a:pos x="29" y="27"/>
                </a:cxn>
                <a:cxn ang="0">
                  <a:pos x="21" y="26"/>
                </a:cxn>
                <a:cxn ang="0">
                  <a:pos x="11" y="29"/>
                </a:cxn>
                <a:cxn ang="0">
                  <a:pos x="5" y="37"/>
                </a:cxn>
                <a:cxn ang="0">
                  <a:pos x="0" y="37"/>
                </a:cxn>
              </a:cxnLst>
              <a:rect l="0" t="0" r="r" b="b"/>
              <a:pathLst>
                <a:path w="45" h="74">
                  <a:moveTo>
                    <a:pt x="0" y="37"/>
                  </a:moveTo>
                  <a:cubicBezTo>
                    <a:pt x="3" y="0"/>
                    <a:pt x="3" y="0"/>
                    <a:pt x="3" y="0"/>
                  </a:cubicBezTo>
                  <a:cubicBezTo>
                    <a:pt x="42" y="0"/>
                    <a:pt x="42" y="0"/>
                    <a:pt x="42" y="0"/>
                  </a:cubicBezTo>
                  <a:cubicBezTo>
                    <a:pt x="42" y="5"/>
                    <a:pt x="42" y="5"/>
                    <a:pt x="42" y="5"/>
                  </a:cubicBezTo>
                  <a:cubicBezTo>
                    <a:pt x="7" y="5"/>
                    <a:pt x="7" y="5"/>
                    <a:pt x="7" y="5"/>
                  </a:cubicBezTo>
                  <a:cubicBezTo>
                    <a:pt x="5" y="29"/>
                    <a:pt x="5" y="29"/>
                    <a:pt x="5" y="29"/>
                  </a:cubicBezTo>
                  <a:cubicBezTo>
                    <a:pt x="7" y="26"/>
                    <a:pt x="9" y="25"/>
                    <a:pt x="12" y="23"/>
                  </a:cubicBezTo>
                  <a:cubicBezTo>
                    <a:pt x="15" y="22"/>
                    <a:pt x="18" y="21"/>
                    <a:pt x="21" y="21"/>
                  </a:cubicBezTo>
                  <a:cubicBezTo>
                    <a:pt x="25" y="21"/>
                    <a:pt x="28" y="22"/>
                    <a:pt x="31" y="23"/>
                  </a:cubicBezTo>
                  <a:cubicBezTo>
                    <a:pt x="34" y="25"/>
                    <a:pt x="36" y="27"/>
                    <a:pt x="38" y="29"/>
                  </a:cubicBezTo>
                  <a:cubicBezTo>
                    <a:pt x="40" y="31"/>
                    <a:pt x="42" y="34"/>
                    <a:pt x="43" y="37"/>
                  </a:cubicBezTo>
                  <a:cubicBezTo>
                    <a:pt x="45" y="40"/>
                    <a:pt x="45" y="44"/>
                    <a:pt x="45" y="48"/>
                  </a:cubicBezTo>
                  <a:cubicBezTo>
                    <a:pt x="45" y="51"/>
                    <a:pt x="45" y="55"/>
                    <a:pt x="43" y="58"/>
                  </a:cubicBezTo>
                  <a:cubicBezTo>
                    <a:pt x="42" y="61"/>
                    <a:pt x="41" y="64"/>
                    <a:pt x="38" y="67"/>
                  </a:cubicBezTo>
                  <a:cubicBezTo>
                    <a:pt x="36" y="69"/>
                    <a:pt x="34" y="71"/>
                    <a:pt x="31" y="72"/>
                  </a:cubicBezTo>
                  <a:cubicBezTo>
                    <a:pt x="28" y="74"/>
                    <a:pt x="25" y="74"/>
                    <a:pt x="21" y="74"/>
                  </a:cubicBezTo>
                  <a:cubicBezTo>
                    <a:pt x="18" y="74"/>
                    <a:pt x="14" y="73"/>
                    <a:pt x="11" y="72"/>
                  </a:cubicBezTo>
                  <a:cubicBezTo>
                    <a:pt x="7" y="70"/>
                    <a:pt x="5" y="67"/>
                    <a:pt x="2" y="64"/>
                  </a:cubicBezTo>
                  <a:cubicBezTo>
                    <a:pt x="6" y="61"/>
                    <a:pt x="6" y="61"/>
                    <a:pt x="6" y="61"/>
                  </a:cubicBezTo>
                  <a:cubicBezTo>
                    <a:pt x="7" y="64"/>
                    <a:pt x="9" y="66"/>
                    <a:pt x="12" y="67"/>
                  </a:cubicBezTo>
                  <a:cubicBezTo>
                    <a:pt x="15" y="69"/>
                    <a:pt x="18" y="70"/>
                    <a:pt x="21" y="70"/>
                  </a:cubicBezTo>
                  <a:cubicBezTo>
                    <a:pt x="24" y="70"/>
                    <a:pt x="27" y="69"/>
                    <a:pt x="29" y="68"/>
                  </a:cubicBezTo>
                  <a:cubicBezTo>
                    <a:pt x="31" y="67"/>
                    <a:pt x="33" y="65"/>
                    <a:pt x="35" y="63"/>
                  </a:cubicBezTo>
                  <a:cubicBezTo>
                    <a:pt x="37" y="61"/>
                    <a:pt x="38" y="59"/>
                    <a:pt x="39" y="56"/>
                  </a:cubicBezTo>
                  <a:cubicBezTo>
                    <a:pt x="40" y="54"/>
                    <a:pt x="41" y="51"/>
                    <a:pt x="41" y="48"/>
                  </a:cubicBezTo>
                  <a:cubicBezTo>
                    <a:pt x="41" y="45"/>
                    <a:pt x="40" y="42"/>
                    <a:pt x="39" y="39"/>
                  </a:cubicBezTo>
                  <a:cubicBezTo>
                    <a:pt x="38" y="36"/>
                    <a:pt x="37" y="34"/>
                    <a:pt x="35" y="32"/>
                  </a:cubicBezTo>
                  <a:cubicBezTo>
                    <a:pt x="33" y="30"/>
                    <a:pt x="31" y="28"/>
                    <a:pt x="29" y="27"/>
                  </a:cubicBezTo>
                  <a:cubicBezTo>
                    <a:pt x="27" y="26"/>
                    <a:pt x="24" y="26"/>
                    <a:pt x="21" y="26"/>
                  </a:cubicBezTo>
                  <a:cubicBezTo>
                    <a:pt x="18" y="26"/>
                    <a:pt x="14" y="27"/>
                    <a:pt x="11" y="29"/>
                  </a:cubicBezTo>
                  <a:cubicBezTo>
                    <a:pt x="8" y="31"/>
                    <a:pt x="6" y="33"/>
                    <a:pt x="5" y="37"/>
                  </a:cubicBezTo>
                  <a:lnTo>
                    <a:pt x="0" y="37"/>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000" baseline="-25000" dirty="0">
                <a:latin typeface="+mj-ea"/>
                <a:ea typeface="+mj-ea"/>
              </a:endParaRPr>
            </a:p>
          </p:txBody>
        </p:sp>
        <p:sp>
          <p:nvSpPr>
            <p:cNvPr id="23" name="TextBox 2481"/>
            <p:cNvSpPr txBox="1"/>
            <p:nvPr/>
          </p:nvSpPr>
          <p:spPr>
            <a:xfrm>
              <a:off x="6786578" y="3829058"/>
              <a:ext cx="1357322" cy="722378"/>
            </a:xfrm>
            <a:prstGeom prst="rect">
              <a:avLst/>
            </a:prstGeom>
            <a:noFill/>
          </p:spPr>
          <p:txBody>
            <a:bodyPr wrap="square" rtlCol="0">
              <a:spAutoFit/>
            </a:bodyPr>
            <a:lstStyle/>
            <a:p>
              <a:r>
                <a:rPr lang="zh-CN" altLang="en-US" sz="1000" dirty="0">
                  <a:solidFill>
                    <a:schemeClr val="bg1"/>
                  </a:solidFill>
                  <a:latin typeface="+mj-ea"/>
                  <a:ea typeface="+mj-ea"/>
                </a:rPr>
                <a:t>请输入文字请输入文字，请输入文字请输入文字</a:t>
              </a:r>
              <a:endParaRPr lang="zh-CN" altLang="en-US" sz="1000" dirty="0">
                <a:solidFill>
                  <a:schemeClr val="bg1"/>
                </a:solidFill>
                <a:latin typeface="+mj-ea"/>
                <a:ea typeface="+mj-ea"/>
              </a:endParaRPr>
            </a:p>
            <a:p>
              <a:endParaRPr lang="zh-CN" altLang="en-US" sz="1000" dirty="0">
                <a:solidFill>
                  <a:schemeClr val="bg1"/>
                </a:solidFill>
                <a:latin typeface="+mj-ea"/>
                <a:ea typeface="+mj-ea"/>
              </a:endParaRPr>
            </a:p>
          </p:txBody>
        </p:sp>
      </p:grpSp>
      <p:cxnSp>
        <p:nvCxnSpPr>
          <p:cNvPr id="24" name="直接箭头连接符 23"/>
          <p:cNvCxnSpPr/>
          <p:nvPr/>
        </p:nvCxnSpPr>
        <p:spPr>
          <a:xfrm rot="5400000">
            <a:off x="2216215" y="2797906"/>
            <a:ext cx="490034" cy="1563"/>
          </a:xfrm>
          <a:prstGeom prst="straightConnector1">
            <a:avLst/>
          </a:prstGeom>
          <a:ln w="38100" cmpd="sng">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5400000">
            <a:off x="4637264" y="2797906"/>
            <a:ext cx="490034" cy="1563"/>
          </a:xfrm>
          <a:prstGeom prst="straightConnector1">
            <a:avLst/>
          </a:prstGeom>
          <a:ln w="38100" cmpd="sng">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7340308" y="2783057"/>
            <a:ext cx="490034" cy="1563"/>
          </a:xfrm>
          <a:prstGeom prst="straightConnector1">
            <a:avLst/>
          </a:prstGeom>
          <a:ln w="38100" cmpd="sng">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rot="5400000" flipH="1" flipV="1">
            <a:off x="3350889" y="2293028"/>
            <a:ext cx="350024" cy="1563"/>
          </a:xfrm>
          <a:prstGeom prst="straightConnector1">
            <a:avLst/>
          </a:prstGeom>
          <a:ln w="38100" cmpd="sng">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5400000" flipH="1" flipV="1">
            <a:off x="6163762" y="2302362"/>
            <a:ext cx="350024" cy="1563"/>
          </a:xfrm>
          <a:prstGeom prst="straightConnector1">
            <a:avLst/>
          </a:prstGeom>
          <a:ln w="38100" cmpd="sng">
            <a:solidFill>
              <a:srgbClr val="EB193E"/>
            </a:solidFill>
            <a:prstDash val="sysDash"/>
            <a:tailEnd type="arrow"/>
          </a:ln>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5568"/>
    </mc:Choice>
    <mc:Fallback>
      <p:transition spd="slow" advTm="5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childTnLst>
                          </p:cTn>
                        </p:par>
                        <p:par>
                          <p:cTn id="27" fill="hold">
                            <p:stCondLst>
                              <p:cond delay="6000"/>
                            </p:stCondLst>
                            <p:childTnLst>
                              <p:par>
                                <p:cTn id="28" presetID="2" presetClass="entr" presetSubtype="1"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0-#ppt_h/2"/>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par>
                          <p:cTn id="36" fill="hold">
                            <p:stCondLst>
                              <p:cond delay="8500"/>
                            </p:stCondLst>
                            <p:childTnLst>
                              <p:par>
                                <p:cTn id="37" presetID="2" presetClass="entr" presetSubtype="4"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90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childTnLst>
                                </p:cTn>
                              </p:par>
                            </p:childTnLst>
                          </p:cTn>
                        </p:par>
                        <p:par>
                          <p:cTn id="45" fill="hold">
                            <p:stCondLst>
                              <p:cond delay="11000"/>
                            </p:stCondLst>
                            <p:childTnLst>
                              <p:par>
                                <p:cTn id="46" presetID="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0-#ppt_h/2"/>
                                          </p:val>
                                        </p:tav>
                                        <p:tav tm="100000">
                                          <p:val>
                                            <p:strVal val="#ppt_y"/>
                                          </p:val>
                                        </p:tav>
                                      </p:tavLst>
                                    </p:anim>
                                  </p:childTnLst>
                                </p:cTn>
                              </p:par>
                            </p:childTnLst>
                          </p:cTn>
                        </p:par>
                        <p:par>
                          <p:cTn id="50" fill="hold">
                            <p:stCondLst>
                              <p:cond delay="11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23" name="矩形 22"/>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弧形 1"/>
          <p:cNvSpPr/>
          <p:nvPr/>
        </p:nvSpPr>
        <p:spPr>
          <a:xfrm>
            <a:off x="881577" y="1281971"/>
            <a:ext cx="1578492" cy="1552395"/>
          </a:xfrm>
          <a:prstGeom prst="arc">
            <a:avLst>
              <a:gd name="adj1" fmla="val 11839608"/>
              <a:gd name="adj2" fmla="val 20486289"/>
            </a:avLst>
          </a:prstGeom>
          <a:ln>
            <a:solidFill>
              <a:srgbClr val="EB193E"/>
            </a:solidFill>
          </a:ln>
        </p:spPr>
        <p:style>
          <a:lnRef idx="1">
            <a:schemeClr val="accent1"/>
          </a:lnRef>
          <a:fillRef idx="0">
            <a:schemeClr val="accent1"/>
          </a:fillRef>
          <a:effectRef idx="0">
            <a:schemeClr val="accent1"/>
          </a:effectRef>
          <a:fontRef idx="minor">
            <a:schemeClr val="tx1"/>
          </a:fontRef>
        </p:style>
        <p:txBody>
          <a:bodyPr lIns="89858" tIns="44929" rIns="89858" bIns="44929" rtlCol="0" anchor="ctr"/>
          <a:lstStyle/>
          <a:p>
            <a:pPr algn="ctr"/>
            <a:endParaRPr lang="zh-CN" altLang="en-US"/>
          </a:p>
        </p:txBody>
      </p:sp>
      <p:sp>
        <p:nvSpPr>
          <p:cNvPr id="3" name="椭圆 2"/>
          <p:cNvSpPr/>
          <p:nvPr/>
        </p:nvSpPr>
        <p:spPr>
          <a:xfrm>
            <a:off x="3256590" y="1250015"/>
            <a:ext cx="2339135" cy="2328592"/>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4" name="椭圆 3"/>
          <p:cNvSpPr/>
          <p:nvPr/>
        </p:nvSpPr>
        <p:spPr>
          <a:xfrm>
            <a:off x="1763325" y="1798343"/>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5" name="椭圆 4"/>
          <p:cNvSpPr/>
          <p:nvPr/>
        </p:nvSpPr>
        <p:spPr>
          <a:xfrm>
            <a:off x="389356" y="1814523"/>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6" name="椭圆 5"/>
          <p:cNvSpPr/>
          <p:nvPr/>
        </p:nvSpPr>
        <p:spPr>
          <a:xfrm>
            <a:off x="7299849" y="1814523"/>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7" name="椭圆 6"/>
          <p:cNvSpPr/>
          <p:nvPr/>
        </p:nvSpPr>
        <p:spPr>
          <a:xfrm>
            <a:off x="5925880" y="1830702"/>
            <a:ext cx="1237515" cy="1231937"/>
          </a:xfrm>
          <a:prstGeom prst="ellipse">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a:p>
        </p:txBody>
      </p:sp>
      <p:sp>
        <p:nvSpPr>
          <p:cNvPr id="8" name="弧形 7"/>
          <p:cNvSpPr/>
          <p:nvPr/>
        </p:nvSpPr>
        <p:spPr>
          <a:xfrm flipV="1">
            <a:off x="6510603" y="2058168"/>
            <a:ext cx="1578492" cy="1552395"/>
          </a:xfrm>
          <a:prstGeom prst="arc">
            <a:avLst>
              <a:gd name="adj1" fmla="val 11839608"/>
              <a:gd name="adj2" fmla="val 20731723"/>
            </a:avLst>
          </a:prstGeom>
          <a:ln>
            <a:solidFill>
              <a:srgbClr val="EB193E"/>
            </a:solidFill>
          </a:ln>
        </p:spPr>
        <p:style>
          <a:lnRef idx="1">
            <a:schemeClr val="accent1"/>
          </a:lnRef>
          <a:fillRef idx="0">
            <a:schemeClr val="accent1"/>
          </a:fillRef>
          <a:effectRef idx="0">
            <a:schemeClr val="accent1"/>
          </a:effectRef>
          <a:fontRef idx="minor">
            <a:schemeClr val="tx1"/>
          </a:fontRef>
        </p:style>
        <p:txBody>
          <a:bodyPr lIns="89858" tIns="44929" rIns="89858" bIns="44929" rtlCol="0" anchor="ctr"/>
          <a:lstStyle/>
          <a:p>
            <a:pPr algn="ctr"/>
            <a:endParaRPr lang="zh-CN" altLang="en-US"/>
          </a:p>
        </p:txBody>
      </p:sp>
      <p:sp>
        <p:nvSpPr>
          <p:cNvPr id="9" name="TextBox 8"/>
          <p:cNvSpPr txBox="1"/>
          <p:nvPr/>
        </p:nvSpPr>
        <p:spPr>
          <a:xfrm>
            <a:off x="481707" y="2174130"/>
            <a:ext cx="1115060" cy="519430"/>
          </a:xfrm>
          <a:prstGeom prst="rect">
            <a:avLst/>
          </a:prstGeom>
          <a:noFill/>
        </p:spPr>
        <p:txBody>
          <a:bodyPr wrap="none" lIns="89858" tIns="44929" rIns="89858" bIns="44929"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20XX</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855676" y="2190309"/>
            <a:ext cx="1115060" cy="519430"/>
          </a:xfrm>
          <a:prstGeom prst="rect">
            <a:avLst/>
          </a:prstGeom>
          <a:noFill/>
        </p:spPr>
        <p:txBody>
          <a:bodyPr wrap="none" lIns="89858" tIns="44929" rIns="89858" bIns="44929"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20XX</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495795" y="1994268"/>
            <a:ext cx="1951990" cy="904240"/>
          </a:xfrm>
          <a:prstGeom prst="rect">
            <a:avLst/>
          </a:prstGeom>
          <a:noFill/>
        </p:spPr>
        <p:txBody>
          <a:bodyPr wrap="none" lIns="89858" tIns="44929" rIns="89858" bIns="44929" rtlCol="0">
            <a:spAutoFit/>
          </a:bodyPr>
          <a:lstStyle/>
          <a:p>
            <a:r>
              <a:rPr lang="en-US" altLang="zh-CN" sz="5300" b="1" dirty="0">
                <a:solidFill>
                  <a:schemeClr val="bg1"/>
                </a:solidFill>
                <a:latin typeface="微软雅黑" panose="020B0503020204020204" pitchFamily="34" charset="-122"/>
                <a:ea typeface="微软雅黑" panose="020B0503020204020204" pitchFamily="34" charset="-122"/>
              </a:rPr>
              <a:t>20XX</a:t>
            </a:r>
            <a:endParaRPr lang="zh-CN" altLang="en-US" sz="5300" b="1"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031089" y="2174130"/>
            <a:ext cx="1115060" cy="519430"/>
          </a:xfrm>
          <a:prstGeom prst="rect">
            <a:avLst/>
          </a:prstGeom>
          <a:noFill/>
        </p:spPr>
        <p:txBody>
          <a:bodyPr wrap="none" lIns="89858" tIns="44929" rIns="89858" bIns="44929"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20XX</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7380420" y="2157950"/>
            <a:ext cx="1115060" cy="519430"/>
          </a:xfrm>
          <a:prstGeom prst="rect">
            <a:avLst/>
          </a:prstGeom>
          <a:noFill/>
        </p:spPr>
        <p:txBody>
          <a:bodyPr wrap="none" lIns="89858" tIns="44929" rIns="89858" bIns="44929" rtlCol="0">
            <a:spAutoFit/>
          </a:bodyPr>
          <a:lstStyle/>
          <a:p>
            <a:r>
              <a:rPr lang="en-US" altLang="zh-CN" sz="2800" b="1" dirty="0">
                <a:solidFill>
                  <a:schemeClr val="bg1"/>
                </a:solidFill>
                <a:latin typeface="微软雅黑" panose="020B0503020204020204" pitchFamily="34" charset="-122"/>
                <a:ea typeface="微软雅黑" panose="020B0503020204020204" pitchFamily="34" charset="-122"/>
              </a:rPr>
              <a:t>20XX</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bwMode="auto">
          <a:xfrm>
            <a:off x="394874" y="3296354"/>
            <a:ext cx="2684510" cy="1198731"/>
          </a:xfrm>
          <a:prstGeom prst="rect">
            <a:avLst/>
          </a:prstGeom>
          <a:noFill/>
        </p:spPr>
        <p:txBody>
          <a:bodyPr wrap="square" lIns="89858" tIns="44929" rIns="89858" bIns="44929">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5" name="TextBox 14"/>
          <p:cNvSpPr txBox="1"/>
          <p:nvPr/>
        </p:nvSpPr>
        <p:spPr bwMode="auto">
          <a:xfrm>
            <a:off x="3348215" y="3649544"/>
            <a:ext cx="2247510" cy="1198731"/>
          </a:xfrm>
          <a:prstGeom prst="rect">
            <a:avLst/>
          </a:prstGeom>
          <a:noFill/>
        </p:spPr>
        <p:txBody>
          <a:bodyPr wrap="square" lIns="89858" tIns="44929" rIns="89858" bIns="44929">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a:t>
            </a:r>
            <a:endParaRPr lang="zh-CN" altLang="en-US" sz="1200" dirty="0">
              <a:solidFill>
                <a:schemeClr val="tx1">
                  <a:lumMod val="95000"/>
                  <a:lumOff val="5000"/>
                </a:schemeClr>
              </a:solidFill>
              <a:latin typeface="Calibri" panose="020F0502020204030204" pitchFamily="34" charset="0"/>
            </a:endParaRPr>
          </a:p>
        </p:txBody>
      </p:sp>
      <p:sp>
        <p:nvSpPr>
          <p:cNvPr id="16" name="TextBox 15"/>
          <p:cNvSpPr txBox="1"/>
          <p:nvPr/>
        </p:nvSpPr>
        <p:spPr bwMode="auto">
          <a:xfrm>
            <a:off x="5869319" y="567711"/>
            <a:ext cx="2684510" cy="1198731"/>
          </a:xfrm>
          <a:prstGeom prst="rect">
            <a:avLst/>
          </a:prstGeom>
          <a:noFill/>
        </p:spPr>
        <p:txBody>
          <a:bodyPr wrap="square" lIns="89858" tIns="44929" rIns="89858" bIns="44929">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这里输入简单的文字概述这里输入简单文字概述简单的文字概述这里输入简单的文字概述这里输入简单文字概述这里输入</a:t>
            </a:r>
            <a:endParaRPr lang="zh-CN" altLang="en-US" sz="1200" dirty="0">
              <a:solidFill>
                <a:schemeClr val="tx1">
                  <a:lumMod val="95000"/>
                  <a:lumOff val="5000"/>
                </a:schemeClr>
              </a:solidFill>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8098"/>
    </mc:Choice>
    <mc:Fallback>
      <p:transition spd="slow" advTm="80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ppt_x</p:attrName>
                                        </p:attrNameLst>
                                      </p:cBhvr>
                                      <p:tavLst>
                                        <p:tav tm="0">
                                          <p:val>
                                            <p:fltVal val="0.5"/>
                                          </p:val>
                                        </p:tav>
                                        <p:tav tm="100000">
                                          <p:val>
                                            <p:strVal val="#ppt_x"/>
                                          </p:val>
                                        </p:tav>
                                      </p:tavLst>
                                    </p:anim>
                                    <p:anim calcmode="lin" valueType="num">
                                      <p:cBhvr>
                                        <p:cTn id="16" dur="5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ppt_x</p:attrName>
                                        </p:attrNameLst>
                                      </p:cBhvr>
                                      <p:tavLst>
                                        <p:tav tm="0">
                                          <p:val>
                                            <p:fltVal val="0.5"/>
                                          </p:val>
                                        </p:tav>
                                        <p:tav tm="100000">
                                          <p:val>
                                            <p:strVal val="#ppt_x"/>
                                          </p:val>
                                        </p:tav>
                                      </p:tavLst>
                                    </p:anim>
                                    <p:anim calcmode="lin" valueType="num">
                                      <p:cBhvr>
                                        <p:cTn id="22" dur="500" fill="hold"/>
                                        <p:tgtEl>
                                          <p:spTgt spid="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3" presetClass="entr" presetSubtype="52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par>
                                <p:cTn id="30" presetID="23" presetClass="entr" presetSubtype="52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ppt_x</p:attrName>
                                        </p:attrNameLst>
                                      </p:cBhvr>
                                      <p:tavLst>
                                        <p:tav tm="0">
                                          <p:val>
                                            <p:fltVal val="0.5"/>
                                          </p:val>
                                        </p:tav>
                                        <p:tav tm="100000">
                                          <p:val>
                                            <p:strVal val="#ppt_x"/>
                                          </p:val>
                                        </p:tav>
                                      </p:tavLst>
                                    </p:anim>
                                    <p:anim calcmode="lin" valueType="num">
                                      <p:cBhvr>
                                        <p:cTn id="35" dur="500" fill="hold"/>
                                        <p:tgtEl>
                                          <p:spTgt spid="6"/>
                                        </p:tgtEl>
                                        <p:attrNameLst>
                                          <p:attrName>ppt_y</p:attrName>
                                        </p:attrNameLst>
                                      </p:cBhvr>
                                      <p:tavLst>
                                        <p:tav tm="0">
                                          <p:val>
                                            <p:fltVal val="0.5"/>
                                          </p:val>
                                        </p:tav>
                                        <p:tav tm="100000">
                                          <p:val>
                                            <p:strVal val="#ppt_y"/>
                                          </p:val>
                                        </p:tav>
                                      </p:tavLst>
                                    </p:anim>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2500"/>
                            </p:stCondLst>
                            <p:childTnLst>
                              <p:par>
                                <p:cTn id="45" presetID="15"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3500"/>
                            </p:stCondLst>
                            <p:childTnLst>
                              <p:par>
                                <p:cTn id="52" presetID="23" presetClass="entr" presetSubtype="52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 calcmode="lin" valueType="num">
                                      <p:cBhvr>
                                        <p:cTn id="62" dur="500" fill="hold"/>
                                        <p:tgtEl>
                                          <p:spTgt spid="12"/>
                                        </p:tgtEl>
                                        <p:attrNameLst>
                                          <p:attrName>ppt_x</p:attrName>
                                        </p:attrNameLst>
                                      </p:cBhvr>
                                      <p:tavLst>
                                        <p:tav tm="0">
                                          <p:val>
                                            <p:fltVal val="0.5"/>
                                          </p:val>
                                        </p:tav>
                                        <p:tav tm="100000">
                                          <p:val>
                                            <p:strVal val="#ppt_x"/>
                                          </p:val>
                                        </p:tav>
                                      </p:tavLst>
                                    </p:anim>
                                    <p:anim calcmode="lin" valueType="num">
                                      <p:cBhvr>
                                        <p:cTn id="63" dur="500" fill="hold"/>
                                        <p:tgtEl>
                                          <p:spTgt spid="12"/>
                                        </p:tgtEl>
                                        <p:attrNameLst>
                                          <p:attrName>ppt_y</p:attrName>
                                        </p:attrNameLst>
                                      </p:cBhvr>
                                      <p:tavLst>
                                        <p:tav tm="0">
                                          <p:val>
                                            <p:fltVal val="0.5"/>
                                          </p:val>
                                        </p:tav>
                                        <p:tav tm="100000">
                                          <p:val>
                                            <p:strVal val="#ppt_y"/>
                                          </p:val>
                                        </p:tav>
                                      </p:tavLst>
                                    </p:anim>
                                  </p:childTnLst>
                                </p:cTn>
                              </p:par>
                            </p:childTnLst>
                          </p:cTn>
                        </p:par>
                        <p:par>
                          <p:cTn id="64" fill="hold">
                            <p:stCondLst>
                              <p:cond delay="4000"/>
                            </p:stCondLst>
                            <p:childTnLst>
                              <p:par>
                                <p:cTn id="65" presetID="23" presetClass="entr" presetSubtype="52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par>
                                <p:cTn id="71" presetID="23" presetClass="entr" presetSubtype="52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 calcmode="lin" valueType="num">
                                      <p:cBhvr>
                                        <p:cTn id="75" dur="500" fill="hold"/>
                                        <p:tgtEl>
                                          <p:spTgt spid="13"/>
                                        </p:tgtEl>
                                        <p:attrNameLst>
                                          <p:attrName>ppt_x</p:attrName>
                                        </p:attrNameLst>
                                      </p:cBhvr>
                                      <p:tavLst>
                                        <p:tav tm="0">
                                          <p:val>
                                            <p:fltVal val="0.5"/>
                                          </p:val>
                                        </p:tav>
                                        <p:tav tm="100000">
                                          <p:val>
                                            <p:strVal val="#ppt_x"/>
                                          </p:val>
                                        </p:tav>
                                      </p:tavLst>
                                    </p:anim>
                                    <p:anim calcmode="lin" valueType="num">
                                      <p:cBhvr>
                                        <p:cTn id="76" dur="500" fill="hold"/>
                                        <p:tgtEl>
                                          <p:spTgt spid="13"/>
                                        </p:tgtEl>
                                        <p:attrNameLst>
                                          <p:attrName>ppt_y</p:attrName>
                                        </p:attrNameLst>
                                      </p:cBhvr>
                                      <p:tavLst>
                                        <p:tav tm="0">
                                          <p:val>
                                            <p:fltVal val="0.5"/>
                                          </p:val>
                                        </p:tav>
                                        <p:tav tm="100000">
                                          <p:val>
                                            <p:strVal val="#ppt_y"/>
                                          </p:val>
                                        </p:tav>
                                      </p:tavLst>
                                    </p:anim>
                                  </p:childTnLst>
                                </p:cTn>
                              </p:par>
                            </p:childTnLst>
                          </p:cTn>
                        </p:par>
                        <p:par>
                          <p:cTn id="77" fill="hold">
                            <p:stCondLst>
                              <p:cond delay="4500"/>
                            </p:stCondLst>
                            <p:childTnLst>
                              <p:par>
                                <p:cTn id="78" presetID="42"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anim calcmode="lin" valueType="num">
                                      <p:cBhvr>
                                        <p:cTn id="81" dur="1000" fill="hold"/>
                                        <p:tgtEl>
                                          <p:spTgt spid="14"/>
                                        </p:tgtEl>
                                        <p:attrNameLst>
                                          <p:attrName>ppt_x</p:attrName>
                                        </p:attrNameLst>
                                      </p:cBhvr>
                                      <p:tavLst>
                                        <p:tav tm="0">
                                          <p:val>
                                            <p:strVal val="#ppt_x"/>
                                          </p:val>
                                        </p:tav>
                                        <p:tav tm="100000">
                                          <p:val>
                                            <p:strVal val="#ppt_x"/>
                                          </p:val>
                                        </p:tav>
                                      </p:tavLst>
                                    </p:anim>
                                    <p:anim calcmode="lin" valueType="num">
                                      <p:cBhvr>
                                        <p:cTn id="82" dur="1000" fill="hold"/>
                                        <p:tgtEl>
                                          <p:spTgt spid="14"/>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34" name="矩形 33"/>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grpSp>
        <p:nvGrpSpPr>
          <p:cNvPr id="2" name="组合 1"/>
          <p:cNvGrpSpPr/>
          <p:nvPr/>
        </p:nvGrpSpPr>
        <p:grpSpPr>
          <a:xfrm>
            <a:off x="4922113" y="1798331"/>
            <a:ext cx="845281" cy="2174248"/>
            <a:chOff x="5020137" y="1827564"/>
            <a:chExt cx="858698" cy="2218760"/>
          </a:xfrm>
          <a:solidFill>
            <a:srgbClr val="EB193E"/>
          </a:solidFill>
        </p:grpSpPr>
        <p:sp>
          <p:nvSpPr>
            <p:cNvPr id="3" name="Freeform 6"/>
            <p:cNvSpPr/>
            <p:nvPr/>
          </p:nvSpPr>
          <p:spPr bwMode="auto">
            <a:xfrm>
              <a:off x="5020137" y="2217051"/>
              <a:ext cx="858698" cy="1829273"/>
            </a:xfrm>
            <a:custGeom>
              <a:avLst/>
              <a:gdLst>
                <a:gd name="T0" fmla="*/ 1226 w 1228"/>
                <a:gd name="T1" fmla="*/ 234 h 2616"/>
                <a:gd name="T2" fmla="*/ 1196 w 1228"/>
                <a:gd name="T3" fmla="*/ 136 h 2616"/>
                <a:gd name="T4" fmla="*/ 1134 w 1228"/>
                <a:gd name="T5" fmla="*/ 60 h 2616"/>
                <a:gd name="T6" fmla="*/ 1046 w 1228"/>
                <a:gd name="T7" fmla="*/ 12 h 2616"/>
                <a:gd name="T8" fmla="*/ 788 w 1228"/>
                <a:gd name="T9" fmla="*/ 0 h 2616"/>
                <a:gd name="T10" fmla="*/ 768 w 1228"/>
                <a:gd name="T11" fmla="*/ 160 h 2616"/>
                <a:gd name="T12" fmla="*/ 700 w 1228"/>
                <a:gd name="T13" fmla="*/ 398 h 2616"/>
                <a:gd name="T14" fmla="*/ 670 w 1228"/>
                <a:gd name="T15" fmla="*/ 280 h 2616"/>
                <a:gd name="T16" fmla="*/ 674 w 1228"/>
                <a:gd name="T17" fmla="*/ 128 h 2616"/>
                <a:gd name="T18" fmla="*/ 598 w 1228"/>
                <a:gd name="T19" fmla="*/ 172 h 2616"/>
                <a:gd name="T20" fmla="*/ 546 w 1228"/>
                <a:gd name="T21" fmla="*/ 318 h 2616"/>
                <a:gd name="T22" fmla="*/ 506 w 1228"/>
                <a:gd name="T23" fmla="*/ 334 h 2616"/>
                <a:gd name="T24" fmla="*/ 452 w 1228"/>
                <a:gd name="T25" fmla="*/ 110 h 2616"/>
                <a:gd name="T26" fmla="*/ 260 w 1228"/>
                <a:gd name="T27" fmla="*/ 0 h 2616"/>
                <a:gd name="T28" fmla="*/ 158 w 1228"/>
                <a:gd name="T29" fmla="*/ 20 h 2616"/>
                <a:gd name="T30" fmla="*/ 76 w 1228"/>
                <a:gd name="T31" fmla="*/ 76 h 2616"/>
                <a:gd name="T32" fmla="*/ 20 w 1228"/>
                <a:gd name="T33" fmla="*/ 158 h 2616"/>
                <a:gd name="T34" fmla="*/ 0 w 1228"/>
                <a:gd name="T35" fmla="*/ 260 h 2616"/>
                <a:gd name="T36" fmla="*/ 8 w 1228"/>
                <a:gd name="T37" fmla="*/ 1214 h 2616"/>
                <a:gd name="T38" fmla="*/ 60 w 1228"/>
                <a:gd name="T39" fmla="*/ 1266 h 2616"/>
                <a:gd name="T40" fmla="*/ 120 w 1228"/>
                <a:gd name="T41" fmla="*/ 1272 h 2616"/>
                <a:gd name="T42" fmla="*/ 182 w 1228"/>
                <a:gd name="T43" fmla="*/ 1230 h 2616"/>
                <a:gd name="T44" fmla="*/ 200 w 1228"/>
                <a:gd name="T45" fmla="*/ 410 h 2616"/>
                <a:gd name="T46" fmla="*/ 298 w 1228"/>
                <a:gd name="T47" fmla="*/ 2502 h 2616"/>
                <a:gd name="T48" fmla="*/ 318 w 1228"/>
                <a:gd name="T49" fmla="*/ 2560 h 2616"/>
                <a:gd name="T50" fmla="*/ 384 w 1228"/>
                <a:gd name="T51" fmla="*/ 2610 h 2616"/>
                <a:gd name="T52" fmla="*/ 446 w 1228"/>
                <a:gd name="T53" fmla="*/ 2616 h 2616"/>
                <a:gd name="T54" fmla="*/ 482 w 1228"/>
                <a:gd name="T55" fmla="*/ 2610 h 2616"/>
                <a:gd name="T56" fmla="*/ 550 w 1228"/>
                <a:gd name="T57" fmla="*/ 2560 h 2616"/>
                <a:gd name="T58" fmla="*/ 570 w 1228"/>
                <a:gd name="T59" fmla="*/ 2502 h 2616"/>
                <a:gd name="T60" fmla="*/ 680 w 1228"/>
                <a:gd name="T61" fmla="*/ 2490 h 2616"/>
                <a:gd name="T62" fmla="*/ 686 w 1228"/>
                <a:gd name="T63" fmla="*/ 2528 h 2616"/>
                <a:gd name="T64" fmla="*/ 736 w 1228"/>
                <a:gd name="T65" fmla="*/ 2594 h 2616"/>
                <a:gd name="T66" fmla="*/ 792 w 1228"/>
                <a:gd name="T67" fmla="*/ 2614 h 2616"/>
                <a:gd name="T68" fmla="*/ 818 w 1228"/>
                <a:gd name="T69" fmla="*/ 2614 h 2616"/>
                <a:gd name="T70" fmla="*/ 876 w 1228"/>
                <a:gd name="T71" fmla="*/ 2594 h 2616"/>
                <a:gd name="T72" fmla="*/ 926 w 1228"/>
                <a:gd name="T73" fmla="*/ 2528 h 2616"/>
                <a:gd name="T74" fmla="*/ 932 w 1228"/>
                <a:gd name="T75" fmla="*/ 410 h 2616"/>
                <a:gd name="T76" fmla="*/ 1030 w 1228"/>
                <a:gd name="T77" fmla="*/ 1192 h 2616"/>
                <a:gd name="T78" fmla="*/ 1060 w 1228"/>
                <a:gd name="T79" fmla="*/ 1248 h 2616"/>
                <a:gd name="T80" fmla="*/ 1104 w 1228"/>
                <a:gd name="T81" fmla="*/ 1324 h 2616"/>
                <a:gd name="T82" fmla="*/ 1076 w 1228"/>
                <a:gd name="T83" fmla="*/ 1328 h 2616"/>
                <a:gd name="T84" fmla="*/ 1056 w 1228"/>
                <a:gd name="T85" fmla="*/ 1348 h 2616"/>
                <a:gd name="T86" fmla="*/ 1052 w 1228"/>
                <a:gd name="T87" fmla="*/ 1784 h 2616"/>
                <a:gd name="T88" fmla="*/ 1064 w 1228"/>
                <a:gd name="T89" fmla="*/ 1814 h 2616"/>
                <a:gd name="T90" fmla="*/ 1092 w 1228"/>
                <a:gd name="T91" fmla="*/ 1824 h 2616"/>
                <a:gd name="T92" fmla="*/ 1178 w 1228"/>
                <a:gd name="T93" fmla="*/ 1822 h 2616"/>
                <a:gd name="T94" fmla="*/ 1198 w 1228"/>
                <a:gd name="T95" fmla="*/ 1800 h 2616"/>
                <a:gd name="T96" fmla="*/ 1202 w 1228"/>
                <a:gd name="T97" fmla="*/ 1364 h 2616"/>
                <a:gd name="T98" fmla="*/ 1190 w 1228"/>
                <a:gd name="T99" fmla="*/ 1336 h 2616"/>
                <a:gd name="T100" fmla="*/ 1162 w 1228"/>
                <a:gd name="T101" fmla="*/ 1324 h 2616"/>
                <a:gd name="T102" fmla="*/ 1166 w 1228"/>
                <a:gd name="T103" fmla="*/ 1266 h 2616"/>
                <a:gd name="T104" fmla="*/ 1216 w 1228"/>
                <a:gd name="T105" fmla="*/ 1224 h 2616"/>
                <a:gd name="T106" fmla="*/ 1228 w 1228"/>
                <a:gd name="T107" fmla="*/ 1174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8" h="2616">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p>
          </p:txBody>
        </p:sp>
        <p:sp>
          <p:nvSpPr>
            <p:cNvPr id="4" name="Freeform 5"/>
            <p:cNvSpPr/>
            <p:nvPr/>
          </p:nvSpPr>
          <p:spPr bwMode="auto">
            <a:xfrm>
              <a:off x="5228338" y="1827564"/>
              <a:ext cx="442296" cy="353123"/>
            </a:xfrm>
            <a:custGeom>
              <a:avLst/>
              <a:gdLst>
                <a:gd name="T0" fmla="*/ 2448 w 2480"/>
                <a:gd name="T1" fmla="*/ 50 h 1980"/>
                <a:gd name="T2" fmla="*/ 2352 w 2480"/>
                <a:gd name="T3" fmla="*/ 162 h 1980"/>
                <a:gd name="T4" fmla="*/ 2184 w 2480"/>
                <a:gd name="T5" fmla="*/ 280 h 1980"/>
                <a:gd name="T6" fmla="*/ 2072 w 2480"/>
                <a:gd name="T7" fmla="*/ 324 h 1980"/>
                <a:gd name="T8" fmla="*/ 1938 w 2480"/>
                <a:gd name="T9" fmla="*/ 350 h 1980"/>
                <a:gd name="T10" fmla="*/ 1832 w 2480"/>
                <a:gd name="T11" fmla="*/ 252 h 1980"/>
                <a:gd name="T12" fmla="*/ 1670 w 2480"/>
                <a:gd name="T13" fmla="*/ 150 h 1980"/>
                <a:gd name="T14" fmla="*/ 1488 w 2480"/>
                <a:gd name="T15" fmla="*/ 82 h 1980"/>
                <a:gd name="T16" fmla="*/ 1290 w 2480"/>
                <a:gd name="T17" fmla="*/ 52 h 1980"/>
                <a:gd name="T18" fmla="*/ 1138 w 2480"/>
                <a:gd name="T19" fmla="*/ 56 h 1980"/>
                <a:gd name="T20" fmla="*/ 944 w 2480"/>
                <a:gd name="T21" fmla="*/ 96 h 1980"/>
                <a:gd name="T22" fmla="*/ 768 w 2480"/>
                <a:gd name="T23" fmla="*/ 174 h 1980"/>
                <a:gd name="T24" fmla="*/ 610 w 2480"/>
                <a:gd name="T25" fmla="*/ 284 h 1980"/>
                <a:gd name="T26" fmla="*/ 506 w 2480"/>
                <a:gd name="T27" fmla="*/ 344 h 1980"/>
                <a:gd name="T28" fmla="*/ 378 w 2480"/>
                <a:gd name="T29" fmla="*/ 314 h 1980"/>
                <a:gd name="T30" fmla="*/ 246 w 2480"/>
                <a:gd name="T31" fmla="*/ 252 h 1980"/>
                <a:gd name="T32" fmla="*/ 96 w 2480"/>
                <a:gd name="T33" fmla="*/ 130 h 1980"/>
                <a:gd name="T34" fmla="*/ 8 w 2480"/>
                <a:gd name="T35" fmla="*/ 14 h 1980"/>
                <a:gd name="T36" fmla="*/ 4 w 2480"/>
                <a:gd name="T37" fmla="*/ 62 h 1980"/>
                <a:gd name="T38" fmla="*/ 24 w 2480"/>
                <a:gd name="T39" fmla="*/ 176 h 1980"/>
                <a:gd name="T40" fmla="*/ 110 w 2480"/>
                <a:gd name="T41" fmla="*/ 358 h 1980"/>
                <a:gd name="T42" fmla="*/ 228 w 2480"/>
                <a:gd name="T43" fmla="*/ 488 h 1980"/>
                <a:gd name="T44" fmla="*/ 348 w 2480"/>
                <a:gd name="T45" fmla="*/ 572 h 1980"/>
                <a:gd name="T46" fmla="*/ 332 w 2480"/>
                <a:gd name="T47" fmla="*/ 686 h 1980"/>
                <a:gd name="T48" fmla="*/ 282 w 2480"/>
                <a:gd name="T49" fmla="*/ 900 h 1980"/>
                <a:gd name="T50" fmla="*/ 276 w 2480"/>
                <a:gd name="T51" fmla="*/ 1064 h 1980"/>
                <a:gd name="T52" fmla="*/ 306 w 2480"/>
                <a:gd name="T53" fmla="*/ 1256 h 1980"/>
                <a:gd name="T54" fmla="*/ 370 w 2480"/>
                <a:gd name="T55" fmla="*/ 1434 h 1980"/>
                <a:gd name="T56" fmla="*/ 466 w 2480"/>
                <a:gd name="T57" fmla="*/ 1592 h 1980"/>
                <a:gd name="T58" fmla="*/ 590 w 2480"/>
                <a:gd name="T59" fmla="*/ 1728 h 1980"/>
                <a:gd name="T60" fmla="*/ 740 w 2480"/>
                <a:gd name="T61" fmla="*/ 1840 h 1980"/>
                <a:gd name="T62" fmla="*/ 908 w 2480"/>
                <a:gd name="T63" fmla="*/ 1922 h 1980"/>
                <a:gd name="T64" fmla="*/ 1092 w 2480"/>
                <a:gd name="T65" fmla="*/ 1968 h 1980"/>
                <a:gd name="T66" fmla="*/ 1240 w 2480"/>
                <a:gd name="T67" fmla="*/ 1980 h 1980"/>
                <a:gd name="T68" fmla="*/ 1434 w 2480"/>
                <a:gd name="T69" fmla="*/ 1960 h 1980"/>
                <a:gd name="T70" fmla="*/ 1616 w 2480"/>
                <a:gd name="T71" fmla="*/ 1904 h 1980"/>
                <a:gd name="T72" fmla="*/ 1780 w 2480"/>
                <a:gd name="T73" fmla="*/ 1814 h 1980"/>
                <a:gd name="T74" fmla="*/ 1922 w 2480"/>
                <a:gd name="T75" fmla="*/ 1696 h 1980"/>
                <a:gd name="T76" fmla="*/ 2040 w 2480"/>
                <a:gd name="T77" fmla="*/ 1554 h 1980"/>
                <a:gd name="T78" fmla="*/ 2128 w 2480"/>
                <a:gd name="T79" fmla="*/ 1390 h 1980"/>
                <a:gd name="T80" fmla="*/ 2184 w 2480"/>
                <a:gd name="T81" fmla="*/ 1210 h 1980"/>
                <a:gd name="T82" fmla="*/ 2204 w 2480"/>
                <a:gd name="T83" fmla="*/ 1014 h 1980"/>
                <a:gd name="T84" fmla="*/ 2190 w 2480"/>
                <a:gd name="T85" fmla="*/ 846 h 1980"/>
                <a:gd name="T86" fmla="*/ 2126 w 2480"/>
                <a:gd name="T87" fmla="*/ 634 h 1980"/>
                <a:gd name="T88" fmla="*/ 2160 w 2480"/>
                <a:gd name="T89" fmla="*/ 554 h 1980"/>
                <a:gd name="T90" fmla="*/ 2282 w 2480"/>
                <a:gd name="T91" fmla="*/ 460 h 1980"/>
                <a:gd name="T92" fmla="*/ 2394 w 2480"/>
                <a:gd name="T93" fmla="*/ 318 h 1980"/>
                <a:gd name="T94" fmla="*/ 2462 w 2480"/>
                <a:gd name="T95" fmla="*/ 150 h 1980"/>
                <a:gd name="T96" fmla="*/ 2478 w 2480"/>
                <a:gd name="T97" fmla="*/ 3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0" h="1980">
                  <a:moveTo>
                    <a:pt x="2480" y="0"/>
                  </a:moveTo>
                  <a:lnTo>
                    <a:pt x="2480" y="0"/>
                  </a:lnTo>
                  <a:lnTo>
                    <a:pt x="2472" y="14"/>
                  </a:lnTo>
                  <a:lnTo>
                    <a:pt x="2448" y="50"/>
                  </a:lnTo>
                  <a:lnTo>
                    <a:pt x="2432" y="74"/>
                  </a:lnTo>
                  <a:lnTo>
                    <a:pt x="2410" y="102"/>
                  </a:lnTo>
                  <a:lnTo>
                    <a:pt x="2384" y="130"/>
                  </a:lnTo>
                  <a:lnTo>
                    <a:pt x="2352" y="162"/>
                  </a:lnTo>
                  <a:lnTo>
                    <a:pt x="2318" y="192"/>
                  </a:lnTo>
                  <a:lnTo>
                    <a:pt x="2278" y="224"/>
                  </a:lnTo>
                  <a:lnTo>
                    <a:pt x="2234" y="252"/>
                  </a:lnTo>
                  <a:lnTo>
                    <a:pt x="2184" y="280"/>
                  </a:lnTo>
                  <a:lnTo>
                    <a:pt x="2158" y="292"/>
                  </a:lnTo>
                  <a:lnTo>
                    <a:pt x="2130" y="304"/>
                  </a:lnTo>
                  <a:lnTo>
                    <a:pt x="2102" y="314"/>
                  </a:lnTo>
                  <a:lnTo>
                    <a:pt x="2072" y="324"/>
                  </a:lnTo>
                  <a:lnTo>
                    <a:pt x="2040" y="332"/>
                  </a:lnTo>
                  <a:lnTo>
                    <a:pt x="2008" y="340"/>
                  </a:lnTo>
                  <a:lnTo>
                    <a:pt x="1974" y="344"/>
                  </a:lnTo>
                  <a:lnTo>
                    <a:pt x="1938" y="350"/>
                  </a:lnTo>
                  <a:lnTo>
                    <a:pt x="1938" y="350"/>
                  </a:lnTo>
                  <a:lnTo>
                    <a:pt x="1904" y="316"/>
                  </a:lnTo>
                  <a:lnTo>
                    <a:pt x="1868" y="284"/>
                  </a:lnTo>
                  <a:lnTo>
                    <a:pt x="1832" y="252"/>
                  </a:lnTo>
                  <a:lnTo>
                    <a:pt x="1794" y="224"/>
                  </a:lnTo>
                  <a:lnTo>
                    <a:pt x="1754" y="198"/>
                  </a:lnTo>
                  <a:lnTo>
                    <a:pt x="1712" y="174"/>
                  </a:lnTo>
                  <a:lnTo>
                    <a:pt x="1670" y="150"/>
                  </a:lnTo>
                  <a:lnTo>
                    <a:pt x="1626" y="130"/>
                  </a:lnTo>
                  <a:lnTo>
                    <a:pt x="1580" y="112"/>
                  </a:lnTo>
                  <a:lnTo>
                    <a:pt x="1534" y="96"/>
                  </a:lnTo>
                  <a:lnTo>
                    <a:pt x="1488" y="82"/>
                  </a:lnTo>
                  <a:lnTo>
                    <a:pt x="1440" y="70"/>
                  </a:lnTo>
                  <a:lnTo>
                    <a:pt x="1390" y="62"/>
                  </a:lnTo>
                  <a:lnTo>
                    <a:pt x="1342" y="56"/>
                  </a:lnTo>
                  <a:lnTo>
                    <a:pt x="1290" y="52"/>
                  </a:lnTo>
                  <a:lnTo>
                    <a:pt x="1240" y="50"/>
                  </a:lnTo>
                  <a:lnTo>
                    <a:pt x="1240" y="50"/>
                  </a:lnTo>
                  <a:lnTo>
                    <a:pt x="1188" y="52"/>
                  </a:lnTo>
                  <a:lnTo>
                    <a:pt x="1138" y="56"/>
                  </a:lnTo>
                  <a:lnTo>
                    <a:pt x="1088" y="62"/>
                  </a:lnTo>
                  <a:lnTo>
                    <a:pt x="1040" y="70"/>
                  </a:lnTo>
                  <a:lnTo>
                    <a:pt x="992" y="82"/>
                  </a:lnTo>
                  <a:lnTo>
                    <a:pt x="944" y="96"/>
                  </a:lnTo>
                  <a:lnTo>
                    <a:pt x="898" y="112"/>
                  </a:lnTo>
                  <a:lnTo>
                    <a:pt x="854" y="130"/>
                  </a:lnTo>
                  <a:lnTo>
                    <a:pt x="810" y="150"/>
                  </a:lnTo>
                  <a:lnTo>
                    <a:pt x="768" y="174"/>
                  </a:lnTo>
                  <a:lnTo>
                    <a:pt x="726" y="198"/>
                  </a:lnTo>
                  <a:lnTo>
                    <a:pt x="686" y="224"/>
                  </a:lnTo>
                  <a:lnTo>
                    <a:pt x="648" y="252"/>
                  </a:lnTo>
                  <a:lnTo>
                    <a:pt x="610" y="284"/>
                  </a:lnTo>
                  <a:lnTo>
                    <a:pt x="576" y="316"/>
                  </a:lnTo>
                  <a:lnTo>
                    <a:pt x="542" y="350"/>
                  </a:lnTo>
                  <a:lnTo>
                    <a:pt x="542" y="350"/>
                  </a:lnTo>
                  <a:lnTo>
                    <a:pt x="506" y="344"/>
                  </a:lnTo>
                  <a:lnTo>
                    <a:pt x="472" y="340"/>
                  </a:lnTo>
                  <a:lnTo>
                    <a:pt x="440" y="332"/>
                  </a:lnTo>
                  <a:lnTo>
                    <a:pt x="408" y="324"/>
                  </a:lnTo>
                  <a:lnTo>
                    <a:pt x="378" y="314"/>
                  </a:lnTo>
                  <a:lnTo>
                    <a:pt x="348" y="304"/>
                  </a:lnTo>
                  <a:lnTo>
                    <a:pt x="322" y="292"/>
                  </a:lnTo>
                  <a:lnTo>
                    <a:pt x="294" y="280"/>
                  </a:lnTo>
                  <a:lnTo>
                    <a:pt x="246" y="252"/>
                  </a:lnTo>
                  <a:lnTo>
                    <a:pt x="202" y="224"/>
                  </a:lnTo>
                  <a:lnTo>
                    <a:pt x="162" y="192"/>
                  </a:lnTo>
                  <a:lnTo>
                    <a:pt x="126" y="162"/>
                  </a:lnTo>
                  <a:lnTo>
                    <a:pt x="96" y="130"/>
                  </a:lnTo>
                  <a:lnTo>
                    <a:pt x="70" y="102"/>
                  </a:lnTo>
                  <a:lnTo>
                    <a:pt x="48" y="74"/>
                  </a:lnTo>
                  <a:lnTo>
                    <a:pt x="30" y="50"/>
                  </a:lnTo>
                  <a:lnTo>
                    <a:pt x="8" y="14"/>
                  </a:lnTo>
                  <a:lnTo>
                    <a:pt x="0" y="0"/>
                  </a:lnTo>
                  <a:lnTo>
                    <a:pt x="0" y="0"/>
                  </a:lnTo>
                  <a:lnTo>
                    <a:pt x="2" y="32"/>
                  </a:lnTo>
                  <a:lnTo>
                    <a:pt x="4" y="62"/>
                  </a:lnTo>
                  <a:lnTo>
                    <a:pt x="8" y="92"/>
                  </a:lnTo>
                  <a:lnTo>
                    <a:pt x="12" y="122"/>
                  </a:lnTo>
                  <a:lnTo>
                    <a:pt x="18" y="150"/>
                  </a:lnTo>
                  <a:lnTo>
                    <a:pt x="24" y="176"/>
                  </a:lnTo>
                  <a:lnTo>
                    <a:pt x="42" y="226"/>
                  </a:lnTo>
                  <a:lnTo>
                    <a:pt x="62" y="274"/>
                  </a:lnTo>
                  <a:lnTo>
                    <a:pt x="84" y="318"/>
                  </a:lnTo>
                  <a:lnTo>
                    <a:pt x="110" y="358"/>
                  </a:lnTo>
                  <a:lnTo>
                    <a:pt x="138" y="396"/>
                  </a:lnTo>
                  <a:lnTo>
                    <a:pt x="168" y="430"/>
                  </a:lnTo>
                  <a:lnTo>
                    <a:pt x="198" y="460"/>
                  </a:lnTo>
                  <a:lnTo>
                    <a:pt x="228" y="488"/>
                  </a:lnTo>
                  <a:lnTo>
                    <a:pt x="260" y="512"/>
                  </a:lnTo>
                  <a:lnTo>
                    <a:pt x="290" y="534"/>
                  </a:lnTo>
                  <a:lnTo>
                    <a:pt x="320" y="554"/>
                  </a:lnTo>
                  <a:lnTo>
                    <a:pt x="348" y="572"/>
                  </a:lnTo>
                  <a:lnTo>
                    <a:pt x="376" y="586"/>
                  </a:lnTo>
                  <a:lnTo>
                    <a:pt x="376" y="586"/>
                  </a:lnTo>
                  <a:lnTo>
                    <a:pt x="352" y="634"/>
                  </a:lnTo>
                  <a:lnTo>
                    <a:pt x="332" y="686"/>
                  </a:lnTo>
                  <a:lnTo>
                    <a:pt x="316" y="738"/>
                  </a:lnTo>
                  <a:lnTo>
                    <a:pt x="300" y="790"/>
                  </a:lnTo>
                  <a:lnTo>
                    <a:pt x="290" y="846"/>
                  </a:lnTo>
                  <a:lnTo>
                    <a:pt x="282" y="900"/>
                  </a:lnTo>
                  <a:lnTo>
                    <a:pt x="276" y="958"/>
                  </a:lnTo>
                  <a:lnTo>
                    <a:pt x="274" y="1014"/>
                  </a:lnTo>
                  <a:lnTo>
                    <a:pt x="274" y="1014"/>
                  </a:lnTo>
                  <a:lnTo>
                    <a:pt x="276" y="1064"/>
                  </a:lnTo>
                  <a:lnTo>
                    <a:pt x="280" y="1114"/>
                  </a:lnTo>
                  <a:lnTo>
                    <a:pt x="286" y="1162"/>
                  </a:lnTo>
                  <a:lnTo>
                    <a:pt x="294" y="1210"/>
                  </a:lnTo>
                  <a:lnTo>
                    <a:pt x="306" y="1256"/>
                  </a:lnTo>
                  <a:lnTo>
                    <a:pt x="318" y="1302"/>
                  </a:lnTo>
                  <a:lnTo>
                    <a:pt x="334" y="1346"/>
                  </a:lnTo>
                  <a:lnTo>
                    <a:pt x="350" y="1390"/>
                  </a:lnTo>
                  <a:lnTo>
                    <a:pt x="370" y="1434"/>
                  </a:lnTo>
                  <a:lnTo>
                    <a:pt x="392" y="1474"/>
                  </a:lnTo>
                  <a:lnTo>
                    <a:pt x="414" y="1516"/>
                  </a:lnTo>
                  <a:lnTo>
                    <a:pt x="440" y="1554"/>
                  </a:lnTo>
                  <a:lnTo>
                    <a:pt x="466" y="1592"/>
                  </a:lnTo>
                  <a:lnTo>
                    <a:pt x="496" y="1628"/>
                  </a:lnTo>
                  <a:lnTo>
                    <a:pt x="526" y="1664"/>
                  </a:lnTo>
                  <a:lnTo>
                    <a:pt x="558" y="1696"/>
                  </a:lnTo>
                  <a:lnTo>
                    <a:pt x="590" y="1728"/>
                  </a:lnTo>
                  <a:lnTo>
                    <a:pt x="626" y="1760"/>
                  </a:lnTo>
                  <a:lnTo>
                    <a:pt x="662" y="1788"/>
                  </a:lnTo>
                  <a:lnTo>
                    <a:pt x="700" y="1814"/>
                  </a:lnTo>
                  <a:lnTo>
                    <a:pt x="740" y="1840"/>
                  </a:lnTo>
                  <a:lnTo>
                    <a:pt x="780" y="1864"/>
                  </a:lnTo>
                  <a:lnTo>
                    <a:pt x="822" y="1884"/>
                  </a:lnTo>
                  <a:lnTo>
                    <a:pt x="864" y="1904"/>
                  </a:lnTo>
                  <a:lnTo>
                    <a:pt x="908" y="1922"/>
                  </a:lnTo>
                  <a:lnTo>
                    <a:pt x="952" y="1936"/>
                  </a:lnTo>
                  <a:lnTo>
                    <a:pt x="998" y="1950"/>
                  </a:lnTo>
                  <a:lnTo>
                    <a:pt x="1046" y="1960"/>
                  </a:lnTo>
                  <a:lnTo>
                    <a:pt x="1092" y="1968"/>
                  </a:lnTo>
                  <a:lnTo>
                    <a:pt x="1140" y="1974"/>
                  </a:lnTo>
                  <a:lnTo>
                    <a:pt x="1190" y="1978"/>
                  </a:lnTo>
                  <a:lnTo>
                    <a:pt x="1240" y="1980"/>
                  </a:lnTo>
                  <a:lnTo>
                    <a:pt x="1240" y="1980"/>
                  </a:lnTo>
                  <a:lnTo>
                    <a:pt x="1290" y="1978"/>
                  </a:lnTo>
                  <a:lnTo>
                    <a:pt x="1338" y="1974"/>
                  </a:lnTo>
                  <a:lnTo>
                    <a:pt x="1386" y="1968"/>
                  </a:lnTo>
                  <a:lnTo>
                    <a:pt x="1434" y="1960"/>
                  </a:lnTo>
                  <a:lnTo>
                    <a:pt x="1480" y="1950"/>
                  </a:lnTo>
                  <a:lnTo>
                    <a:pt x="1526" y="1936"/>
                  </a:lnTo>
                  <a:lnTo>
                    <a:pt x="1572" y="1922"/>
                  </a:lnTo>
                  <a:lnTo>
                    <a:pt x="1616" y="1904"/>
                  </a:lnTo>
                  <a:lnTo>
                    <a:pt x="1658" y="1884"/>
                  </a:lnTo>
                  <a:lnTo>
                    <a:pt x="1700" y="1864"/>
                  </a:lnTo>
                  <a:lnTo>
                    <a:pt x="1740" y="1840"/>
                  </a:lnTo>
                  <a:lnTo>
                    <a:pt x="1780" y="1814"/>
                  </a:lnTo>
                  <a:lnTo>
                    <a:pt x="1816" y="1788"/>
                  </a:lnTo>
                  <a:lnTo>
                    <a:pt x="1854" y="1760"/>
                  </a:lnTo>
                  <a:lnTo>
                    <a:pt x="1888" y="1728"/>
                  </a:lnTo>
                  <a:lnTo>
                    <a:pt x="1922" y="1696"/>
                  </a:lnTo>
                  <a:lnTo>
                    <a:pt x="1954" y="1664"/>
                  </a:lnTo>
                  <a:lnTo>
                    <a:pt x="1984" y="1628"/>
                  </a:lnTo>
                  <a:lnTo>
                    <a:pt x="2012" y="1592"/>
                  </a:lnTo>
                  <a:lnTo>
                    <a:pt x="2040" y="1554"/>
                  </a:lnTo>
                  <a:lnTo>
                    <a:pt x="2064" y="1516"/>
                  </a:lnTo>
                  <a:lnTo>
                    <a:pt x="2088" y="1474"/>
                  </a:lnTo>
                  <a:lnTo>
                    <a:pt x="2110" y="1434"/>
                  </a:lnTo>
                  <a:lnTo>
                    <a:pt x="2128" y="1390"/>
                  </a:lnTo>
                  <a:lnTo>
                    <a:pt x="2146" y="1346"/>
                  </a:lnTo>
                  <a:lnTo>
                    <a:pt x="2162" y="1302"/>
                  </a:lnTo>
                  <a:lnTo>
                    <a:pt x="2174" y="1256"/>
                  </a:lnTo>
                  <a:lnTo>
                    <a:pt x="2184" y="1210"/>
                  </a:lnTo>
                  <a:lnTo>
                    <a:pt x="2194" y="1162"/>
                  </a:lnTo>
                  <a:lnTo>
                    <a:pt x="2200" y="1114"/>
                  </a:lnTo>
                  <a:lnTo>
                    <a:pt x="2204" y="1064"/>
                  </a:lnTo>
                  <a:lnTo>
                    <a:pt x="2204" y="1014"/>
                  </a:lnTo>
                  <a:lnTo>
                    <a:pt x="2204" y="1014"/>
                  </a:lnTo>
                  <a:lnTo>
                    <a:pt x="2202" y="958"/>
                  </a:lnTo>
                  <a:lnTo>
                    <a:pt x="2198" y="900"/>
                  </a:lnTo>
                  <a:lnTo>
                    <a:pt x="2190" y="846"/>
                  </a:lnTo>
                  <a:lnTo>
                    <a:pt x="2178" y="790"/>
                  </a:lnTo>
                  <a:lnTo>
                    <a:pt x="2164" y="738"/>
                  </a:lnTo>
                  <a:lnTo>
                    <a:pt x="2146" y="686"/>
                  </a:lnTo>
                  <a:lnTo>
                    <a:pt x="2126" y="634"/>
                  </a:lnTo>
                  <a:lnTo>
                    <a:pt x="2104" y="586"/>
                  </a:lnTo>
                  <a:lnTo>
                    <a:pt x="2104" y="586"/>
                  </a:lnTo>
                  <a:lnTo>
                    <a:pt x="2130" y="572"/>
                  </a:lnTo>
                  <a:lnTo>
                    <a:pt x="2160" y="554"/>
                  </a:lnTo>
                  <a:lnTo>
                    <a:pt x="2188" y="534"/>
                  </a:lnTo>
                  <a:lnTo>
                    <a:pt x="2220" y="512"/>
                  </a:lnTo>
                  <a:lnTo>
                    <a:pt x="2250" y="488"/>
                  </a:lnTo>
                  <a:lnTo>
                    <a:pt x="2282" y="460"/>
                  </a:lnTo>
                  <a:lnTo>
                    <a:pt x="2312" y="430"/>
                  </a:lnTo>
                  <a:lnTo>
                    <a:pt x="2340" y="396"/>
                  </a:lnTo>
                  <a:lnTo>
                    <a:pt x="2368" y="358"/>
                  </a:lnTo>
                  <a:lnTo>
                    <a:pt x="2394" y="318"/>
                  </a:lnTo>
                  <a:lnTo>
                    <a:pt x="2418" y="274"/>
                  </a:lnTo>
                  <a:lnTo>
                    <a:pt x="2438" y="226"/>
                  </a:lnTo>
                  <a:lnTo>
                    <a:pt x="2454" y="176"/>
                  </a:lnTo>
                  <a:lnTo>
                    <a:pt x="2462" y="150"/>
                  </a:lnTo>
                  <a:lnTo>
                    <a:pt x="2468" y="122"/>
                  </a:lnTo>
                  <a:lnTo>
                    <a:pt x="2472" y="92"/>
                  </a:lnTo>
                  <a:lnTo>
                    <a:pt x="2476" y="62"/>
                  </a:lnTo>
                  <a:lnTo>
                    <a:pt x="2478" y="32"/>
                  </a:lnTo>
                  <a:lnTo>
                    <a:pt x="2480" y="0"/>
                  </a:lnTo>
                  <a:lnTo>
                    <a:pt x="24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p>
          </p:txBody>
        </p:sp>
      </p:grpSp>
      <p:grpSp>
        <p:nvGrpSpPr>
          <p:cNvPr id="5" name="组合 4"/>
          <p:cNvGrpSpPr/>
          <p:nvPr/>
        </p:nvGrpSpPr>
        <p:grpSpPr>
          <a:xfrm>
            <a:off x="3233734" y="1641525"/>
            <a:ext cx="845281" cy="2331055"/>
            <a:chOff x="3304959" y="1667547"/>
            <a:chExt cx="858698" cy="2378777"/>
          </a:xfrm>
          <a:solidFill>
            <a:srgbClr val="EB193E"/>
          </a:solidFill>
        </p:grpSpPr>
        <p:sp>
          <p:nvSpPr>
            <p:cNvPr id="6" name="Freeform 6"/>
            <p:cNvSpPr>
              <a:spLocks noEditPoints="1"/>
            </p:cNvSpPr>
            <p:nvPr/>
          </p:nvSpPr>
          <p:spPr bwMode="auto">
            <a:xfrm flipH="1">
              <a:off x="3542202" y="1667547"/>
              <a:ext cx="384213" cy="106241"/>
            </a:xfrm>
            <a:custGeom>
              <a:avLst/>
              <a:gdLst>
                <a:gd name="T0" fmla="*/ 948 w 2112"/>
                <a:gd name="T1" fmla="*/ 2 h 584"/>
                <a:gd name="T2" fmla="*/ 644 w 2112"/>
                <a:gd name="T3" fmla="*/ 24 h 584"/>
                <a:gd name="T4" fmla="*/ 384 w 2112"/>
                <a:gd name="T5" fmla="*/ 66 h 584"/>
                <a:gd name="T6" fmla="*/ 180 w 2112"/>
                <a:gd name="T7" fmla="*/ 128 h 584"/>
                <a:gd name="T8" fmla="*/ 82 w 2112"/>
                <a:gd name="T9" fmla="*/ 178 h 584"/>
                <a:gd name="T10" fmla="*/ 32 w 2112"/>
                <a:gd name="T11" fmla="*/ 220 h 584"/>
                <a:gd name="T12" fmla="*/ 4 w 2112"/>
                <a:gd name="T13" fmla="*/ 262 h 584"/>
                <a:gd name="T14" fmla="*/ 0 w 2112"/>
                <a:gd name="T15" fmla="*/ 292 h 584"/>
                <a:gd name="T16" fmla="*/ 12 w 2112"/>
                <a:gd name="T17" fmla="*/ 336 h 584"/>
                <a:gd name="T18" fmla="*/ 46 w 2112"/>
                <a:gd name="T19" fmla="*/ 380 h 584"/>
                <a:gd name="T20" fmla="*/ 104 w 2112"/>
                <a:gd name="T21" fmla="*/ 420 h 584"/>
                <a:gd name="T22" fmla="*/ 240 w 2112"/>
                <a:gd name="T23" fmla="*/ 478 h 584"/>
                <a:gd name="T24" fmla="*/ 464 w 2112"/>
                <a:gd name="T25" fmla="*/ 534 h 584"/>
                <a:gd name="T26" fmla="*/ 742 w 2112"/>
                <a:gd name="T27" fmla="*/ 572 h 584"/>
                <a:gd name="T28" fmla="*/ 1056 w 2112"/>
                <a:gd name="T29" fmla="*/ 584 h 584"/>
                <a:gd name="T30" fmla="*/ 1268 w 2112"/>
                <a:gd name="T31" fmla="*/ 578 h 584"/>
                <a:gd name="T32" fmla="*/ 1560 w 2112"/>
                <a:gd name="T33" fmla="*/ 550 h 584"/>
                <a:gd name="T34" fmla="*/ 1802 w 2112"/>
                <a:gd name="T35" fmla="*/ 500 h 584"/>
                <a:gd name="T36" fmla="*/ 1984 w 2112"/>
                <a:gd name="T37" fmla="*/ 432 h 584"/>
                <a:gd name="T38" fmla="*/ 2048 w 2112"/>
                <a:gd name="T39" fmla="*/ 392 h 584"/>
                <a:gd name="T40" fmla="*/ 2090 w 2112"/>
                <a:gd name="T41" fmla="*/ 352 h 584"/>
                <a:gd name="T42" fmla="*/ 2110 w 2112"/>
                <a:gd name="T43" fmla="*/ 308 h 584"/>
                <a:gd name="T44" fmla="*/ 2110 w 2112"/>
                <a:gd name="T45" fmla="*/ 278 h 584"/>
                <a:gd name="T46" fmla="*/ 2090 w 2112"/>
                <a:gd name="T47" fmla="*/ 234 h 584"/>
                <a:gd name="T48" fmla="*/ 2048 w 2112"/>
                <a:gd name="T49" fmla="*/ 192 h 584"/>
                <a:gd name="T50" fmla="*/ 1984 w 2112"/>
                <a:gd name="T51" fmla="*/ 154 h 584"/>
                <a:gd name="T52" fmla="*/ 1802 w 2112"/>
                <a:gd name="T53" fmla="*/ 86 h 584"/>
                <a:gd name="T54" fmla="*/ 1560 w 2112"/>
                <a:gd name="T55" fmla="*/ 36 h 584"/>
                <a:gd name="T56" fmla="*/ 1268 w 2112"/>
                <a:gd name="T57" fmla="*/ 6 h 584"/>
                <a:gd name="T58" fmla="*/ 1056 w 2112"/>
                <a:gd name="T59" fmla="*/ 0 h 584"/>
                <a:gd name="T60" fmla="*/ 988 w 2112"/>
                <a:gd name="T61" fmla="*/ 486 h 584"/>
                <a:gd name="T62" fmla="*/ 796 w 2112"/>
                <a:gd name="T63" fmla="*/ 470 h 584"/>
                <a:gd name="T64" fmla="*/ 630 w 2112"/>
                <a:gd name="T65" fmla="*/ 442 h 584"/>
                <a:gd name="T66" fmla="*/ 500 w 2112"/>
                <a:gd name="T67" fmla="*/ 400 h 584"/>
                <a:gd name="T68" fmla="*/ 416 w 2112"/>
                <a:gd name="T69" fmla="*/ 350 h 584"/>
                <a:gd name="T70" fmla="*/ 394 w 2112"/>
                <a:gd name="T71" fmla="*/ 322 h 584"/>
                <a:gd name="T72" fmla="*/ 386 w 2112"/>
                <a:gd name="T73" fmla="*/ 292 h 584"/>
                <a:gd name="T74" fmla="*/ 390 w 2112"/>
                <a:gd name="T75" fmla="*/ 272 h 584"/>
                <a:gd name="T76" fmla="*/ 408 w 2112"/>
                <a:gd name="T77" fmla="*/ 244 h 584"/>
                <a:gd name="T78" fmla="*/ 468 w 2112"/>
                <a:gd name="T79" fmla="*/ 200 h 584"/>
                <a:gd name="T80" fmla="*/ 582 w 2112"/>
                <a:gd name="T81" fmla="*/ 156 h 584"/>
                <a:gd name="T82" fmla="*/ 736 w 2112"/>
                <a:gd name="T83" fmla="*/ 122 h 584"/>
                <a:gd name="T84" fmla="*/ 920 w 2112"/>
                <a:gd name="T85" fmla="*/ 102 h 584"/>
                <a:gd name="T86" fmla="*/ 1056 w 2112"/>
                <a:gd name="T87" fmla="*/ 98 h 584"/>
                <a:gd name="T88" fmla="*/ 1254 w 2112"/>
                <a:gd name="T89" fmla="*/ 108 h 584"/>
                <a:gd name="T90" fmla="*/ 1430 w 2112"/>
                <a:gd name="T91" fmla="*/ 132 h 584"/>
                <a:gd name="T92" fmla="*/ 1572 w 2112"/>
                <a:gd name="T93" fmla="*/ 170 h 584"/>
                <a:gd name="T94" fmla="*/ 1672 w 2112"/>
                <a:gd name="T95" fmla="*/ 216 h 584"/>
                <a:gd name="T96" fmla="*/ 1712 w 2112"/>
                <a:gd name="T97" fmla="*/ 254 h 584"/>
                <a:gd name="T98" fmla="*/ 1724 w 2112"/>
                <a:gd name="T99" fmla="*/ 282 h 584"/>
                <a:gd name="T100" fmla="*/ 1724 w 2112"/>
                <a:gd name="T101" fmla="*/ 302 h 584"/>
                <a:gd name="T102" fmla="*/ 1712 w 2112"/>
                <a:gd name="T103" fmla="*/ 332 h 584"/>
                <a:gd name="T104" fmla="*/ 1672 w 2112"/>
                <a:gd name="T105" fmla="*/ 368 h 584"/>
                <a:gd name="T106" fmla="*/ 1572 w 2112"/>
                <a:gd name="T107" fmla="*/ 416 h 584"/>
                <a:gd name="T108" fmla="*/ 1430 w 2112"/>
                <a:gd name="T109" fmla="*/ 452 h 584"/>
                <a:gd name="T110" fmla="*/ 1254 w 2112"/>
                <a:gd name="T111" fmla="*/ 478 h 584"/>
                <a:gd name="T112" fmla="*/ 1056 w 2112"/>
                <a:gd name="T113" fmla="*/ 486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12" h="584">
                  <a:moveTo>
                    <a:pt x="1056" y="0"/>
                  </a:moveTo>
                  <a:lnTo>
                    <a:pt x="1056" y="0"/>
                  </a:lnTo>
                  <a:lnTo>
                    <a:pt x="948" y="2"/>
                  </a:lnTo>
                  <a:lnTo>
                    <a:pt x="842" y="6"/>
                  </a:lnTo>
                  <a:lnTo>
                    <a:pt x="742" y="14"/>
                  </a:lnTo>
                  <a:lnTo>
                    <a:pt x="644" y="24"/>
                  </a:lnTo>
                  <a:lnTo>
                    <a:pt x="552" y="36"/>
                  </a:lnTo>
                  <a:lnTo>
                    <a:pt x="464" y="50"/>
                  </a:lnTo>
                  <a:lnTo>
                    <a:pt x="384" y="66"/>
                  </a:lnTo>
                  <a:lnTo>
                    <a:pt x="308" y="86"/>
                  </a:lnTo>
                  <a:lnTo>
                    <a:pt x="240" y="106"/>
                  </a:lnTo>
                  <a:lnTo>
                    <a:pt x="180" y="128"/>
                  </a:lnTo>
                  <a:lnTo>
                    <a:pt x="126" y="154"/>
                  </a:lnTo>
                  <a:lnTo>
                    <a:pt x="104" y="166"/>
                  </a:lnTo>
                  <a:lnTo>
                    <a:pt x="82" y="178"/>
                  </a:lnTo>
                  <a:lnTo>
                    <a:pt x="64" y="192"/>
                  </a:lnTo>
                  <a:lnTo>
                    <a:pt x="46" y="206"/>
                  </a:lnTo>
                  <a:lnTo>
                    <a:pt x="32" y="220"/>
                  </a:lnTo>
                  <a:lnTo>
                    <a:pt x="20" y="234"/>
                  </a:lnTo>
                  <a:lnTo>
                    <a:pt x="12" y="248"/>
                  </a:lnTo>
                  <a:lnTo>
                    <a:pt x="4" y="262"/>
                  </a:lnTo>
                  <a:lnTo>
                    <a:pt x="0" y="278"/>
                  </a:lnTo>
                  <a:lnTo>
                    <a:pt x="0" y="292"/>
                  </a:lnTo>
                  <a:lnTo>
                    <a:pt x="0" y="292"/>
                  </a:lnTo>
                  <a:lnTo>
                    <a:pt x="0" y="308"/>
                  </a:lnTo>
                  <a:lnTo>
                    <a:pt x="4" y="322"/>
                  </a:lnTo>
                  <a:lnTo>
                    <a:pt x="12" y="336"/>
                  </a:lnTo>
                  <a:lnTo>
                    <a:pt x="20" y="352"/>
                  </a:lnTo>
                  <a:lnTo>
                    <a:pt x="32" y="366"/>
                  </a:lnTo>
                  <a:lnTo>
                    <a:pt x="46" y="380"/>
                  </a:lnTo>
                  <a:lnTo>
                    <a:pt x="64" y="392"/>
                  </a:lnTo>
                  <a:lnTo>
                    <a:pt x="82" y="406"/>
                  </a:lnTo>
                  <a:lnTo>
                    <a:pt x="104" y="420"/>
                  </a:lnTo>
                  <a:lnTo>
                    <a:pt x="126" y="432"/>
                  </a:lnTo>
                  <a:lnTo>
                    <a:pt x="180" y="456"/>
                  </a:lnTo>
                  <a:lnTo>
                    <a:pt x="240" y="478"/>
                  </a:lnTo>
                  <a:lnTo>
                    <a:pt x="308" y="500"/>
                  </a:lnTo>
                  <a:lnTo>
                    <a:pt x="384" y="518"/>
                  </a:lnTo>
                  <a:lnTo>
                    <a:pt x="464" y="534"/>
                  </a:lnTo>
                  <a:lnTo>
                    <a:pt x="552" y="550"/>
                  </a:lnTo>
                  <a:lnTo>
                    <a:pt x="644" y="562"/>
                  </a:lnTo>
                  <a:lnTo>
                    <a:pt x="742" y="572"/>
                  </a:lnTo>
                  <a:lnTo>
                    <a:pt x="842" y="578"/>
                  </a:lnTo>
                  <a:lnTo>
                    <a:pt x="948" y="584"/>
                  </a:lnTo>
                  <a:lnTo>
                    <a:pt x="1056" y="584"/>
                  </a:lnTo>
                  <a:lnTo>
                    <a:pt x="1056" y="584"/>
                  </a:lnTo>
                  <a:lnTo>
                    <a:pt x="1164" y="584"/>
                  </a:lnTo>
                  <a:lnTo>
                    <a:pt x="1268" y="578"/>
                  </a:lnTo>
                  <a:lnTo>
                    <a:pt x="1370" y="572"/>
                  </a:lnTo>
                  <a:lnTo>
                    <a:pt x="1466" y="562"/>
                  </a:lnTo>
                  <a:lnTo>
                    <a:pt x="1560" y="550"/>
                  </a:lnTo>
                  <a:lnTo>
                    <a:pt x="1646" y="534"/>
                  </a:lnTo>
                  <a:lnTo>
                    <a:pt x="1728" y="518"/>
                  </a:lnTo>
                  <a:lnTo>
                    <a:pt x="1802" y="500"/>
                  </a:lnTo>
                  <a:lnTo>
                    <a:pt x="1870" y="478"/>
                  </a:lnTo>
                  <a:lnTo>
                    <a:pt x="1932" y="456"/>
                  </a:lnTo>
                  <a:lnTo>
                    <a:pt x="1984" y="432"/>
                  </a:lnTo>
                  <a:lnTo>
                    <a:pt x="2008" y="420"/>
                  </a:lnTo>
                  <a:lnTo>
                    <a:pt x="2030" y="406"/>
                  </a:lnTo>
                  <a:lnTo>
                    <a:pt x="2048" y="392"/>
                  </a:lnTo>
                  <a:lnTo>
                    <a:pt x="2064" y="380"/>
                  </a:lnTo>
                  <a:lnTo>
                    <a:pt x="2078" y="366"/>
                  </a:lnTo>
                  <a:lnTo>
                    <a:pt x="2090" y="352"/>
                  </a:lnTo>
                  <a:lnTo>
                    <a:pt x="2100" y="336"/>
                  </a:lnTo>
                  <a:lnTo>
                    <a:pt x="2106" y="322"/>
                  </a:lnTo>
                  <a:lnTo>
                    <a:pt x="2110" y="308"/>
                  </a:lnTo>
                  <a:lnTo>
                    <a:pt x="2112" y="292"/>
                  </a:lnTo>
                  <a:lnTo>
                    <a:pt x="2112" y="292"/>
                  </a:lnTo>
                  <a:lnTo>
                    <a:pt x="2110" y="278"/>
                  </a:lnTo>
                  <a:lnTo>
                    <a:pt x="2106" y="262"/>
                  </a:lnTo>
                  <a:lnTo>
                    <a:pt x="2100" y="248"/>
                  </a:lnTo>
                  <a:lnTo>
                    <a:pt x="2090" y="234"/>
                  </a:lnTo>
                  <a:lnTo>
                    <a:pt x="2078" y="220"/>
                  </a:lnTo>
                  <a:lnTo>
                    <a:pt x="2064" y="206"/>
                  </a:lnTo>
                  <a:lnTo>
                    <a:pt x="2048" y="192"/>
                  </a:lnTo>
                  <a:lnTo>
                    <a:pt x="2030" y="178"/>
                  </a:lnTo>
                  <a:lnTo>
                    <a:pt x="2008" y="166"/>
                  </a:lnTo>
                  <a:lnTo>
                    <a:pt x="1984" y="154"/>
                  </a:lnTo>
                  <a:lnTo>
                    <a:pt x="1932" y="128"/>
                  </a:lnTo>
                  <a:lnTo>
                    <a:pt x="1870" y="106"/>
                  </a:lnTo>
                  <a:lnTo>
                    <a:pt x="1802" y="86"/>
                  </a:lnTo>
                  <a:lnTo>
                    <a:pt x="1728" y="66"/>
                  </a:lnTo>
                  <a:lnTo>
                    <a:pt x="1646" y="50"/>
                  </a:lnTo>
                  <a:lnTo>
                    <a:pt x="1560" y="36"/>
                  </a:lnTo>
                  <a:lnTo>
                    <a:pt x="1466" y="24"/>
                  </a:lnTo>
                  <a:lnTo>
                    <a:pt x="1370" y="14"/>
                  </a:lnTo>
                  <a:lnTo>
                    <a:pt x="1268" y="6"/>
                  </a:lnTo>
                  <a:lnTo>
                    <a:pt x="1164" y="2"/>
                  </a:lnTo>
                  <a:lnTo>
                    <a:pt x="1056" y="0"/>
                  </a:lnTo>
                  <a:lnTo>
                    <a:pt x="1056" y="0"/>
                  </a:lnTo>
                  <a:close/>
                  <a:moveTo>
                    <a:pt x="1056" y="486"/>
                  </a:moveTo>
                  <a:lnTo>
                    <a:pt x="1056" y="486"/>
                  </a:lnTo>
                  <a:lnTo>
                    <a:pt x="988" y="486"/>
                  </a:lnTo>
                  <a:lnTo>
                    <a:pt x="920" y="482"/>
                  </a:lnTo>
                  <a:lnTo>
                    <a:pt x="856" y="478"/>
                  </a:lnTo>
                  <a:lnTo>
                    <a:pt x="796" y="470"/>
                  </a:lnTo>
                  <a:lnTo>
                    <a:pt x="736" y="462"/>
                  </a:lnTo>
                  <a:lnTo>
                    <a:pt x="682" y="452"/>
                  </a:lnTo>
                  <a:lnTo>
                    <a:pt x="630" y="442"/>
                  </a:lnTo>
                  <a:lnTo>
                    <a:pt x="582" y="430"/>
                  </a:lnTo>
                  <a:lnTo>
                    <a:pt x="540" y="416"/>
                  </a:lnTo>
                  <a:lnTo>
                    <a:pt x="500" y="400"/>
                  </a:lnTo>
                  <a:lnTo>
                    <a:pt x="468" y="384"/>
                  </a:lnTo>
                  <a:lnTo>
                    <a:pt x="440" y="368"/>
                  </a:lnTo>
                  <a:lnTo>
                    <a:pt x="416" y="350"/>
                  </a:lnTo>
                  <a:lnTo>
                    <a:pt x="408" y="340"/>
                  </a:lnTo>
                  <a:lnTo>
                    <a:pt x="400" y="332"/>
                  </a:lnTo>
                  <a:lnTo>
                    <a:pt x="394" y="322"/>
                  </a:lnTo>
                  <a:lnTo>
                    <a:pt x="390" y="312"/>
                  </a:lnTo>
                  <a:lnTo>
                    <a:pt x="388" y="302"/>
                  </a:lnTo>
                  <a:lnTo>
                    <a:pt x="386" y="292"/>
                  </a:lnTo>
                  <a:lnTo>
                    <a:pt x="386" y="292"/>
                  </a:lnTo>
                  <a:lnTo>
                    <a:pt x="388" y="282"/>
                  </a:lnTo>
                  <a:lnTo>
                    <a:pt x="390" y="272"/>
                  </a:lnTo>
                  <a:lnTo>
                    <a:pt x="394" y="262"/>
                  </a:lnTo>
                  <a:lnTo>
                    <a:pt x="400" y="254"/>
                  </a:lnTo>
                  <a:lnTo>
                    <a:pt x="408" y="244"/>
                  </a:lnTo>
                  <a:lnTo>
                    <a:pt x="416" y="234"/>
                  </a:lnTo>
                  <a:lnTo>
                    <a:pt x="440" y="216"/>
                  </a:lnTo>
                  <a:lnTo>
                    <a:pt x="468" y="200"/>
                  </a:lnTo>
                  <a:lnTo>
                    <a:pt x="500" y="184"/>
                  </a:lnTo>
                  <a:lnTo>
                    <a:pt x="540" y="170"/>
                  </a:lnTo>
                  <a:lnTo>
                    <a:pt x="582" y="156"/>
                  </a:lnTo>
                  <a:lnTo>
                    <a:pt x="630" y="142"/>
                  </a:lnTo>
                  <a:lnTo>
                    <a:pt x="682" y="132"/>
                  </a:lnTo>
                  <a:lnTo>
                    <a:pt x="736" y="122"/>
                  </a:lnTo>
                  <a:lnTo>
                    <a:pt x="796" y="114"/>
                  </a:lnTo>
                  <a:lnTo>
                    <a:pt x="856" y="108"/>
                  </a:lnTo>
                  <a:lnTo>
                    <a:pt x="920" y="102"/>
                  </a:lnTo>
                  <a:lnTo>
                    <a:pt x="988" y="100"/>
                  </a:lnTo>
                  <a:lnTo>
                    <a:pt x="1056" y="98"/>
                  </a:lnTo>
                  <a:lnTo>
                    <a:pt x="1056" y="98"/>
                  </a:lnTo>
                  <a:lnTo>
                    <a:pt x="1124" y="100"/>
                  </a:lnTo>
                  <a:lnTo>
                    <a:pt x="1190" y="102"/>
                  </a:lnTo>
                  <a:lnTo>
                    <a:pt x="1254" y="108"/>
                  </a:lnTo>
                  <a:lnTo>
                    <a:pt x="1316" y="114"/>
                  </a:lnTo>
                  <a:lnTo>
                    <a:pt x="1374" y="122"/>
                  </a:lnTo>
                  <a:lnTo>
                    <a:pt x="1430" y="132"/>
                  </a:lnTo>
                  <a:lnTo>
                    <a:pt x="1482" y="142"/>
                  </a:lnTo>
                  <a:lnTo>
                    <a:pt x="1528" y="156"/>
                  </a:lnTo>
                  <a:lnTo>
                    <a:pt x="1572" y="170"/>
                  </a:lnTo>
                  <a:lnTo>
                    <a:pt x="1610" y="184"/>
                  </a:lnTo>
                  <a:lnTo>
                    <a:pt x="1644" y="200"/>
                  </a:lnTo>
                  <a:lnTo>
                    <a:pt x="1672" y="216"/>
                  </a:lnTo>
                  <a:lnTo>
                    <a:pt x="1694" y="234"/>
                  </a:lnTo>
                  <a:lnTo>
                    <a:pt x="1704" y="244"/>
                  </a:lnTo>
                  <a:lnTo>
                    <a:pt x="1712" y="254"/>
                  </a:lnTo>
                  <a:lnTo>
                    <a:pt x="1716" y="262"/>
                  </a:lnTo>
                  <a:lnTo>
                    <a:pt x="1722" y="272"/>
                  </a:lnTo>
                  <a:lnTo>
                    <a:pt x="1724" y="282"/>
                  </a:lnTo>
                  <a:lnTo>
                    <a:pt x="1724" y="292"/>
                  </a:lnTo>
                  <a:lnTo>
                    <a:pt x="1724" y="292"/>
                  </a:lnTo>
                  <a:lnTo>
                    <a:pt x="1724" y="302"/>
                  </a:lnTo>
                  <a:lnTo>
                    <a:pt x="1722" y="312"/>
                  </a:lnTo>
                  <a:lnTo>
                    <a:pt x="1716" y="322"/>
                  </a:lnTo>
                  <a:lnTo>
                    <a:pt x="1712" y="332"/>
                  </a:lnTo>
                  <a:lnTo>
                    <a:pt x="1704" y="340"/>
                  </a:lnTo>
                  <a:lnTo>
                    <a:pt x="1694" y="350"/>
                  </a:lnTo>
                  <a:lnTo>
                    <a:pt x="1672" y="368"/>
                  </a:lnTo>
                  <a:lnTo>
                    <a:pt x="1644" y="384"/>
                  </a:lnTo>
                  <a:lnTo>
                    <a:pt x="1610" y="400"/>
                  </a:lnTo>
                  <a:lnTo>
                    <a:pt x="1572" y="416"/>
                  </a:lnTo>
                  <a:lnTo>
                    <a:pt x="1528" y="430"/>
                  </a:lnTo>
                  <a:lnTo>
                    <a:pt x="1482" y="442"/>
                  </a:lnTo>
                  <a:lnTo>
                    <a:pt x="1430" y="452"/>
                  </a:lnTo>
                  <a:lnTo>
                    <a:pt x="1374" y="462"/>
                  </a:lnTo>
                  <a:lnTo>
                    <a:pt x="1316" y="470"/>
                  </a:lnTo>
                  <a:lnTo>
                    <a:pt x="1254" y="478"/>
                  </a:lnTo>
                  <a:lnTo>
                    <a:pt x="1190" y="482"/>
                  </a:lnTo>
                  <a:lnTo>
                    <a:pt x="1124" y="486"/>
                  </a:lnTo>
                  <a:lnTo>
                    <a:pt x="1056" y="486"/>
                  </a:lnTo>
                  <a:lnTo>
                    <a:pt x="1056" y="486"/>
                  </a:lnTo>
                  <a:close/>
                </a:path>
              </a:pathLst>
            </a:custGeom>
            <a:grpFill/>
            <a:ln>
              <a:noFill/>
            </a:ln>
          </p:spPr>
          <p:txBody>
            <a:bodyPr vert="horz" wrap="square" lIns="121920" tIns="60960" rIns="121920" bIns="60960" numCol="1" anchor="t" anchorCtr="0" compatLnSpc="1"/>
            <a:lstStyle/>
            <a:p>
              <a:endParaRPr lang="zh-CN" altLang="en-US" sz="1800"/>
            </a:p>
          </p:txBody>
        </p:sp>
        <p:grpSp>
          <p:nvGrpSpPr>
            <p:cNvPr id="7" name="组合 6"/>
            <p:cNvGrpSpPr/>
            <p:nvPr/>
          </p:nvGrpSpPr>
          <p:grpSpPr>
            <a:xfrm flipH="1">
              <a:off x="3304959" y="1840848"/>
              <a:ext cx="858698" cy="2205476"/>
              <a:chOff x="3712369" y="1840848"/>
              <a:chExt cx="858698" cy="2205476"/>
            </a:xfrm>
            <a:grpFill/>
          </p:grpSpPr>
          <p:sp>
            <p:nvSpPr>
              <p:cNvPr id="8" name="Freeform 5"/>
              <p:cNvSpPr/>
              <p:nvPr/>
            </p:nvSpPr>
            <p:spPr bwMode="auto">
              <a:xfrm>
                <a:off x="3971795" y="1840848"/>
                <a:ext cx="339845" cy="339839"/>
              </a:xfrm>
              <a:custGeom>
                <a:avLst/>
                <a:gdLst>
                  <a:gd name="T0" fmla="*/ 486 w 486"/>
                  <a:gd name="T1" fmla="*/ 244 h 486"/>
                  <a:gd name="T2" fmla="*/ 482 w 486"/>
                  <a:gd name="T3" fmla="*/ 292 h 486"/>
                  <a:gd name="T4" fmla="*/ 468 w 486"/>
                  <a:gd name="T5" fmla="*/ 338 h 486"/>
                  <a:gd name="T6" fmla="*/ 444 w 486"/>
                  <a:gd name="T7" fmla="*/ 380 h 486"/>
                  <a:gd name="T8" fmla="*/ 416 w 486"/>
                  <a:gd name="T9" fmla="*/ 416 h 486"/>
                  <a:gd name="T10" fmla="*/ 380 w 486"/>
                  <a:gd name="T11" fmla="*/ 444 h 486"/>
                  <a:gd name="T12" fmla="*/ 338 w 486"/>
                  <a:gd name="T13" fmla="*/ 468 h 486"/>
                  <a:gd name="T14" fmla="*/ 292 w 486"/>
                  <a:gd name="T15" fmla="*/ 482 h 486"/>
                  <a:gd name="T16" fmla="*/ 244 w 486"/>
                  <a:gd name="T17" fmla="*/ 486 h 486"/>
                  <a:gd name="T18" fmla="*/ 218 w 486"/>
                  <a:gd name="T19" fmla="*/ 486 h 486"/>
                  <a:gd name="T20" fmla="*/ 170 w 486"/>
                  <a:gd name="T21" fmla="*/ 476 h 486"/>
                  <a:gd name="T22" fmla="*/ 128 w 486"/>
                  <a:gd name="T23" fmla="*/ 458 h 486"/>
                  <a:gd name="T24" fmla="*/ 88 w 486"/>
                  <a:gd name="T25" fmla="*/ 430 h 486"/>
                  <a:gd name="T26" fmla="*/ 56 w 486"/>
                  <a:gd name="T27" fmla="*/ 398 h 486"/>
                  <a:gd name="T28" fmla="*/ 30 w 486"/>
                  <a:gd name="T29" fmla="*/ 360 h 486"/>
                  <a:gd name="T30" fmla="*/ 12 w 486"/>
                  <a:gd name="T31" fmla="*/ 316 h 486"/>
                  <a:gd name="T32" fmla="*/ 2 w 486"/>
                  <a:gd name="T33" fmla="*/ 268 h 486"/>
                  <a:gd name="T34" fmla="*/ 0 w 486"/>
                  <a:gd name="T35" fmla="*/ 244 h 486"/>
                  <a:gd name="T36" fmla="*/ 6 w 486"/>
                  <a:gd name="T37" fmla="*/ 194 h 486"/>
                  <a:gd name="T38" fmla="*/ 20 w 486"/>
                  <a:gd name="T39" fmla="*/ 148 h 486"/>
                  <a:gd name="T40" fmla="*/ 42 w 486"/>
                  <a:gd name="T41" fmla="*/ 108 h 486"/>
                  <a:gd name="T42" fmla="*/ 72 w 486"/>
                  <a:gd name="T43" fmla="*/ 72 h 486"/>
                  <a:gd name="T44" fmla="*/ 108 w 486"/>
                  <a:gd name="T45" fmla="*/ 42 h 486"/>
                  <a:gd name="T46" fmla="*/ 148 w 486"/>
                  <a:gd name="T47" fmla="*/ 20 h 486"/>
                  <a:gd name="T48" fmla="*/ 194 w 486"/>
                  <a:gd name="T49" fmla="*/ 6 h 486"/>
                  <a:gd name="T50" fmla="*/ 244 w 486"/>
                  <a:gd name="T51" fmla="*/ 0 h 486"/>
                  <a:gd name="T52" fmla="*/ 268 w 486"/>
                  <a:gd name="T53" fmla="*/ 2 h 486"/>
                  <a:gd name="T54" fmla="*/ 316 w 486"/>
                  <a:gd name="T55" fmla="*/ 12 h 486"/>
                  <a:gd name="T56" fmla="*/ 360 w 486"/>
                  <a:gd name="T57" fmla="*/ 30 h 486"/>
                  <a:gd name="T58" fmla="*/ 398 w 486"/>
                  <a:gd name="T59" fmla="*/ 56 h 486"/>
                  <a:gd name="T60" fmla="*/ 430 w 486"/>
                  <a:gd name="T61" fmla="*/ 88 h 486"/>
                  <a:gd name="T62" fmla="*/ 458 w 486"/>
                  <a:gd name="T63" fmla="*/ 128 h 486"/>
                  <a:gd name="T64" fmla="*/ 476 w 486"/>
                  <a:gd name="T65" fmla="*/ 170 h 486"/>
                  <a:gd name="T66" fmla="*/ 486 w 486"/>
                  <a:gd name="T67" fmla="*/ 218 h 486"/>
                  <a:gd name="T68" fmla="*/ 486 w 486"/>
                  <a:gd name="T69" fmla="*/ 24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 h="486">
                    <a:moveTo>
                      <a:pt x="486" y="244"/>
                    </a:moveTo>
                    <a:lnTo>
                      <a:pt x="486" y="244"/>
                    </a:lnTo>
                    <a:lnTo>
                      <a:pt x="486" y="268"/>
                    </a:lnTo>
                    <a:lnTo>
                      <a:pt x="482" y="292"/>
                    </a:lnTo>
                    <a:lnTo>
                      <a:pt x="476" y="316"/>
                    </a:lnTo>
                    <a:lnTo>
                      <a:pt x="468" y="338"/>
                    </a:lnTo>
                    <a:lnTo>
                      <a:pt x="458" y="360"/>
                    </a:lnTo>
                    <a:lnTo>
                      <a:pt x="444" y="380"/>
                    </a:lnTo>
                    <a:lnTo>
                      <a:pt x="430" y="398"/>
                    </a:lnTo>
                    <a:lnTo>
                      <a:pt x="416" y="416"/>
                    </a:lnTo>
                    <a:lnTo>
                      <a:pt x="398" y="430"/>
                    </a:lnTo>
                    <a:lnTo>
                      <a:pt x="380" y="444"/>
                    </a:lnTo>
                    <a:lnTo>
                      <a:pt x="360" y="458"/>
                    </a:lnTo>
                    <a:lnTo>
                      <a:pt x="338" y="468"/>
                    </a:lnTo>
                    <a:lnTo>
                      <a:pt x="316" y="476"/>
                    </a:lnTo>
                    <a:lnTo>
                      <a:pt x="292" y="482"/>
                    </a:lnTo>
                    <a:lnTo>
                      <a:pt x="268" y="486"/>
                    </a:lnTo>
                    <a:lnTo>
                      <a:pt x="244" y="486"/>
                    </a:lnTo>
                    <a:lnTo>
                      <a:pt x="244" y="486"/>
                    </a:lnTo>
                    <a:lnTo>
                      <a:pt x="218" y="486"/>
                    </a:lnTo>
                    <a:lnTo>
                      <a:pt x="194" y="482"/>
                    </a:lnTo>
                    <a:lnTo>
                      <a:pt x="170" y="476"/>
                    </a:lnTo>
                    <a:lnTo>
                      <a:pt x="148" y="468"/>
                    </a:lnTo>
                    <a:lnTo>
                      <a:pt x="128" y="458"/>
                    </a:lnTo>
                    <a:lnTo>
                      <a:pt x="108" y="444"/>
                    </a:lnTo>
                    <a:lnTo>
                      <a:pt x="88" y="430"/>
                    </a:lnTo>
                    <a:lnTo>
                      <a:pt x="72" y="416"/>
                    </a:lnTo>
                    <a:lnTo>
                      <a:pt x="56" y="398"/>
                    </a:lnTo>
                    <a:lnTo>
                      <a:pt x="42" y="380"/>
                    </a:lnTo>
                    <a:lnTo>
                      <a:pt x="30" y="360"/>
                    </a:lnTo>
                    <a:lnTo>
                      <a:pt x="20" y="338"/>
                    </a:lnTo>
                    <a:lnTo>
                      <a:pt x="12" y="316"/>
                    </a:lnTo>
                    <a:lnTo>
                      <a:pt x="6" y="292"/>
                    </a:lnTo>
                    <a:lnTo>
                      <a:pt x="2" y="268"/>
                    </a:lnTo>
                    <a:lnTo>
                      <a:pt x="0" y="244"/>
                    </a:lnTo>
                    <a:lnTo>
                      <a:pt x="0" y="244"/>
                    </a:lnTo>
                    <a:lnTo>
                      <a:pt x="2" y="218"/>
                    </a:lnTo>
                    <a:lnTo>
                      <a:pt x="6" y="194"/>
                    </a:lnTo>
                    <a:lnTo>
                      <a:pt x="12" y="170"/>
                    </a:lnTo>
                    <a:lnTo>
                      <a:pt x="20" y="148"/>
                    </a:lnTo>
                    <a:lnTo>
                      <a:pt x="30" y="128"/>
                    </a:lnTo>
                    <a:lnTo>
                      <a:pt x="42" y="108"/>
                    </a:lnTo>
                    <a:lnTo>
                      <a:pt x="56" y="88"/>
                    </a:lnTo>
                    <a:lnTo>
                      <a:pt x="72" y="72"/>
                    </a:lnTo>
                    <a:lnTo>
                      <a:pt x="88" y="56"/>
                    </a:lnTo>
                    <a:lnTo>
                      <a:pt x="108" y="42"/>
                    </a:lnTo>
                    <a:lnTo>
                      <a:pt x="128" y="30"/>
                    </a:lnTo>
                    <a:lnTo>
                      <a:pt x="148" y="20"/>
                    </a:lnTo>
                    <a:lnTo>
                      <a:pt x="170" y="12"/>
                    </a:lnTo>
                    <a:lnTo>
                      <a:pt x="194" y="6"/>
                    </a:lnTo>
                    <a:lnTo>
                      <a:pt x="218" y="2"/>
                    </a:lnTo>
                    <a:lnTo>
                      <a:pt x="244" y="0"/>
                    </a:lnTo>
                    <a:lnTo>
                      <a:pt x="244" y="0"/>
                    </a:lnTo>
                    <a:lnTo>
                      <a:pt x="268" y="2"/>
                    </a:lnTo>
                    <a:lnTo>
                      <a:pt x="292" y="6"/>
                    </a:lnTo>
                    <a:lnTo>
                      <a:pt x="316" y="12"/>
                    </a:lnTo>
                    <a:lnTo>
                      <a:pt x="338" y="20"/>
                    </a:lnTo>
                    <a:lnTo>
                      <a:pt x="360" y="30"/>
                    </a:lnTo>
                    <a:lnTo>
                      <a:pt x="380" y="42"/>
                    </a:lnTo>
                    <a:lnTo>
                      <a:pt x="398" y="56"/>
                    </a:lnTo>
                    <a:lnTo>
                      <a:pt x="416" y="72"/>
                    </a:lnTo>
                    <a:lnTo>
                      <a:pt x="430" y="88"/>
                    </a:lnTo>
                    <a:lnTo>
                      <a:pt x="444" y="108"/>
                    </a:lnTo>
                    <a:lnTo>
                      <a:pt x="458" y="128"/>
                    </a:lnTo>
                    <a:lnTo>
                      <a:pt x="468" y="148"/>
                    </a:lnTo>
                    <a:lnTo>
                      <a:pt x="476" y="170"/>
                    </a:lnTo>
                    <a:lnTo>
                      <a:pt x="482" y="194"/>
                    </a:lnTo>
                    <a:lnTo>
                      <a:pt x="486" y="218"/>
                    </a:lnTo>
                    <a:lnTo>
                      <a:pt x="486" y="244"/>
                    </a:lnTo>
                    <a:lnTo>
                      <a:pt x="486"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p>
            </p:txBody>
          </p:sp>
          <p:sp>
            <p:nvSpPr>
              <p:cNvPr id="9" name="Freeform 6"/>
              <p:cNvSpPr/>
              <p:nvPr/>
            </p:nvSpPr>
            <p:spPr bwMode="auto">
              <a:xfrm>
                <a:off x="3712369" y="2217051"/>
                <a:ext cx="858698" cy="1829273"/>
              </a:xfrm>
              <a:custGeom>
                <a:avLst/>
                <a:gdLst>
                  <a:gd name="T0" fmla="*/ 1226 w 1228"/>
                  <a:gd name="T1" fmla="*/ 234 h 2616"/>
                  <a:gd name="T2" fmla="*/ 1196 w 1228"/>
                  <a:gd name="T3" fmla="*/ 136 h 2616"/>
                  <a:gd name="T4" fmla="*/ 1134 w 1228"/>
                  <a:gd name="T5" fmla="*/ 60 h 2616"/>
                  <a:gd name="T6" fmla="*/ 1046 w 1228"/>
                  <a:gd name="T7" fmla="*/ 12 h 2616"/>
                  <a:gd name="T8" fmla="*/ 788 w 1228"/>
                  <a:gd name="T9" fmla="*/ 0 h 2616"/>
                  <a:gd name="T10" fmla="*/ 768 w 1228"/>
                  <a:gd name="T11" fmla="*/ 160 h 2616"/>
                  <a:gd name="T12" fmla="*/ 700 w 1228"/>
                  <a:gd name="T13" fmla="*/ 398 h 2616"/>
                  <a:gd name="T14" fmla="*/ 670 w 1228"/>
                  <a:gd name="T15" fmla="*/ 280 h 2616"/>
                  <a:gd name="T16" fmla="*/ 674 w 1228"/>
                  <a:gd name="T17" fmla="*/ 128 h 2616"/>
                  <a:gd name="T18" fmla="*/ 598 w 1228"/>
                  <a:gd name="T19" fmla="*/ 172 h 2616"/>
                  <a:gd name="T20" fmla="*/ 546 w 1228"/>
                  <a:gd name="T21" fmla="*/ 318 h 2616"/>
                  <a:gd name="T22" fmla="*/ 506 w 1228"/>
                  <a:gd name="T23" fmla="*/ 334 h 2616"/>
                  <a:gd name="T24" fmla="*/ 452 w 1228"/>
                  <a:gd name="T25" fmla="*/ 110 h 2616"/>
                  <a:gd name="T26" fmla="*/ 260 w 1228"/>
                  <a:gd name="T27" fmla="*/ 0 h 2616"/>
                  <a:gd name="T28" fmla="*/ 158 w 1228"/>
                  <a:gd name="T29" fmla="*/ 20 h 2616"/>
                  <a:gd name="T30" fmla="*/ 76 w 1228"/>
                  <a:gd name="T31" fmla="*/ 76 h 2616"/>
                  <a:gd name="T32" fmla="*/ 20 w 1228"/>
                  <a:gd name="T33" fmla="*/ 158 h 2616"/>
                  <a:gd name="T34" fmla="*/ 0 w 1228"/>
                  <a:gd name="T35" fmla="*/ 260 h 2616"/>
                  <a:gd name="T36" fmla="*/ 8 w 1228"/>
                  <a:gd name="T37" fmla="*/ 1214 h 2616"/>
                  <a:gd name="T38" fmla="*/ 60 w 1228"/>
                  <a:gd name="T39" fmla="*/ 1266 h 2616"/>
                  <a:gd name="T40" fmla="*/ 120 w 1228"/>
                  <a:gd name="T41" fmla="*/ 1272 h 2616"/>
                  <a:gd name="T42" fmla="*/ 182 w 1228"/>
                  <a:gd name="T43" fmla="*/ 1230 h 2616"/>
                  <a:gd name="T44" fmla="*/ 200 w 1228"/>
                  <a:gd name="T45" fmla="*/ 410 h 2616"/>
                  <a:gd name="T46" fmla="*/ 298 w 1228"/>
                  <a:gd name="T47" fmla="*/ 2502 h 2616"/>
                  <a:gd name="T48" fmla="*/ 318 w 1228"/>
                  <a:gd name="T49" fmla="*/ 2560 h 2616"/>
                  <a:gd name="T50" fmla="*/ 384 w 1228"/>
                  <a:gd name="T51" fmla="*/ 2610 h 2616"/>
                  <a:gd name="T52" fmla="*/ 446 w 1228"/>
                  <a:gd name="T53" fmla="*/ 2616 h 2616"/>
                  <a:gd name="T54" fmla="*/ 482 w 1228"/>
                  <a:gd name="T55" fmla="*/ 2610 h 2616"/>
                  <a:gd name="T56" fmla="*/ 550 w 1228"/>
                  <a:gd name="T57" fmla="*/ 2560 h 2616"/>
                  <a:gd name="T58" fmla="*/ 570 w 1228"/>
                  <a:gd name="T59" fmla="*/ 2502 h 2616"/>
                  <a:gd name="T60" fmla="*/ 680 w 1228"/>
                  <a:gd name="T61" fmla="*/ 2490 h 2616"/>
                  <a:gd name="T62" fmla="*/ 686 w 1228"/>
                  <a:gd name="T63" fmla="*/ 2528 h 2616"/>
                  <a:gd name="T64" fmla="*/ 736 w 1228"/>
                  <a:gd name="T65" fmla="*/ 2594 h 2616"/>
                  <a:gd name="T66" fmla="*/ 792 w 1228"/>
                  <a:gd name="T67" fmla="*/ 2614 h 2616"/>
                  <a:gd name="T68" fmla="*/ 818 w 1228"/>
                  <a:gd name="T69" fmla="*/ 2614 h 2616"/>
                  <a:gd name="T70" fmla="*/ 876 w 1228"/>
                  <a:gd name="T71" fmla="*/ 2594 h 2616"/>
                  <a:gd name="T72" fmla="*/ 926 w 1228"/>
                  <a:gd name="T73" fmla="*/ 2528 h 2616"/>
                  <a:gd name="T74" fmla="*/ 932 w 1228"/>
                  <a:gd name="T75" fmla="*/ 410 h 2616"/>
                  <a:gd name="T76" fmla="*/ 1030 w 1228"/>
                  <a:gd name="T77" fmla="*/ 1192 h 2616"/>
                  <a:gd name="T78" fmla="*/ 1060 w 1228"/>
                  <a:gd name="T79" fmla="*/ 1248 h 2616"/>
                  <a:gd name="T80" fmla="*/ 1104 w 1228"/>
                  <a:gd name="T81" fmla="*/ 1324 h 2616"/>
                  <a:gd name="T82" fmla="*/ 1076 w 1228"/>
                  <a:gd name="T83" fmla="*/ 1328 h 2616"/>
                  <a:gd name="T84" fmla="*/ 1056 w 1228"/>
                  <a:gd name="T85" fmla="*/ 1348 h 2616"/>
                  <a:gd name="T86" fmla="*/ 1052 w 1228"/>
                  <a:gd name="T87" fmla="*/ 1784 h 2616"/>
                  <a:gd name="T88" fmla="*/ 1064 w 1228"/>
                  <a:gd name="T89" fmla="*/ 1814 h 2616"/>
                  <a:gd name="T90" fmla="*/ 1092 w 1228"/>
                  <a:gd name="T91" fmla="*/ 1824 h 2616"/>
                  <a:gd name="T92" fmla="*/ 1178 w 1228"/>
                  <a:gd name="T93" fmla="*/ 1822 h 2616"/>
                  <a:gd name="T94" fmla="*/ 1198 w 1228"/>
                  <a:gd name="T95" fmla="*/ 1800 h 2616"/>
                  <a:gd name="T96" fmla="*/ 1202 w 1228"/>
                  <a:gd name="T97" fmla="*/ 1364 h 2616"/>
                  <a:gd name="T98" fmla="*/ 1190 w 1228"/>
                  <a:gd name="T99" fmla="*/ 1336 h 2616"/>
                  <a:gd name="T100" fmla="*/ 1162 w 1228"/>
                  <a:gd name="T101" fmla="*/ 1324 h 2616"/>
                  <a:gd name="T102" fmla="*/ 1166 w 1228"/>
                  <a:gd name="T103" fmla="*/ 1266 h 2616"/>
                  <a:gd name="T104" fmla="*/ 1216 w 1228"/>
                  <a:gd name="T105" fmla="*/ 1224 h 2616"/>
                  <a:gd name="T106" fmla="*/ 1228 w 1228"/>
                  <a:gd name="T107" fmla="*/ 1174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8" h="2616">
                    <a:moveTo>
                      <a:pt x="1228" y="1174"/>
                    </a:moveTo>
                    <a:lnTo>
                      <a:pt x="1228" y="260"/>
                    </a:lnTo>
                    <a:lnTo>
                      <a:pt x="1228" y="260"/>
                    </a:lnTo>
                    <a:lnTo>
                      <a:pt x="1226" y="234"/>
                    </a:lnTo>
                    <a:lnTo>
                      <a:pt x="1222" y="208"/>
                    </a:lnTo>
                    <a:lnTo>
                      <a:pt x="1216" y="182"/>
                    </a:lnTo>
                    <a:lnTo>
                      <a:pt x="1208" y="158"/>
                    </a:lnTo>
                    <a:lnTo>
                      <a:pt x="1196" y="136"/>
                    </a:lnTo>
                    <a:lnTo>
                      <a:pt x="1184" y="114"/>
                    </a:lnTo>
                    <a:lnTo>
                      <a:pt x="1168" y="94"/>
                    </a:lnTo>
                    <a:lnTo>
                      <a:pt x="1152" y="76"/>
                    </a:lnTo>
                    <a:lnTo>
                      <a:pt x="1134" y="60"/>
                    </a:lnTo>
                    <a:lnTo>
                      <a:pt x="1114" y="44"/>
                    </a:lnTo>
                    <a:lnTo>
                      <a:pt x="1092" y="32"/>
                    </a:lnTo>
                    <a:lnTo>
                      <a:pt x="1070" y="20"/>
                    </a:lnTo>
                    <a:lnTo>
                      <a:pt x="1046" y="12"/>
                    </a:lnTo>
                    <a:lnTo>
                      <a:pt x="1020" y="4"/>
                    </a:lnTo>
                    <a:lnTo>
                      <a:pt x="994" y="0"/>
                    </a:lnTo>
                    <a:lnTo>
                      <a:pt x="968" y="0"/>
                    </a:lnTo>
                    <a:lnTo>
                      <a:pt x="788" y="0"/>
                    </a:lnTo>
                    <a:lnTo>
                      <a:pt x="788" y="0"/>
                    </a:lnTo>
                    <a:lnTo>
                      <a:pt x="782" y="66"/>
                    </a:lnTo>
                    <a:lnTo>
                      <a:pt x="776" y="110"/>
                    </a:lnTo>
                    <a:lnTo>
                      <a:pt x="768" y="160"/>
                    </a:lnTo>
                    <a:lnTo>
                      <a:pt x="756" y="214"/>
                    </a:lnTo>
                    <a:lnTo>
                      <a:pt x="742" y="272"/>
                    </a:lnTo>
                    <a:lnTo>
                      <a:pt x="722" y="334"/>
                    </a:lnTo>
                    <a:lnTo>
                      <a:pt x="700" y="398"/>
                    </a:lnTo>
                    <a:lnTo>
                      <a:pt x="700" y="398"/>
                    </a:lnTo>
                    <a:lnTo>
                      <a:pt x="692" y="358"/>
                    </a:lnTo>
                    <a:lnTo>
                      <a:pt x="682" y="318"/>
                    </a:lnTo>
                    <a:lnTo>
                      <a:pt x="670" y="280"/>
                    </a:lnTo>
                    <a:lnTo>
                      <a:pt x="658" y="244"/>
                    </a:lnTo>
                    <a:lnTo>
                      <a:pt x="638" y="192"/>
                    </a:lnTo>
                    <a:lnTo>
                      <a:pt x="628" y="172"/>
                    </a:lnTo>
                    <a:lnTo>
                      <a:pt x="674" y="128"/>
                    </a:lnTo>
                    <a:lnTo>
                      <a:pt x="614" y="68"/>
                    </a:lnTo>
                    <a:lnTo>
                      <a:pt x="554" y="128"/>
                    </a:lnTo>
                    <a:lnTo>
                      <a:pt x="598" y="172"/>
                    </a:lnTo>
                    <a:lnTo>
                      <a:pt x="598" y="172"/>
                    </a:lnTo>
                    <a:lnTo>
                      <a:pt x="590" y="192"/>
                    </a:lnTo>
                    <a:lnTo>
                      <a:pt x="570" y="244"/>
                    </a:lnTo>
                    <a:lnTo>
                      <a:pt x="558" y="280"/>
                    </a:lnTo>
                    <a:lnTo>
                      <a:pt x="546" y="318"/>
                    </a:lnTo>
                    <a:lnTo>
                      <a:pt x="536" y="358"/>
                    </a:lnTo>
                    <a:lnTo>
                      <a:pt x="528" y="398"/>
                    </a:lnTo>
                    <a:lnTo>
                      <a:pt x="528" y="398"/>
                    </a:lnTo>
                    <a:lnTo>
                      <a:pt x="506" y="334"/>
                    </a:lnTo>
                    <a:lnTo>
                      <a:pt x="486" y="272"/>
                    </a:lnTo>
                    <a:lnTo>
                      <a:pt x="472" y="214"/>
                    </a:lnTo>
                    <a:lnTo>
                      <a:pt x="460" y="160"/>
                    </a:lnTo>
                    <a:lnTo>
                      <a:pt x="452" y="110"/>
                    </a:lnTo>
                    <a:lnTo>
                      <a:pt x="446" y="66"/>
                    </a:lnTo>
                    <a:lnTo>
                      <a:pt x="440" y="0"/>
                    </a:lnTo>
                    <a:lnTo>
                      <a:pt x="260" y="0"/>
                    </a:lnTo>
                    <a:lnTo>
                      <a:pt x="260" y="0"/>
                    </a:lnTo>
                    <a:lnTo>
                      <a:pt x="234" y="0"/>
                    </a:lnTo>
                    <a:lnTo>
                      <a:pt x="208" y="4"/>
                    </a:lnTo>
                    <a:lnTo>
                      <a:pt x="182" y="12"/>
                    </a:lnTo>
                    <a:lnTo>
                      <a:pt x="158" y="20"/>
                    </a:lnTo>
                    <a:lnTo>
                      <a:pt x="136" y="32"/>
                    </a:lnTo>
                    <a:lnTo>
                      <a:pt x="114" y="44"/>
                    </a:lnTo>
                    <a:lnTo>
                      <a:pt x="94" y="60"/>
                    </a:lnTo>
                    <a:lnTo>
                      <a:pt x="76" y="76"/>
                    </a:lnTo>
                    <a:lnTo>
                      <a:pt x="60" y="94"/>
                    </a:lnTo>
                    <a:lnTo>
                      <a:pt x="44" y="114"/>
                    </a:lnTo>
                    <a:lnTo>
                      <a:pt x="32" y="136"/>
                    </a:lnTo>
                    <a:lnTo>
                      <a:pt x="20" y="158"/>
                    </a:lnTo>
                    <a:lnTo>
                      <a:pt x="12" y="182"/>
                    </a:lnTo>
                    <a:lnTo>
                      <a:pt x="4" y="208"/>
                    </a:lnTo>
                    <a:lnTo>
                      <a:pt x="0" y="234"/>
                    </a:lnTo>
                    <a:lnTo>
                      <a:pt x="0" y="260"/>
                    </a:lnTo>
                    <a:lnTo>
                      <a:pt x="0" y="1174"/>
                    </a:lnTo>
                    <a:lnTo>
                      <a:pt x="0" y="1174"/>
                    </a:lnTo>
                    <a:lnTo>
                      <a:pt x="2" y="1194"/>
                    </a:lnTo>
                    <a:lnTo>
                      <a:pt x="8" y="1214"/>
                    </a:lnTo>
                    <a:lnTo>
                      <a:pt x="16" y="1230"/>
                    </a:lnTo>
                    <a:lnTo>
                      <a:pt x="28" y="1246"/>
                    </a:lnTo>
                    <a:lnTo>
                      <a:pt x="44" y="1258"/>
                    </a:lnTo>
                    <a:lnTo>
                      <a:pt x="60" y="1266"/>
                    </a:lnTo>
                    <a:lnTo>
                      <a:pt x="80" y="1272"/>
                    </a:lnTo>
                    <a:lnTo>
                      <a:pt x="100" y="1274"/>
                    </a:lnTo>
                    <a:lnTo>
                      <a:pt x="100" y="1274"/>
                    </a:lnTo>
                    <a:lnTo>
                      <a:pt x="120" y="1272"/>
                    </a:lnTo>
                    <a:lnTo>
                      <a:pt x="138" y="1266"/>
                    </a:lnTo>
                    <a:lnTo>
                      <a:pt x="156" y="1258"/>
                    </a:lnTo>
                    <a:lnTo>
                      <a:pt x="170" y="1246"/>
                    </a:lnTo>
                    <a:lnTo>
                      <a:pt x="182" y="1230"/>
                    </a:lnTo>
                    <a:lnTo>
                      <a:pt x="192" y="1214"/>
                    </a:lnTo>
                    <a:lnTo>
                      <a:pt x="198" y="1194"/>
                    </a:lnTo>
                    <a:lnTo>
                      <a:pt x="200" y="1174"/>
                    </a:lnTo>
                    <a:lnTo>
                      <a:pt x="200" y="410"/>
                    </a:lnTo>
                    <a:lnTo>
                      <a:pt x="296" y="410"/>
                    </a:lnTo>
                    <a:lnTo>
                      <a:pt x="296" y="2490"/>
                    </a:lnTo>
                    <a:lnTo>
                      <a:pt x="296" y="2490"/>
                    </a:lnTo>
                    <a:lnTo>
                      <a:pt x="298" y="2502"/>
                    </a:lnTo>
                    <a:lnTo>
                      <a:pt x="300" y="2516"/>
                    </a:lnTo>
                    <a:lnTo>
                      <a:pt x="302" y="2528"/>
                    </a:lnTo>
                    <a:lnTo>
                      <a:pt x="306" y="2538"/>
                    </a:lnTo>
                    <a:lnTo>
                      <a:pt x="318" y="2560"/>
                    </a:lnTo>
                    <a:lnTo>
                      <a:pt x="334" y="2578"/>
                    </a:lnTo>
                    <a:lnTo>
                      <a:pt x="352" y="2594"/>
                    </a:lnTo>
                    <a:lnTo>
                      <a:pt x="374" y="2606"/>
                    </a:lnTo>
                    <a:lnTo>
                      <a:pt x="384" y="2610"/>
                    </a:lnTo>
                    <a:lnTo>
                      <a:pt x="396" y="2612"/>
                    </a:lnTo>
                    <a:lnTo>
                      <a:pt x="410" y="2614"/>
                    </a:lnTo>
                    <a:lnTo>
                      <a:pt x="422" y="2616"/>
                    </a:lnTo>
                    <a:lnTo>
                      <a:pt x="446" y="2616"/>
                    </a:lnTo>
                    <a:lnTo>
                      <a:pt x="446" y="2616"/>
                    </a:lnTo>
                    <a:lnTo>
                      <a:pt x="458" y="2614"/>
                    </a:lnTo>
                    <a:lnTo>
                      <a:pt x="470" y="2612"/>
                    </a:lnTo>
                    <a:lnTo>
                      <a:pt x="482" y="2610"/>
                    </a:lnTo>
                    <a:lnTo>
                      <a:pt x="494" y="2606"/>
                    </a:lnTo>
                    <a:lnTo>
                      <a:pt x="516" y="2594"/>
                    </a:lnTo>
                    <a:lnTo>
                      <a:pt x="534" y="2578"/>
                    </a:lnTo>
                    <a:lnTo>
                      <a:pt x="550" y="2560"/>
                    </a:lnTo>
                    <a:lnTo>
                      <a:pt x="562" y="2538"/>
                    </a:lnTo>
                    <a:lnTo>
                      <a:pt x="566" y="2528"/>
                    </a:lnTo>
                    <a:lnTo>
                      <a:pt x="568" y="2516"/>
                    </a:lnTo>
                    <a:lnTo>
                      <a:pt x="570" y="2502"/>
                    </a:lnTo>
                    <a:lnTo>
                      <a:pt x="572" y="2490"/>
                    </a:lnTo>
                    <a:lnTo>
                      <a:pt x="572" y="1274"/>
                    </a:lnTo>
                    <a:lnTo>
                      <a:pt x="680" y="1274"/>
                    </a:lnTo>
                    <a:lnTo>
                      <a:pt x="680" y="2490"/>
                    </a:lnTo>
                    <a:lnTo>
                      <a:pt x="680" y="2490"/>
                    </a:lnTo>
                    <a:lnTo>
                      <a:pt x="682" y="2502"/>
                    </a:lnTo>
                    <a:lnTo>
                      <a:pt x="682" y="2516"/>
                    </a:lnTo>
                    <a:lnTo>
                      <a:pt x="686" y="2528"/>
                    </a:lnTo>
                    <a:lnTo>
                      <a:pt x="690" y="2538"/>
                    </a:lnTo>
                    <a:lnTo>
                      <a:pt x="702" y="2560"/>
                    </a:lnTo>
                    <a:lnTo>
                      <a:pt x="718" y="2578"/>
                    </a:lnTo>
                    <a:lnTo>
                      <a:pt x="736" y="2594"/>
                    </a:lnTo>
                    <a:lnTo>
                      <a:pt x="756" y="2606"/>
                    </a:lnTo>
                    <a:lnTo>
                      <a:pt x="768" y="2610"/>
                    </a:lnTo>
                    <a:lnTo>
                      <a:pt x="780" y="2612"/>
                    </a:lnTo>
                    <a:lnTo>
                      <a:pt x="792" y="2614"/>
                    </a:lnTo>
                    <a:lnTo>
                      <a:pt x="806" y="2616"/>
                    </a:lnTo>
                    <a:lnTo>
                      <a:pt x="806" y="2616"/>
                    </a:lnTo>
                    <a:lnTo>
                      <a:pt x="806" y="2616"/>
                    </a:lnTo>
                    <a:lnTo>
                      <a:pt x="818" y="2614"/>
                    </a:lnTo>
                    <a:lnTo>
                      <a:pt x="832" y="2612"/>
                    </a:lnTo>
                    <a:lnTo>
                      <a:pt x="844" y="2610"/>
                    </a:lnTo>
                    <a:lnTo>
                      <a:pt x="854" y="2606"/>
                    </a:lnTo>
                    <a:lnTo>
                      <a:pt x="876" y="2594"/>
                    </a:lnTo>
                    <a:lnTo>
                      <a:pt x="894" y="2578"/>
                    </a:lnTo>
                    <a:lnTo>
                      <a:pt x="910" y="2560"/>
                    </a:lnTo>
                    <a:lnTo>
                      <a:pt x="922" y="2538"/>
                    </a:lnTo>
                    <a:lnTo>
                      <a:pt x="926" y="2528"/>
                    </a:lnTo>
                    <a:lnTo>
                      <a:pt x="928" y="2516"/>
                    </a:lnTo>
                    <a:lnTo>
                      <a:pt x="930" y="2502"/>
                    </a:lnTo>
                    <a:lnTo>
                      <a:pt x="932" y="2490"/>
                    </a:lnTo>
                    <a:lnTo>
                      <a:pt x="932" y="410"/>
                    </a:lnTo>
                    <a:lnTo>
                      <a:pt x="1028" y="410"/>
                    </a:lnTo>
                    <a:lnTo>
                      <a:pt x="1028" y="1174"/>
                    </a:lnTo>
                    <a:lnTo>
                      <a:pt x="1028" y="1174"/>
                    </a:lnTo>
                    <a:lnTo>
                      <a:pt x="1030" y="1192"/>
                    </a:lnTo>
                    <a:lnTo>
                      <a:pt x="1034" y="1208"/>
                    </a:lnTo>
                    <a:lnTo>
                      <a:pt x="1040" y="1222"/>
                    </a:lnTo>
                    <a:lnTo>
                      <a:pt x="1050" y="1236"/>
                    </a:lnTo>
                    <a:lnTo>
                      <a:pt x="1060" y="1248"/>
                    </a:lnTo>
                    <a:lnTo>
                      <a:pt x="1074" y="1258"/>
                    </a:lnTo>
                    <a:lnTo>
                      <a:pt x="1088" y="1266"/>
                    </a:lnTo>
                    <a:lnTo>
                      <a:pt x="1104" y="1272"/>
                    </a:lnTo>
                    <a:lnTo>
                      <a:pt x="1104" y="1324"/>
                    </a:lnTo>
                    <a:lnTo>
                      <a:pt x="1092" y="1324"/>
                    </a:lnTo>
                    <a:lnTo>
                      <a:pt x="1092" y="1324"/>
                    </a:lnTo>
                    <a:lnTo>
                      <a:pt x="1084" y="1326"/>
                    </a:lnTo>
                    <a:lnTo>
                      <a:pt x="1076" y="1328"/>
                    </a:lnTo>
                    <a:lnTo>
                      <a:pt x="1070" y="1332"/>
                    </a:lnTo>
                    <a:lnTo>
                      <a:pt x="1064" y="1336"/>
                    </a:lnTo>
                    <a:lnTo>
                      <a:pt x="1060" y="1342"/>
                    </a:lnTo>
                    <a:lnTo>
                      <a:pt x="1056" y="1348"/>
                    </a:lnTo>
                    <a:lnTo>
                      <a:pt x="1054" y="1356"/>
                    </a:lnTo>
                    <a:lnTo>
                      <a:pt x="1052" y="1364"/>
                    </a:lnTo>
                    <a:lnTo>
                      <a:pt x="1052" y="1784"/>
                    </a:lnTo>
                    <a:lnTo>
                      <a:pt x="1052" y="1784"/>
                    </a:lnTo>
                    <a:lnTo>
                      <a:pt x="1054" y="1792"/>
                    </a:lnTo>
                    <a:lnTo>
                      <a:pt x="1056" y="1800"/>
                    </a:lnTo>
                    <a:lnTo>
                      <a:pt x="1060" y="1808"/>
                    </a:lnTo>
                    <a:lnTo>
                      <a:pt x="1064" y="1814"/>
                    </a:lnTo>
                    <a:lnTo>
                      <a:pt x="1070" y="1818"/>
                    </a:lnTo>
                    <a:lnTo>
                      <a:pt x="1076" y="1822"/>
                    </a:lnTo>
                    <a:lnTo>
                      <a:pt x="1084" y="1824"/>
                    </a:lnTo>
                    <a:lnTo>
                      <a:pt x="1092" y="1824"/>
                    </a:lnTo>
                    <a:lnTo>
                      <a:pt x="1162" y="1824"/>
                    </a:lnTo>
                    <a:lnTo>
                      <a:pt x="1162" y="1824"/>
                    </a:lnTo>
                    <a:lnTo>
                      <a:pt x="1170" y="1824"/>
                    </a:lnTo>
                    <a:lnTo>
                      <a:pt x="1178" y="1822"/>
                    </a:lnTo>
                    <a:lnTo>
                      <a:pt x="1184" y="1818"/>
                    </a:lnTo>
                    <a:lnTo>
                      <a:pt x="1190" y="1814"/>
                    </a:lnTo>
                    <a:lnTo>
                      <a:pt x="1194" y="1808"/>
                    </a:lnTo>
                    <a:lnTo>
                      <a:pt x="1198" y="1800"/>
                    </a:lnTo>
                    <a:lnTo>
                      <a:pt x="1200" y="1792"/>
                    </a:lnTo>
                    <a:lnTo>
                      <a:pt x="1202" y="1784"/>
                    </a:lnTo>
                    <a:lnTo>
                      <a:pt x="1202" y="1364"/>
                    </a:lnTo>
                    <a:lnTo>
                      <a:pt x="1202" y="1364"/>
                    </a:lnTo>
                    <a:lnTo>
                      <a:pt x="1200" y="1356"/>
                    </a:lnTo>
                    <a:lnTo>
                      <a:pt x="1198" y="1348"/>
                    </a:lnTo>
                    <a:lnTo>
                      <a:pt x="1194" y="1342"/>
                    </a:lnTo>
                    <a:lnTo>
                      <a:pt x="1190" y="1336"/>
                    </a:lnTo>
                    <a:lnTo>
                      <a:pt x="1184" y="1332"/>
                    </a:lnTo>
                    <a:lnTo>
                      <a:pt x="1178" y="1328"/>
                    </a:lnTo>
                    <a:lnTo>
                      <a:pt x="1170" y="1326"/>
                    </a:lnTo>
                    <a:lnTo>
                      <a:pt x="1162" y="1324"/>
                    </a:lnTo>
                    <a:lnTo>
                      <a:pt x="1150" y="1324"/>
                    </a:lnTo>
                    <a:lnTo>
                      <a:pt x="1150" y="1272"/>
                    </a:lnTo>
                    <a:lnTo>
                      <a:pt x="1150" y="1272"/>
                    </a:lnTo>
                    <a:lnTo>
                      <a:pt x="1166" y="1266"/>
                    </a:lnTo>
                    <a:lnTo>
                      <a:pt x="1182" y="1260"/>
                    </a:lnTo>
                    <a:lnTo>
                      <a:pt x="1194" y="1250"/>
                    </a:lnTo>
                    <a:lnTo>
                      <a:pt x="1206" y="1238"/>
                    </a:lnTo>
                    <a:lnTo>
                      <a:pt x="1216" y="1224"/>
                    </a:lnTo>
                    <a:lnTo>
                      <a:pt x="1222" y="1208"/>
                    </a:lnTo>
                    <a:lnTo>
                      <a:pt x="1226" y="1192"/>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00"/>
              </a:p>
            </p:txBody>
          </p:sp>
        </p:grpSp>
      </p:grpSp>
      <p:grpSp>
        <p:nvGrpSpPr>
          <p:cNvPr id="10" name="组合 9"/>
          <p:cNvGrpSpPr/>
          <p:nvPr/>
        </p:nvGrpSpPr>
        <p:grpSpPr>
          <a:xfrm>
            <a:off x="2901031" y="1971351"/>
            <a:ext cx="3199064" cy="1558632"/>
            <a:chOff x="2961056" y="2004125"/>
            <a:chExt cx="3249843" cy="1590541"/>
          </a:xfrm>
        </p:grpSpPr>
        <p:grpSp>
          <p:nvGrpSpPr>
            <p:cNvPr id="11" name="组合 10"/>
            <p:cNvGrpSpPr/>
            <p:nvPr/>
          </p:nvGrpSpPr>
          <p:grpSpPr>
            <a:xfrm>
              <a:off x="2961056" y="2004125"/>
              <a:ext cx="475466" cy="1590541"/>
              <a:chOff x="2961056" y="2004125"/>
              <a:chExt cx="475466" cy="1590541"/>
            </a:xfrm>
          </p:grpSpPr>
          <p:cxnSp>
            <p:nvCxnSpPr>
              <p:cNvPr id="16" name="直接连接符 15"/>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a:off x="5735433" y="2004125"/>
              <a:ext cx="475466" cy="1590541"/>
              <a:chOff x="2961056" y="2004125"/>
              <a:chExt cx="475466" cy="1590541"/>
            </a:xfrm>
          </p:grpSpPr>
          <p:cxnSp>
            <p:nvCxnSpPr>
              <p:cNvPr id="13" name="直接连接符 12"/>
              <p:cNvCxnSpPr/>
              <p:nvPr/>
            </p:nvCxnSpPr>
            <p:spPr>
              <a:xfrm>
                <a:off x="2961056" y="2004125"/>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961056" y="2799396"/>
                <a:ext cx="230651"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961056" y="3594666"/>
                <a:ext cx="475466"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9" name="组合 18"/>
          <p:cNvGrpSpPr/>
          <p:nvPr/>
        </p:nvGrpSpPr>
        <p:grpSpPr>
          <a:xfrm>
            <a:off x="503219" y="1772296"/>
            <a:ext cx="2394392" cy="2264549"/>
            <a:chOff x="511206" y="1775241"/>
            <a:chExt cx="2432398" cy="2310910"/>
          </a:xfrm>
        </p:grpSpPr>
        <p:sp>
          <p:nvSpPr>
            <p:cNvPr id="20" name="矩形 19"/>
            <p:cNvSpPr/>
            <p:nvPr/>
          </p:nvSpPr>
          <p:spPr>
            <a:xfrm>
              <a:off x="511206" y="1775241"/>
              <a:ext cx="2432398" cy="715580"/>
            </a:xfrm>
            <a:prstGeom prst="rect">
              <a:avLst/>
            </a:prstGeom>
          </p:spPr>
          <p:txBody>
            <a:bodyPr wrap="square">
              <a:spAutoFit/>
            </a:bodyPr>
            <a:lstStyle/>
            <a:p>
              <a:pPr algn="r">
                <a:lnSpc>
                  <a:spcPct val="150000"/>
                </a:lnSpc>
                <a:spcAft>
                  <a:spcPts val="440"/>
                </a:spcAft>
              </a:pPr>
              <a:r>
                <a:rPr lang="en-US" altLang="zh-CN" sz="1000" dirty="0">
                  <a:solidFill>
                    <a:schemeClr val="tx1">
                      <a:lumMod val="75000"/>
                      <a:lumOff val="25000"/>
                    </a:schemeClr>
                  </a:solidFill>
                  <a:latin typeface="+mj-ea"/>
                  <a:ea typeface="+mj-ea"/>
                </a:rPr>
                <a:t>ENTER YOUR TITLE</a:t>
              </a:r>
              <a:endParaRPr lang="en-US" altLang="zh-CN" sz="1000" dirty="0">
                <a:solidFill>
                  <a:schemeClr val="tx1">
                    <a:lumMod val="75000"/>
                    <a:lumOff val="25000"/>
                  </a:schemeClr>
                </a:solidFill>
                <a:latin typeface="+mj-ea"/>
                <a:ea typeface="+mj-ea"/>
              </a:endParaRPr>
            </a:p>
            <a:p>
              <a:pPr algn="ctr">
                <a:lnSpc>
                  <a:spcPct val="150000"/>
                </a:lnSpc>
                <a:spcAft>
                  <a:spcPts val="440"/>
                </a:spcAft>
              </a:pPr>
              <a:r>
                <a:rPr lang="zh-CN" altLang="en-US" sz="700" dirty="0">
                  <a:solidFill>
                    <a:schemeClr val="tx1">
                      <a:lumMod val="75000"/>
                      <a:lumOff val="25000"/>
                    </a:schemeClr>
                  </a:solidFill>
                  <a:latin typeface="+mn-ea"/>
                </a:rPr>
                <a:t>我们坚持以客户为中心，快速响应客户需求，持续为客户创造长期价值进而成就客户。我们坚持以客户为中心</a:t>
              </a:r>
              <a:endParaRPr lang="en-US" altLang="zh-CN" sz="700" dirty="0">
                <a:solidFill>
                  <a:schemeClr val="tx1">
                    <a:lumMod val="75000"/>
                    <a:lumOff val="25000"/>
                  </a:schemeClr>
                </a:solidFill>
                <a:latin typeface="+mn-ea"/>
              </a:endParaRPr>
            </a:p>
          </p:txBody>
        </p:sp>
        <p:sp>
          <p:nvSpPr>
            <p:cNvPr id="21" name="矩形 20"/>
            <p:cNvSpPr/>
            <p:nvPr/>
          </p:nvSpPr>
          <p:spPr>
            <a:xfrm>
              <a:off x="511206" y="2572906"/>
              <a:ext cx="2432398" cy="715580"/>
            </a:xfrm>
            <a:prstGeom prst="rect">
              <a:avLst/>
            </a:prstGeom>
          </p:spPr>
          <p:txBody>
            <a:bodyPr wrap="square">
              <a:spAutoFit/>
            </a:bodyPr>
            <a:lstStyle/>
            <a:p>
              <a:pPr algn="r">
                <a:lnSpc>
                  <a:spcPct val="150000"/>
                </a:lnSpc>
                <a:spcAft>
                  <a:spcPts val="440"/>
                </a:spcAft>
              </a:pPr>
              <a:r>
                <a:rPr lang="en-US" altLang="zh-CN" sz="1000" dirty="0">
                  <a:solidFill>
                    <a:schemeClr val="tx1">
                      <a:lumMod val="75000"/>
                      <a:lumOff val="25000"/>
                    </a:schemeClr>
                  </a:solidFill>
                  <a:latin typeface="+mj-ea"/>
                  <a:ea typeface="+mj-ea"/>
                </a:rPr>
                <a:t>ENTER YOUR TITLE</a:t>
              </a:r>
              <a:endParaRPr lang="en-US" altLang="zh-CN" sz="1000" dirty="0">
                <a:solidFill>
                  <a:schemeClr val="tx1">
                    <a:lumMod val="75000"/>
                    <a:lumOff val="25000"/>
                  </a:schemeClr>
                </a:solidFill>
                <a:latin typeface="+mj-ea"/>
                <a:ea typeface="+mj-ea"/>
              </a:endParaRPr>
            </a:p>
            <a:p>
              <a:pPr algn="ctr">
                <a:lnSpc>
                  <a:spcPct val="150000"/>
                </a:lnSpc>
                <a:spcAft>
                  <a:spcPts val="440"/>
                </a:spcAft>
              </a:pPr>
              <a:r>
                <a:rPr lang="zh-CN" altLang="en-US" sz="700" dirty="0">
                  <a:solidFill>
                    <a:schemeClr val="tx1">
                      <a:lumMod val="75000"/>
                      <a:lumOff val="25000"/>
                    </a:schemeClr>
                  </a:solidFill>
                  <a:latin typeface="+mn-ea"/>
                </a:rPr>
                <a:t>我们坚持以客户为中心，快速响应客户需求，持续为客户创造长期价值进而成就客户。我们坚持以客户为中心</a:t>
              </a:r>
              <a:endParaRPr lang="en-US" altLang="zh-CN" sz="700" dirty="0">
                <a:solidFill>
                  <a:schemeClr val="tx1">
                    <a:lumMod val="75000"/>
                    <a:lumOff val="25000"/>
                  </a:schemeClr>
                </a:solidFill>
                <a:latin typeface="+mn-ea"/>
              </a:endParaRPr>
            </a:p>
          </p:txBody>
        </p:sp>
        <p:sp>
          <p:nvSpPr>
            <p:cNvPr id="22" name="矩形 21"/>
            <p:cNvSpPr/>
            <p:nvPr/>
          </p:nvSpPr>
          <p:spPr>
            <a:xfrm>
              <a:off x="511206" y="3370571"/>
              <a:ext cx="2432398" cy="715580"/>
            </a:xfrm>
            <a:prstGeom prst="rect">
              <a:avLst/>
            </a:prstGeom>
          </p:spPr>
          <p:txBody>
            <a:bodyPr wrap="square">
              <a:spAutoFit/>
            </a:bodyPr>
            <a:lstStyle/>
            <a:p>
              <a:pPr algn="r">
                <a:lnSpc>
                  <a:spcPct val="150000"/>
                </a:lnSpc>
                <a:spcAft>
                  <a:spcPts val="440"/>
                </a:spcAft>
              </a:pPr>
              <a:r>
                <a:rPr lang="en-US" altLang="zh-CN" sz="1000" dirty="0">
                  <a:solidFill>
                    <a:schemeClr val="tx1">
                      <a:lumMod val="75000"/>
                      <a:lumOff val="25000"/>
                    </a:schemeClr>
                  </a:solidFill>
                  <a:latin typeface="+mj-ea"/>
                  <a:ea typeface="+mj-ea"/>
                </a:rPr>
                <a:t>ENTER YOUR TITLE</a:t>
              </a:r>
              <a:endParaRPr lang="en-US" altLang="zh-CN" sz="1000" dirty="0">
                <a:solidFill>
                  <a:schemeClr val="tx1">
                    <a:lumMod val="75000"/>
                    <a:lumOff val="25000"/>
                  </a:schemeClr>
                </a:solidFill>
                <a:latin typeface="+mj-ea"/>
                <a:ea typeface="+mj-ea"/>
              </a:endParaRPr>
            </a:p>
            <a:p>
              <a:pPr algn="ctr">
                <a:lnSpc>
                  <a:spcPct val="150000"/>
                </a:lnSpc>
                <a:spcAft>
                  <a:spcPts val="440"/>
                </a:spcAft>
              </a:pPr>
              <a:r>
                <a:rPr lang="zh-CN" altLang="en-US" sz="700" dirty="0">
                  <a:solidFill>
                    <a:schemeClr val="tx1">
                      <a:lumMod val="75000"/>
                      <a:lumOff val="25000"/>
                    </a:schemeClr>
                  </a:solidFill>
                  <a:latin typeface="+mn-ea"/>
                </a:rPr>
                <a:t>我们坚持以客户为中心，快速响应客户需求，持续为客户创造长期价值进而成就客户。我们坚持以客户为中心</a:t>
              </a:r>
              <a:endParaRPr lang="en-US" altLang="zh-CN" sz="700" dirty="0">
                <a:solidFill>
                  <a:schemeClr val="tx1">
                    <a:lumMod val="75000"/>
                    <a:lumOff val="25000"/>
                  </a:schemeClr>
                </a:solidFill>
                <a:latin typeface="+mn-ea"/>
              </a:endParaRPr>
            </a:p>
          </p:txBody>
        </p:sp>
      </p:grpSp>
      <p:grpSp>
        <p:nvGrpSpPr>
          <p:cNvPr id="23" name="组合 22"/>
          <p:cNvGrpSpPr/>
          <p:nvPr/>
        </p:nvGrpSpPr>
        <p:grpSpPr>
          <a:xfrm>
            <a:off x="6112773" y="1772296"/>
            <a:ext cx="2394392" cy="2264549"/>
            <a:chOff x="6209800" y="1775241"/>
            <a:chExt cx="2432398" cy="2310910"/>
          </a:xfrm>
        </p:grpSpPr>
        <p:sp>
          <p:nvSpPr>
            <p:cNvPr id="24" name="矩形 23"/>
            <p:cNvSpPr/>
            <p:nvPr/>
          </p:nvSpPr>
          <p:spPr>
            <a:xfrm>
              <a:off x="6209800" y="1775241"/>
              <a:ext cx="2432398" cy="715580"/>
            </a:xfrm>
            <a:prstGeom prst="rect">
              <a:avLst/>
            </a:prstGeom>
          </p:spPr>
          <p:txBody>
            <a:bodyPr wrap="square">
              <a:spAutoFit/>
            </a:bodyPr>
            <a:lstStyle/>
            <a:p>
              <a:pPr>
                <a:lnSpc>
                  <a:spcPct val="150000"/>
                </a:lnSpc>
                <a:spcAft>
                  <a:spcPts val="440"/>
                </a:spcAft>
              </a:pPr>
              <a:r>
                <a:rPr lang="en-US" altLang="zh-CN" sz="1000" dirty="0">
                  <a:solidFill>
                    <a:schemeClr val="tx1">
                      <a:lumMod val="75000"/>
                      <a:lumOff val="25000"/>
                    </a:schemeClr>
                  </a:solidFill>
                  <a:latin typeface="+mj-ea"/>
                  <a:ea typeface="+mj-ea"/>
                </a:rPr>
                <a:t>ENTER YOUR TITLE</a:t>
              </a:r>
              <a:endParaRPr lang="en-US" altLang="zh-CN" sz="1000" dirty="0">
                <a:solidFill>
                  <a:schemeClr val="tx1">
                    <a:lumMod val="75000"/>
                    <a:lumOff val="25000"/>
                  </a:schemeClr>
                </a:solidFill>
                <a:latin typeface="+mj-ea"/>
                <a:ea typeface="+mj-ea"/>
              </a:endParaRPr>
            </a:p>
            <a:p>
              <a:pPr>
                <a:lnSpc>
                  <a:spcPct val="150000"/>
                </a:lnSpc>
                <a:spcAft>
                  <a:spcPts val="440"/>
                </a:spcAft>
              </a:pPr>
              <a:r>
                <a:rPr lang="zh-CN" altLang="en-US" sz="700" dirty="0">
                  <a:solidFill>
                    <a:schemeClr val="tx1">
                      <a:lumMod val="75000"/>
                      <a:lumOff val="25000"/>
                    </a:schemeClr>
                  </a:solidFill>
                  <a:latin typeface="+mn-ea"/>
                </a:rPr>
                <a:t>我们坚持以客户为中心，快速响应客户需求，持续为客户创造长期价值进而成就客户。我们坚持以客户为中心</a:t>
              </a:r>
              <a:endParaRPr lang="en-US" altLang="zh-CN" sz="700" dirty="0">
                <a:solidFill>
                  <a:schemeClr val="tx1">
                    <a:lumMod val="75000"/>
                    <a:lumOff val="25000"/>
                  </a:schemeClr>
                </a:solidFill>
                <a:latin typeface="+mn-ea"/>
              </a:endParaRPr>
            </a:p>
          </p:txBody>
        </p:sp>
        <p:sp>
          <p:nvSpPr>
            <p:cNvPr id="25" name="矩形 24"/>
            <p:cNvSpPr/>
            <p:nvPr/>
          </p:nvSpPr>
          <p:spPr>
            <a:xfrm>
              <a:off x="6209800" y="2572906"/>
              <a:ext cx="2432398" cy="715580"/>
            </a:xfrm>
            <a:prstGeom prst="rect">
              <a:avLst/>
            </a:prstGeom>
          </p:spPr>
          <p:txBody>
            <a:bodyPr wrap="square">
              <a:spAutoFit/>
            </a:bodyPr>
            <a:lstStyle/>
            <a:p>
              <a:pPr>
                <a:lnSpc>
                  <a:spcPct val="150000"/>
                </a:lnSpc>
                <a:spcAft>
                  <a:spcPts val="440"/>
                </a:spcAft>
              </a:pPr>
              <a:r>
                <a:rPr lang="en-US" altLang="zh-CN" sz="1000" dirty="0">
                  <a:solidFill>
                    <a:schemeClr val="tx1">
                      <a:lumMod val="75000"/>
                      <a:lumOff val="25000"/>
                    </a:schemeClr>
                  </a:solidFill>
                  <a:latin typeface="+mj-ea"/>
                  <a:ea typeface="+mj-ea"/>
                </a:rPr>
                <a:t>ENTER YOUR TITLE</a:t>
              </a:r>
              <a:endParaRPr lang="en-US" altLang="zh-CN" sz="1000" dirty="0">
                <a:solidFill>
                  <a:schemeClr val="tx1">
                    <a:lumMod val="75000"/>
                    <a:lumOff val="25000"/>
                  </a:schemeClr>
                </a:solidFill>
                <a:latin typeface="+mj-ea"/>
                <a:ea typeface="+mj-ea"/>
              </a:endParaRPr>
            </a:p>
            <a:p>
              <a:pPr>
                <a:lnSpc>
                  <a:spcPct val="150000"/>
                </a:lnSpc>
                <a:spcAft>
                  <a:spcPts val="440"/>
                </a:spcAft>
              </a:pPr>
              <a:r>
                <a:rPr lang="zh-CN" altLang="en-US" sz="700" dirty="0">
                  <a:solidFill>
                    <a:schemeClr val="tx1">
                      <a:lumMod val="75000"/>
                      <a:lumOff val="25000"/>
                    </a:schemeClr>
                  </a:solidFill>
                  <a:latin typeface="+mn-ea"/>
                </a:rPr>
                <a:t>我们坚持以客户为中心，快速响应客户需求，持续为客户创造长期价值进而成就客户。我们坚持以客户为中心</a:t>
              </a:r>
              <a:endParaRPr lang="en-US" altLang="zh-CN" sz="700" dirty="0">
                <a:solidFill>
                  <a:schemeClr val="tx1">
                    <a:lumMod val="75000"/>
                    <a:lumOff val="25000"/>
                  </a:schemeClr>
                </a:solidFill>
                <a:latin typeface="+mn-ea"/>
              </a:endParaRPr>
            </a:p>
          </p:txBody>
        </p:sp>
        <p:sp>
          <p:nvSpPr>
            <p:cNvPr id="26" name="矩形 25"/>
            <p:cNvSpPr/>
            <p:nvPr/>
          </p:nvSpPr>
          <p:spPr>
            <a:xfrm>
              <a:off x="6209800" y="3370571"/>
              <a:ext cx="2432398" cy="715580"/>
            </a:xfrm>
            <a:prstGeom prst="rect">
              <a:avLst/>
            </a:prstGeom>
          </p:spPr>
          <p:txBody>
            <a:bodyPr wrap="square">
              <a:spAutoFit/>
            </a:bodyPr>
            <a:lstStyle/>
            <a:p>
              <a:pPr>
                <a:lnSpc>
                  <a:spcPct val="150000"/>
                </a:lnSpc>
                <a:spcAft>
                  <a:spcPts val="440"/>
                </a:spcAft>
              </a:pPr>
              <a:r>
                <a:rPr lang="en-US" altLang="zh-CN" sz="1000" dirty="0">
                  <a:solidFill>
                    <a:schemeClr val="tx1">
                      <a:lumMod val="75000"/>
                      <a:lumOff val="25000"/>
                    </a:schemeClr>
                  </a:solidFill>
                  <a:latin typeface="+mj-ea"/>
                  <a:ea typeface="+mj-ea"/>
                </a:rPr>
                <a:t>ENTER YOUR TITLE</a:t>
              </a:r>
              <a:endParaRPr lang="en-US" altLang="zh-CN" sz="1000" dirty="0">
                <a:solidFill>
                  <a:schemeClr val="tx1">
                    <a:lumMod val="75000"/>
                    <a:lumOff val="25000"/>
                  </a:schemeClr>
                </a:solidFill>
                <a:latin typeface="+mj-ea"/>
                <a:ea typeface="+mj-ea"/>
              </a:endParaRPr>
            </a:p>
            <a:p>
              <a:pPr>
                <a:lnSpc>
                  <a:spcPct val="150000"/>
                </a:lnSpc>
                <a:spcAft>
                  <a:spcPts val="440"/>
                </a:spcAft>
              </a:pPr>
              <a:r>
                <a:rPr lang="zh-CN" altLang="en-US" sz="700" dirty="0">
                  <a:solidFill>
                    <a:schemeClr val="tx1">
                      <a:lumMod val="75000"/>
                      <a:lumOff val="25000"/>
                    </a:schemeClr>
                  </a:solidFill>
                  <a:latin typeface="+mn-ea"/>
                </a:rPr>
                <a:t>我们坚持以客户为中心，快速响应客户需求，持续为客户创造长期价值进而成就客户。我们坚持以客户为中心</a:t>
              </a:r>
              <a:endParaRPr lang="en-US" altLang="zh-CN" sz="700" dirty="0">
                <a:solidFill>
                  <a:schemeClr val="tx1">
                    <a:lumMod val="75000"/>
                    <a:lumOff val="25000"/>
                  </a:schemeClr>
                </a:solidFill>
                <a:latin typeface="+mn-ea"/>
              </a:endParaRPr>
            </a:p>
          </p:txBody>
        </p:sp>
      </p:grpSp>
      <p:grpSp>
        <p:nvGrpSpPr>
          <p:cNvPr id="27" name="组合 26"/>
          <p:cNvGrpSpPr/>
          <p:nvPr/>
        </p:nvGrpSpPr>
        <p:grpSpPr>
          <a:xfrm>
            <a:off x="4301357" y="2055700"/>
            <a:ext cx="410208" cy="1058333"/>
            <a:chOff x="4365938" y="1924197"/>
            <a:chExt cx="416719" cy="1080000"/>
          </a:xfrm>
          <a:solidFill>
            <a:schemeClr val="accent4"/>
          </a:solidFill>
        </p:grpSpPr>
        <p:cxnSp>
          <p:nvCxnSpPr>
            <p:cNvPr id="28" name="直接连接符 27"/>
            <p:cNvCxnSpPr/>
            <p:nvPr/>
          </p:nvCxnSpPr>
          <p:spPr>
            <a:xfrm>
              <a:off x="4574297" y="1924197"/>
              <a:ext cx="0" cy="1080000"/>
            </a:xfrm>
            <a:prstGeom prst="line">
              <a:avLst/>
            </a:prstGeom>
            <a:grpFill/>
            <a:ln w="28575">
              <a:solidFill>
                <a:srgbClr val="EB193E"/>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4365938" y="2255838"/>
              <a:ext cx="416719" cy="416719"/>
            </a:xfrm>
            <a:prstGeom prst="ellipse">
              <a:avLst/>
            </a:prstGeom>
            <a:solidFill>
              <a:srgbClr val="EB193E"/>
            </a:solidFill>
            <a:ln w="28575">
              <a:solidFill>
                <a:srgbClr val="E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mn-ea"/>
              </a:endParaRPr>
            </a:p>
          </p:txBody>
        </p:sp>
        <p:sp>
          <p:nvSpPr>
            <p:cNvPr id="30" name="矩形 29"/>
            <p:cNvSpPr/>
            <p:nvPr/>
          </p:nvSpPr>
          <p:spPr>
            <a:xfrm>
              <a:off x="4389871" y="2321044"/>
              <a:ext cx="369983" cy="314078"/>
            </a:xfrm>
            <a:prstGeom prst="rect">
              <a:avLst/>
            </a:prstGeom>
            <a:noFill/>
          </p:spPr>
          <p:txBody>
            <a:bodyPr wrap="none" anchor="ctr">
              <a:spAutoFit/>
            </a:bodyPr>
            <a:lstStyle/>
            <a:p>
              <a:pPr algn="ctr"/>
              <a:r>
                <a:rPr lang="en-US" altLang="zh-CN" sz="1400" dirty="0">
                  <a:solidFill>
                    <a:schemeClr val="bg1"/>
                  </a:solidFill>
                  <a:latin typeface="+mj-ea"/>
                  <a:ea typeface="+mj-ea"/>
                </a:rPr>
                <a:t>VS</a:t>
              </a:r>
              <a:endParaRPr lang="zh-CN" altLang="en-US" sz="1400" dirty="0">
                <a:solidFill>
                  <a:schemeClr val="bg1"/>
                </a:solidFill>
                <a:latin typeface="+mj-ea"/>
                <a:ea typeface="+mj-ea"/>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4193"/>
    </mc:Choice>
    <mc:Fallback>
      <p:transition spd="slow" advTm="4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 calcmode="lin" valueType="num">
                                      <p:cBhvr>
                                        <p:cTn id="9" dur="500" fill="hold"/>
                                        <p:tgtEl>
                                          <p:spTgt spid="27"/>
                                        </p:tgtEl>
                                        <p:attrNameLst>
                                          <p:attrName>style.rotation</p:attrName>
                                        </p:attrNameLst>
                                      </p:cBhvr>
                                      <p:tavLst>
                                        <p:tav tm="0">
                                          <p:val>
                                            <p:fltVal val="360"/>
                                          </p:val>
                                        </p:tav>
                                        <p:tav tm="100000">
                                          <p:val>
                                            <p:fltVal val="0"/>
                                          </p:val>
                                        </p:tav>
                                      </p:tavLst>
                                    </p:anim>
                                    <p:animEffect transition="in" filter="fade">
                                      <p:cBhvr>
                                        <p:cTn id="10" dur="500"/>
                                        <p:tgtEl>
                                          <p:spTgt spid="27"/>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6" presetClass="entr" presetSubtype="37"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1+#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980282" y="1152004"/>
            <a:ext cx="2011680" cy="1198880"/>
          </a:xfrm>
          <a:prstGeom prst="rect">
            <a:avLst/>
          </a:prstGeom>
        </p:spPr>
        <p:txBody>
          <a:bodyPr wrap="none">
            <a:spAutoFit/>
          </a:bodyPr>
          <a:lstStyle/>
          <a:p>
            <a:r>
              <a:rPr lang="en-US" altLang="zh-CN" sz="7200" dirty="0">
                <a:solidFill>
                  <a:srgbClr val="EB193E"/>
                </a:solidFill>
                <a:latin typeface="方正兰亭准黑_GBK" panose="02000000000000000000" pitchFamily="2" charset="-122"/>
                <a:ea typeface="方正兰亭准黑_GBK" panose="02000000000000000000" pitchFamily="2" charset="-122"/>
              </a:rPr>
              <a:t>20XX</a:t>
            </a:r>
            <a:endParaRPr lang="zh-CN" altLang="en-US" sz="7200" dirty="0">
              <a:solidFill>
                <a:srgbClr val="EB193E"/>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1980282" y="2242362"/>
            <a:ext cx="3416320" cy="646331"/>
          </a:xfrm>
          <a:prstGeom prst="rect">
            <a:avLst/>
          </a:prstGeom>
        </p:spPr>
        <p:txBody>
          <a:bodyPr wrap="none">
            <a:spAutoFit/>
          </a:bodyPr>
          <a:lstStyle/>
          <a:p>
            <a:r>
              <a:rPr lang="zh-CN" altLang="en-US" sz="3600" dirty="0">
                <a:latin typeface="方正兰亭准黑_GBK" panose="02000000000000000000" pitchFamily="2" charset="-122"/>
                <a:ea typeface="方正兰亭准黑_GBK" panose="02000000000000000000" pitchFamily="2" charset="-122"/>
              </a:rPr>
              <a:t>感谢您的聆听！</a:t>
            </a:r>
            <a:endParaRPr lang="zh-CN" altLang="en-US" sz="3600" dirty="0">
              <a:latin typeface="方正兰亭准黑_GBK" panose="02000000000000000000" pitchFamily="2" charset="-122"/>
              <a:ea typeface="方正兰亭准黑_GBK" panose="02000000000000000000" pitchFamily="2" charset="-122"/>
            </a:endParaRPr>
          </a:p>
        </p:txBody>
      </p:sp>
      <p:cxnSp>
        <p:nvCxnSpPr>
          <p:cNvPr id="6" name="直接连接符 5"/>
          <p:cNvCxnSpPr/>
          <p:nvPr/>
        </p:nvCxnSpPr>
        <p:spPr>
          <a:xfrm>
            <a:off x="2196306" y="2886485"/>
            <a:ext cx="93610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059862" y="2952204"/>
            <a:ext cx="5166799" cy="430887"/>
          </a:xfrm>
          <a:prstGeom prst="rect">
            <a:avLst/>
          </a:prstGeom>
        </p:spPr>
        <p:txBody>
          <a:bodyPr wrap="none">
            <a:spAutoFit/>
          </a:bodyPr>
          <a:lstStyle/>
          <a:p>
            <a:r>
              <a:rPr lang="en-US" altLang="zh-CN" sz="1100" dirty="0"/>
              <a:t>Business end of year job summary general PPT </a:t>
            </a:r>
            <a:r>
              <a:rPr lang="en-US" altLang="zh-CN" sz="1100" dirty="0" err="1"/>
              <a:t>templateBusiness</a:t>
            </a:r>
            <a:r>
              <a:rPr lang="en-US" altLang="zh-CN" sz="1100" dirty="0"/>
              <a:t> end of year job sum</a:t>
            </a:r>
            <a:endParaRPr lang="en-US" altLang="zh-CN" sz="1100" dirty="0"/>
          </a:p>
          <a:p>
            <a:r>
              <a:rPr lang="en-US" altLang="zh-CN" sz="1100" dirty="0" err="1"/>
              <a:t>ary</a:t>
            </a:r>
            <a:r>
              <a:rPr lang="en-US" altLang="zh-CN" sz="1100" dirty="0"/>
              <a:t> general PPT template</a:t>
            </a:r>
            <a:endParaRPr lang="zh-CN" altLang="en-US" sz="1100" dirty="0"/>
          </a:p>
        </p:txBody>
      </p:sp>
    </p:spTree>
  </p:cSld>
  <p:clrMapOvr>
    <a:masterClrMapping/>
  </p:clrMapOvr>
  <mc:AlternateContent xmlns:mc="http://schemas.openxmlformats.org/markup-compatibility/2006">
    <mc:Choice xmlns:p14="http://schemas.microsoft.com/office/powerpoint/2010/main" Requires="p14">
      <p:transition spd="slow" p14:dur="2000" advTm="3410"/>
    </mc:Choice>
    <mc:Fallback>
      <p:transition spd="slow" advTm="3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par>
                          <p:cTn id="22" fill="hold">
                            <p:stCondLst>
                              <p:cond delay="1799"/>
                            </p:stCondLst>
                            <p:childTnLst>
                              <p:par>
                                <p:cTn id="23" presetID="16" presetClass="entr" presetSubtype="2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2299"/>
                            </p:stCondLst>
                            <p:childTnLst>
                              <p:par>
                                <p:cTn id="27" presetID="5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65194" y="1923767"/>
            <a:ext cx="3467616" cy="584775"/>
          </a:xfrm>
          <a:prstGeom prst="rect">
            <a:avLst/>
          </a:prstGeom>
        </p:spPr>
        <p:txBody>
          <a:bodyPr wrap="none">
            <a:spAutoFit/>
          </a:bodyPr>
          <a:lstStyle/>
          <a:p>
            <a:r>
              <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2412330" y="1779751"/>
            <a:ext cx="886781" cy="923330"/>
          </a:xfrm>
          <a:prstGeom prst="rect">
            <a:avLst/>
          </a:prstGeom>
        </p:spPr>
        <p:txBody>
          <a:bodyPr wrap="none">
            <a:spAutoFit/>
          </a:bodyPr>
          <a:lstStyle/>
          <a:p>
            <a:r>
              <a:rPr lang="en-US" altLang="zh-CN" sz="5400" dirty="0">
                <a:solidFill>
                  <a:schemeClr val="tx1">
                    <a:lumMod val="95000"/>
                    <a:lumOff val="5000"/>
                  </a:schemeClr>
                </a:solidFill>
              </a:rPr>
              <a:t>01</a:t>
            </a:r>
            <a:endParaRPr lang="zh-CN" altLang="en-US" sz="5400" dirty="0">
              <a:solidFill>
                <a:schemeClr val="tx1">
                  <a:lumMod val="95000"/>
                  <a:lumOff val="5000"/>
                </a:schemeClr>
              </a:solidFill>
            </a:endParaRP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53858" cy="461665"/>
          </a:xfrm>
          <a:prstGeom prst="rect">
            <a:avLst/>
          </a:prstGeom>
        </p:spPr>
        <p:txBody>
          <a:bodyPr wrap="none">
            <a:spAutoFit/>
          </a:bodyPr>
          <a:lstStyle/>
          <a:p>
            <a:r>
              <a:rPr lang="en-US" altLang="zh-CN" sz="2400" dirty="0">
                <a:solidFill>
                  <a:schemeClr val="tx1">
                    <a:lumMod val="95000"/>
                    <a:lumOff val="5000"/>
                  </a:schemeClr>
                </a:solidFill>
              </a:rPr>
              <a:t>Click add text caption</a:t>
            </a:r>
            <a:endParaRPr lang="zh-CN" altLang="en-US" sz="2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928"/>
    </mc:Choice>
    <mc:Fallback>
      <p:transition spd="slow" advTm="3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6" name="矩形 5"/>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7" name="六边形 6"/>
          <p:cNvSpPr/>
          <p:nvPr/>
        </p:nvSpPr>
        <p:spPr>
          <a:xfrm>
            <a:off x="1060336" y="2245647"/>
            <a:ext cx="1775564" cy="579981"/>
          </a:xfrm>
          <a:prstGeom prst="hexagon">
            <a:avLst>
              <a:gd name="adj" fmla="val 47222"/>
              <a:gd name="vf" fmla="val 11547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8" name="六边形 7"/>
          <p:cNvSpPr/>
          <p:nvPr/>
        </p:nvSpPr>
        <p:spPr>
          <a:xfrm>
            <a:off x="1060335" y="3011284"/>
            <a:ext cx="1775564" cy="579981"/>
          </a:xfrm>
          <a:prstGeom prst="hexagon">
            <a:avLst>
              <a:gd name="adj" fmla="val 47222"/>
              <a:gd name="vf" fmla="val 11547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9" name="六边形 8"/>
          <p:cNvSpPr/>
          <p:nvPr/>
        </p:nvSpPr>
        <p:spPr>
          <a:xfrm>
            <a:off x="1060335" y="3776920"/>
            <a:ext cx="1775564" cy="579981"/>
          </a:xfrm>
          <a:prstGeom prst="hexagon">
            <a:avLst>
              <a:gd name="adj" fmla="val 47222"/>
              <a:gd name="vf" fmla="val 11547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0" name="任意多边形 9"/>
          <p:cNvSpPr/>
          <p:nvPr/>
        </p:nvSpPr>
        <p:spPr>
          <a:xfrm>
            <a:off x="2731855" y="1562858"/>
            <a:ext cx="1561345" cy="414288"/>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1" name="六边形 10"/>
          <p:cNvSpPr/>
          <p:nvPr/>
        </p:nvSpPr>
        <p:spPr>
          <a:xfrm>
            <a:off x="1060336" y="1480010"/>
            <a:ext cx="1775564" cy="579981"/>
          </a:xfrm>
          <a:prstGeom prst="hexagon">
            <a:avLst>
              <a:gd name="adj" fmla="val 47222"/>
              <a:gd name="vf" fmla="val 115470"/>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2" name="任意多边形 11"/>
          <p:cNvSpPr/>
          <p:nvPr/>
        </p:nvSpPr>
        <p:spPr>
          <a:xfrm>
            <a:off x="2731855" y="2328494"/>
            <a:ext cx="1561345" cy="414288"/>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3" name="任意多边形 12"/>
          <p:cNvSpPr/>
          <p:nvPr/>
        </p:nvSpPr>
        <p:spPr>
          <a:xfrm>
            <a:off x="2731855" y="3094130"/>
            <a:ext cx="1561345" cy="414288"/>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4" name="任意多边形 13"/>
          <p:cNvSpPr/>
          <p:nvPr/>
        </p:nvSpPr>
        <p:spPr>
          <a:xfrm>
            <a:off x="2731855" y="3859767"/>
            <a:ext cx="1561345" cy="414288"/>
          </a:xfrm>
          <a:custGeom>
            <a:avLst/>
            <a:gdLst>
              <a:gd name="connsiteX0" fmla="*/ 1 w 2044884"/>
              <a:gd name="connsiteY0" fmla="*/ 0 h 563693"/>
              <a:gd name="connsiteX1" fmla="*/ 1778697 w 2044884"/>
              <a:gd name="connsiteY1" fmla="*/ 0 h 563693"/>
              <a:gd name="connsiteX2" fmla="*/ 2044884 w 2044884"/>
              <a:gd name="connsiteY2" fmla="*/ 281847 h 563693"/>
              <a:gd name="connsiteX3" fmla="*/ 1778697 w 2044884"/>
              <a:gd name="connsiteY3" fmla="*/ 563693 h 563693"/>
              <a:gd name="connsiteX4" fmla="*/ 0 w 2044884"/>
              <a:gd name="connsiteY4" fmla="*/ 563693 h 563693"/>
              <a:gd name="connsiteX5" fmla="*/ 266188 w 2044884"/>
              <a:gd name="connsiteY5" fmla="*/ 281846 h 56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4884" h="563693">
                <a:moveTo>
                  <a:pt x="1" y="0"/>
                </a:moveTo>
                <a:lnTo>
                  <a:pt x="1778697" y="0"/>
                </a:lnTo>
                <a:lnTo>
                  <a:pt x="2044884" y="281847"/>
                </a:lnTo>
                <a:lnTo>
                  <a:pt x="1778697" y="563693"/>
                </a:lnTo>
                <a:lnTo>
                  <a:pt x="0" y="563693"/>
                </a:lnTo>
                <a:lnTo>
                  <a:pt x="266188" y="281846"/>
                </a:lnTo>
                <a:close/>
              </a:path>
            </a:pathLst>
          </a:custGeom>
          <a:solidFill>
            <a:srgbClr val="CB2E2E"/>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15" name="组合 14"/>
          <p:cNvGrpSpPr/>
          <p:nvPr/>
        </p:nvGrpSpPr>
        <p:grpSpPr>
          <a:xfrm>
            <a:off x="1767412" y="2401420"/>
            <a:ext cx="379124" cy="286761"/>
            <a:chOff x="4268086" y="4221191"/>
            <a:chExt cx="509646" cy="387231"/>
          </a:xfrm>
          <a:solidFill>
            <a:srgbClr val="2F2637"/>
          </a:solidFill>
          <a:effectLst/>
        </p:grpSpPr>
        <p:sp>
          <p:nvSpPr>
            <p:cNvPr id="1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1832359" y="3911481"/>
            <a:ext cx="221501" cy="281997"/>
            <a:chOff x="1605186" y="572440"/>
            <a:chExt cx="563562" cy="720725"/>
          </a:xfrm>
          <a:solidFill>
            <a:srgbClr val="2F2637"/>
          </a:solidFill>
          <a:effectLst/>
        </p:grpSpPr>
        <p:sp>
          <p:nvSpPr>
            <p:cNvPr id="19"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 name="组合 21"/>
          <p:cNvGrpSpPr/>
          <p:nvPr/>
        </p:nvGrpSpPr>
        <p:grpSpPr>
          <a:xfrm>
            <a:off x="1803843" y="3192764"/>
            <a:ext cx="253942" cy="250190"/>
            <a:chOff x="6967126" y="4092464"/>
            <a:chExt cx="453105" cy="448433"/>
          </a:xfrm>
          <a:solidFill>
            <a:srgbClr val="2F2637"/>
          </a:solidFill>
          <a:effectLst/>
        </p:grpSpPr>
        <p:sp>
          <p:nvSpPr>
            <p:cNvPr id="23"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1814230" y="1677779"/>
            <a:ext cx="295344" cy="281188"/>
            <a:chOff x="1004888" y="993775"/>
            <a:chExt cx="2438400" cy="2332038"/>
          </a:xfrm>
          <a:solidFill>
            <a:srgbClr val="2F2637"/>
          </a:solidFill>
          <a:effectLst/>
        </p:grpSpPr>
        <p:sp>
          <p:nvSpPr>
            <p:cNvPr id="26"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任意多边形 26"/>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8" name="矩形 27"/>
          <p:cNvSpPr/>
          <p:nvPr/>
        </p:nvSpPr>
        <p:spPr>
          <a:xfrm>
            <a:off x="2931279" y="1645590"/>
            <a:ext cx="988432" cy="271442"/>
          </a:xfrm>
          <a:prstGeom prst="rect">
            <a:avLst/>
          </a:prstGeom>
          <a:effectLst/>
        </p:spPr>
        <p:txBody>
          <a:bodyPr wrap="none" lIns="67391" tIns="33696" rIns="67391" bIns="33696">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29" name="矩形 28"/>
          <p:cNvSpPr/>
          <p:nvPr/>
        </p:nvSpPr>
        <p:spPr>
          <a:xfrm>
            <a:off x="2920893" y="2419383"/>
            <a:ext cx="988432" cy="271442"/>
          </a:xfrm>
          <a:prstGeom prst="rect">
            <a:avLst/>
          </a:prstGeom>
          <a:effectLst/>
        </p:spPr>
        <p:txBody>
          <a:bodyPr wrap="none" lIns="67391" tIns="33696" rIns="67391" bIns="33696">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0" name="矩形 29"/>
          <p:cNvSpPr/>
          <p:nvPr/>
        </p:nvSpPr>
        <p:spPr>
          <a:xfrm>
            <a:off x="2920893" y="3184010"/>
            <a:ext cx="988432" cy="271442"/>
          </a:xfrm>
          <a:prstGeom prst="rect">
            <a:avLst/>
          </a:prstGeom>
          <a:effectLst/>
        </p:spPr>
        <p:txBody>
          <a:bodyPr wrap="none" lIns="67391" tIns="33696" rIns="67391" bIns="33696">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1" name="矩形 30"/>
          <p:cNvSpPr/>
          <p:nvPr/>
        </p:nvSpPr>
        <p:spPr>
          <a:xfrm>
            <a:off x="2917349" y="3942499"/>
            <a:ext cx="988432" cy="271442"/>
          </a:xfrm>
          <a:prstGeom prst="rect">
            <a:avLst/>
          </a:prstGeom>
          <a:effectLst/>
        </p:spPr>
        <p:txBody>
          <a:bodyPr wrap="none" lIns="67391" tIns="33696" rIns="67391" bIns="33696">
            <a:spAutoFit/>
          </a:bodyPr>
          <a:lstStyle/>
          <a:p>
            <a:r>
              <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rPr>
              <a:t>输入小标题</a:t>
            </a:r>
            <a:endParaRPr lang="zh-CN" altLang="en-US" dirty="0">
              <a:solidFill>
                <a:srgbClr val="FFFFFF"/>
              </a:solidFill>
              <a:latin typeface="微软雅黑" panose="020B0503020204020204" pitchFamily="34" charset="-122"/>
              <a:ea typeface="微软雅黑" panose="020B0503020204020204" pitchFamily="34" charset="-122"/>
              <a:cs typeface="Kartika" panose="02020503030404060203" pitchFamily="18" charset="0"/>
            </a:endParaRPr>
          </a:p>
        </p:txBody>
      </p:sp>
      <p:sp>
        <p:nvSpPr>
          <p:cNvPr id="32" name="任意多边形 31"/>
          <p:cNvSpPr/>
          <p:nvPr/>
        </p:nvSpPr>
        <p:spPr>
          <a:xfrm>
            <a:off x="4185991" y="1511700"/>
            <a:ext cx="3905890" cy="505177"/>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3" name="任意多边形 32"/>
          <p:cNvSpPr/>
          <p:nvPr/>
        </p:nvSpPr>
        <p:spPr>
          <a:xfrm>
            <a:off x="4185991" y="2282050"/>
            <a:ext cx="3905890" cy="505177"/>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4" name="任意多边形 33"/>
          <p:cNvSpPr/>
          <p:nvPr/>
        </p:nvSpPr>
        <p:spPr>
          <a:xfrm>
            <a:off x="4185991" y="3055832"/>
            <a:ext cx="3905890" cy="505177"/>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5" name="任意多边形 34"/>
          <p:cNvSpPr/>
          <p:nvPr/>
        </p:nvSpPr>
        <p:spPr>
          <a:xfrm>
            <a:off x="4185991" y="3814321"/>
            <a:ext cx="3905890" cy="505177"/>
          </a:xfrm>
          <a:custGeom>
            <a:avLst/>
            <a:gdLst>
              <a:gd name="connsiteX0" fmla="*/ 0 w 5290518"/>
              <a:gd name="connsiteY0" fmla="*/ 0 h 687359"/>
              <a:gd name="connsiteX1" fmla="*/ 4965933 w 5290518"/>
              <a:gd name="connsiteY1" fmla="*/ 0 h 687359"/>
              <a:gd name="connsiteX2" fmla="*/ 5290518 w 5290518"/>
              <a:gd name="connsiteY2" fmla="*/ 343680 h 687359"/>
              <a:gd name="connsiteX3" fmla="*/ 4965933 w 5290518"/>
              <a:gd name="connsiteY3" fmla="*/ 687359 h 687359"/>
              <a:gd name="connsiteX4" fmla="*/ 11383 w 5290518"/>
              <a:gd name="connsiteY4" fmla="*/ 687359 h 687359"/>
              <a:gd name="connsiteX5" fmla="*/ 330276 w 5290518"/>
              <a:gd name="connsiteY5" fmla="*/ 349706 h 68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0518" h="687359">
                <a:moveTo>
                  <a:pt x="0" y="0"/>
                </a:moveTo>
                <a:lnTo>
                  <a:pt x="4965933" y="0"/>
                </a:lnTo>
                <a:lnTo>
                  <a:pt x="5290518" y="343680"/>
                </a:lnTo>
                <a:lnTo>
                  <a:pt x="4965933" y="687359"/>
                </a:lnTo>
                <a:lnTo>
                  <a:pt x="11383" y="687359"/>
                </a:lnTo>
                <a:lnTo>
                  <a:pt x="330276" y="349706"/>
                </a:lnTo>
                <a:close/>
              </a:path>
            </a:pathLst>
          </a:cu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6" name="文本框 36"/>
          <p:cNvSpPr txBox="1"/>
          <p:nvPr/>
        </p:nvSpPr>
        <p:spPr>
          <a:xfrm>
            <a:off x="4606810" y="1610482"/>
            <a:ext cx="2889080" cy="316682"/>
          </a:xfrm>
          <a:prstGeom prst="rect">
            <a:avLst/>
          </a:prstGeom>
          <a:noFill/>
          <a:effectLst/>
        </p:spPr>
        <p:txBody>
          <a:bodyPr wrap="none" lIns="67391" tIns="33696" rIns="67391" bIns="33696"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rPr>
              <a:t>在此处输入文字对自己</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公司所需人才的基本特征进行介绍，</a:t>
            </a:r>
            <a:endParaRPr lang="en-US" altLang="zh-CN" sz="800" dirty="0">
              <a:latin typeface="微软雅黑" panose="020B0503020204020204" pitchFamily="34" charset="-122"/>
              <a:ea typeface="微软雅黑" panose="020B0503020204020204" pitchFamily="34" charset="-122"/>
            </a:endParaRPr>
          </a:p>
          <a:p>
            <a:pPr>
              <a:spcBef>
                <a:spcPct val="0"/>
              </a:spcBef>
            </a:pPr>
            <a:r>
              <a:rPr lang="zh-CN" altLang="en-US" sz="800" dirty="0">
                <a:latin typeface="微软雅黑" panose="020B0503020204020204" pitchFamily="34" charset="-122"/>
                <a:ea typeface="微软雅黑" panose="020B0503020204020204" pitchFamily="34" charset="-122"/>
              </a:rPr>
              <a:t>简单进行叙述，使观看者可以大致了解基本情况。</a:t>
            </a:r>
            <a:endParaRPr lang="en-US" altLang="en-US" sz="800" dirty="0">
              <a:latin typeface="微软雅黑" panose="020B0503020204020204" pitchFamily="34" charset="-122"/>
              <a:ea typeface="微软雅黑" panose="020B0503020204020204" pitchFamily="34" charset="-122"/>
            </a:endParaRPr>
          </a:p>
        </p:txBody>
      </p:sp>
      <p:sp>
        <p:nvSpPr>
          <p:cNvPr id="37" name="文本框 37"/>
          <p:cNvSpPr txBox="1"/>
          <p:nvPr/>
        </p:nvSpPr>
        <p:spPr>
          <a:xfrm>
            <a:off x="4527982" y="2384057"/>
            <a:ext cx="2889080" cy="316682"/>
          </a:xfrm>
          <a:prstGeom prst="rect">
            <a:avLst/>
          </a:prstGeom>
          <a:noFill/>
          <a:effectLst/>
        </p:spPr>
        <p:txBody>
          <a:bodyPr wrap="none" lIns="67391" tIns="33696" rIns="67391" bIns="33696"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rPr>
              <a:t>在此处输入文字对自己</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公司所需人才的基本特征进行介绍，</a:t>
            </a:r>
            <a:endParaRPr lang="en-US" altLang="zh-CN" sz="800" dirty="0">
              <a:latin typeface="微软雅黑" panose="020B0503020204020204" pitchFamily="34" charset="-122"/>
              <a:ea typeface="微软雅黑" panose="020B0503020204020204" pitchFamily="34" charset="-122"/>
            </a:endParaRPr>
          </a:p>
          <a:p>
            <a:pPr>
              <a:spcBef>
                <a:spcPct val="0"/>
              </a:spcBef>
            </a:pPr>
            <a:r>
              <a:rPr lang="zh-CN" altLang="en-US" sz="800" dirty="0">
                <a:latin typeface="微软雅黑" panose="020B0503020204020204" pitchFamily="34" charset="-122"/>
                <a:ea typeface="微软雅黑" panose="020B0503020204020204" pitchFamily="34" charset="-122"/>
              </a:rPr>
              <a:t>简单进行叙述，使观看者可以大致了解基本情况。</a:t>
            </a:r>
            <a:endParaRPr lang="en-US" altLang="en-US" sz="800" dirty="0">
              <a:latin typeface="微软雅黑" panose="020B0503020204020204" pitchFamily="34" charset="-122"/>
              <a:ea typeface="微软雅黑" panose="020B0503020204020204" pitchFamily="34" charset="-122"/>
            </a:endParaRPr>
          </a:p>
        </p:txBody>
      </p:sp>
      <p:sp>
        <p:nvSpPr>
          <p:cNvPr id="38" name="文本框 38"/>
          <p:cNvSpPr txBox="1"/>
          <p:nvPr/>
        </p:nvSpPr>
        <p:spPr>
          <a:xfrm>
            <a:off x="4521335" y="3149391"/>
            <a:ext cx="2889080" cy="316682"/>
          </a:xfrm>
          <a:prstGeom prst="rect">
            <a:avLst/>
          </a:prstGeom>
          <a:noFill/>
          <a:effectLst/>
        </p:spPr>
        <p:txBody>
          <a:bodyPr wrap="none" lIns="67391" tIns="33696" rIns="67391" bIns="33696"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rPr>
              <a:t>在此处输入文字对自己</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公司所需人才的基本特征进行介绍，</a:t>
            </a:r>
            <a:endParaRPr lang="en-US" altLang="zh-CN" sz="800" dirty="0">
              <a:latin typeface="微软雅黑" panose="020B0503020204020204" pitchFamily="34" charset="-122"/>
              <a:ea typeface="微软雅黑" panose="020B0503020204020204" pitchFamily="34" charset="-122"/>
            </a:endParaRPr>
          </a:p>
          <a:p>
            <a:pPr>
              <a:spcBef>
                <a:spcPct val="0"/>
              </a:spcBef>
            </a:pPr>
            <a:r>
              <a:rPr lang="zh-CN" altLang="en-US" sz="800" dirty="0">
                <a:latin typeface="微软雅黑" panose="020B0503020204020204" pitchFamily="34" charset="-122"/>
                <a:ea typeface="微软雅黑" panose="020B0503020204020204" pitchFamily="34" charset="-122"/>
              </a:rPr>
              <a:t>简单进行叙述，使观看者可以大致了解基本情况。</a:t>
            </a:r>
            <a:endParaRPr lang="en-US" altLang="en-US" sz="800" dirty="0">
              <a:latin typeface="微软雅黑" panose="020B0503020204020204" pitchFamily="34" charset="-122"/>
              <a:ea typeface="微软雅黑" panose="020B0503020204020204" pitchFamily="34" charset="-122"/>
            </a:endParaRPr>
          </a:p>
        </p:txBody>
      </p:sp>
      <p:sp>
        <p:nvSpPr>
          <p:cNvPr id="39" name="文本框 39"/>
          <p:cNvSpPr txBox="1"/>
          <p:nvPr/>
        </p:nvSpPr>
        <p:spPr>
          <a:xfrm>
            <a:off x="4536160" y="3902926"/>
            <a:ext cx="2889080" cy="316682"/>
          </a:xfrm>
          <a:prstGeom prst="rect">
            <a:avLst/>
          </a:prstGeom>
          <a:noFill/>
          <a:effectLst/>
        </p:spPr>
        <p:txBody>
          <a:bodyPr wrap="none" lIns="67391" tIns="33696" rIns="67391" bIns="33696" rtlCol="0">
            <a:spAutoFit/>
          </a:bodyPr>
          <a:lstStyle/>
          <a:p>
            <a:pPr>
              <a:spcBef>
                <a:spcPct val="0"/>
              </a:spcBef>
            </a:pPr>
            <a:r>
              <a:rPr lang="zh-CN" altLang="en-US" sz="800" dirty="0">
                <a:latin typeface="微软雅黑" panose="020B0503020204020204" pitchFamily="34" charset="-122"/>
                <a:ea typeface="微软雅黑" panose="020B0503020204020204" pitchFamily="34" charset="-122"/>
              </a:rPr>
              <a:t>在此处输入文字对自己</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公司所需人才的基本特征进行介绍，</a:t>
            </a:r>
            <a:endParaRPr lang="en-US" altLang="zh-CN" sz="800" dirty="0">
              <a:latin typeface="微软雅黑" panose="020B0503020204020204" pitchFamily="34" charset="-122"/>
              <a:ea typeface="微软雅黑" panose="020B0503020204020204" pitchFamily="34" charset="-122"/>
            </a:endParaRPr>
          </a:p>
          <a:p>
            <a:pPr>
              <a:spcBef>
                <a:spcPct val="0"/>
              </a:spcBef>
            </a:pPr>
            <a:r>
              <a:rPr lang="zh-CN" altLang="en-US" sz="800" dirty="0">
                <a:latin typeface="微软雅黑" panose="020B0503020204020204" pitchFamily="34" charset="-122"/>
                <a:ea typeface="微软雅黑" panose="020B0503020204020204" pitchFamily="34" charset="-122"/>
              </a:rPr>
              <a:t>简单进行叙述，使观看者可以大致了解基本情况。</a:t>
            </a:r>
            <a:endParaRPr lang="en-US" altLang="en-US" sz="8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832"/>
    </mc:Choice>
    <mc:Fallback>
      <p:transition spd="slow" advTm="10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down)">
                                      <p:cBhvr>
                                        <p:cTn id="43" dur="500"/>
                                        <p:tgtEl>
                                          <p:spTgt spid="3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down)">
                                      <p:cBhvr>
                                        <p:cTn id="63" dur="500"/>
                                        <p:tgtEl>
                                          <p:spTgt spid="3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00"/>
                                        <p:tgtEl>
                                          <p:spTgt spid="18"/>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down)">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32" grpId="0" animBg="1"/>
      <p:bldP spid="33" grpId="0" animBg="1"/>
      <p:bldP spid="34" grpId="0" animBg="1"/>
      <p:bldP spid="35" grpId="0" animBg="1"/>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37" name="矩形 36"/>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39" name="矩形 38"/>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Freeform 5"/>
          <p:cNvSpPr/>
          <p:nvPr/>
        </p:nvSpPr>
        <p:spPr bwMode="auto">
          <a:xfrm>
            <a:off x="1597020" y="3162028"/>
            <a:ext cx="206172" cy="177255"/>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CB2E2E"/>
          </a:solidFill>
          <a:ln>
            <a:noFill/>
          </a:ln>
          <a:effectLst/>
        </p:spPr>
        <p:txBody>
          <a:bodyPr vert="horz" wrap="square" lIns="67391" tIns="33696" rIns="67391" bIns="33696" numCol="1" anchor="t" anchorCtr="0" compatLnSpc="1"/>
          <a:lstStyle/>
          <a:p>
            <a:endParaRPr lang="zh-CN" altLang="en-US"/>
          </a:p>
        </p:txBody>
      </p:sp>
      <p:sp>
        <p:nvSpPr>
          <p:cNvPr id="3" name="Freeform 6"/>
          <p:cNvSpPr/>
          <p:nvPr/>
        </p:nvSpPr>
        <p:spPr bwMode="auto">
          <a:xfrm>
            <a:off x="3531557" y="3162028"/>
            <a:ext cx="206172" cy="177255"/>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CB2E2E"/>
          </a:solidFill>
          <a:ln>
            <a:noFill/>
          </a:ln>
          <a:effectLst/>
        </p:spPr>
        <p:txBody>
          <a:bodyPr vert="horz" wrap="square" lIns="67391" tIns="33696" rIns="67391" bIns="33696" numCol="1" anchor="t" anchorCtr="0" compatLnSpc="1"/>
          <a:lstStyle/>
          <a:p>
            <a:endParaRPr lang="zh-CN" altLang="en-US"/>
          </a:p>
        </p:txBody>
      </p:sp>
      <p:sp>
        <p:nvSpPr>
          <p:cNvPr id="4" name="Freeform 7"/>
          <p:cNvSpPr/>
          <p:nvPr/>
        </p:nvSpPr>
        <p:spPr bwMode="auto">
          <a:xfrm>
            <a:off x="5476806" y="3162028"/>
            <a:ext cx="208849" cy="177255"/>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CB2E2E"/>
          </a:solidFill>
          <a:ln>
            <a:noFill/>
          </a:ln>
          <a:effectLst/>
        </p:spPr>
        <p:txBody>
          <a:bodyPr vert="horz" wrap="square" lIns="67391" tIns="33696" rIns="67391" bIns="33696" numCol="1" anchor="t" anchorCtr="0" compatLnSpc="1"/>
          <a:lstStyle/>
          <a:p>
            <a:endParaRPr lang="zh-CN" altLang="en-US"/>
          </a:p>
        </p:txBody>
      </p:sp>
      <p:sp>
        <p:nvSpPr>
          <p:cNvPr id="5" name="Freeform 8"/>
          <p:cNvSpPr/>
          <p:nvPr/>
        </p:nvSpPr>
        <p:spPr bwMode="auto">
          <a:xfrm>
            <a:off x="7392601" y="3162028"/>
            <a:ext cx="206172" cy="177255"/>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CB2E2E"/>
          </a:solidFill>
          <a:ln>
            <a:noFill/>
          </a:ln>
          <a:effectLst/>
        </p:spPr>
        <p:txBody>
          <a:bodyPr vert="horz" wrap="square" lIns="67391" tIns="33696" rIns="67391" bIns="33696" numCol="1" anchor="t" anchorCtr="0" compatLnSpc="1"/>
          <a:lstStyle/>
          <a:p>
            <a:endParaRPr lang="zh-CN" altLang="en-US"/>
          </a:p>
        </p:txBody>
      </p:sp>
      <p:sp>
        <p:nvSpPr>
          <p:cNvPr id="6" name="Oval 9"/>
          <p:cNvSpPr>
            <a:spLocks noChangeArrowheads="1"/>
          </p:cNvSpPr>
          <p:nvPr/>
        </p:nvSpPr>
        <p:spPr bwMode="auto">
          <a:xfrm>
            <a:off x="896837"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 name="Oval 11"/>
          <p:cNvSpPr>
            <a:spLocks noChangeArrowheads="1"/>
          </p:cNvSpPr>
          <p:nvPr/>
        </p:nvSpPr>
        <p:spPr bwMode="auto">
          <a:xfrm>
            <a:off x="2816648"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8" name="Freeform 13"/>
          <p:cNvSpPr/>
          <p:nvPr/>
        </p:nvSpPr>
        <p:spPr bwMode="auto">
          <a:xfrm>
            <a:off x="1631828" y="1414798"/>
            <a:ext cx="2029591" cy="1595297"/>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rgbClr val="CB2E2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9" name="Oval 14"/>
          <p:cNvSpPr>
            <a:spLocks noChangeArrowheads="1"/>
          </p:cNvSpPr>
          <p:nvPr/>
        </p:nvSpPr>
        <p:spPr bwMode="auto">
          <a:xfrm>
            <a:off x="4729766"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0" name="Freeform 16"/>
          <p:cNvSpPr/>
          <p:nvPr/>
        </p:nvSpPr>
        <p:spPr bwMode="auto">
          <a:xfrm>
            <a:off x="3544945" y="1414798"/>
            <a:ext cx="2029591" cy="1595297"/>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rgbClr val="CB2E2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1" name="Oval 17"/>
          <p:cNvSpPr>
            <a:spLocks noChangeArrowheads="1"/>
          </p:cNvSpPr>
          <p:nvPr/>
        </p:nvSpPr>
        <p:spPr bwMode="auto">
          <a:xfrm>
            <a:off x="6657610" y="1414797"/>
            <a:ext cx="1602521" cy="1601961"/>
          </a:xfrm>
          <a:prstGeom prst="ellipse">
            <a:avLst/>
          </a:prstGeom>
          <a:noFill/>
          <a:ln w="28575">
            <a:solidFill>
              <a:srgbClr val="CB2E2E"/>
            </a:solid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2" name="Freeform 19"/>
          <p:cNvSpPr/>
          <p:nvPr/>
        </p:nvSpPr>
        <p:spPr bwMode="auto">
          <a:xfrm>
            <a:off x="5474128" y="1414798"/>
            <a:ext cx="2032269" cy="1595297"/>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rgbClr val="CB2E2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3" name="Oval 20"/>
          <p:cNvSpPr>
            <a:spLocks noChangeArrowheads="1"/>
          </p:cNvSpPr>
          <p:nvPr/>
        </p:nvSpPr>
        <p:spPr bwMode="auto">
          <a:xfrm>
            <a:off x="1119075" y="1649361"/>
            <a:ext cx="1155367"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4" name="Oval 21"/>
          <p:cNvSpPr>
            <a:spLocks noChangeArrowheads="1"/>
          </p:cNvSpPr>
          <p:nvPr/>
        </p:nvSpPr>
        <p:spPr bwMode="auto">
          <a:xfrm>
            <a:off x="3041564" y="1649361"/>
            <a:ext cx="1155367"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5" name="Oval 22"/>
          <p:cNvSpPr>
            <a:spLocks noChangeArrowheads="1"/>
          </p:cNvSpPr>
          <p:nvPr/>
        </p:nvSpPr>
        <p:spPr bwMode="auto">
          <a:xfrm>
            <a:off x="4954682" y="1649361"/>
            <a:ext cx="1152690"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sp>
        <p:nvSpPr>
          <p:cNvPr id="16" name="Oval 23"/>
          <p:cNvSpPr>
            <a:spLocks noChangeArrowheads="1"/>
          </p:cNvSpPr>
          <p:nvPr/>
        </p:nvSpPr>
        <p:spPr bwMode="auto">
          <a:xfrm>
            <a:off x="6886542" y="1649361"/>
            <a:ext cx="1155367" cy="1155491"/>
          </a:xfrm>
          <a:prstGeom prst="ellipse">
            <a:avLst/>
          </a:prstGeom>
          <a:solidFill>
            <a:srgbClr val="D7D7D7"/>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chemeClr val="lt1"/>
              </a:solidFill>
            </a:endParaRPr>
          </a:p>
        </p:txBody>
      </p:sp>
      <p:grpSp>
        <p:nvGrpSpPr>
          <p:cNvPr id="17" name="组合 16"/>
          <p:cNvGrpSpPr/>
          <p:nvPr/>
        </p:nvGrpSpPr>
        <p:grpSpPr>
          <a:xfrm>
            <a:off x="1445346" y="1934103"/>
            <a:ext cx="492276" cy="485005"/>
            <a:chOff x="6967126" y="4092464"/>
            <a:chExt cx="453105" cy="448433"/>
          </a:xfrm>
          <a:solidFill>
            <a:srgbClr val="2F2637"/>
          </a:solidFill>
          <a:effectLst/>
        </p:grpSpPr>
        <p:sp>
          <p:nvSpPr>
            <p:cNvPr id="1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1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grpSp>
      <p:sp>
        <p:nvSpPr>
          <p:cNvPr id="20" name="Freeform 18"/>
          <p:cNvSpPr>
            <a:spLocks noEditPoints="1"/>
          </p:cNvSpPr>
          <p:nvPr/>
        </p:nvSpPr>
        <p:spPr bwMode="auto">
          <a:xfrm>
            <a:off x="5296834" y="1973512"/>
            <a:ext cx="468386" cy="464791"/>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rgbClr val="2F2637"/>
          </a:solidFill>
          <a:ln>
            <a:noFill/>
          </a:ln>
          <a:effectLst/>
        </p:spPr>
        <p:txBody>
          <a:bodyPr vert="horz" wrap="square" lIns="67391" tIns="33696" rIns="67391" bIns="33696" numCol="1" anchor="t" anchorCtr="0" compatLnSpc="1"/>
          <a:lstStyle/>
          <a:p>
            <a:endParaRPr lang="zh-CN" altLang="en-US">
              <a:solidFill>
                <a:prstClr val="black"/>
              </a:solidFill>
            </a:endParaRPr>
          </a:p>
        </p:txBody>
      </p:sp>
      <p:grpSp>
        <p:nvGrpSpPr>
          <p:cNvPr id="21" name="Group 18"/>
          <p:cNvGrpSpPr>
            <a:grpSpLocks noChangeAspect="1"/>
          </p:cNvGrpSpPr>
          <p:nvPr/>
        </p:nvGrpSpPr>
        <p:grpSpPr bwMode="auto">
          <a:xfrm>
            <a:off x="7197385" y="1962165"/>
            <a:ext cx="485221" cy="418630"/>
            <a:chOff x="3525" y="1887"/>
            <a:chExt cx="630" cy="546"/>
          </a:xfrm>
          <a:solidFill>
            <a:srgbClr val="2F2637"/>
          </a:solidFill>
          <a:effectLst/>
        </p:grpSpPr>
        <p:sp>
          <p:nvSpPr>
            <p:cNvPr id="22"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23"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24"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25"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grpSp>
      <p:grpSp>
        <p:nvGrpSpPr>
          <p:cNvPr id="26" name="组合 25"/>
          <p:cNvGrpSpPr/>
          <p:nvPr/>
        </p:nvGrpSpPr>
        <p:grpSpPr>
          <a:xfrm>
            <a:off x="3399417" y="2001041"/>
            <a:ext cx="470452" cy="447902"/>
            <a:chOff x="6042259" y="5362013"/>
            <a:chExt cx="464982" cy="444699"/>
          </a:xfrm>
          <a:solidFill>
            <a:srgbClr val="2F2637"/>
          </a:solidFill>
          <a:effectLst/>
        </p:grpSpPr>
        <p:sp>
          <p:nvSpPr>
            <p:cNvPr id="27"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任意多边形 27"/>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9" name="文本框 22"/>
          <p:cNvSpPr txBox="1">
            <a:spLocks noChangeArrowheads="1"/>
          </p:cNvSpPr>
          <p:nvPr/>
        </p:nvSpPr>
        <p:spPr bwMode="auto">
          <a:xfrm>
            <a:off x="896838" y="3484553"/>
            <a:ext cx="1604127" cy="85288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500" b="1" dirty="0">
                <a:solidFill>
                  <a:srgbClr val="EB193E"/>
                </a:solidFill>
                <a:latin typeface="微软雅黑" panose="020B0503020204020204" pitchFamily="34" charset="-122"/>
                <a:ea typeface="微软雅黑" panose="020B0503020204020204" pitchFamily="34" charset="-122"/>
              </a:rPr>
              <a:t>输入小标题</a:t>
            </a:r>
            <a:endParaRPr lang="en-US" altLang="zh-CN" sz="1500" b="1" dirty="0">
              <a:solidFill>
                <a:srgbClr val="EB193E"/>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2"/>
          <p:cNvSpPr txBox="1">
            <a:spLocks noChangeArrowheads="1"/>
          </p:cNvSpPr>
          <p:nvPr/>
        </p:nvSpPr>
        <p:spPr bwMode="auto">
          <a:xfrm>
            <a:off x="4789820" y="3484553"/>
            <a:ext cx="1604127" cy="85288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500" b="1" dirty="0">
                <a:solidFill>
                  <a:srgbClr val="EB193E"/>
                </a:solidFill>
                <a:latin typeface="微软雅黑" panose="020B0503020204020204" pitchFamily="34" charset="-122"/>
                <a:ea typeface="微软雅黑" panose="020B0503020204020204" pitchFamily="34" charset="-122"/>
              </a:rPr>
              <a:t>输入小标题</a:t>
            </a:r>
            <a:endParaRPr lang="en-US" altLang="zh-CN" sz="1500" b="1" dirty="0">
              <a:solidFill>
                <a:srgbClr val="EB193E"/>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22"/>
          <p:cNvSpPr txBox="1">
            <a:spLocks noChangeArrowheads="1"/>
          </p:cNvSpPr>
          <p:nvPr/>
        </p:nvSpPr>
        <p:spPr bwMode="auto">
          <a:xfrm>
            <a:off x="2832580" y="3484553"/>
            <a:ext cx="1604127" cy="85288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500" b="1" dirty="0">
                <a:solidFill>
                  <a:srgbClr val="EB193E"/>
                </a:solidFill>
                <a:latin typeface="微软雅黑" panose="020B0503020204020204" pitchFamily="34" charset="-122"/>
                <a:ea typeface="微软雅黑" panose="020B0503020204020204" pitchFamily="34" charset="-122"/>
              </a:rPr>
              <a:t>输入小标题</a:t>
            </a:r>
            <a:endParaRPr lang="en-US" altLang="zh-CN" sz="1500" b="1" dirty="0">
              <a:solidFill>
                <a:srgbClr val="EB193E"/>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22"/>
          <p:cNvSpPr txBox="1">
            <a:spLocks noChangeArrowheads="1"/>
          </p:cNvSpPr>
          <p:nvPr/>
        </p:nvSpPr>
        <p:spPr bwMode="auto">
          <a:xfrm>
            <a:off x="6693623" y="3484089"/>
            <a:ext cx="1604127" cy="852880"/>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500" b="1" dirty="0">
                <a:solidFill>
                  <a:srgbClr val="EB193E"/>
                </a:solidFill>
                <a:latin typeface="微软雅黑" panose="020B0503020204020204" pitchFamily="34" charset="-122"/>
                <a:ea typeface="微软雅黑" panose="020B0503020204020204" pitchFamily="34" charset="-122"/>
              </a:rPr>
              <a:t>输入小标题</a:t>
            </a:r>
            <a:endParaRPr lang="en-US" altLang="zh-CN" sz="1500" b="1" dirty="0">
              <a:solidFill>
                <a:srgbClr val="EB193E"/>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 typeface="Arial" panose="020B0604020202020204" pitchFamily="34" charset="0"/>
              <a:buNone/>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5434"/>
    </mc:Choice>
    <mc:Fallback>
      <p:transition spd="slow" advTm="15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1000"/>
                                        <p:tgtEl>
                                          <p:spTgt spid="3"/>
                                        </p:tgtEl>
                                      </p:cBhvr>
                                    </p:animEffect>
                                    <p:anim calcmode="lin" valueType="num">
                                      <p:cBhvr>
                                        <p:cTn id="74" dur="1000" fill="hold"/>
                                        <p:tgtEl>
                                          <p:spTgt spid="3"/>
                                        </p:tgtEl>
                                        <p:attrNameLst>
                                          <p:attrName>ppt_x</p:attrName>
                                        </p:attrNameLst>
                                      </p:cBhvr>
                                      <p:tavLst>
                                        <p:tav tm="0">
                                          <p:val>
                                            <p:strVal val="#ppt_x"/>
                                          </p:val>
                                        </p:tav>
                                        <p:tav tm="100000">
                                          <p:val>
                                            <p:strVal val="#ppt_x"/>
                                          </p:val>
                                        </p:tav>
                                      </p:tavLst>
                                    </p:anim>
                                    <p:anim calcmode="lin" valueType="num">
                                      <p:cBhvr>
                                        <p:cTn id="75" dur="1000" fill="hold"/>
                                        <p:tgtEl>
                                          <p:spTgt spid="3"/>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1000"/>
                                        <p:tgtEl>
                                          <p:spTgt spid="4"/>
                                        </p:tgtEl>
                                      </p:cBhvr>
                                    </p:animEffect>
                                    <p:anim calcmode="lin" valueType="num">
                                      <p:cBhvr>
                                        <p:cTn id="80" dur="1000" fill="hold"/>
                                        <p:tgtEl>
                                          <p:spTgt spid="4"/>
                                        </p:tgtEl>
                                        <p:attrNameLst>
                                          <p:attrName>ppt_x</p:attrName>
                                        </p:attrNameLst>
                                      </p:cBhvr>
                                      <p:tavLst>
                                        <p:tav tm="0">
                                          <p:val>
                                            <p:strVal val="#ppt_x"/>
                                          </p:val>
                                        </p:tav>
                                        <p:tav tm="100000">
                                          <p:val>
                                            <p:strVal val="#ppt_x"/>
                                          </p:val>
                                        </p:tav>
                                      </p:tavLst>
                                    </p:anim>
                                    <p:anim calcmode="lin" valueType="num">
                                      <p:cBhvr>
                                        <p:cTn id="81" dur="1000" fill="hold"/>
                                        <p:tgtEl>
                                          <p:spTgt spid="4"/>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1000"/>
                                        <p:tgtEl>
                                          <p:spTgt spid="5"/>
                                        </p:tgtEl>
                                      </p:cBhvr>
                                    </p:animEffect>
                                    <p:anim calcmode="lin" valueType="num">
                                      <p:cBhvr>
                                        <p:cTn id="86" dur="1000" fill="hold"/>
                                        <p:tgtEl>
                                          <p:spTgt spid="5"/>
                                        </p:tgtEl>
                                        <p:attrNameLst>
                                          <p:attrName>ppt_x</p:attrName>
                                        </p:attrNameLst>
                                      </p:cBhvr>
                                      <p:tavLst>
                                        <p:tav tm="0">
                                          <p:val>
                                            <p:strVal val="#ppt_x"/>
                                          </p:val>
                                        </p:tav>
                                        <p:tav tm="100000">
                                          <p:val>
                                            <p:strVal val="#ppt_x"/>
                                          </p:val>
                                        </p:tav>
                                      </p:tavLst>
                                    </p:anim>
                                    <p:anim calcmode="lin" valueType="num">
                                      <p:cBhvr>
                                        <p:cTn id="87" dur="1000" fill="hold"/>
                                        <p:tgtEl>
                                          <p:spTgt spid="5"/>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childTnLst>
                          </p:cTn>
                        </p:par>
                        <p:par>
                          <p:cTn id="92" fill="hold">
                            <p:stCondLst>
                              <p:cond delay="12000"/>
                            </p:stCondLst>
                            <p:childTnLst>
                              <p:par>
                                <p:cTn id="93" presetID="2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down)">
                                      <p:cBhvr>
                                        <p:cTn id="95" dur="500"/>
                                        <p:tgtEl>
                                          <p:spTgt spid="31"/>
                                        </p:tgtEl>
                                      </p:cBhvr>
                                    </p:animEffect>
                                  </p:childTnLst>
                                </p:cTn>
                              </p:par>
                            </p:childTnLst>
                          </p:cTn>
                        </p:par>
                        <p:par>
                          <p:cTn id="96" fill="hold">
                            <p:stCondLst>
                              <p:cond delay="12500"/>
                            </p:stCondLst>
                            <p:childTnLst>
                              <p:par>
                                <p:cTn id="97" presetID="22" presetClass="entr" presetSubtype="4" fill="hold" grpId="0"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down)">
                                      <p:cBhvr>
                                        <p:cTn id="99" dur="500"/>
                                        <p:tgtEl>
                                          <p:spTgt spid="30"/>
                                        </p:tgtEl>
                                      </p:cBhvr>
                                    </p:animEffect>
                                  </p:childTnLst>
                                </p:cTn>
                              </p:par>
                            </p:childTnLst>
                          </p:cTn>
                        </p:par>
                        <p:par>
                          <p:cTn id="100" fill="hold">
                            <p:stCondLst>
                              <p:cond delay="13000"/>
                            </p:stCondLst>
                            <p:childTnLst>
                              <p:par>
                                <p:cTn id="101" presetID="22" presetClass="entr" presetSubtype="4"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down)">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24"/>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20" name="矩形 19"/>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Oval 98"/>
          <p:cNvSpPr>
            <a:spLocks noChangeArrowheads="1"/>
          </p:cNvSpPr>
          <p:nvPr/>
        </p:nvSpPr>
        <p:spPr bwMode="auto">
          <a:xfrm>
            <a:off x="3600132" y="1179379"/>
            <a:ext cx="1506088" cy="1490567"/>
          </a:xfrm>
          <a:prstGeom prst="ellipse">
            <a:avLst/>
          </a:prstGeom>
          <a:solidFill>
            <a:srgbClr val="EB193E"/>
          </a:solidFill>
          <a:ln w="25400">
            <a:solidFill>
              <a:srgbClr val="EB193E"/>
            </a:solidFill>
          </a:ln>
        </p:spPr>
        <p:txBody>
          <a:bodyPr vert="horz" wrap="square" lIns="80872" tIns="40436" rIns="80872" bIns="40436" numCol="1" anchor="t" anchorCtr="0" compatLnSpc="1"/>
          <a:lstStyle/>
          <a:p>
            <a:pPr defTabSz="808990">
              <a:defRPr/>
            </a:pPr>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3" name="Oval 100"/>
          <p:cNvSpPr>
            <a:spLocks noChangeArrowheads="1"/>
          </p:cNvSpPr>
          <p:nvPr/>
        </p:nvSpPr>
        <p:spPr bwMode="auto">
          <a:xfrm>
            <a:off x="4720193" y="1103687"/>
            <a:ext cx="1871643" cy="1854474"/>
          </a:xfrm>
          <a:prstGeom prst="ellipse">
            <a:avLst/>
          </a:prstGeom>
          <a:solidFill>
            <a:srgbClr val="EB193E"/>
          </a:solidFill>
          <a:ln w="19050">
            <a:solidFill>
              <a:schemeClr val="bg1"/>
            </a:solidFill>
          </a:ln>
        </p:spPr>
        <p:txBody>
          <a:bodyPr vert="horz" wrap="square" lIns="80872" tIns="40436" rIns="80872" bIns="40436" numCol="1" anchor="t" anchorCtr="0" compatLnSpc="1"/>
          <a:lstStyle/>
          <a:p>
            <a:pPr defTabSz="808990">
              <a:defRPr/>
            </a:pPr>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4" name="Oval 101"/>
          <p:cNvSpPr>
            <a:spLocks noChangeArrowheads="1"/>
          </p:cNvSpPr>
          <p:nvPr/>
        </p:nvSpPr>
        <p:spPr bwMode="auto">
          <a:xfrm>
            <a:off x="4070967" y="2093516"/>
            <a:ext cx="1567502" cy="1566259"/>
          </a:xfrm>
          <a:prstGeom prst="ellipse">
            <a:avLst/>
          </a:prstGeom>
          <a:solidFill>
            <a:srgbClr val="EB193E"/>
          </a:solidFill>
          <a:ln w="19050">
            <a:solidFill>
              <a:schemeClr val="bg1"/>
            </a:solidFill>
          </a:ln>
        </p:spPr>
        <p:txBody>
          <a:bodyPr vert="horz" wrap="square" lIns="80872" tIns="40436" rIns="80872" bIns="40436" numCol="1" anchor="t" anchorCtr="0" compatLnSpc="1"/>
          <a:lstStyle/>
          <a:p>
            <a:endParaRPr lang="zh-CN" altLang="en-US" sz="1600">
              <a:solidFill>
                <a:schemeClr val="bg2">
                  <a:lumMod val="10000"/>
                </a:schemeClr>
              </a:solidFill>
              <a:latin typeface="Calibri" panose="020F0502020204030204"/>
              <a:ea typeface="微软雅黑" panose="020B0503020204020204" pitchFamily="34" charset="-122"/>
            </a:endParaRPr>
          </a:p>
        </p:txBody>
      </p:sp>
      <p:cxnSp>
        <p:nvCxnSpPr>
          <p:cNvPr id="5" name="直接箭头连接符 4"/>
          <p:cNvCxnSpPr/>
          <p:nvPr/>
        </p:nvCxnSpPr>
        <p:spPr>
          <a:xfrm>
            <a:off x="6591836" y="1806755"/>
            <a:ext cx="1441504" cy="0"/>
          </a:xfrm>
          <a:prstGeom prst="straightConnector1">
            <a:avLst/>
          </a:prstGeom>
          <a:noFill/>
          <a:ln w="9525" cap="flat" cmpd="sng" algn="ctr">
            <a:solidFill>
              <a:srgbClr val="314865"/>
            </a:solidFill>
            <a:prstDash val="solid"/>
            <a:tailEnd type="arrow"/>
          </a:ln>
          <a:effectLst/>
        </p:spPr>
      </p:cxnSp>
      <p:sp>
        <p:nvSpPr>
          <p:cNvPr id="6" name="TextBox 21"/>
          <p:cNvSpPr txBox="1"/>
          <p:nvPr/>
        </p:nvSpPr>
        <p:spPr>
          <a:xfrm>
            <a:off x="6694859" y="1809617"/>
            <a:ext cx="1630355" cy="921732"/>
          </a:xfrm>
          <a:prstGeom prst="rect">
            <a:avLst/>
          </a:prstGeom>
          <a:noFill/>
        </p:spPr>
        <p:txBody>
          <a:bodyPr wrap="square" lIns="89858" tIns="44929" rIns="89858" bIns="44929" rtlCol="0">
            <a:spAutoFit/>
          </a:bodyPr>
          <a:lstStyle/>
          <a:p>
            <a:pPr>
              <a:lnSpc>
                <a:spcPct val="15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en-US" altLang="zh-CN" sz="1200" dirty="0">
              <a:solidFill>
                <a:schemeClr val="bg2">
                  <a:lumMod val="10000"/>
                </a:schemeClr>
              </a:solidFill>
              <a:latin typeface="Calibri" panose="020F0502020204030204"/>
              <a:ea typeface="微软雅黑" panose="020B0503020204020204" pitchFamily="34" charset="-122"/>
            </a:endParaRPr>
          </a:p>
          <a:p>
            <a:pPr>
              <a:lnSpc>
                <a:spcPct val="15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a:p>
            <a:pPr>
              <a:lnSpc>
                <a:spcPct val="15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cxnSp>
        <p:nvCxnSpPr>
          <p:cNvPr id="7" name="直接箭头连接符 6"/>
          <p:cNvCxnSpPr>
            <a:stCxn id="4" idx="4"/>
          </p:cNvCxnSpPr>
          <p:nvPr/>
        </p:nvCxnSpPr>
        <p:spPr>
          <a:xfrm>
            <a:off x="4854717" y="3659776"/>
            <a:ext cx="5849" cy="873876"/>
          </a:xfrm>
          <a:prstGeom prst="straightConnector1">
            <a:avLst/>
          </a:prstGeom>
          <a:noFill/>
          <a:ln w="9525" cap="flat" cmpd="sng" algn="ctr">
            <a:solidFill>
              <a:srgbClr val="314865"/>
            </a:solidFill>
            <a:prstDash val="solid"/>
            <a:tailEnd type="arrow"/>
          </a:ln>
          <a:effectLst/>
        </p:spPr>
      </p:cxnSp>
      <p:sp>
        <p:nvSpPr>
          <p:cNvPr id="8" name="TextBox 23"/>
          <p:cNvSpPr txBox="1"/>
          <p:nvPr/>
        </p:nvSpPr>
        <p:spPr>
          <a:xfrm>
            <a:off x="4960965" y="3733409"/>
            <a:ext cx="1598243" cy="755533"/>
          </a:xfrm>
          <a:prstGeom prst="rect">
            <a:avLst/>
          </a:prstGeom>
          <a:noFill/>
        </p:spPr>
        <p:txBody>
          <a:bodyPr wrap="square" lIns="89858" tIns="44929" rIns="89858" bIns="44929" rtlCol="0">
            <a:spAutoFit/>
          </a:bodyPr>
          <a:lstStyle/>
          <a:p>
            <a:pPr>
              <a:lnSpc>
                <a:spcPct val="12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en-US" altLang="zh-CN" sz="1200" dirty="0">
              <a:solidFill>
                <a:schemeClr val="bg2">
                  <a:lumMod val="10000"/>
                </a:schemeClr>
              </a:solidFill>
              <a:latin typeface="Calibri" panose="020F0502020204030204"/>
              <a:ea typeface="微软雅黑" panose="020B0503020204020204" pitchFamily="34" charset="-122"/>
            </a:endParaRPr>
          </a:p>
          <a:p>
            <a:pPr>
              <a:lnSpc>
                <a:spcPct val="12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a:p>
            <a:pPr>
              <a:lnSpc>
                <a:spcPct val="12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cxnSp>
        <p:nvCxnSpPr>
          <p:cNvPr id="9" name="直接箭头连接符 8"/>
          <p:cNvCxnSpPr/>
          <p:nvPr/>
        </p:nvCxnSpPr>
        <p:spPr>
          <a:xfrm flipH="1">
            <a:off x="2026414" y="1977066"/>
            <a:ext cx="1573718" cy="0"/>
          </a:xfrm>
          <a:prstGeom prst="straightConnector1">
            <a:avLst/>
          </a:prstGeom>
          <a:noFill/>
          <a:ln w="9525" cap="flat" cmpd="sng" algn="ctr">
            <a:solidFill>
              <a:srgbClr val="314865"/>
            </a:solidFill>
            <a:prstDash val="solid"/>
            <a:tailEnd type="arrow"/>
          </a:ln>
          <a:effectLst/>
        </p:spPr>
      </p:cxnSp>
      <p:sp>
        <p:nvSpPr>
          <p:cNvPr id="10" name="TextBox 25"/>
          <p:cNvSpPr txBox="1"/>
          <p:nvPr/>
        </p:nvSpPr>
        <p:spPr>
          <a:xfrm>
            <a:off x="1988686" y="1048876"/>
            <a:ext cx="1611446" cy="921732"/>
          </a:xfrm>
          <a:prstGeom prst="rect">
            <a:avLst/>
          </a:prstGeom>
          <a:noFill/>
        </p:spPr>
        <p:txBody>
          <a:bodyPr wrap="square" lIns="89858" tIns="44929" rIns="89858" bIns="44929" rtlCol="0">
            <a:spAutoFit/>
          </a:bodyPr>
          <a:lstStyle/>
          <a:p>
            <a:pPr>
              <a:lnSpc>
                <a:spcPct val="15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en-US" altLang="zh-CN" sz="1200" dirty="0">
              <a:solidFill>
                <a:schemeClr val="bg2">
                  <a:lumMod val="10000"/>
                </a:schemeClr>
              </a:solidFill>
              <a:latin typeface="Calibri" panose="020F0502020204030204"/>
              <a:ea typeface="微软雅黑" panose="020B0503020204020204" pitchFamily="34" charset="-122"/>
            </a:endParaRPr>
          </a:p>
          <a:p>
            <a:pPr>
              <a:lnSpc>
                <a:spcPct val="15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a:p>
            <a:pPr>
              <a:lnSpc>
                <a:spcPct val="150000"/>
              </a:lnSpc>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endParaRPr lang="zh-CN" altLang="en-US" sz="1200" dirty="0">
              <a:solidFill>
                <a:schemeClr val="bg2">
                  <a:lumMod val="10000"/>
                </a:schemeClr>
              </a:solidFill>
              <a:latin typeface="Calibri" panose="020F0502020204030204"/>
              <a:ea typeface="微软雅黑" panose="020B0503020204020204" pitchFamily="34" charset="-122"/>
            </a:endParaRPr>
          </a:p>
        </p:txBody>
      </p:sp>
      <p:sp>
        <p:nvSpPr>
          <p:cNvPr id="11" name="TextBox 27"/>
          <p:cNvSpPr txBox="1"/>
          <p:nvPr/>
        </p:nvSpPr>
        <p:spPr>
          <a:xfrm>
            <a:off x="3917749" y="1640765"/>
            <a:ext cx="779942" cy="290790"/>
          </a:xfrm>
          <a:prstGeom prst="rect">
            <a:avLst/>
          </a:prstGeom>
          <a:noFill/>
        </p:spPr>
        <p:txBody>
          <a:bodyPr wrap="square" lIns="89858" tIns="44929" rIns="89858" bIns="44929"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TextBox 28"/>
          <p:cNvSpPr txBox="1"/>
          <p:nvPr/>
        </p:nvSpPr>
        <p:spPr>
          <a:xfrm>
            <a:off x="5343732" y="1748225"/>
            <a:ext cx="779942" cy="294062"/>
          </a:xfrm>
          <a:prstGeom prst="rect">
            <a:avLst/>
          </a:prstGeom>
          <a:noFill/>
        </p:spPr>
        <p:txBody>
          <a:bodyPr wrap="square" lIns="89858" tIns="44929" rIns="89858" bIns="44929"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4475997" y="2698562"/>
            <a:ext cx="779942" cy="336957"/>
          </a:xfrm>
          <a:prstGeom prst="rect">
            <a:avLst/>
          </a:prstGeom>
          <a:noFill/>
        </p:spPr>
        <p:txBody>
          <a:bodyPr wrap="square" lIns="89858" tIns="44929" rIns="89858" bIns="44929"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4" name="右弧形箭头 13"/>
          <p:cNvSpPr/>
          <p:nvPr/>
        </p:nvSpPr>
        <p:spPr>
          <a:xfrm rot="9229339">
            <a:off x="3458857" y="2510322"/>
            <a:ext cx="446562" cy="836379"/>
          </a:xfrm>
          <a:prstGeom prst="curvedLeftArrow">
            <a:avLst/>
          </a:prstGeom>
          <a:solidFill>
            <a:srgbClr val="EB193E"/>
          </a:solidFill>
          <a:ln w="19050">
            <a:noFill/>
          </a:ln>
        </p:spPr>
        <p:txBody>
          <a:bodyPr vert="horz" wrap="square" lIns="80872" tIns="40436" rIns="80872" bIns="40436"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15" name="TextBox 31"/>
          <p:cNvSpPr txBox="1"/>
          <p:nvPr/>
        </p:nvSpPr>
        <p:spPr>
          <a:xfrm>
            <a:off x="2345386" y="2963213"/>
            <a:ext cx="1200121" cy="307634"/>
          </a:xfrm>
          <a:prstGeom prst="rect">
            <a:avLst/>
          </a:prstGeom>
          <a:noFill/>
        </p:spPr>
        <p:txBody>
          <a:bodyPr wrap="square" lIns="89858" tIns="44929" rIns="89858" bIns="44929" rtlCol="0">
            <a:spAutoFit/>
          </a:bodyPr>
          <a:lstStyle/>
          <a:p>
            <a:pPr algn="ctr"/>
            <a:r>
              <a:rPr lang="zh-CN" altLang="en-US" sz="1400" b="1" dirty="0">
                <a:solidFill>
                  <a:srgbClr val="EB193E"/>
                </a:solidFill>
                <a:latin typeface="Broadway BT"/>
                <a:ea typeface="微软雅黑" panose="020B0503020204020204" pitchFamily="34" charset="-122"/>
              </a:rPr>
              <a:t>补充性文字</a:t>
            </a:r>
            <a:endParaRPr lang="zh-CN" altLang="en-US" sz="1400" b="1" dirty="0">
              <a:solidFill>
                <a:srgbClr val="EB193E"/>
              </a:solidFill>
              <a:latin typeface="Broadway BT"/>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107"/>
    </mc:Choice>
    <mc:Fallback>
      <p:transition spd="slow" advTm="4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ppt_w"/>
                                          </p:val>
                                        </p:tav>
                                        <p:tav tm="100000">
                                          <p:val>
                                            <p:strVal val="#ppt_w"/>
                                          </p:val>
                                        </p:tav>
                                      </p:tavLst>
                                    </p:anim>
                                    <p:anim calcmode="lin" valueType="num">
                                      <p:cBhvr>
                                        <p:cTn id="12" dur="500" fill="hold"/>
                                        <p:tgtEl>
                                          <p:spTgt spid="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360"/>
                                          </p:val>
                                        </p:tav>
                                        <p:tav tm="100000">
                                          <p:val>
                                            <p:fltVal val="0"/>
                                          </p:val>
                                        </p:tav>
                                      </p:tavLst>
                                    </p:anim>
                                    <p:animEffect transition="in" filter="fade">
                                      <p:cBhvr>
                                        <p:cTn id="29" dur="500"/>
                                        <p:tgtEl>
                                          <p:spTgt spid="1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2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25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8" grpId="0"/>
      <p:bldP spid="10" grpId="0"/>
      <p:bldP spid="11" grpId="0"/>
      <p:bldP spid="12" grpId="0"/>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26" name="矩形 25"/>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cxnSp>
        <p:nvCxnSpPr>
          <p:cNvPr id="2" name="直接连接符 1"/>
          <p:cNvCxnSpPr/>
          <p:nvPr/>
        </p:nvCxnSpPr>
        <p:spPr>
          <a:xfrm>
            <a:off x="871984" y="2597161"/>
            <a:ext cx="7257157" cy="0"/>
          </a:xfrm>
          <a:prstGeom prst="line">
            <a:avLst/>
          </a:prstGeom>
          <a:ln w="28575">
            <a:solidFill>
              <a:srgbClr val="CB2E2E"/>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661931" y="2597161"/>
            <a:ext cx="732269" cy="630040"/>
            <a:chOff x="2053008" y="2087034"/>
            <a:chExt cx="2610662" cy="2256366"/>
          </a:xfrm>
          <a:solidFill>
            <a:srgbClr val="CB2E2E"/>
          </a:solidFill>
        </p:grpSpPr>
        <p:sp>
          <p:nvSpPr>
            <p:cNvPr id="4" name="任意多边形 3"/>
            <p:cNvSpPr/>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rgbClr val="FEFFFF"/>
                </a:solidFill>
              </a:endParaRPr>
            </a:p>
          </p:txBody>
        </p:sp>
        <p:sp>
          <p:nvSpPr>
            <p:cNvPr id="5" name="任意多边形 4"/>
            <p:cNvSpPr/>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6000" bIns="360000" rtlCol="0" anchor="b">
              <a:noAutofit/>
            </a:bodyPr>
            <a:lstStyle/>
            <a:p>
              <a:pPr algn="ctr"/>
              <a:r>
                <a:rPr lang="en-US" altLang="zh-CN" dirty="0">
                  <a:solidFill>
                    <a:srgbClr val="FEFFFF"/>
                  </a:solidFill>
                </a:rPr>
                <a:t>20XX</a:t>
              </a:r>
              <a:endParaRPr lang="zh-CN" altLang="en-US" dirty="0">
                <a:solidFill>
                  <a:srgbClr val="FEFFFF"/>
                </a:solidFill>
              </a:endParaRPr>
            </a:p>
          </p:txBody>
        </p:sp>
      </p:grpSp>
      <p:grpSp>
        <p:nvGrpSpPr>
          <p:cNvPr id="6" name="组合 5"/>
          <p:cNvGrpSpPr/>
          <p:nvPr/>
        </p:nvGrpSpPr>
        <p:grpSpPr>
          <a:xfrm>
            <a:off x="3310262" y="2597161"/>
            <a:ext cx="732269" cy="630040"/>
            <a:chOff x="2053008" y="2087034"/>
            <a:chExt cx="2610662" cy="2256366"/>
          </a:xfrm>
          <a:solidFill>
            <a:srgbClr val="CB2E2E"/>
          </a:solidFill>
        </p:grpSpPr>
        <p:sp>
          <p:nvSpPr>
            <p:cNvPr id="7" name="任意多边形 6"/>
            <p:cNvSpPr/>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rgbClr val="FEFFFF"/>
                </a:solidFill>
              </a:endParaRPr>
            </a:p>
          </p:txBody>
        </p:sp>
        <p:sp>
          <p:nvSpPr>
            <p:cNvPr id="8" name="任意多边形 7"/>
            <p:cNvSpPr/>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6000" bIns="360000" rtlCol="0" anchor="b">
              <a:noAutofit/>
            </a:bodyPr>
            <a:lstStyle/>
            <a:p>
              <a:pPr algn="ctr"/>
              <a:r>
                <a:rPr lang="en-US" altLang="zh-CN" dirty="0">
                  <a:solidFill>
                    <a:srgbClr val="FEFFFF"/>
                  </a:solidFill>
                </a:rPr>
                <a:t>20XX</a:t>
              </a:r>
              <a:endParaRPr lang="zh-CN" altLang="en-US" dirty="0">
                <a:solidFill>
                  <a:srgbClr val="FEFFFF"/>
                </a:solidFill>
              </a:endParaRPr>
            </a:p>
          </p:txBody>
        </p:sp>
      </p:grpSp>
      <p:grpSp>
        <p:nvGrpSpPr>
          <p:cNvPr id="9" name="组合 8"/>
          <p:cNvGrpSpPr/>
          <p:nvPr/>
        </p:nvGrpSpPr>
        <p:grpSpPr>
          <a:xfrm>
            <a:off x="4958594" y="2597161"/>
            <a:ext cx="732269" cy="630040"/>
            <a:chOff x="2053008" y="2087034"/>
            <a:chExt cx="2610662" cy="2256366"/>
          </a:xfrm>
          <a:solidFill>
            <a:srgbClr val="CB2E2E"/>
          </a:solidFill>
        </p:grpSpPr>
        <p:sp>
          <p:nvSpPr>
            <p:cNvPr id="10" name="任意多边形 9"/>
            <p:cNvSpPr/>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rgbClr val="FEFFFF"/>
                </a:solidFill>
              </a:endParaRPr>
            </a:p>
          </p:txBody>
        </p:sp>
        <p:sp>
          <p:nvSpPr>
            <p:cNvPr id="11" name="任意多边形 10"/>
            <p:cNvSpPr/>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6000" bIns="360000" rtlCol="0" anchor="b">
              <a:noAutofit/>
            </a:bodyPr>
            <a:lstStyle/>
            <a:p>
              <a:pPr algn="ctr"/>
              <a:r>
                <a:rPr lang="en-US" altLang="zh-CN" dirty="0">
                  <a:solidFill>
                    <a:srgbClr val="FEFFFF"/>
                  </a:solidFill>
                </a:rPr>
                <a:t>20XX</a:t>
              </a:r>
              <a:endParaRPr lang="zh-CN" altLang="en-US" dirty="0">
                <a:solidFill>
                  <a:srgbClr val="FEFFFF"/>
                </a:solidFill>
              </a:endParaRPr>
            </a:p>
          </p:txBody>
        </p:sp>
      </p:grpSp>
      <p:grpSp>
        <p:nvGrpSpPr>
          <p:cNvPr id="12" name="组合 11"/>
          <p:cNvGrpSpPr/>
          <p:nvPr/>
        </p:nvGrpSpPr>
        <p:grpSpPr>
          <a:xfrm>
            <a:off x="6606925" y="2597161"/>
            <a:ext cx="732269" cy="630040"/>
            <a:chOff x="2053008" y="2087034"/>
            <a:chExt cx="2610662" cy="2256366"/>
          </a:xfrm>
          <a:solidFill>
            <a:srgbClr val="CB2E2E"/>
          </a:solidFill>
        </p:grpSpPr>
        <p:sp>
          <p:nvSpPr>
            <p:cNvPr id="13" name="任意多边形 12"/>
            <p:cNvSpPr/>
            <p:nvPr/>
          </p:nvSpPr>
          <p:spPr>
            <a:xfrm>
              <a:off x="2053008" y="2197346"/>
              <a:ext cx="2610662" cy="2146054"/>
            </a:xfrm>
            <a:custGeom>
              <a:avLst/>
              <a:gdLst>
                <a:gd name="connsiteX0" fmla="*/ 840722 w 2610662"/>
                <a:gd name="connsiteY0" fmla="*/ 1681446 h 2146054"/>
                <a:gd name="connsiteX1" fmla="*/ 933609 w 2610662"/>
                <a:gd name="connsiteY1" fmla="*/ 1681446 h 2146054"/>
                <a:gd name="connsiteX2" fmla="*/ 1305330 w 2610662"/>
                <a:gd name="connsiteY2" fmla="*/ 2053167 h 2146054"/>
                <a:gd name="connsiteX3" fmla="*/ 1677052 w 2610662"/>
                <a:gd name="connsiteY3" fmla="*/ 1681446 h 2146054"/>
                <a:gd name="connsiteX4" fmla="*/ 1769939 w 2610662"/>
                <a:gd name="connsiteY4" fmla="*/ 1681446 h 2146054"/>
                <a:gd name="connsiteX5" fmla="*/ 1305330 w 2610662"/>
                <a:gd name="connsiteY5" fmla="*/ 2146054 h 2146054"/>
                <a:gd name="connsiteX6" fmla="*/ 840722 w 2610662"/>
                <a:gd name="connsiteY6" fmla="*/ 0 h 2146054"/>
                <a:gd name="connsiteX7" fmla="*/ 860831 w 2610662"/>
                <a:gd name="connsiteY7" fmla="*/ 0 h 2146054"/>
                <a:gd name="connsiteX8" fmla="*/ 56498 w 2610662"/>
                <a:gd name="connsiteY8" fmla="*/ 804333 h 2146054"/>
                <a:gd name="connsiteX9" fmla="*/ 860832 w 2610662"/>
                <a:gd name="connsiteY9" fmla="*/ 1608667 h 2146054"/>
                <a:gd name="connsiteX10" fmla="*/ 1749830 w 2610662"/>
                <a:gd name="connsiteY10" fmla="*/ 1608667 h 2146054"/>
                <a:gd name="connsiteX11" fmla="*/ 2554164 w 2610662"/>
                <a:gd name="connsiteY11" fmla="*/ 804333 h 2146054"/>
                <a:gd name="connsiteX12" fmla="*/ 1749831 w 2610662"/>
                <a:gd name="connsiteY12" fmla="*/ 0 h 2146054"/>
                <a:gd name="connsiteX13" fmla="*/ 1769941 w 2610662"/>
                <a:gd name="connsiteY13" fmla="*/ 0 h 2146054"/>
                <a:gd name="connsiteX14" fmla="*/ 2610662 w 2610662"/>
                <a:gd name="connsiteY14" fmla="*/ 840722 h 2146054"/>
                <a:gd name="connsiteX15" fmla="*/ 1769940 w 2610662"/>
                <a:gd name="connsiteY15" fmla="*/ 1681445 h 2146054"/>
                <a:gd name="connsiteX16" fmla="*/ 1677053 w 2610662"/>
                <a:gd name="connsiteY16" fmla="*/ 1681445 h 2146054"/>
                <a:gd name="connsiteX17" fmla="*/ 1749829 w 2610662"/>
                <a:gd name="connsiteY17" fmla="*/ 1608668 h 2146054"/>
                <a:gd name="connsiteX18" fmla="*/ 860831 w 2610662"/>
                <a:gd name="connsiteY18" fmla="*/ 1608668 h 2146054"/>
                <a:gd name="connsiteX19" fmla="*/ 933608 w 2610662"/>
                <a:gd name="connsiteY19" fmla="*/ 1681445 h 2146054"/>
                <a:gd name="connsiteX20" fmla="*/ 840723 w 2610662"/>
                <a:gd name="connsiteY20" fmla="*/ 1681445 h 2146054"/>
                <a:gd name="connsiteX21" fmla="*/ 0 w 2610662"/>
                <a:gd name="connsiteY21" fmla="*/ 840722 h 21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0662" h="2146054">
                  <a:moveTo>
                    <a:pt x="840722" y="1681446"/>
                  </a:moveTo>
                  <a:lnTo>
                    <a:pt x="933609" y="1681446"/>
                  </a:lnTo>
                  <a:lnTo>
                    <a:pt x="1305330" y="2053167"/>
                  </a:lnTo>
                  <a:lnTo>
                    <a:pt x="1677052" y="1681446"/>
                  </a:lnTo>
                  <a:lnTo>
                    <a:pt x="1769939" y="1681446"/>
                  </a:lnTo>
                  <a:lnTo>
                    <a:pt x="1305330" y="2146054"/>
                  </a:lnTo>
                  <a:close/>
                  <a:moveTo>
                    <a:pt x="840722" y="0"/>
                  </a:moveTo>
                  <a:lnTo>
                    <a:pt x="860831" y="0"/>
                  </a:lnTo>
                  <a:lnTo>
                    <a:pt x="56498" y="804333"/>
                  </a:lnTo>
                  <a:lnTo>
                    <a:pt x="860832" y="1608667"/>
                  </a:lnTo>
                  <a:lnTo>
                    <a:pt x="1749830" y="1608667"/>
                  </a:lnTo>
                  <a:lnTo>
                    <a:pt x="2554164" y="804333"/>
                  </a:lnTo>
                  <a:lnTo>
                    <a:pt x="1749831" y="0"/>
                  </a:lnTo>
                  <a:lnTo>
                    <a:pt x="1769941" y="0"/>
                  </a:lnTo>
                  <a:lnTo>
                    <a:pt x="2610662" y="840722"/>
                  </a:lnTo>
                  <a:lnTo>
                    <a:pt x="1769940" y="1681445"/>
                  </a:lnTo>
                  <a:lnTo>
                    <a:pt x="1677053" y="1681445"/>
                  </a:lnTo>
                  <a:lnTo>
                    <a:pt x="1749829" y="1608668"/>
                  </a:lnTo>
                  <a:lnTo>
                    <a:pt x="860831" y="1608668"/>
                  </a:lnTo>
                  <a:lnTo>
                    <a:pt x="933608" y="1681445"/>
                  </a:lnTo>
                  <a:lnTo>
                    <a:pt x="840723" y="1681445"/>
                  </a:lnTo>
                  <a:lnTo>
                    <a:pt x="0" y="8407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zh-CN" altLang="en-US">
                <a:solidFill>
                  <a:srgbClr val="FEFFFF"/>
                </a:solidFill>
              </a:endParaRPr>
            </a:p>
          </p:txBody>
        </p:sp>
        <p:sp>
          <p:nvSpPr>
            <p:cNvPr id="14" name="任意多边形 13"/>
            <p:cNvSpPr/>
            <p:nvPr/>
          </p:nvSpPr>
          <p:spPr>
            <a:xfrm>
              <a:off x="2109506" y="2087034"/>
              <a:ext cx="2497666" cy="2053167"/>
            </a:xfrm>
            <a:custGeom>
              <a:avLst/>
              <a:gdLst>
                <a:gd name="connsiteX0" fmla="*/ 804333 w 2497666"/>
                <a:gd name="connsiteY0" fmla="*/ 1608668 h 2053167"/>
                <a:gd name="connsiteX1" fmla="*/ 1693331 w 2497666"/>
                <a:gd name="connsiteY1" fmla="*/ 1608668 h 2053167"/>
                <a:gd name="connsiteX2" fmla="*/ 1248832 w 2497666"/>
                <a:gd name="connsiteY2" fmla="*/ 2053167 h 2053167"/>
                <a:gd name="connsiteX3" fmla="*/ 804333 w 2497666"/>
                <a:gd name="connsiteY3" fmla="*/ 0 h 2053167"/>
                <a:gd name="connsiteX4" fmla="*/ 1693333 w 2497666"/>
                <a:gd name="connsiteY4" fmla="*/ 0 h 2053167"/>
                <a:gd name="connsiteX5" fmla="*/ 2497666 w 2497666"/>
                <a:gd name="connsiteY5" fmla="*/ 804333 h 2053167"/>
                <a:gd name="connsiteX6" fmla="*/ 1693332 w 2497666"/>
                <a:gd name="connsiteY6" fmla="*/ 1608667 h 2053167"/>
                <a:gd name="connsiteX7" fmla="*/ 804334 w 2497666"/>
                <a:gd name="connsiteY7" fmla="*/ 1608667 h 2053167"/>
                <a:gd name="connsiteX8" fmla="*/ 0 w 2497666"/>
                <a:gd name="connsiteY8" fmla="*/ 804333 h 205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666" h="2053167">
                  <a:moveTo>
                    <a:pt x="804333" y="1608668"/>
                  </a:moveTo>
                  <a:lnTo>
                    <a:pt x="1693331" y="1608668"/>
                  </a:lnTo>
                  <a:lnTo>
                    <a:pt x="1248832" y="2053167"/>
                  </a:lnTo>
                  <a:close/>
                  <a:moveTo>
                    <a:pt x="804333" y="0"/>
                  </a:moveTo>
                  <a:lnTo>
                    <a:pt x="1693333" y="0"/>
                  </a:lnTo>
                  <a:lnTo>
                    <a:pt x="2497666" y="804333"/>
                  </a:lnTo>
                  <a:lnTo>
                    <a:pt x="1693332" y="1608667"/>
                  </a:lnTo>
                  <a:lnTo>
                    <a:pt x="804334" y="1608667"/>
                  </a:lnTo>
                  <a:lnTo>
                    <a:pt x="0" y="80433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216000" bIns="360000" rtlCol="0" anchor="b">
              <a:noAutofit/>
            </a:bodyPr>
            <a:lstStyle/>
            <a:p>
              <a:pPr algn="ctr"/>
              <a:r>
                <a:rPr lang="en-US" altLang="zh-CN" dirty="0">
                  <a:solidFill>
                    <a:srgbClr val="FEFFFF"/>
                  </a:solidFill>
                </a:rPr>
                <a:t>20XX</a:t>
              </a:r>
              <a:endParaRPr lang="zh-CN" altLang="en-US" dirty="0">
                <a:solidFill>
                  <a:srgbClr val="FEFFFF"/>
                </a:solidFill>
              </a:endParaRPr>
            </a:p>
          </p:txBody>
        </p:sp>
      </p:grpSp>
      <p:sp>
        <p:nvSpPr>
          <p:cNvPr id="15" name="Text Box 8"/>
          <p:cNvSpPr txBox="1">
            <a:spLocks noChangeArrowheads="1"/>
          </p:cNvSpPr>
          <p:nvPr/>
        </p:nvSpPr>
        <p:spPr bwMode="auto">
          <a:xfrm>
            <a:off x="1522855" y="3352195"/>
            <a:ext cx="1010422"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输入小标题</a:t>
            </a:r>
            <a:endParaRPr lang="zh-CN" altLang="en-US" sz="1200" dirty="0">
              <a:latin typeface="微软雅黑" panose="020B0503020204020204" pitchFamily="34" charset="-122"/>
              <a:ea typeface="微软雅黑" panose="020B0503020204020204" pitchFamily="34" charset="-122"/>
            </a:endParaRPr>
          </a:p>
        </p:txBody>
      </p:sp>
      <p:sp>
        <p:nvSpPr>
          <p:cNvPr id="16" name="Text Box 8"/>
          <p:cNvSpPr txBox="1">
            <a:spLocks noChangeArrowheads="1"/>
          </p:cNvSpPr>
          <p:nvPr/>
        </p:nvSpPr>
        <p:spPr bwMode="auto">
          <a:xfrm>
            <a:off x="3171186" y="3352195"/>
            <a:ext cx="1010422"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输入小标题</a:t>
            </a:r>
            <a:endParaRPr lang="zh-CN" altLang="zh-CN" sz="1200" dirty="0">
              <a:latin typeface="微软雅黑" panose="020B0503020204020204" pitchFamily="34" charset="-122"/>
              <a:ea typeface="微软雅黑" panose="020B0503020204020204" pitchFamily="34" charset="-122"/>
            </a:endParaRPr>
          </a:p>
        </p:txBody>
      </p:sp>
      <p:sp>
        <p:nvSpPr>
          <p:cNvPr id="17" name="Text Box 8"/>
          <p:cNvSpPr txBox="1">
            <a:spLocks noChangeArrowheads="1"/>
          </p:cNvSpPr>
          <p:nvPr/>
        </p:nvSpPr>
        <p:spPr bwMode="auto">
          <a:xfrm>
            <a:off x="4819517" y="3352195"/>
            <a:ext cx="1010422"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输入小标题</a:t>
            </a:r>
            <a:endParaRPr lang="zh-CN" altLang="zh-CN" sz="1200" dirty="0">
              <a:latin typeface="微软雅黑" panose="020B0503020204020204" pitchFamily="34" charset="-122"/>
              <a:ea typeface="微软雅黑" panose="020B0503020204020204" pitchFamily="34" charset="-122"/>
            </a:endParaRPr>
          </a:p>
        </p:txBody>
      </p:sp>
      <p:sp>
        <p:nvSpPr>
          <p:cNvPr id="18" name="Text Box 8"/>
          <p:cNvSpPr txBox="1">
            <a:spLocks noChangeArrowheads="1"/>
          </p:cNvSpPr>
          <p:nvPr/>
        </p:nvSpPr>
        <p:spPr bwMode="auto">
          <a:xfrm>
            <a:off x="6467848" y="3352195"/>
            <a:ext cx="1010422" cy="34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输入小标题</a:t>
            </a:r>
            <a:endParaRPr lang="zh-CN" altLang="zh-CN" sz="1200" dirty="0">
              <a:latin typeface="微软雅黑" panose="020B0503020204020204" pitchFamily="34" charset="-122"/>
              <a:ea typeface="微软雅黑" panose="020B0503020204020204" pitchFamily="34" charset="-122"/>
            </a:endParaRPr>
          </a:p>
        </p:txBody>
      </p:sp>
      <p:sp>
        <p:nvSpPr>
          <p:cNvPr id="19" name="文本框 22"/>
          <p:cNvSpPr txBox="1">
            <a:spLocks noChangeArrowheads="1"/>
          </p:cNvSpPr>
          <p:nvPr/>
        </p:nvSpPr>
        <p:spPr bwMode="auto">
          <a:xfrm>
            <a:off x="1256200" y="1837784"/>
            <a:ext cx="1604127" cy="622048"/>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文本框 22"/>
          <p:cNvSpPr txBox="1">
            <a:spLocks noChangeArrowheads="1"/>
          </p:cNvSpPr>
          <p:nvPr/>
        </p:nvSpPr>
        <p:spPr bwMode="auto">
          <a:xfrm>
            <a:off x="4557686" y="1837330"/>
            <a:ext cx="1604127" cy="622048"/>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2"/>
          <p:cNvSpPr txBox="1">
            <a:spLocks noChangeArrowheads="1"/>
          </p:cNvSpPr>
          <p:nvPr/>
        </p:nvSpPr>
        <p:spPr bwMode="auto">
          <a:xfrm>
            <a:off x="6294360" y="1842128"/>
            <a:ext cx="1604127" cy="622048"/>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22"/>
          <p:cNvSpPr txBox="1">
            <a:spLocks noChangeArrowheads="1"/>
          </p:cNvSpPr>
          <p:nvPr/>
        </p:nvSpPr>
        <p:spPr bwMode="auto">
          <a:xfrm>
            <a:off x="2992875" y="1837330"/>
            <a:ext cx="1604127" cy="622048"/>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在此处输入文字对自己</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公司所需人才的基本特征进行介绍。</a:t>
            </a:r>
            <a:endParaRPr lang="en-US"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6990"/>
    </mc:Choice>
    <mc:Fallback>
      <p:transition spd="slow" advTm="6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2500"/>
                            </p:stCondLst>
                            <p:childTnLst>
                              <p:par>
                                <p:cTn id="25" presetID="22" presetClass="entr" presetSubtype="4" fill="hold" grpId="4"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3000"/>
                            </p:stCondLst>
                            <p:childTnLst>
                              <p:par>
                                <p:cTn id="29" presetID="22" presetClass="entr" presetSubtype="4" fill="hold" grpId="4"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4" fill="hold" grpId="4"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4000"/>
                            </p:stCondLst>
                            <p:childTnLst>
                              <p:par>
                                <p:cTn id="37" presetID="22" presetClass="entr" presetSubtype="4" fill="hold" grpId="4"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utoUpdateAnimBg="0"/>
      <p:bldP spid="15" grpId="1" bldLvl="0" autoUpdateAnimBg="0"/>
      <p:bldP spid="15" grpId="2" bldLvl="0" autoUpdateAnimBg="0"/>
      <p:bldP spid="15" grpId="3" bldLvl="0" autoUpdateAnimBg="0"/>
      <p:bldP spid="15" grpId="4"/>
      <p:bldP spid="16" grpId="0" bldLvl="0" autoUpdateAnimBg="0"/>
      <p:bldP spid="16" grpId="1" bldLvl="0" autoUpdateAnimBg="0"/>
      <p:bldP spid="16" grpId="2" bldLvl="0" autoUpdateAnimBg="0"/>
      <p:bldP spid="16" grpId="3" bldLvl="0" autoUpdateAnimBg="0"/>
      <p:bldP spid="16" grpId="4"/>
      <p:bldP spid="17" grpId="0" bldLvl="0" autoUpdateAnimBg="0"/>
      <p:bldP spid="17" grpId="1" bldLvl="0" autoUpdateAnimBg="0"/>
      <p:bldP spid="17" grpId="2" bldLvl="0" autoUpdateAnimBg="0"/>
      <p:bldP spid="17" grpId="3" bldLvl="0" autoUpdateAnimBg="0"/>
      <p:bldP spid="17" grpId="4"/>
      <p:bldP spid="18" grpId="0" bldLvl="0" autoUpdateAnimBg="0"/>
      <p:bldP spid="18" grpId="1" bldLvl="0" autoUpdateAnimBg="0"/>
      <p:bldP spid="18" grpId="2" bldLvl="0" autoUpdateAnimBg="0"/>
      <p:bldP spid="18" grpId="3" bldLvl="0" autoUpdateAnimBg="0"/>
      <p:bldP spid="18" grpId="4"/>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Documents and Settings\Administrator\桌面\复件 (4) 复件 4\ba8d822b65905f9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622" y="-17461"/>
            <a:ext cx="4925988" cy="2770868"/>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316261" y="667953"/>
            <a:ext cx="770485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16261" y="298621"/>
            <a:ext cx="2031325" cy="369332"/>
          </a:xfrm>
          <a:prstGeom prst="rect">
            <a:avLst/>
          </a:prstGeom>
        </p:spPr>
        <p:txBody>
          <a:bodyPr wrap="none">
            <a:spAutoFit/>
          </a:bodyPr>
          <a:lstStyle/>
          <a:p>
            <a:r>
              <a:rPr lang="zh-CN" altLang="en-US" sz="1800" dirty="0">
                <a:solidFill>
                  <a:schemeClr val="tx1">
                    <a:lumMod val="95000"/>
                    <a:lumOff val="5000"/>
                  </a:schemeClr>
                </a:solidFill>
              </a:rPr>
              <a:t>单击添加文字标题</a:t>
            </a:r>
            <a:endParaRPr lang="zh-CN" altLang="en-US" sz="1800" dirty="0">
              <a:solidFill>
                <a:schemeClr val="tx1">
                  <a:lumMod val="95000"/>
                  <a:lumOff val="5000"/>
                </a:schemeClr>
              </a:solidFill>
            </a:endParaRPr>
          </a:p>
        </p:txBody>
      </p:sp>
      <p:sp>
        <p:nvSpPr>
          <p:cNvPr id="17" name="矩形 16"/>
          <p:cNvSpPr/>
          <p:nvPr/>
        </p:nvSpPr>
        <p:spPr>
          <a:xfrm>
            <a:off x="1332210" y="556195"/>
            <a:ext cx="1749261" cy="307777"/>
          </a:xfrm>
          <a:prstGeom prst="rect">
            <a:avLst/>
          </a:prstGeom>
        </p:spPr>
        <p:txBody>
          <a:bodyPr wrap="none">
            <a:spAutoFit/>
          </a:bodyPr>
          <a:lstStyle/>
          <a:p>
            <a:r>
              <a:rPr lang="en-US" altLang="zh-CN" sz="1400" dirty="0">
                <a:solidFill>
                  <a:schemeClr val="tx1">
                    <a:lumMod val="95000"/>
                    <a:lumOff val="5000"/>
                  </a:schemeClr>
                </a:solidFill>
              </a:rPr>
              <a:t>Click add text caption</a:t>
            </a:r>
            <a:endParaRPr lang="zh-CN" altLang="en-US" sz="1400" dirty="0">
              <a:solidFill>
                <a:schemeClr val="tx1">
                  <a:lumMod val="95000"/>
                  <a:lumOff val="5000"/>
                </a:schemeClr>
              </a:solidFill>
            </a:endParaRPr>
          </a:p>
        </p:txBody>
      </p:sp>
      <p:sp>
        <p:nvSpPr>
          <p:cNvPr id="2" name="矩形 1"/>
          <p:cNvSpPr/>
          <p:nvPr/>
        </p:nvSpPr>
        <p:spPr>
          <a:xfrm>
            <a:off x="3086503" y="1389684"/>
            <a:ext cx="5033524" cy="1337083"/>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sp>
        <p:nvSpPr>
          <p:cNvPr id="3" name="矩形 2"/>
          <p:cNvSpPr/>
          <p:nvPr/>
        </p:nvSpPr>
        <p:spPr>
          <a:xfrm>
            <a:off x="3086503" y="2851249"/>
            <a:ext cx="5033524" cy="1337083"/>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lIns="89858" tIns="44929" rIns="89858" bIns="44929"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4" name="组合 3"/>
          <p:cNvGrpSpPr/>
          <p:nvPr/>
        </p:nvGrpSpPr>
        <p:grpSpPr>
          <a:xfrm>
            <a:off x="1548234" y="1144759"/>
            <a:ext cx="1458654" cy="1337083"/>
            <a:chOff x="1255712" y="1329284"/>
            <a:chExt cx="1481807" cy="1364456"/>
          </a:xfrm>
        </p:grpSpPr>
        <p:sp>
          <p:nvSpPr>
            <p:cNvPr id="5" name="矩形 4"/>
            <p:cNvSpPr/>
            <p:nvPr/>
          </p:nvSpPr>
          <p:spPr>
            <a:xfrm>
              <a:off x="1336591" y="1329284"/>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pic>
          <p:nvPicPr>
            <p:cNvPr id="6" name="Picture 5" descr="\\MAGNUM\Projects\Microsoft\Cloud Power FY12\Design\ICONS_PNG\Increase.png"/>
            <p:cNvPicPr>
              <a:picLocks noChangeAspect="1" noChangeArrowheads="1"/>
            </p:cNvPicPr>
            <p:nvPr/>
          </p:nvPicPr>
          <p:blipFill>
            <a:blip r:embed="rId2" cstate="print">
              <a:biLevel thresh="50000"/>
            </a:blip>
            <a:srcRect/>
            <a:stretch>
              <a:fillRect/>
            </a:stretch>
          </p:blipFill>
          <p:spPr bwMode="auto">
            <a:xfrm>
              <a:off x="1255712" y="1329284"/>
              <a:ext cx="1481807" cy="1284945"/>
            </a:xfrm>
            <a:prstGeom prst="rect">
              <a:avLst/>
            </a:prstGeom>
            <a:noFill/>
          </p:spPr>
        </p:pic>
      </p:grpSp>
      <p:grpSp>
        <p:nvGrpSpPr>
          <p:cNvPr id="7" name="组合 6"/>
          <p:cNvGrpSpPr/>
          <p:nvPr/>
        </p:nvGrpSpPr>
        <p:grpSpPr>
          <a:xfrm>
            <a:off x="1633172" y="2851249"/>
            <a:ext cx="1343136" cy="1337083"/>
            <a:chOff x="1336591" y="2820772"/>
            <a:chExt cx="1364456" cy="1364456"/>
          </a:xfrm>
        </p:grpSpPr>
        <p:sp>
          <p:nvSpPr>
            <p:cNvPr id="8" name="矩形 7"/>
            <p:cNvSpPr/>
            <p:nvPr/>
          </p:nvSpPr>
          <p:spPr>
            <a:xfrm>
              <a:off x="1336591" y="2820772"/>
              <a:ext cx="1364456" cy="1364456"/>
            </a:xfrm>
            <a:prstGeom prst="rect">
              <a:avLst/>
            </a:prstGeom>
            <a:solidFill>
              <a:srgbClr val="E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solidFill>
                  <a:schemeClr val="tx1">
                    <a:lumMod val="65000"/>
                    <a:lumOff val="35000"/>
                  </a:schemeClr>
                </a:solidFill>
                <a:ea typeface="微软雅黑" panose="020B0503020204020204" pitchFamily="34" charset="-122"/>
              </a:endParaRPr>
            </a:p>
          </p:txBody>
        </p:sp>
        <p:grpSp>
          <p:nvGrpSpPr>
            <p:cNvPr id="9" name="组合 8"/>
            <p:cNvGrpSpPr/>
            <p:nvPr/>
          </p:nvGrpSpPr>
          <p:grpSpPr>
            <a:xfrm>
              <a:off x="1459051" y="3059019"/>
              <a:ext cx="1040356" cy="947461"/>
              <a:chOff x="2065786" y="4184708"/>
              <a:chExt cx="1143803" cy="1041671"/>
            </a:xfrm>
          </p:grpSpPr>
          <p:pic>
            <p:nvPicPr>
              <p:cNvPr id="10"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2065786" y="4184708"/>
                <a:ext cx="1041942" cy="1041671"/>
              </a:xfrm>
              <a:prstGeom prst="rect">
                <a:avLst/>
              </a:prstGeom>
              <a:noFill/>
            </p:spPr>
          </p:pic>
          <p:pic>
            <p:nvPicPr>
              <p:cNvPr id="11"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12" name="文本框 26"/>
          <p:cNvSpPr txBox="1"/>
          <p:nvPr/>
        </p:nvSpPr>
        <p:spPr>
          <a:xfrm>
            <a:off x="3245732" y="1460733"/>
            <a:ext cx="4874294" cy="1568063"/>
          </a:xfrm>
          <a:prstGeom prst="rect">
            <a:avLst/>
          </a:prstGeom>
          <a:noFill/>
        </p:spPr>
        <p:txBody>
          <a:bodyPr wrap="square" lIns="89858" tIns="44929" rIns="89858" bIns="44929" rtlCol="0">
            <a:spAutoFit/>
          </a:bodyPr>
          <a:lstStyle/>
          <a:p>
            <a:pPr>
              <a:lnSpc>
                <a:spcPct val="150000"/>
              </a:lnSpc>
            </a:pPr>
            <a:r>
              <a:rPr lang="zh-CN" altLang="en-US" sz="1600" dirty="0">
                <a:solidFill>
                  <a:schemeClr val="tx1">
                    <a:lumMod val="65000"/>
                    <a:lumOff val="35000"/>
                  </a:schemeClr>
                </a:solidFill>
                <a:latin typeface="Calibri" panose="020F0502020204030204"/>
                <a:ea typeface="微软雅黑" panose="020B0503020204020204" pitchFamily="34" charset="-122"/>
              </a:rPr>
              <a:t>添加文本说明内容添加文本说明内容添加文本说明</a:t>
            </a:r>
            <a:endParaRPr lang="en-US" altLang="zh-CN" sz="1600" dirty="0">
              <a:solidFill>
                <a:schemeClr val="tx1">
                  <a:lumMod val="65000"/>
                  <a:lumOff val="35000"/>
                </a:schemeClr>
              </a:solidFill>
              <a:latin typeface="Calibri" panose="020F0502020204030204"/>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Calibri" panose="020F0502020204030204"/>
                <a:ea typeface="微软雅黑" panose="020B0503020204020204" pitchFamily="34" charset="-122"/>
              </a:rPr>
              <a:t>内容添加文本说明内容添加文本说明内容添加文本</a:t>
            </a:r>
            <a:endParaRPr lang="en-US" altLang="zh-CN" sz="1600" dirty="0">
              <a:solidFill>
                <a:schemeClr val="tx1">
                  <a:lumMod val="65000"/>
                  <a:lumOff val="35000"/>
                </a:schemeClr>
              </a:solidFill>
              <a:latin typeface="Calibri" panose="020F0502020204030204"/>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Calibri" panose="020F0502020204030204"/>
                <a:ea typeface="微软雅黑" panose="020B0503020204020204" pitchFamily="34" charset="-122"/>
              </a:rPr>
              <a:t>说明内容添加文本说明内容添加文本说明内容添加、</a:t>
            </a:r>
            <a:endParaRPr lang="zh-CN" altLang="en-US" sz="1600" dirty="0">
              <a:solidFill>
                <a:schemeClr val="tx1">
                  <a:lumMod val="65000"/>
                  <a:lumOff val="35000"/>
                </a:schemeClr>
              </a:solidFill>
              <a:latin typeface="Calibri" panose="020F0502020204030204"/>
              <a:ea typeface="微软雅黑" panose="020B0503020204020204" pitchFamily="34" charset="-122"/>
            </a:endParaRPr>
          </a:p>
          <a:p>
            <a:pPr>
              <a:lnSpc>
                <a:spcPct val="150000"/>
              </a:lnSpc>
            </a:pPr>
            <a:endParaRPr lang="zh-CN" altLang="en-US" sz="1600" dirty="0">
              <a:solidFill>
                <a:schemeClr val="tx1">
                  <a:lumMod val="65000"/>
                  <a:lumOff val="35000"/>
                </a:schemeClr>
              </a:solidFill>
              <a:latin typeface="Calibri" panose="020F0502020204030204"/>
              <a:ea typeface="微软雅黑" panose="020B0503020204020204" pitchFamily="34" charset="-122"/>
            </a:endParaRPr>
          </a:p>
        </p:txBody>
      </p:sp>
      <p:sp>
        <p:nvSpPr>
          <p:cNvPr id="13" name="文本框 28"/>
          <p:cNvSpPr txBox="1"/>
          <p:nvPr/>
        </p:nvSpPr>
        <p:spPr>
          <a:xfrm>
            <a:off x="3503193" y="2896309"/>
            <a:ext cx="4874294" cy="1568063"/>
          </a:xfrm>
          <a:prstGeom prst="rect">
            <a:avLst/>
          </a:prstGeom>
          <a:noFill/>
        </p:spPr>
        <p:txBody>
          <a:bodyPr wrap="square" lIns="89858" tIns="44929" rIns="89858" bIns="44929" rtlCol="0">
            <a:spAutoFit/>
          </a:bodyPr>
          <a:lstStyle/>
          <a:p>
            <a:pPr>
              <a:lnSpc>
                <a:spcPct val="150000"/>
              </a:lnSpc>
            </a:pPr>
            <a:r>
              <a:rPr lang="zh-CN" altLang="en-US" sz="1600" dirty="0">
                <a:solidFill>
                  <a:schemeClr val="tx1">
                    <a:lumMod val="65000"/>
                    <a:lumOff val="35000"/>
                  </a:schemeClr>
                </a:solidFill>
                <a:latin typeface="Calibri" panose="020F0502020204030204"/>
                <a:ea typeface="微软雅黑" panose="020B0503020204020204" pitchFamily="34" charset="-122"/>
              </a:rPr>
              <a:t>添加文本说明内容添加文本说明内容添加文本说明</a:t>
            </a:r>
            <a:endParaRPr lang="en-US" altLang="zh-CN" sz="1600" dirty="0">
              <a:solidFill>
                <a:schemeClr val="tx1">
                  <a:lumMod val="65000"/>
                  <a:lumOff val="35000"/>
                </a:schemeClr>
              </a:solidFill>
              <a:latin typeface="Calibri" panose="020F0502020204030204"/>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Calibri" panose="020F0502020204030204"/>
                <a:ea typeface="微软雅黑" panose="020B0503020204020204" pitchFamily="34" charset="-122"/>
              </a:rPr>
              <a:t>内容添加文本说明内容添加文本说明内容添加文本</a:t>
            </a:r>
            <a:endParaRPr lang="en-US" altLang="zh-CN" sz="1600" dirty="0">
              <a:solidFill>
                <a:schemeClr val="tx1">
                  <a:lumMod val="65000"/>
                  <a:lumOff val="35000"/>
                </a:schemeClr>
              </a:solidFill>
              <a:latin typeface="Calibri" panose="020F0502020204030204"/>
              <a:ea typeface="微软雅黑" panose="020B0503020204020204" pitchFamily="34" charset="-122"/>
            </a:endParaRPr>
          </a:p>
          <a:p>
            <a:pPr>
              <a:lnSpc>
                <a:spcPct val="150000"/>
              </a:lnSpc>
            </a:pPr>
            <a:r>
              <a:rPr lang="zh-CN" altLang="en-US" sz="1600" dirty="0">
                <a:solidFill>
                  <a:schemeClr val="tx1">
                    <a:lumMod val="65000"/>
                    <a:lumOff val="35000"/>
                  </a:schemeClr>
                </a:solidFill>
                <a:latin typeface="Calibri" panose="020F0502020204030204"/>
                <a:ea typeface="微软雅黑" panose="020B0503020204020204" pitchFamily="34" charset="-122"/>
              </a:rPr>
              <a:t>说明内容添加文本说明内容添加文本说明内容添加、</a:t>
            </a:r>
            <a:endParaRPr lang="zh-CN" altLang="en-US" sz="1600" dirty="0">
              <a:solidFill>
                <a:schemeClr val="tx1">
                  <a:lumMod val="65000"/>
                  <a:lumOff val="35000"/>
                </a:schemeClr>
              </a:solidFill>
              <a:latin typeface="Calibri" panose="020F0502020204030204"/>
              <a:ea typeface="微软雅黑" panose="020B0503020204020204" pitchFamily="34" charset="-122"/>
            </a:endParaRPr>
          </a:p>
          <a:p>
            <a:pPr>
              <a:lnSpc>
                <a:spcPct val="150000"/>
              </a:lnSpc>
            </a:pPr>
            <a:endParaRPr lang="zh-CN" altLang="en-US" sz="1600" dirty="0">
              <a:solidFill>
                <a:schemeClr val="tx1">
                  <a:lumMod val="65000"/>
                  <a:lumOff val="35000"/>
                </a:schemeClr>
              </a:solidFill>
              <a:latin typeface="Calibri" panose="020F0502020204030204"/>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4640"/>
    </mc:Choice>
    <mc:Fallback>
      <p:transition spd="slow" advTm="4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istrator\桌面\复件 (4) 复件 4\ba8d822b65905f9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22" y="-17461"/>
            <a:ext cx="8991600" cy="5057774"/>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265194" y="1923767"/>
            <a:ext cx="3467616" cy="584775"/>
          </a:xfrm>
          <a:prstGeom prst="rect">
            <a:avLst/>
          </a:prstGeom>
        </p:spPr>
        <p:txBody>
          <a:bodyPr wrap="none">
            <a:spAutoFit/>
          </a:bodyPr>
          <a:lstStyle/>
          <a:p>
            <a:r>
              <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rPr>
              <a:t>单击添加文字标题</a:t>
            </a:r>
            <a:endParaRPr lang="zh-CN" altLang="en-US" sz="3200" dirty="0">
              <a:solidFill>
                <a:schemeClr val="tx1">
                  <a:lumMod val="95000"/>
                  <a:lumOff val="5000"/>
                </a:schemeClr>
              </a:solidFill>
              <a:latin typeface="方正兰亭准黑_GBK" panose="02000000000000000000" pitchFamily="2" charset="-122"/>
              <a:ea typeface="方正兰亭准黑_GBK" panose="02000000000000000000" pitchFamily="2" charset="-122"/>
            </a:endParaRPr>
          </a:p>
        </p:txBody>
      </p:sp>
      <p:sp>
        <p:nvSpPr>
          <p:cNvPr id="5" name="矩形 4"/>
          <p:cNvSpPr/>
          <p:nvPr/>
        </p:nvSpPr>
        <p:spPr>
          <a:xfrm>
            <a:off x="2412330" y="1779751"/>
            <a:ext cx="886781" cy="923330"/>
          </a:xfrm>
          <a:prstGeom prst="rect">
            <a:avLst/>
          </a:prstGeom>
        </p:spPr>
        <p:txBody>
          <a:bodyPr wrap="none">
            <a:spAutoFit/>
          </a:bodyPr>
          <a:lstStyle/>
          <a:p>
            <a:r>
              <a:rPr lang="en-US" altLang="zh-CN" sz="5400" dirty="0">
                <a:solidFill>
                  <a:schemeClr val="tx1">
                    <a:lumMod val="95000"/>
                    <a:lumOff val="5000"/>
                  </a:schemeClr>
                </a:solidFill>
              </a:rPr>
              <a:t>02</a:t>
            </a:r>
            <a:endParaRPr lang="zh-CN" altLang="en-US" sz="5400" dirty="0">
              <a:solidFill>
                <a:schemeClr val="tx1">
                  <a:lumMod val="95000"/>
                  <a:lumOff val="5000"/>
                </a:schemeClr>
              </a:solidFill>
            </a:endParaRPr>
          </a:p>
        </p:txBody>
      </p:sp>
      <p:cxnSp>
        <p:nvCxnSpPr>
          <p:cNvPr id="6" name="直接连接符 5"/>
          <p:cNvCxnSpPr/>
          <p:nvPr/>
        </p:nvCxnSpPr>
        <p:spPr>
          <a:xfrm>
            <a:off x="2556346" y="2643847"/>
            <a:ext cx="576064" cy="0"/>
          </a:xfrm>
          <a:prstGeom prst="line">
            <a:avLst/>
          </a:prstGeom>
          <a:ln w="25400">
            <a:solidFill>
              <a:srgbClr val="EB193E"/>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98220" y="2346523"/>
            <a:ext cx="2853858" cy="461665"/>
          </a:xfrm>
          <a:prstGeom prst="rect">
            <a:avLst/>
          </a:prstGeom>
        </p:spPr>
        <p:txBody>
          <a:bodyPr wrap="none">
            <a:spAutoFit/>
          </a:bodyPr>
          <a:lstStyle/>
          <a:p>
            <a:r>
              <a:rPr lang="en-US" altLang="zh-CN" sz="2400" dirty="0">
                <a:solidFill>
                  <a:schemeClr val="tx1">
                    <a:lumMod val="95000"/>
                    <a:lumOff val="5000"/>
                  </a:schemeClr>
                </a:solidFill>
              </a:rPr>
              <a:t>Click add text caption</a:t>
            </a:r>
            <a:endParaRPr lang="zh-CN" altLang="en-US" sz="2400" dirty="0">
              <a:solidFill>
                <a:schemeClr val="tx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4555"/>
    </mc:Choice>
    <mc:Fallback>
      <p:transition spd="slow" advTm="4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ags/tag1.xml><?xml version="1.0" encoding="utf-8"?>
<p:tagLst xmlns:p="http://schemas.openxmlformats.org/presentationml/2006/main">
  <p:tag name="TIMING" val="|3.2|2.1|2.4"/>
</p:tagLst>
</file>

<file path=ppt/tags/tag10.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g"/>
  <p:tag name="KSO_WM_UNIT_INDEX" val="1_2_1"/>
  <p:tag name="KSO_WM_UNIT_ID" val="custom20164360_17*l_h_g*1_2_1"/>
  <p:tag name="KSO_WM_UNIT_LAYERLEVEL" val="1_1_1"/>
  <p:tag name="KSO_WM_UNIT_VALUE" val="8"/>
  <p:tag name="KSO_WM_UNIT_HIGHLIGHT" val="0"/>
  <p:tag name="KSO_WM_UNIT_COMPATIBLE" val="1"/>
  <p:tag name="KSO_WM_UNIT_CLEAR" val="0"/>
  <p:tag name="KSO_WM_UNIT_PRESET_TEXT_INDEX" val="3"/>
  <p:tag name="KSO_WM_UNIT_RELATE_UNITID" val="custom20164360_17*l_h_f*1_2_1"/>
  <p:tag name="KSO_WM_UNIT_PRESET_TEXT_LEN" val="12"/>
  <p:tag name="KSO_WM_UNIT_BIND_DECORATION_IDS" val="custom20164360_17*l_i*1_2;custom20164360_17*l_i*1_1"/>
  <p:tag name="KSO_WM_DIAGRAM_GROUP_CODE" val="l1-3"/>
  <p:tag name="KSO_WM_UNIT_FILL_FORE_SCHEMECOLOR_INDEX" val="14"/>
  <p:tag name="KSO_WM_UNIT_FILL_TYPE" val="1"/>
  <p:tag name="KSO_WM_UNIT_TEXT_FILL_FORE_SCHEMECOLOR_INDEX" val="6"/>
  <p:tag name="KSO_WM_UNIT_TEXT_FILL_TYPE" val="1"/>
  <p:tag name="KSO_WM_UNIT_USESOURCEFORMAT_APPLY" val="1"/>
</p:tagLst>
</file>

<file path=ppt/tags/tag11.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2_1"/>
  <p:tag name="KSO_WM_UNIT_ID" val="custom20164360_17*l_h_f*1_2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UNIT_BIND_DECORATION_IDS" val="custom20164360_17*l_i*1_2;custom20164360_17*l_i*1_1"/>
  <p:tag name="KSO_WM_DIAGRAM_GROUP_CODE" val="l1-3"/>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5"/>
  <p:tag name="KSO_WM_UNIT_ID" val="custom20164360_17*l_i*1_5"/>
  <p:tag name="KSO_WM_UNIT_LAYERLEVEL" val="1_1"/>
  <p:tag name="KSO_WM_DIAGRAM_GROUP_CODE" val="l1-3"/>
  <p:tag name="KSO_WM_UNIT_FILL_FORE_SCHEMECOLOR_INDEX" val="5"/>
  <p:tag name="KSO_WM_UNIT_FILL_TYPE" val="1"/>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6"/>
  <p:tag name="KSO_WM_UNIT_ID" val="custom20164360_17*l_i*1_6"/>
  <p:tag name="KSO_WM_UNIT_LAYERLEVEL" val="1_1"/>
  <p:tag name="KSO_WM_DIAGRAM_GROUP_CODE" val="l1-3"/>
  <p:tag name="KSO_WM_UNIT_LINE_FORE_SCHEMECOLOR_INDEX" val="14"/>
  <p:tag name="KSO_WM_UNIT_LINE_FILL_TYPE" val="2"/>
  <p:tag name="KSO_WM_UNIT_USESOURCEFORMAT_APPLY" val="1"/>
</p:tagLst>
</file>

<file path=ppt/tags/tag14.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1_2"/>
  <p:tag name="KSO_WM_UNIT_ID" val="custom20164360_17*l_h_f*1_1_2"/>
  <p:tag name="KSO_WM_UNIT_LAYERLEVEL" val="1_1_1"/>
  <p:tag name="KSO_WM_UNIT_VALUE" val="9"/>
  <p:tag name="KSO_WM_UNIT_HIGHLIGHT" val="1"/>
  <p:tag name="KSO_WM_UNIT_COMPATIBLE" val="0"/>
  <p:tag name="KSO_WM_UNIT_CLEAR" val="0"/>
  <p:tag name="KSO_WM_UNIT_BIND_DECORATION_IDS" val="custom20164360_17*l_i*1_5;custom20164360_17*l_i*1_6"/>
  <p:tag name="KSO_WM_DIAGRAM_GROUP_CODE" val="l1-3"/>
  <p:tag name="KSO_WM_UNIT_PRESET_TEXT" val="45%"/>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1"/>
</p:tagLst>
</file>

<file path=ppt/tags/tag15.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g"/>
  <p:tag name="KSO_WM_UNIT_INDEX" val="1_1_1"/>
  <p:tag name="KSO_WM_UNIT_ID" val="custom20164360_17*l_h_g*1_1_1"/>
  <p:tag name="KSO_WM_UNIT_LAYERLEVEL" val="1_1_1"/>
  <p:tag name="KSO_WM_UNIT_VALUE" val="8"/>
  <p:tag name="KSO_WM_UNIT_HIGHLIGHT" val="0"/>
  <p:tag name="KSO_WM_UNIT_COMPATIBLE" val="1"/>
  <p:tag name="KSO_WM_UNIT_CLEAR" val="0"/>
  <p:tag name="KSO_WM_UNIT_PRESET_TEXT_INDEX" val="3"/>
  <p:tag name="KSO_WM_UNIT_RELATE_UNITID" val="custom20164360_17*l_h_f*1_1_1"/>
  <p:tag name="KSO_WM_UNIT_PRESET_TEXT_LEN" val="12"/>
  <p:tag name="KSO_WM_UNIT_BIND_DECORATION_IDS" val="custom20164360_17*l_i*1_5;custom20164360_17*l_i*1_6"/>
  <p:tag name="KSO_WM_DIAGRAM_GROUP_CODE" val="l1-3"/>
  <p:tag name="KSO_WM_UNIT_FILL_FORE_SCHEMECOLOR_INDEX" val="14"/>
  <p:tag name="KSO_WM_UNIT_FILL_TYPE" val="1"/>
  <p:tag name="KSO_WM_UNIT_TEXT_FILL_FORE_SCHEMECOLOR_INDEX" val="5"/>
  <p:tag name="KSO_WM_UNIT_TEXT_FILL_TYPE" val="1"/>
  <p:tag name="KSO_WM_UNIT_USESOURCEFORMAT_APPLY" val="1"/>
</p:tagLst>
</file>

<file path=ppt/tags/tag16.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1_1"/>
  <p:tag name="KSO_WM_UNIT_ID" val="custom20164360_17*l_h_f*1_1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UNIT_BIND_DECORATION_IDS" val="custom20164360_17*l_i*1_5;custom20164360_17*l_i*1_6"/>
  <p:tag name="KSO_WM_DIAGRAM_GROUP_CODE" val="l1-3"/>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7"/>
  <p:tag name="KSO_WM_UNIT_ID" val="custom20164360_17*l_i*1_7"/>
  <p:tag name="KSO_WM_UNIT_LAYERLEVEL" val="1_1"/>
  <p:tag name="KSO_WM_DIAGRAM_GROUP_CODE" val="l1-3"/>
  <p:tag name="KSO_WM_UNIT_FILL_FORE_SCHEMECOLOR_INDEX" val="9"/>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8"/>
  <p:tag name="KSO_WM_UNIT_ID" val="custom20164360_17*l_i*1_8"/>
  <p:tag name="KSO_WM_UNIT_LAYERLEVEL" val="1_1"/>
  <p:tag name="KSO_WM_DIAGRAM_GROUP_CODE" val="l1-3"/>
  <p:tag name="KSO_WM_UNIT_LINE_FORE_SCHEMECOLOR_INDEX" val="14"/>
  <p:tag name="KSO_WM_UNIT_LINE_FILL_TYPE" val="2"/>
  <p:tag name="KSO_WM_UNIT_USESOURCEFORMAT_APPLY" val="1"/>
</p:tagLst>
</file>

<file path=ppt/tags/tag19.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5_2"/>
  <p:tag name="KSO_WM_UNIT_ID" val="custom20164360_17*l_h_f*1_5_2"/>
  <p:tag name="KSO_WM_UNIT_LAYERLEVEL" val="1_1_1"/>
  <p:tag name="KSO_WM_UNIT_VALUE" val="9"/>
  <p:tag name="KSO_WM_UNIT_HIGHLIGHT" val="1"/>
  <p:tag name="KSO_WM_UNIT_COMPATIBLE" val="0"/>
  <p:tag name="KSO_WM_UNIT_CLEAR" val="0"/>
  <p:tag name="KSO_WM_DIAGRAM_GROUP_CODE" val="l1-3"/>
  <p:tag name="KSO_WM_UNIT_PRESET_TEXT" val="55%"/>
  <p:tag name="KSO_WM_UNIT_FILL_FORE_SCHEMECOLOR_INDEX" val="14"/>
  <p:tag name="KSO_WM_UNIT_FILL_TYPE" val="1"/>
  <p:tag name="KSO_WM_UNIT_LINE_FORE_SCHEMECOLOR_INDEX" val="9"/>
  <p:tag name="KSO_WM_UNIT_LINE_FILL_TYPE" val="2"/>
  <p:tag name="KSO_WM_UNIT_TEXT_FILL_FORE_SCHEMECOLOR_INDEX" val="9"/>
  <p:tag name="KSO_WM_UNIT_TEXT_FILL_TYPE" val="1"/>
  <p:tag name="KSO_WM_UNIT_USESOURCEFORMAT_APPLY" val="1"/>
</p:tagLst>
</file>

<file path=ppt/tags/tag2.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1"/>
  <p:tag name="KSO_WM_UNIT_ID" val="custom20164360_17*l_i*1_1"/>
  <p:tag name="KSO_WM_UNIT_LAYERLEVEL" val="1_1"/>
  <p:tag name="KSO_WM_DIAGRAM_GROUP_CODE" val="l1-3"/>
  <p:tag name="KSO_WM_UNIT_FILL_FORE_SCHEMECOLOR_INDEX" val="7"/>
  <p:tag name="KSO_WM_UNIT_FILL_TYPE" val="1"/>
  <p:tag name="KSO_WM_UNIT_TEXT_FILL_FORE_SCHEMECOLOR_INDEX" val="2"/>
  <p:tag name="KSO_WM_UNIT_TEXT_FILL_TYPE" val="1"/>
  <p:tag name="KSO_WM_UNIT_USESOURCEFORMAT_APPLY" val="1"/>
</p:tagLst>
</file>

<file path=ppt/tags/tag20.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g"/>
  <p:tag name="KSO_WM_UNIT_INDEX" val="1_5_1"/>
  <p:tag name="KSO_WM_UNIT_ID" val="custom20164360_17*l_h_g*1_5_1"/>
  <p:tag name="KSO_WM_UNIT_LAYERLEVEL" val="1_1_1"/>
  <p:tag name="KSO_WM_UNIT_VALUE" val="8"/>
  <p:tag name="KSO_WM_UNIT_HIGHLIGHT" val="0"/>
  <p:tag name="KSO_WM_UNIT_COMPATIBLE" val="1"/>
  <p:tag name="KSO_WM_UNIT_CLEAR" val="0"/>
  <p:tag name="KSO_WM_UNIT_PRESET_TEXT_INDEX" val="3"/>
  <p:tag name="KSO_WM_UNIT_RELATE_UNITID" val="custom20164360_17*l_h_f*1_5_1"/>
  <p:tag name="KSO_WM_UNIT_PRESET_TEXT_LEN" val="12"/>
  <p:tag name="KSO_WM_DIAGRAM_GROUP_CODE" val="l1-3"/>
  <p:tag name="KSO_WM_UNIT_FILL_FORE_SCHEMECOLOR_INDEX" val="14"/>
  <p:tag name="KSO_WM_UNIT_FILL_TYPE" val="1"/>
  <p:tag name="KSO_WM_UNIT_TEXT_FILL_FORE_SCHEMECOLOR_INDEX" val="9"/>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5_1"/>
  <p:tag name="KSO_WM_UNIT_ID" val="custom20164360_17*l_h_f*1_5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DIAGRAM_GROUP_CODE" val="l1-3"/>
  <p:tag name="KSO_WM_UNIT_TEXT_FILL_FORE_SCHEMECOLOR_INDEX" val="14"/>
  <p:tag name="KSO_WM_UNIT_TEXT_FILL_TYPE" val="1"/>
  <p:tag name="KSO_WM_UNIT_USESOURCEFORMAT_APPLY" val="1"/>
</p:tagLst>
</file>

<file path=ppt/tags/tag22.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9"/>
  <p:tag name="KSO_WM_UNIT_ID" val="custom20164360_17*l_i*1_9"/>
  <p:tag name="KSO_WM_UNIT_LAYERLEVEL" val="1_1"/>
  <p:tag name="KSO_WM_DIAGRAM_GROUP_CODE" val="l1-3"/>
  <p:tag name="KSO_WM_UNIT_FILL_FORE_SCHEMECOLOR_INDEX" val="8"/>
  <p:tag name="KSO_WM_UNIT_FILL_TYPE" val="1"/>
  <p:tag name="KSO_WM_UNIT_TEXT_FILL_FORE_SCHEMECOLOR_INDEX" val="2"/>
  <p:tag name="KSO_WM_UNIT_TEXT_FILL_TYPE" val="1"/>
  <p:tag name="KSO_WM_UNIT_USESOURCEFORMAT_APPLY" val="1"/>
</p:tagLst>
</file>

<file path=ppt/tags/tag23.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10"/>
  <p:tag name="KSO_WM_UNIT_ID" val="custom20164360_17*l_i*1_10"/>
  <p:tag name="KSO_WM_UNIT_LAYERLEVEL" val="1_1"/>
  <p:tag name="KSO_WM_DIAGRAM_GROUP_CODE" val="l1-3"/>
  <p:tag name="KSO_WM_UNIT_LINE_FORE_SCHEMECOLOR_INDEX" val="14"/>
  <p:tag name="KSO_WM_UNIT_LINE_FILL_TYPE" val="2"/>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4_2"/>
  <p:tag name="KSO_WM_UNIT_ID" val="custom20164360_17*l_h_f*1_4_2"/>
  <p:tag name="KSO_WM_UNIT_LAYERLEVEL" val="1_1_1"/>
  <p:tag name="KSO_WM_UNIT_VALUE" val="9"/>
  <p:tag name="KSO_WM_UNIT_HIGHLIGHT" val="1"/>
  <p:tag name="KSO_WM_UNIT_COMPATIBLE" val="0"/>
  <p:tag name="KSO_WM_UNIT_CLEAR" val="0"/>
  <p:tag name="KSO_WM_UNIT_BIND_DECORATION_IDS" val="custom20164360_17*l_i*1_8;custom20164360_17*l_i*1_7"/>
  <p:tag name="KSO_WM_DIAGRAM_GROUP_CODE" val="l1-3"/>
  <p:tag name="KSO_WM_UNIT_PRESET_TEXT" val="45%"/>
  <p:tag name="KSO_WM_UNIT_FILL_FORE_SCHEMECOLOR_INDEX" val="14"/>
  <p:tag name="KSO_WM_UNIT_FILL_TYPE" val="1"/>
  <p:tag name="KSO_WM_UNIT_LINE_FORE_SCHEMECOLOR_INDEX" val="8"/>
  <p:tag name="KSO_WM_UNIT_LINE_FILL_TYPE" val="2"/>
  <p:tag name="KSO_WM_UNIT_TEXT_FILL_FORE_SCHEMECOLOR_INDEX" val="8"/>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g"/>
  <p:tag name="KSO_WM_UNIT_INDEX" val="1_4_1"/>
  <p:tag name="KSO_WM_UNIT_ID" val="custom20164360_17*l_h_g*1_4_1"/>
  <p:tag name="KSO_WM_UNIT_LAYERLEVEL" val="1_1_1"/>
  <p:tag name="KSO_WM_UNIT_VALUE" val="8"/>
  <p:tag name="KSO_WM_UNIT_HIGHLIGHT" val="0"/>
  <p:tag name="KSO_WM_UNIT_COMPATIBLE" val="1"/>
  <p:tag name="KSO_WM_UNIT_CLEAR" val="0"/>
  <p:tag name="KSO_WM_UNIT_PRESET_TEXT_INDEX" val="3"/>
  <p:tag name="KSO_WM_UNIT_RELATE_UNITID" val="custom20164360_17*l_h_f*1_4_1"/>
  <p:tag name="KSO_WM_UNIT_PRESET_TEXT_LEN" val="12"/>
  <p:tag name="KSO_WM_UNIT_BIND_DECORATION_IDS" val="custom20164360_17*l_i*1_8;custom20164360_17*l_i*1_7"/>
  <p:tag name="KSO_WM_DIAGRAM_GROUP_CODE" val="l1-3"/>
  <p:tag name="KSO_WM_UNIT_FILL_FORE_SCHEMECOLOR_INDEX" val="14"/>
  <p:tag name="KSO_WM_UNIT_FILL_TYPE" val="1"/>
  <p:tag name="KSO_WM_UNIT_TEXT_FILL_FORE_SCHEMECOLOR_INDEX" val="8"/>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4_1"/>
  <p:tag name="KSO_WM_UNIT_ID" val="custom20164360_17*l_h_f*1_4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UNIT_BIND_DECORATION_IDS" val="custom20164360_17*l_i*1_8;custom20164360_17*l_i*1_7"/>
  <p:tag name="KSO_WM_DIAGRAM_GROUP_CODE" val="l1-3"/>
  <p:tag name="KSO_WM_UNIT_TEXT_FILL_FORE_SCHEMECOLOR_INDEX" val="14"/>
  <p:tag name="KSO_WM_UNIT_TEXT_FILL_TYPE" val="1"/>
  <p:tag name="KSO_WM_UNIT_USESOURCEFORMAT_APPLY" val="1"/>
</p:tagLst>
</file>

<file path=ppt/tags/tag27.xml><?xml version="1.0" encoding="utf-8"?>
<p:tagLst xmlns:p="http://schemas.openxmlformats.org/presentationml/2006/main">
  <p:tag name="TIMING" val="|0.9|0.9|0.7"/>
</p:tagLst>
</file>

<file path=ppt/tags/tag28.xml><?xml version="1.0" encoding="utf-8"?>
<p:tagLst xmlns:p="http://schemas.openxmlformats.org/presentationml/2006/main">
  <p:tag name="TIMING" val="|0.9|1.8|2.5|0.6"/>
</p:tagLst>
</file>

<file path=ppt/tags/tag29.xml><?xml version="1.0" encoding="utf-8"?>
<p:tagLst xmlns:p="http://schemas.openxmlformats.org/presentationml/2006/main">
  <p:tag name="TIMING" val="|1.2"/>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2"/>
  <p:tag name="KSO_WM_UNIT_ID" val="custom20164360_17*l_i*1_2"/>
  <p:tag name="KSO_WM_UNIT_LAYERLEVEL" val="1_1"/>
  <p:tag name="KSO_WM_DIAGRAM_GROUP_CODE" val="l1-3"/>
  <p:tag name="KSO_WM_UNIT_LINE_FORE_SCHEMECOLOR_INDEX" val="14"/>
  <p:tag name="KSO_WM_UNIT_LINE_FILL_TYPE" val="2"/>
  <p:tag name="KSO_WM_UNIT_USESOURCEFORMAT_APPLY" val="1"/>
</p:tagLst>
</file>

<file path=ppt/tags/tag30.xml><?xml version="1.0" encoding="utf-8"?>
<p:tagLst xmlns:p="http://schemas.openxmlformats.org/presentationml/2006/main">
  <p:tag name="ISPRING_PRESENTATION_TITLE" val="PowerPoint 演示文稿452758757454"/>
</p:tagLst>
</file>

<file path=ppt/tags/tag4.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3_2"/>
  <p:tag name="KSO_WM_UNIT_ID" val="custom20164360_17*l_h_f*1_3_2"/>
  <p:tag name="KSO_WM_UNIT_LAYERLEVEL" val="1_1_1"/>
  <p:tag name="KSO_WM_UNIT_VALUE" val="9"/>
  <p:tag name="KSO_WM_UNIT_HIGHLIGHT" val="1"/>
  <p:tag name="KSO_WM_UNIT_COMPATIBLE" val="0"/>
  <p:tag name="KSO_WM_UNIT_CLEAR" val="0"/>
  <p:tag name="KSO_WM_UNIT_BIND_DECORATION_IDS" val="custom20164360_17*l_i*1_9;custom20164360_17*l_i*1_10"/>
  <p:tag name="KSO_WM_DIAGRAM_GROUP_CODE" val="l1-3"/>
  <p:tag name="KSO_WM_UNIT_PRESET_TEXT" val="65%"/>
  <p:tag name="KSO_WM_UNIT_FILL_FORE_SCHEMECOLOR_INDEX" val="14"/>
  <p:tag name="KSO_WM_UNIT_FILL_TYPE" val="1"/>
  <p:tag name="KSO_WM_UNIT_LINE_FORE_SCHEMECOLOR_INDEX" val="7"/>
  <p:tag name="KSO_WM_UNIT_LINE_FILL_TYPE" val="2"/>
  <p:tag name="KSO_WM_UNIT_TEXT_FILL_FORE_SCHEMECOLOR_INDEX" val="7"/>
  <p:tag name="KSO_WM_UNIT_TEXT_FILL_TYPE" val="1"/>
  <p:tag name="KSO_WM_UNIT_USESOURCEFORMAT_APPLY" val="1"/>
</p:tagLst>
</file>

<file path=ppt/tags/tag5.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g"/>
  <p:tag name="KSO_WM_UNIT_INDEX" val="1_3_1"/>
  <p:tag name="KSO_WM_UNIT_ID" val="custom20164360_17*l_h_g*1_3_1"/>
  <p:tag name="KSO_WM_UNIT_LAYERLEVEL" val="1_1_1"/>
  <p:tag name="KSO_WM_UNIT_VALUE" val="8"/>
  <p:tag name="KSO_WM_UNIT_HIGHLIGHT" val="0"/>
  <p:tag name="KSO_WM_UNIT_COMPATIBLE" val="1"/>
  <p:tag name="KSO_WM_UNIT_CLEAR" val="0"/>
  <p:tag name="KSO_WM_UNIT_PRESET_TEXT_INDEX" val="3"/>
  <p:tag name="KSO_WM_UNIT_RELATE_UNITID" val="custom20164360_17*l_h_f*1_3_1"/>
  <p:tag name="KSO_WM_UNIT_PRESET_TEXT_LEN" val="12"/>
  <p:tag name="KSO_WM_UNIT_BIND_DECORATION_IDS" val="custom20164360_17*l_i*1_9;custom20164360_17*l_i*1_10"/>
  <p:tag name="KSO_WM_DIAGRAM_GROUP_CODE" val="l1-3"/>
  <p:tag name="KSO_WM_UNIT_FILL_FORE_SCHEMECOLOR_INDEX" val="14"/>
  <p:tag name="KSO_WM_UNIT_FILL_TYPE" val="1"/>
  <p:tag name="KSO_WM_UNIT_TEXT_FILL_FORE_SCHEMECOLOR_INDEX" val="7"/>
  <p:tag name="KSO_WM_UNIT_TEXT_FILL_TYPE" val="1"/>
  <p:tag name="KSO_WM_UNIT_USESOURCEFORMAT_APPLY" val="1"/>
</p:tagLst>
</file>

<file path=ppt/tags/tag6.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3_1"/>
  <p:tag name="KSO_WM_UNIT_ID" val="custom20164360_17*l_h_f*1_3_1"/>
  <p:tag name="KSO_WM_UNIT_LAYERLEVEL" val="1_1_1"/>
  <p:tag name="KSO_WM_UNIT_VALUE" val="14"/>
  <p:tag name="KSO_WM_UNIT_HIGHLIGHT" val="0"/>
  <p:tag name="KSO_WM_UNIT_COMPATIBLE" val="0"/>
  <p:tag name="KSO_WM_UNIT_CLEAR" val="0"/>
  <p:tag name="KSO_WM_UNIT_PRESET_TEXT_INDEX" val="4"/>
  <p:tag name="KSO_WM_UNIT_PRESET_TEXT_LEN" val="26"/>
  <p:tag name="KSO_WM_UNIT_BIND_DECORATION_IDS" val="custom20164360_17*l_i*1_9;custom20164360_17*l_i*1_10"/>
  <p:tag name="KSO_WM_DIAGRAM_GROUP_CODE" val="l1-3"/>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3"/>
  <p:tag name="KSO_WM_UNIT_ID" val="custom20164360_17*l_i*1_3"/>
  <p:tag name="KSO_WM_UNIT_LAYERLEVEL" val="1_1"/>
  <p:tag name="KSO_WM_DIAGRAM_GROUP_CODE" val="l1-3"/>
  <p:tag name="KSO_WM_UNIT_FILL_FORE_SCHEMECOLOR_INDEX" val="6"/>
  <p:tag name="KSO_WM_UNIT_FILL_TYPE" val="1"/>
  <p:tag name="KSO_WM_UNIT_TEXT_FILL_FORE_SCHEMECOLOR_INDEX" val="2"/>
  <p:tag name="KSO_WM_UNIT_TEXT_FILL_TYPE" val="1"/>
  <p:tag name="KSO_WM_UNIT_USESOURCEFORMAT_APPLY" val="1"/>
</p:tagLst>
</file>

<file path=ppt/tags/tag8.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i"/>
  <p:tag name="KSO_WM_UNIT_INDEX" val="1_4"/>
  <p:tag name="KSO_WM_UNIT_ID" val="custom20164360_17*l_i*1_4"/>
  <p:tag name="KSO_WM_UNIT_LAYERLEVEL" val="1_1"/>
  <p:tag name="KSO_WM_DIAGRAM_GROUP_CODE" val="l1-3"/>
  <p:tag name="KSO_WM_UNIT_LINE_FORE_SCHEMECOLOR_INDEX" val="14"/>
  <p:tag name="KSO_WM_UNIT_LINE_FILL_TYPE" val="2"/>
  <p:tag name="KSO_WM_UNIT_USESOURCEFORMAT_APPLY" val="1"/>
</p:tagLst>
</file>

<file path=ppt/tags/tag9.xml><?xml version="1.0" encoding="utf-8"?>
<p:tagLst xmlns:p="http://schemas.openxmlformats.org/presentationml/2006/main">
  <p:tag name="KSO_WM_TAG_VERSION" val="1.0"/>
  <p:tag name="KSO_WM_BEAUTIFY_FLAG" val="#wm#"/>
  <p:tag name="KSO_WM_TEMPLATE_CATEGORY" val="custom"/>
  <p:tag name="KSO_WM_TEMPLATE_INDEX" val="20164360"/>
  <p:tag name="KSO_WM_UNIT_TYPE" val="l_h_f"/>
  <p:tag name="KSO_WM_UNIT_INDEX" val="1_2_2"/>
  <p:tag name="KSO_WM_UNIT_ID" val="custom20164360_17*l_h_f*1_2_2"/>
  <p:tag name="KSO_WM_UNIT_LAYERLEVEL" val="1_1_1"/>
  <p:tag name="KSO_WM_UNIT_VALUE" val="9"/>
  <p:tag name="KSO_WM_UNIT_HIGHLIGHT" val="1"/>
  <p:tag name="KSO_WM_UNIT_COMPATIBLE" val="0"/>
  <p:tag name="KSO_WM_UNIT_CLEAR" val="0"/>
  <p:tag name="KSO_WM_UNIT_BIND_DECORATION_IDS" val="custom20164360_17*l_i*1_2;custom20164360_17*l_i*1_1"/>
  <p:tag name="KSO_WM_DIAGRAM_GROUP_CODE" val="l1-3"/>
  <p:tag name="KSO_WM_UNIT_PRESET_TEXT" val="55%"/>
  <p:tag name="KSO_WM_UNIT_FILL_FORE_SCHEMECOLOR_INDEX" val="14"/>
  <p:tag name="KSO_WM_UNIT_FILL_TYPE" val="1"/>
  <p:tag name="KSO_WM_UNIT_LINE_FORE_SCHEMECOLOR_INDEX" val="6"/>
  <p:tag name="KSO_WM_UNIT_LINE_FILL_TYPE" val="2"/>
  <p:tag name="KSO_WM_UNIT_TEXT_FILL_FORE_SCHEMECOLOR_INDEX" val="6"/>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4091</Words>
  <Application>WPS 演示</Application>
  <PresentationFormat>自定义</PresentationFormat>
  <Paragraphs>502</Paragraphs>
  <Slides>26</Slides>
  <Notes>26</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方正兰亭准黑_GBK</vt:lpstr>
      <vt:lpstr>黑体</vt:lpstr>
      <vt:lpstr>微软雅黑</vt:lpstr>
      <vt:lpstr>Kartika</vt:lpstr>
      <vt:lpstr>DejaVu Math TeX Gyre</vt:lpstr>
      <vt:lpstr>Calibri</vt:lpstr>
      <vt:lpstr>Broadway BT</vt:lpstr>
      <vt:lpstr>Segoe Print</vt:lpstr>
      <vt:lpstr>Arial Unicode MS</vt:lpstr>
      <vt:lpstr>等线</vt:lpstr>
      <vt:lpstr>华文细黑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演示文稿452758757454</dc:title>
  <dc:creator/>
  <cp:lastModifiedBy>一颗苹果</cp:lastModifiedBy>
  <cp:revision>22</cp:revision>
  <dcterms:created xsi:type="dcterms:W3CDTF">2021-09-17T10:46:52Z</dcterms:created>
  <dcterms:modified xsi:type="dcterms:W3CDTF">2021-09-17T11:14:54Z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1F608269852E4FCF8F7C2CACD31A83EA</vt:lpwstr>
  </property>
  <property fmtid="{D5CDD505-2E9C-101B-9397-08002B2CF9AE}" pid="3" name="KSOProductBuildVer">
    <vt:lpwstr>2052-11.1.0.10700</vt:lpwstr>
  </property>
</Properties>
</file>