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783" r:id="rId3"/>
    <p:sldId id="784" r:id="rId5"/>
    <p:sldId id="785" r:id="rId6"/>
    <p:sldId id="786" r:id="rId7"/>
    <p:sldId id="806" r:id="rId8"/>
  </p:sldIdLst>
  <p:sldSz cx="12192000" cy="6858000"/>
  <p:notesSz cx="6858000" cy="9144000"/>
  <p:custDataLst>
    <p:tags r:id="rId1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D0D8"/>
    <a:srgbClr val="4996AF"/>
    <a:srgbClr val="266F8B"/>
    <a:srgbClr val="E7E6E6"/>
    <a:srgbClr val="595959"/>
    <a:srgbClr val="7F7F7F"/>
    <a:srgbClr val="404040"/>
    <a:srgbClr val="D00000"/>
    <a:srgbClr val="E80000"/>
    <a:srgbClr val="ECE3D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831" autoAdjust="0"/>
    <p:restoredTop sz="86701" autoAdjust="0"/>
  </p:normalViewPr>
  <p:slideViewPr>
    <p:cSldViewPr snapToGrid="0" showGuides="1">
      <p:cViewPr varScale="1">
        <p:scale>
          <a:sx n="80" d="100"/>
          <a:sy n="80" d="100"/>
        </p:scale>
        <p:origin x="318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presProps" Target="presProps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" Type="http://schemas.openxmlformats.org/officeDocument/2006/relationships/theme" Target="theme/theme1.xml"/><Relationship Id="rId12" Type="http://schemas.openxmlformats.org/officeDocument/2006/relationships/tags" Target="tags/tag1.xml"/><Relationship Id="rId11" Type="http://schemas.openxmlformats.org/officeDocument/2006/relationships/tableStyles" Target="tableStyles.xml"/><Relationship Id="rId10" Type="http://schemas.openxmlformats.org/officeDocument/2006/relationships/viewProps" Target="viewProps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3E272-A017-45D1-BF50-E01C56DEC431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DD8BC-D6FC-4DC7-95EE-0B21F35818F6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C748E-A772-4B56-A43B-E3AA74F25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C748E-A772-4B56-A43B-E3AA74F25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C748E-A772-4B56-A43B-E3AA74F25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C748E-A772-4B56-A43B-E3AA74F25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3DC748E-A772-4B56-A43B-E3AA74F25751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 advTm="2000">
        <p:dissolve/>
      </p:transition>
    </mc:Choice>
    <mc:Fallback>
      <p:transition spd="slow" advTm="2000">
        <p:dissolv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C1BB4-362A-4FA9-8DB1-67ED03367B5F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A68BC-99F0-46F7-8FC8-CC50DBF267E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400" advClick="0" advTm="3000">
        <p14:doors dir="vert"/>
      </p:transition>
    </mc:Choice>
    <mc:Fallback>
      <p:transition spd="slow" advClick="0" advTm="300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4.png"/><Relationship Id="rId2" Type="http://schemas.microsoft.com/office/2007/relationships/hdphoto" Target="../media/image3.wdp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" r="2516" b="13043"/>
          <a:stretch>
            <a:fillRect/>
          </a:stretch>
        </p:blipFill>
        <p:spPr>
          <a:xfrm flipH="1">
            <a:off x="2" y="-1"/>
            <a:ext cx="12192000" cy="6858001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593" y="1845433"/>
            <a:ext cx="9330813" cy="3220771"/>
          </a:xfrm>
          <a:prstGeom prst="rect">
            <a:avLst/>
          </a:prstGeom>
          <a:solidFill>
            <a:srgbClr val="C00000"/>
          </a:solidFill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矩形 36"/>
          <p:cNvSpPr/>
          <p:nvPr/>
        </p:nvSpPr>
        <p:spPr>
          <a:xfrm>
            <a:off x="1636003" y="2048090"/>
            <a:ext cx="8952484" cy="2815458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320801" y="4646697"/>
            <a:ext cx="5550399" cy="45002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399858" y="2885420"/>
            <a:ext cx="7424773" cy="122005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zh-CN" altLang="en-US" sz="7200" b="1" dirty="0">
                <a:solidFill>
                  <a:srgbClr val="254A8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水彩背景商务模板</a:t>
            </a:r>
            <a:endParaRPr lang="zh-CN" altLang="en-US" sz="7200" b="1" dirty="0">
              <a:solidFill>
                <a:srgbClr val="254A8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671525" y="4717514"/>
            <a:ext cx="2611177" cy="307777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sz="2000" b="1" spc="300" smtClean="0">
                <a:solidFill>
                  <a:srgbClr val="FFC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xxxx</a:t>
            </a:r>
            <a:endParaRPr lang="zh-CN" altLang="en-US" sz="2000" b="1" spc="300" dirty="0">
              <a:solidFill>
                <a:srgbClr val="FFC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196509" y="2182893"/>
            <a:ext cx="3658441" cy="431916"/>
            <a:chOff x="4196509" y="2182893"/>
            <a:chExt cx="3658441" cy="431916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4196509" y="2456001"/>
              <a:ext cx="572341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7282609" y="2500451"/>
              <a:ext cx="572341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 45"/>
            <p:cNvSpPr/>
            <p:nvPr/>
          </p:nvSpPr>
          <p:spPr>
            <a:xfrm>
              <a:off x="4834230" y="2182893"/>
              <a:ext cx="2523537" cy="431916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altLang="zh-CN" sz="3200" b="1" smtClean="0">
                  <a:solidFill>
                    <a:srgbClr val="7C401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xxx</a:t>
              </a:r>
              <a:endParaRPr lang="zh-CN" altLang="en-US" sz="3200" b="1" dirty="0">
                <a:solidFill>
                  <a:srgbClr val="7C401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0" grpId="0"/>
      <p:bldP spid="4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" r="2516" b="13043"/>
          <a:stretch>
            <a:fillRect/>
          </a:stretch>
        </p:blipFill>
        <p:spPr>
          <a:xfrm flipH="1">
            <a:off x="2" y="-1"/>
            <a:ext cx="12192000" cy="6858001"/>
          </a:xfrm>
          <a:prstGeom prst="rect">
            <a:avLst/>
          </a:prstGeom>
          <a:solidFill>
            <a:srgbClr val="C00000"/>
          </a:solidFill>
        </p:spPr>
      </p:pic>
      <p:sp>
        <p:nvSpPr>
          <p:cNvPr id="19" name="矩形 18"/>
          <p:cNvSpPr/>
          <p:nvPr/>
        </p:nvSpPr>
        <p:spPr>
          <a:xfrm>
            <a:off x="482837" y="1604725"/>
            <a:ext cx="11259219" cy="4157445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184540" y="1325057"/>
            <a:ext cx="3815988" cy="608675"/>
            <a:chOff x="4184540" y="1325057"/>
            <a:chExt cx="3815988" cy="608675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84540" y="1325057"/>
              <a:ext cx="3815988" cy="608675"/>
            </a:xfrm>
            <a:prstGeom prst="rect">
              <a:avLst/>
            </a:prstGeom>
            <a:solidFill>
              <a:srgbClr val="C00000"/>
            </a:solidFill>
            <a:effectLst>
              <a:outerShdw blurRad="444500" sx="102000" sy="102000" algn="ctr" rotWithShape="0">
                <a:prstClr val="black">
                  <a:alpha val="40000"/>
                </a:prstClr>
              </a:outerShdw>
            </a:effectLst>
          </p:spPr>
        </p:pic>
        <p:cxnSp>
          <p:nvCxnSpPr>
            <p:cNvPr id="20" name="直接连接符 19"/>
            <p:cNvCxnSpPr/>
            <p:nvPr/>
          </p:nvCxnSpPr>
          <p:spPr>
            <a:xfrm>
              <a:off x="4402230" y="1604725"/>
              <a:ext cx="572341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直接连接符 20"/>
            <p:cNvCxnSpPr/>
            <p:nvPr/>
          </p:nvCxnSpPr>
          <p:spPr>
            <a:xfrm>
              <a:off x="7164703" y="1604250"/>
              <a:ext cx="572341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矩形 21"/>
            <p:cNvSpPr/>
            <p:nvPr/>
          </p:nvSpPr>
          <p:spPr>
            <a:xfrm>
              <a:off x="5021999" y="1371205"/>
              <a:ext cx="2523537" cy="431916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3200" b="1" dirty="0">
                  <a:solidFill>
                    <a:srgbClr val="7C401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CONTENTS</a:t>
              </a:r>
              <a:endParaRPr lang="en-US" altLang="zh-CN" sz="3200" b="1" dirty="0">
                <a:solidFill>
                  <a:srgbClr val="7C401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986586" y="2614810"/>
            <a:ext cx="2334213" cy="2654052"/>
            <a:chOff x="986586" y="2614810"/>
            <a:chExt cx="2334213" cy="2654052"/>
          </a:xfrm>
        </p:grpSpPr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6586" y="2614810"/>
              <a:ext cx="2334213" cy="2654052"/>
            </a:xfrm>
            <a:prstGeom prst="rect">
              <a:avLst/>
            </a:prstGeom>
            <a:solidFill>
              <a:srgbClr val="C00000"/>
            </a:solidFill>
            <a:effectLst>
              <a:outerShdw blurRad="444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3" name="矩形 22"/>
            <p:cNvSpPr/>
            <p:nvPr/>
          </p:nvSpPr>
          <p:spPr>
            <a:xfrm>
              <a:off x="1494054" y="2775172"/>
              <a:ext cx="1319276" cy="1307653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1000" b="1" dirty="0">
                  <a:solidFill>
                    <a:srgbClr val="254A8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01</a:t>
              </a:r>
              <a:endParaRPr lang="en-US" altLang="zh-CN" sz="11000" b="1" dirty="0">
                <a:solidFill>
                  <a:srgbClr val="254A8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7" name="矩形 26"/>
            <p:cNvSpPr/>
            <p:nvPr/>
          </p:nvSpPr>
          <p:spPr>
            <a:xfrm>
              <a:off x="1327962" y="4611621"/>
              <a:ext cx="1873251" cy="481289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3200" b="1" dirty="0">
                  <a:solidFill>
                    <a:srgbClr val="7C401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输入标题</a:t>
              </a:r>
              <a:endParaRPr lang="en-US" altLang="zh-CN" sz="3200" b="1" dirty="0">
                <a:solidFill>
                  <a:srgbClr val="7C401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3651159" y="2605484"/>
            <a:ext cx="2334213" cy="2654052"/>
            <a:chOff x="3651159" y="2605484"/>
            <a:chExt cx="2334213" cy="2654052"/>
          </a:xfrm>
        </p:grpSpPr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51159" y="2605484"/>
              <a:ext cx="2334213" cy="2654052"/>
            </a:xfrm>
            <a:prstGeom prst="rect">
              <a:avLst/>
            </a:prstGeom>
            <a:solidFill>
              <a:srgbClr val="C00000"/>
            </a:solidFill>
            <a:effectLst>
              <a:outerShdw blurRad="444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4" name="矩形 23"/>
            <p:cNvSpPr/>
            <p:nvPr/>
          </p:nvSpPr>
          <p:spPr>
            <a:xfrm>
              <a:off x="4013933" y="2775171"/>
              <a:ext cx="1319276" cy="1307653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1000" b="1" dirty="0">
                  <a:solidFill>
                    <a:srgbClr val="254A8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02</a:t>
              </a:r>
              <a:endParaRPr lang="en-US" altLang="zh-CN" sz="11000" b="1" dirty="0">
                <a:solidFill>
                  <a:srgbClr val="254A8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8" name="矩形 27"/>
            <p:cNvSpPr/>
            <p:nvPr/>
          </p:nvSpPr>
          <p:spPr>
            <a:xfrm>
              <a:off x="3958359" y="4611621"/>
              <a:ext cx="1873251" cy="481289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3200" b="1" dirty="0">
                  <a:solidFill>
                    <a:srgbClr val="7C401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输入标题</a:t>
              </a:r>
              <a:endParaRPr lang="en-US" altLang="zh-CN" sz="3200" b="1" dirty="0">
                <a:solidFill>
                  <a:srgbClr val="7C401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7" name="组合 6"/>
          <p:cNvGrpSpPr/>
          <p:nvPr/>
        </p:nvGrpSpPr>
        <p:grpSpPr>
          <a:xfrm>
            <a:off x="6283768" y="2614810"/>
            <a:ext cx="2334213" cy="2654052"/>
            <a:chOff x="6283768" y="2614810"/>
            <a:chExt cx="2334213" cy="2654052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83768" y="2614810"/>
              <a:ext cx="2334213" cy="2654052"/>
            </a:xfrm>
            <a:prstGeom prst="rect">
              <a:avLst/>
            </a:prstGeom>
            <a:solidFill>
              <a:srgbClr val="C00000"/>
            </a:solidFill>
            <a:effectLst>
              <a:outerShdw blurRad="444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5" name="矩形 24"/>
            <p:cNvSpPr/>
            <p:nvPr/>
          </p:nvSpPr>
          <p:spPr>
            <a:xfrm>
              <a:off x="6629859" y="2775171"/>
              <a:ext cx="1319276" cy="1307653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1000" b="1" dirty="0">
                  <a:solidFill>
                    <a:srgbClr val="254A8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03</a:t>
              </a:r>
              <a:endParaRPr lang="en-US" altLang="zh-CN" sz="11000" b="1" dirty="0">
                <a:solidFill>
                  <a:srgbClr val="254A8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6629859" y="4611621"/>
              <a:ext cx="1873251" cy="481289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3200" b="1" dirty="0">
                  <a:solidFill>
                    <a:srgbClr val="7C401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输入标题</a:t>
              </a:r>
              <a:endParaRPr lang="en-US" altLang="zh-CN" sz="3200" b="1" dirty="0">
                <a:solidFill>
                  <a:srgbClr val="7C401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8910032" y="2614810"/>
            <a:ext cx="2334213" cy="2654052"/>
            <a:chOff x="8910032" y="2614810"/>
            <a:chExt cx="2334213" cy="2654052"/>
          </a:xfrm>
        </p:grpSpPr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10032" y="2614810"/>
              <a:ext cx="2334213" cy="2654052"/>
            </a:xfrm>
            <a:prstGeom prst="rect">
              <a:avLst/>
            </a:prstGeom>
            <a:solidFill>
              <a:srgbClr val="C00000"/>
            </a:solidFill>
            <a:effectLst>
              <a:outerShdw blurRad="444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6" name="矩形 25"/>
            <p:cNvSpPr/>
            <p:nvPr/>
          </p:nvSpPr>
          <p:spPr>
            <a:xfrm>
              <a:off x="9265648" y="2775172"/>
              <a:ext cx="1319276" cy="1307653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11000" b="1" dirty="0">
                  <a:solidFill>
                    <a:srgbClr val="254A8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04</a:t>
              </a:r>
              <a:endParaRPr lang="en-US" altLang="zh-CN" sz="11000" b="1" dirty="0">
                <a:solidFill>
                  <a:srgbClr val="254A8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30" name="矩形 29"/>
            <p:cNvSpPr/>
            <p:nvPr/>
          </p:nvSpPr>
          <p:spPr>
            <a:xfrm>
              <a:off x="9247411" y="4686763"/>
              <a:ext cx="1873251" cy="481289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3200" b="1" dirty="0">
                  <a:solidFill>
                    <a:srgbClr val="7C401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输入标题</a:t>
              </a:r>
              <a:endParaRPr lang="en-US" altLang="zh-CN" sz="3200" b="1" dirty="0">
                <a:solidFill>
                  <a:srgbClr val="7C401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000">
        <p:checker/>
      </p:transition>
    </mc:Choice>
    <mc:Fallback>
      <p:transition spd="slow" advClick="0" advTm="2000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" r="2516" b="13043"/>
          <a:stretch>
            <a:fillRect/>
          </a:stretch>
        </p:blipFill>
        <p:spPr>
          <a:xfrm flipH="1">
            <a:off x="2" y="-1"/>
            <a:ext cx="12192000" cy="6858001"/>
          </a:xfrm>
          <a:prstGeom prst="rect">
            <a:avLst/>
          </a:prstGeom>
          <a:solidFill>
            <a:srgbClr val="C00000"/>
          </a:solidFill>
        </p:spPr>
      </p:pic>
      <p:grpSp>
        <p:nvGrpSpPr>
          <p:cNvPr id="2" name="组合 1"/>
          <p:cNvGrpSpPr/>
          <p:nvPr/>
        </p:nvGrpSpPr>
        <p:grpSpPr>
          <a:xfrm>
            <a:off x="1430593" y="1807375"/>
            <a:ext cx="9330813" cy="3258829"/>
            <a:chOff x="1430593" y="1807375"/>
            <a:chExt cx="9330813" cy="3258829"/>
          </a:xfrm>
        </p:grpSpPr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30593" y="1845433"/>
              <a:ext cx="9330813" cy="3220771"/>
            </a:xfrm>
            <a:prstGeom prst="rect">
              <a:avLst/>
            </a:prstGeom>
            <a:solidFill>
              <a:srgbClr val="C00000"/>
            </a:solidFill>
            <a:effectLst>
              <a:outerShdw blurRad="444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37" name="矩形 36"/>
            <p:cNvSpPr/>
            <p:nvPr/>
          </p:nvSpPr>
          <p:spPr>
            <a:xfrm>
              <a:off x="1636003" y="2048090"/>
              <a:ext cx="8952484" cy="2815458"/>
            </a:xfrm>
            <a:prstGeom prst="rect">
              <a:avLst/>
            </a:prstGeom>
            <a:noFill/>
            <a:ln w="57150">
              <a:solidFill>
                <a:srgbClr val="C00000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2" name="矩形 41"/>
            <p:cNvSpPr/>
            <p:nvPr/>
          </p:nvSpPr>
          <p:spPr>
            <a:xfrm>
              <a:off x="3320800" y="1807375"/>
              <a:ext cx="5550399" cy="450026"/>
            </a:xfrm>
            <a:prstGeom prst="rect">
              <a:avLst/>
            </a:pr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444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40" name="矩形 39"/>
            <p:cNvSpPr/>
            <p:nvPr/>
          </p:nvSpPr>
          <p:spPr>
            <a:xfrm>
              <a:off x="2399858" y="2885420"/>
              <a:ext cx="7424773" cy="1220055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r>
                <a:rPr lang="zh-CN" altLang="en-US" sz="7200" b="1" dirty="0">
                  <a:solidFill>
                    <a:srgbClr val="254A8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请在此处添加标题</a:t>
              </a:r>
              <a:endParaRPr lang="zh-CN" altLang="en-US" sz="7200" b="1" dirty="0">
                <a:solidFill>
                  <a:srgbClr val="254A8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sp>
          <p:nvSpPr>
            <p:cNvPr id="41" name="矩形 40"/>
            <p:cNvSpPr/>
            <p:nvPr/>
          </p:nvSpPr>
          <p:spPr>
            <a:xfrm>
              <a:off x="3320800" y="1878736"/>
              <a:ext cx="5550399" cy="334827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altLang="zh-CN" sz="2000" b="1" spc="300" dirty="0">
                  <a:solidFill>
                    <a:srgbClr val="FFC000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PART  ONE</a:t>
              </a:r>
              <a:endParaRPr lang="zh-CN" altLang="en-US" sz="2000" b="1" spc="300" dirty="0">
                <a:solidFill>
                  <a:srgbClr val="FFC000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  <p:cxnSp>
          <p:nvCxnSpPr>
            <p:cNvPr id="44" name="直接连接符 43"/>
            <p:cNvCxnSpPr/>
            <p:nvPr/>
          </p:nvCxnSpPr>
          <p:spPr>
            <a:xfrm>
              <a:off x="4196510" y="4340153"/>
              <a:ext cx="57234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7282610" y="4384603"/>
              <a:ext cx="572341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 45"/>
            <p:cNvSpPr/>
            <p:nvPr/>
          </p:nvSpPr>
          <p:spPr>
            <a:xfrm>
              <a:off x="4834231" y="4067045"/>
              <a:ext cx="2523537" cy="431916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r>
                <a:rPr lang="en-US" altLang="zh-CN" sz="3200" b="1" dirty="0" err="1">
                  <a:solidFill>
                    <a:srgbClr val="7C401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Baotuwang</a:t>
              </a:r>
              <a:endParaRPr lang="zh-CN" altLang="en-US" sz="3200" b="1" dirty="0">
                <a:solidFill>
                  <a:srgbClr val="7C401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>
        <p14:ferris dir="l"/>
      </p:transition>
    </mc:Choice>
    <mc:Fallback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" r="2516" b="13043"/>
          <a:stretch>
            <a:fillRect/>
          </a:stretch>
        </p:blipFill>
        <p:spPr>
          <a:xfrm flipH="1">
            <a:off x="2" y="-1"/>
            <a:ext cx="12192000" cy="6858001"/>
          </a:xfrm>
          <a:prstGeom prst="rect">
            <a:avLst/>
          </a:prstGeom>
        </p:spPr>
      </p:pic>
      <p:pic>
        <p:nvPicPr>
          <p:cNvPr id="36" name="图片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15470"/>
            <a:ext cx="12192000" cy="6058920"/>
          </a:xfrm>
          <a:prstGeom prst="rect">
            <a:avLst/>
          </a:prstGeom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矩形 36"/>
          <p:cNvSpPr/>
          <p:nvPr/>
        </p:nvSpPr>
        <p:spPr>
          <a:xfrm>
            <a:off x="552450" y="739320"/>
            <a:ext cx="11087099" cy="5467350"/>
          </a:xfrm>
          <a:prstGeom prst="rect">
            <a:avLst/>
          </a:prstGeom>
          <a:noFill/>
          <a:ln w="101600">
            <a:solidFill>
              <a:srgbClr val="CAD0D8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19325" y="911857"/>
            <a:ext cx="1319276" cy="1307653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en-US" altLang="zh-CN" sz="4000" b="1" dirty="0">
                <a:solidFill>
                  <a:srgbClr val="254A8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01</a:t>
            </a:r>
            <a:endParaRPr lang="en-US" altLang="zh-CN" sz="4000" b="1" dirty="0">
              <a:solidFill>
                <a:srgbClr val="254A8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1637208" y="911857"/>
            <a:ext cx="1873251" cy="481289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r>
              <a:rPr lang="zh-CN" altLang="en-US" sz="3200" b="1" dirty="0">
                <a:solidFill>
                  <a:srgbClr val="7C401F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输入标题</a:t>
            </a:r>
            <a:endParaRPr lang="en-US" altLang="zh-CN" sz="3200" b="1" dirty="0">
              <a:solidFill>
                <a:srgbClr val="7C401F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500" advClick="0" advTm="2000">
        <p:checker/>
      </p:transition>
    </mc:Choice>
    <mc:Fallback>
      <p:transition spd="slow" advClick="0" advTm="2000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66" r="2516" b="13043"/>
          <a:stretch>
            <a:fillRect/>
          </a:stretch>
        </p:blipFill>
        <p:spPr>
          <a:xfrm flipH="1">
            <a:off x="2" y="-1"/>
            <a:ext cx="12192000" cy="6858001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0593" y="1845433"/>
            <a:ext cx="9330813" cy="3220771"/>
          </a:xfrm>
          <a:prstGeom prst="rect">
            <a:avLst/>
          </a:prstGeom>
          <a:solidFill>
            <a:srgbClr val="C00000"/>
          </a:solidFill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7" name="矩形 36"/>
          <p:cNvSpPr/>
          <p:nvPr/>
        </p:nvSpPr>
        <p:spPr>
          <a:xfrm>
            <a:off x="1636003" y="2048090"/>
            <a:ext cx="8952484" cy="2815458"/>
          </a:xfrm>
          <a:prstGeom prst="rect">
            <a:avLst/>
          </a:prstGeom>
          <a:noFill/>
          <a:ln w="57150">
            <a:solidFill>
              <a:srgbClr val="C00000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2" name="矩形 41"/>
          <p:cNvSpPr/>
          <p:nvPr/>
        </p:nvSpPr>
        <p:spPr>
          <a:xfrm>
            <a:off x="3320801" y="4646697"/>
            <a:ext cx="5550399" cy="450026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  <a:effectLst>
            <a:outerShdw blurRad="444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/>
              </a:solidFill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2399858" y="2885420"/>
            <a:ext cx="7424773" cy="1220055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zh-CN" altLang="en-US" sz="7200" b="1" dirty="0" smtClean="0">
                <a:solidFill>
                  <a:srgbClr val="254A8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感谢您的欣赏！</a:t>
            </a:r>
            <a:endParaRPr lang="zh-CN" altLang="en-US" sz="7200" b="1" dirty="0">
              <a:solidFill>
                <a:srgbClr val="254A8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4746455" y="4758154"/>
            <a:ext cx="2611177" cy="307777"/>
          </a:xfrm>
          <a:prstGeom prst="rect">
            <a:avLst/>
          </a:prstGeom>
        </p:spPr>
        <p:txBody>
          <a:bodyPr wrap="none" lIns="0" tIns="0" rIns="0" bIns="0">
            <a:noAutofit/>
          </a:bodyPr>
          <a:lstStyle/>
          <a:p>
            <a:pPr algn="ctr"/>
            <a:r>
              <a:rPr lang="en-US" altLang="zh-CN" sz="2000" b="1" spc="300" smtClean="0">
                <a:solidFill>
                  <a:srgbClr val="FFC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xx</a:t>
            </a:r>
            <a:r>
              <a:rPr lang="en-US" altLang="zh-CN" sz="2000" b="1" spc="300" smtClean="0">
                <a:solidFill>
                  <a:srgbClr val="FFC000"/>
                </a:solidFill>
                <a:latin typeface="华文细黑" panose="02010600040101010101" pitchFamily="2" charset="-122"/>
                <a:ea typeface="华文细黑" panose="02010600040101010101" pitchFamily="2" charset="-122"/>
              </a:rPr>
              <a:t>xx</a:t>
            </a:r>
            <a:endParaRPr lang="en-US" altLang="zh-CN" sz="2000" b="1" spc="300" smtClean="0">
              <a:solidFill>
                <a:srgbClr val="FFC000"/>
              </a:solidFill>
              <a:latin typeface="华文细黑" panose="02010600040101010101" pitchFamily="2" charset="-122"/>
              <a:ea typeface="华文细黑" panose="02010600040101010101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4196509" y="2182893"/>
            <a:ext cx="3658441" cy="431916"/>
            <a:chOff x="4196509" y="2182893"/>
            <a:chExt cx="3658441" cy="431916"/>
          </a:xfrm>
        </p:grpSpPr>
        <p:cxnSp>
          <p:nvCxnSpPr>
            <p:cNvPr id="44" name="直接连接符 43"/>
            <p:cNvCxnSpPr/>
            <p:nvPr/>
          </p:nvCxnSpPr>
          <p:spPr>
            <a:xfrm>
              <a:off x="4196509" y="2456001"/>
              <a:ext cx="572341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44"/>
            <p:cNvCxnSpPr/>
            <p:nvPr/>
          </p:nvCxnSpPr>
          <p:spPr>
            <a:xfrm>
              <a:off x="7282609" y="2500451"/>
              <a:ext cx="572341" cy="0"/>
            </a:xfrm>
            <a:prstGeom prst="line">
              <a:avLst/>
            </a:prstGeom>
            <a:ln w="12700"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矩形 45"/>
            <p:cNvSpPr/>
            <p:nvPr/>
          </p:nvSpPr>
          <p:spPr>
            <a:xfrm>
              <a:off x="4834230" y="2182893"/>
              <a:ext cx="2523537" cy="431916"/>
            </a:xfrm>
            <a:prstGeom prst="rect">
              <a:avLst/>
            </a:prstGeom>
          </p:spPr>
          <p:txBody>
            <a:bodyPr wrap="none" lIns="0" tIns="0" rIns="0" bIns="0">
              <a:noAutofit/>
            </a:bodyPr>
            <a:lstStyle/>
            <a:p>
              <a:pPr algn="ctr"/>
              <a:r>
                <a:rPr lang="en-US" altLang="zh-CN" sz="3200" b="1" smtClean="0">
                  <a:solidFill>
                    <a:srgbClr val="7C401F"/>
                  </a:solidFill>
                  <a:latin typeface="华文细黑" panose="02010600040101010101" pitchFamily="2" charset="-122"/>
                  <a:ea typeface="华文细黑" panose="02010600040101010101" pitchFamily="2" charset="-122"/>
                </a:rPr>
                <a:t>xxx</a:t>
              </a:r>
              <a:endParaRPr lang="zh-CN" altLang="en-US" sz="3200" b="1" dirty="0">
                <a:solidFill>
                  <a:srgbClr val="7C401F"/>
                </a:solidFill>
                <a:latin typeface="华文细黑" panose="02010600040101010101" pitchFamily="2" charset="-122"/>
                <a:ea typeface="华文细黑" panose="0201060004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2000">
        <p:blinds dir="vert"/>
      </p:transition>
    </mc:Choice>
    <mc:Fallback>
      <p:transition spd="slow" advClick="0" advTm="2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2" grpId="0" animBg="1"/>
      <p:bldP spid="40" grpId="0"/>
      <p:bldP spid="41" grpId="0"/>
    </p:bldLst>
  </p:timing>
</p:sld>
</file>

<file path=ppt/tags/tag1.xml><?xml version="1.0" encoding="utf-8"?>
<p:tagLst xmlns:p="http://schemas.openxmlformats.org/presentationml/2006/main">
  <p:tag name="ISPRING_ULTRA_SCORM_COURSE_ID" val="3BE8E91B-7BE9-435D-97BA-259945A18F8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HeM90qHb5M5aCsAALNWAAAXAAAAdW5pdmVyc2FsL3VuaXZlcnNhbC5wbmftfHlYU9farz32aAcErRYSgaSWVq2VxBglIJDUOtDWqVY9DgRSjCRYIRgQCJChHlvGQLRVoqJE5VhnEKIkQki0QLYaIEKrMSUQyS5EDBA3QxLIdBOwRXvaP+493/fce59PnocnyV7rXev3vusd91575X6+PmLaG7PfmDRp0rRPP1n5xaRJf8dNmjQ58bUpriuv3eif7Pp4JfmLiI8nlTX79bh+vEpdvm75pEkVvDdtMX93/X597yfbkydN8qxz/78CJJ7fNWnSPz75dOXyzYzovvZE3hXqdmdM9Ez01z4ftc47/iWZudOEJd8NSHhj5aw5h1d+cHT2vz77+ptZf3/d+63XTue9/jEm6NS0Vy4F1k96ZUbeJx9c++eg9WSd9G57jf6E6vhSrD7aEA3MC6mkUuzHlgqpZRRODcW49UTg6IiSwzb9+Cb6RLjTNqhnD3wvmOT+02DIl7jti02KWHRhMT0mley++PWKGaHdj5kam1rJLoqe4b706F59STqe5tA67aSMv493erum+0Nb8DL3j73xO1XMhg2c0Z+GPp5orHxzbA7Pk/TBSQ2EBOcNJQtVy+0btHq5rl71BbtfWUw7GSRzujvV3CiiD96aimTmbmA92SQ/9uFjmAjvHFHKGtNk1vah6si9x3hGCEASZA6V1HR9aKD4AWRFas8hR25HtCp0fT5RQTPNme0CEWOhYjB2txYIqWdpLmipbuxPymI1zK4PSemmUZXM0XCr83o5q099JVLUHKs69wBDs/cIHD0jr/kHRNtGb3mxn9oSNoRBKzPsoZ12I8d5fdoGqKIviaS1deOU5TXDdKyUWpfxtEAF9lnZRnlCubUCDTRtlY3e1/MSJOz79MG5CLRr2nv6X+RNwx9ND7izJ3rw+GBn/Ehqd7XrCsOnjuKRpxC1f1rj+V3Nw2GpbhlmiMJP6ZmNA63J4Z5yA/kjopS1FRfuXRiDrYlHyte5Rgum4YJoWbAN8ukzAvSXoocvDhqyYJ/Lh3WVDBaxyo/YYZaaay2m6crp/vwGg8IcWtL0Nhp4LclpNwtI8zoSJQkeODABrLLiq4qTzsmbGOEdCDSPus8xInCOjLTtvFwoalCsIOJpvvwCg7wc8rhN385sLhL5Kj0L2uqPLitZWi2JTy+Ggi9ZtxMeMKytA2xdF49jA9EdGyROp8PoZKsBH1VBG9c6zR9MVInh2kjDjGSmdqEWod0EGgjSDXLztjC5OJop4FnzSQCZpy0XOyysPEOh9XUw84MaASNzbhmuw/lFWGRYjfGqAV4p4TEWqlVu/du7jfYr0LrC4++YeO7yD6b82AWr8sODlZjVXGR+wa05NF80z9AQq9iYRERHe4IsQIH5J9cgt9dbC1UAOceMW93IQrSJ+9c9dsnYWMRVNk0/oLVsA+751G0meiMzuUzM3+Rd0B4iHpXPB1XiXpJzmKQk8figSUH9WB4LsuXWHFFDLMTQVdLb6U5oAGXGIgzi5tYBqa7Lsg2E5H3kq1yzS/QpRXXbiN4qf2Qa0duYSGTPdC05A6kwtliWSjvAPsg+M9E1hTVGg8ID9Db6dokf+TFDArLBwVkiX3N4NNKMlSJB8zs1gvxdIEVjHsgM7Sdr0iROsVENf8uMaT5wFcF4xWVhdfuugBSPv2H8vmFU/Qyrkb/zVsCPi8p8+cD56St+hPllwd7TZShEDQbMCbkCxAOxdDtmZ729wPCtuH1UqhvTg5+X0soaGMEldPjkjqQ4LoRG8SricpbHeXDoVhhfbhyZzgfa+KJ8q78zboMGEPeLBVCGxE+l7WIX8ZYKJeVdik6sYKQx/0CshBX2AyM95HwW5iJKm9q+DGiySP2Vh7kkcA+hQ4owyV+D66qgKiiJ6VVgaDDQBZBdaNuRY2xgWMW8Rc25vWzUW7w94TR5m/xqSP3B2eZaA3zxlFaxY3QPzK39RNwAuQezc6Hg7FJ5PmzOA90A7JD8ncXyQzBYEblrejmv7YrWODBKP9mVoCr3cjE3bCeeK6Mnhzy9ciUbwLwjbyvaCeMqyLMKXlncn8YthEzi9WFWOqsGVvnAGFDfx0fzAJiqptF+OdC4x14B9K2Q+CUizdeZ6TmiQCS47rEfjjzLT3sJ2sPEg31udX5Afs1PGwCFz0IDsWAmVUPNUYHsIiXDk94GEd4o0i1T24nv0YQOfKHoCoEEZtQNVDLCUS6Vshe2ycm5ACIxH6hGrB1bymQyR0/hvgrCN2GO1qcUlX4pCaNh2f6JvsrHb2DmFrZ9I1ZCVcPWKE+4YcZ7U44PY8Uu/heZ0uPBalzndKAJamzqStElv1VKCQOTNFslgWwZ6AC7YGHApGX1CbpKBbeYXyu43sW6QjDly5vEzmFtBVypIcr6qlMKi8EuCz5nOTqaJ+JBiSMLgekCo9gh7mCkw8y+usxYZonQKLMsy1UIrTduj1qX1bPKOU7Qlivqy8iqB2G8pYitxHkI50Cqa51udt6ooGOz/smwMkybPOYpDsWEpNbnXPXDy4VSOYvb+e7qbHE/g0RHkh/D+FFLaHJWfRe9FhqFJbuZGS7emwNSuDvoxdBI/nJsyWk4mcT9mq621GCBFHAZ3S6OJs5D5ZPA4Sh5E+Rxj9VPTRiBUCRPn4LiOVmN0FI/XsCUDnp7catLkVSZzJO8FnwH3sVv/EjtDDSQAA4iVPl8IDaGJQPZuuRqm8M9loVJNScfitcQtWZGOIKs4WjMlnB/Y1qYHGKAZCSPqgGCke6YVpcS6LI4T/K2bXm33plSyAhBIQkD8KIDMUTvFT+K40N+qL86q7ROHM+dBaaClWKWREZP1zgHquesPkQn0O3QUTMrHneWrMlTNsHewEL0csEHIQ7pHdhU4GkwagwXk7aCux/sw3gXmotreV1GNSwQiMs4Zt0eyZYYeOE0AiJRwkonQRkex0F7c4cy5bHFTmIrXY5Vgs+qZVgtiBw+oOIwywuMPQwmXQ1DZ3fZ5WJYOY8uHnVEapWrKo2GvS2s7Cce2/EdYiP9pNgxgB/jbV8gOFd1iazR7R2xT3VdeVjgCtpw0fpiLcfd3g7DeR2kG679VeMr7s/SXZpX3bG88Dv6TPdn8GdjoWvSo/nwv+pQbhngy5hTxnMIbrH78+bGxbS/ub9E3BG/7v70ex+cO9bh8H/Y4V73hXMlyzK7j1GbS1gmNfbTPOE7zd8E+1ZiyfKxjtcsd7dKk0y2QaW2ZMl7PfwG9XTqytTUzWPDfpSPdDzNFlE9Ps1Ip6/eRY1oGKc5+K/tavVGzNiMge/t/sfv/d/89PiRk/5vj0/98XeU2Jck/2+Q+EcQRlt4zYj0Xw8Jrf01Rk17mpaVqopK8z/MWAtCDeQC4HLC4YlRs0ncb8ya5A3L5iMqGY1Tml9o0072CjtYmA28g6gplPX2nh+zha+9l9k8oYh7aW/zWAIEa6ilDd0z/W5zYd6Y3sedrkP7TuPdic2PSRa09XQ/35AY7o0oVizJalJ0rMdFPoeZrTi99wPHqoF5JQyd6Xo/cQPBPjRCvoMgP7zedTX9mGsYxfPDhFgC/XeoyR411xBBabUnM16cY3Ra9j9MsLrL8Q81XalPPgwNXTBmqae+9ZTFW950t624v6qOcq/zBSkE2b5d8WEmt/PMxRjs470vsuP48fSRcPnBpb5BBzzPPS+Gyk60nxuIIRX+V02KVP+/aipVeBQvz970vBzUT308r/Rish5X/hXAGMFf4bv05wRbT9d98CcyKP/4T2eO/vZPsUre8F8/oXD7LLF1pOBrlQAMwXi0f6gPu+xEpbB055j/2/H4qSJLtjculodZafU48ectXFTo3id/ysTV3sWTz/2VkP2DU4InbOBeJ38ap/PeXQT59i+xj37+i+Wk/NVwW+7fvPCnkqm7nD9l/Z+zm/qB7x8giBD2rAiXsZmW9jN5+NG4UVhd2ZWpfyAPnCoj7ztW9EckRSs6MdXx5D9A14abNYOVt55uqydrz8H+MJ35aZ3XubpOTA5QBqKfx460P46gimjtnwF1K7x5IX+w18Kd7zEHi7UnCnOy5yMuxSSH/g/wivtYLH2oNiRTlzsvunuWyyey9zkq5OXbwYE4laHneeUzGDqzkfgaQ1lNdPeDK5FUt/fp2+P/D+hoeSnsfaPU2i8cW+LI6B0Sgdun2rosJ4hLvpS3gUn+/3h+xgJ68nYuG/Ok4WlaTpT+oOXmZK8T7cnKcBEpczfmKX70cakevVWpWUJDUJ4niwUpQw/JvJOy8JJaOKEaEUCSBJYRSm7BZHLDCmLirBVfaijEKsQUPr8BO4/P51ln8wGrf4MBEstTzjyh11tzeTHEKhQq3xrZMTfPSiysMVijOvQWYoGOnMvbTcRPaW0ZIL8JDl4wBE4oTVk5TFVJx065wcj0SJxT0gDTwU9iugs2Pj2djVgm49FHYB+A6oOJ7MFiJdpX+TdX/ffUp9xVa1kZIWWhedZpdI4rxWJ6nHAViOWYt5oRERIjI5wdJeXFQtvAKoVrNLqglIEkf8MFFtOwHVQiPs+MRfGsuQo5TwqAs3kYFBLJYfpVdzznIkbz9idwv12DERcgVYUb0WVCZvdO7rfgQAus94zYAYOVMjI1GySB/ZkhfnK7fBhgBCOU88t8jYmz+DwKLwDF21+xIEsjbooLk3cBNUymomJpXmdS2A/QjR3RCDNSlGuN4izcGPZguG3f8AvTxgS6cklVka6PfMLvQHslvVjcMT2ALAnMI5Hv5VMxcrFIWg4bKRK5byBsJOKz6ud34PtxO/BFUQhArM2fTe5mmHaFdXRZ8+Xk2St6q6EqBgkaGIDqgWU0QXhJ7+ClS/wJrVWpYODFSigwmkddiYqQTK97FMf9ht7OoOzSKMXlw30fE70busCu+ajIwgIFsDjTr4Zb3DIA3AODFLyA2bzdYY4UMAGSyrERqp2wpTTTcwah2uqRIIwJ9NXuvBnp9TVU+nDOasnw1z6l0WH5yWGD9JEA7UZbnJnRvYsoNYi3hxfGqejYDjPDRLFV01x1bpF+FOLxPsgDKm0zzPNpM3lz2AWvpNjJA+qEFyX2S5qG2xbIORzKjvJ01TGMubtmERbgV8thfuCwOHoWGE3kSPD91FmiSF4xJquw5ekZYEbfMtpqEFDzeZnXJErYvBUS53RRvqLUVZook25yN6aFOcQ8MVOz1RUalQVl5RMerFq6cxvRM3s7BkZR5S5Hra6dfqB9AH6YXswI0omZIR0Nk2AHtOKFZTj5nfkdqoFhsbbrEawuhkgNCxVm+NFrugxbXOoqM1CPrFYA19g2gzKGmOhRMgeV38bV2etBrkJHVso3R9VOTPndkudSh/eaJvzFnE+FE3L4pPXyS5L/sSRh1l6hSP/mH4omxpML55rZJqGgvQTzb4VW8TwBc6D3hr6kJpz6Sat65Nh06opUSuP/eZX5v9fh63+QrL+omtlPDyBPhLvQ64daoxmd3/oQcFD6KM9p4Q0NMuAky48+zXhbp5cg3PLoADWRY21T9teaO5ryeIk5vBC8qTf5x6BxQQVhHvQM2H+dRwjJdHHdquxpzNRaO/a9GvZ2IqPOt5kwVa3PAqnj0nKnIJLw+7sFJngweOy4+lFanm77CbU+B6SMd6gPPnfpbUKl40g58327razW2m5cHyHdZMrdwHzXTqRLnsX/qA1QqV2tT+tpiUCuA2o3+RDOlLCkwdG/xzWXiBfb/bwinREHynSHIhCfEqh+8353jzb7WbU+uF7mWVKQYfvYJmab0sFg+G9+xl08DyX7rbeTIrQNPjJLw1AyAP0WqWujhkp7EjN+Km5dziMNlPa0xYwD721Lkw6eFLrLF6JE0usuwUbaBOzRnrbEkVUGEVAO4hfT7RD7gZGsFjvi7KOPzxhiL5q3DtcaWcZYAchyzjmdJgH99YQyuxwnpZ8TZVuNMqetcrqq5nHlWiLCfCwqaKFWP+rQDXdZay5bQj9VCUILvx9XSbpap05xVXlmdVRa+/BbXuFD9/r22HYu4YrctZ9IO5D/IJFH4psrvFUcS2e2klRIQn9F5CyJ5m2kq1epFJuN5U++9YlmuKSSJYtvLIYHPAV5hBIpK10GDWCVYckOUyzkAN4Z6dnAGTVFDuoGxIKLEJ582/ZAJE2xXpH1rkCO3svn7UZCad+XETh+yHFZ6xY3XIXXkbjFGMc0cq8fWVcGUogcDeB+OIHOfLR/ajQzMixzMbvAJSCft/nZLa44sDXMmryvZVhujcwDqhM3hA//vAYPuFWpdU4iZaRR1XXwBgIHwo+XKl0Gpg+IhYEgLAIcBSvpSMjAiCQizsA+A9r4ciEWOLisA2EMyOi/oS8b8mi21HzKnxBZxR7MksIZgxUAosb+gDSrHGgjn+Km+uP4BVR6WUQDbDbYBxlWNXTFLIn2UlAPR++rNdBGSnswr1EDOlBFIMXjiEHEoydzj2LiCw3fwODkeO6DA2SP7zbaqplWGA5kLdRKr/l9xE/k8XA0kYNuUeTIivcx+39T0oayAmpC4SvJ7YzuWG5k9mJaIbDE4WjML/MxJvctCOQssd+ailwbIYnizkgOW5Nku21O0hDxe7CZ8l8Zq7sAvKmCL2EF0eRfzkajC1oWsxtZ3B9AeAl9ZEtJxY1ZysdR7IIk5rM7O1G+AeSgtasV9MW7VLWP+1rWcYtB+FnQHrWvtnFLPnKdU+cjO1qYVjM7gMI9jpmbBfPmgxRYrJnekhPiixPq7IWGhnvpMzl6Sg5wkHUlKey3cUPldGyGy6aZjgHYMqGhAJDsu6+L+Kl8IKAnJmSnHIsutbQMFtKFGd3do6NQ772ue/DESJKxciesWRod4vm7JOh77byhldCoxRoMdsGmgl0rYDhA+/Yy9kr7GUNUGsE5olR2OEyic3XtZUUBFAl+Sj1EfgKZGHP1833fBlgSp93IudNGBbsHth/f40pK20fxZEbBA2e1Ff/iXLGzJ8fY8rsVumGGNemaX10nTHWGXht/XnKBjp1txtR0pIgQTtSecFphJ31JB94R3QQjuDRXxEPO4Ml5Qp4o+xK3GKIXFJlDS6Jmk7YqDMaArM5h1QKgbtz1i9diGAXUuA5Xzq8/sMs226VY/BXdsA9XSCTMcGuFUS0+ltu2EhxuGR2OC2vuzThG127tuaj8ksgrjgkLXTw7kbefPnK5Wdw+YH7XmrnIxdKqAsNWo/Fiaf/Tb9HMOfbjXU+fuSp+ILuXGbK5cM5ee+mTloyj3P0Y36DSbETGYxu7KGD7LGdSqiR8pihXbigdNmyUaPPL+HAz64gO/r06TnQJMu9BOcsUsMXAUbEjdBG/jjqrjmwy78qChYH4B3VUl51yKEQCAmDIH8+fojTMDqpzO/ahPUV1z7z5Y0pNc4XxZ0nPusTPZJQQ5jPvS6syWICU9dvDknHW6q6rv/nVkQfOo141+bLJS1646nhS7ljg3380s8634yC7PenhMxffzoS8oF11/jUj9fPwh9h9SeJnDcNDLp+z1EUxWNoDAONC/3yDwN5L/amz0EWVT1orY4esfQYmI6P7GLW1pbA9bOB2QI8KnX3nGQWJY6JyijzTGt0B7oUGHsHBWKap8CUcZ4f9Vm/uMPcKlSXOLW+4/NHmDFrjbznCvo1KgtOm3iodODI0kTlsHq5DOhaF/7ckHJtrn/74JpVgueXVXJLefUzotCmdrwbNlYrAzDCp6tJzHe0qjl2ldj/EFOoFHIcp8r2EC5aOQiNkiS6fGHzj28re767ZKVrDRD16kVvcuns8iyj84gh907KCMTnc3HhxMe2zc4fGCIM/2yJf17Nk/FZ0xIW74g9Orh7D/mj+FjjubJ3xHMHeo565IYxuglwYVglGfz7XXMIcuNOmOkp9NvT9lIJi7egDUfS+eflm5IqD14449ByHvpdlzNSqV3iFHx41yByGNtVl7LNZniwAKdwcgdOmV04tgpF27solgXBK2hnYfl1FfXmrd56xwiLNKzcASI7t/ToW8yQgxIGVSmY3VqTNoP8GLypWw52BlR+Jxdysf5g0r+TWyHA5x84kHqlqtbCr4yTEQoHQGDIWwfYevli2mCbXWn2UGqJPIskR9TWmuv6TmQ84EV+GWeOJ3kWT1xG9VUgRkt9wambdE3d4ZmhdZmJutX5feCUbybYwr5Lw5OQoZoFxoHfd74OONjbBtuhU+XK+y7+cgpPJRIIc2BhmWFgfC1aXirWw+J2a3JbF8mZYkttViWUMOWWWKtc624iO9mqt8CZpa5jTjEnhz6FcrZAlJ4cnyR/D+IFOz0axw7LRxHjQNQr8Qj7qp6zivoKNRop41kIzVt44v58clrkE5YuOAOEJrRXj2df66PtbgKY421GGxyGo8Q7U2NglnJ8N+7IoYK3HQYWC/C+4K01jj5D1UJIk8MMp98R9A9tP0zk+UaRlWToDTlp2CbkG6ZwZE9JLHTfv0s3XjWJ4XecA/FgpFABu9ECBAMAvUjZyobkd3pObLBjzfPmJ4fMzVbK4m7ltwMHqhat/Vj8K8E+CajFSXqXOSvY4pYghKMZM0+/sRRbQBNu0k0v0WaGA7XxA+BixYi13KSaPQt5FDCq5D58cp2Fvdy0HvMFe3ya3l009xeAqzGh/MlniRzKUwrBg5nzUm/Tari7DbwrtrmHnYOSAZSMEe7eO0d3FoFBsrOPkva8rOrFlviKkMiifBFaRJUTPk6UM727YSuBqSH9iOLPQGlkYDm0TWokdqDKk6lj4m+ufLJDOBTN3c48e+erRkmca+5WWjp1yGLMXlX1kGLuUX9qYtJKrM4GVroThqZ9ySoEB5ZQ2xXnwwCC6lnw7lw+cn90Awur08/uT7VViWRe50LrN61TrnFmkc9D1kHpVEpO3UDa1btXkc79ZobWw+DvPUkYRlPSIiA9wxZMJ67T4TtavqqP8Z5b80+1n0l8A/rBv9m8LO9yIVZ6wWwCC1H78X4HeWhCqjZ64BXHGnU0GW/vTZJmOy6gvi3V/8E3/f1SAwpLM/htCmb1NFm7Nl1nyhYTRUsIyd6Ca5HfDEl1o7Blzp8/dcbwoNdcaT7ZnGmupZk2y19WNUDhCa9jyXAf80/1e/yK/djXwRXndFQZ1Lqk3Z2yZeBx3Mf7VV6ouLPgd9KotQV9Patv8HNEC349+LLfdLb9KVxtD2/7xYsvHXJLW6TCrz/NYveSef2//Jz25jVt87g8TvAp2V8FxGza9gGPS6/KmBCyt5IeLE7LZop70Fre4jaIJW/c8e5WvvAfDiZrE6ccvPheJYid/sohGK6YPLtkycav2/N0pB7/UaILA7t0XnwtHR6a9c0t8I0He9NPml4BfAv7/GfBWOI7gMvcTChR49d+JqlzBjMf8NUBPwgks9fNaFSHx/44iQUAfJDm6SM1SqCDxhPMrTdj6P++UkJjZNlKOiZ+N4/0J4zV3tTd2a8Ki/zM2qwx+OI7TzNE+TH/v32natsibvJiPJuvlBshrmstp2tvWlNXF/LlcQqJfqshLwC8B/98FXC++k2r/pdy+Y9TaXPU8wGpzR+ZPM159WPRiqTi834v5jv/HXyfkGoefn8Bd74RlzgxCSQEws3YCZsPlRCboS+UMzON8V/juTXq+sc+CEPw3Pe019RidDqM6ePf2CYGw8iCDVevE+w5XuNIgk/HaUP7E4vR+PybXHRMP5XYKxuT0c/UEb9Zd7oX64cHEpA/njQn+OmqCTTzcvfIXUp4Dc8e9kuuuTGxaqdgwtjJfRT2HbrFbNTYZXkJ6Cem/AlIbHuweewoRgWQN9bp3NJiHftqgla6MnP/i+O6E4cGVSD3Y7b4/g6d1uB8SoFu87744Q02vGH6ge7JX2F7rddI+VVRaO/vTPw7Vd5Gjp4Qd+AmLE235AxpXPmCpCQIjfrafLG5b8AcErrK4pGL3Qw3lD3xaucWY+A6WuV3v/Kq6ausfhox11f9LQOT0jF8PRTQ76adjiN7OjOrCmhdlXKUoLMZ8JSe8c827gXeex0+R/EHiUV3IWa1BL7XuJaT/IZAwtMoo59AG5z5r2o7RVS+3zb4keUnykuQlyUuSlyQvSV6SvCR5SfKS5CXJS5KXJC9J/lMS9wbqtsFv36uVBAc8t1N++OdNVIJVraQpYd8NKXTxOdh3f7+P0fT9Bny6SZOsbC/BvtfTa1ubI5wTiqX8d78y7eoQDX0vsP3qMbZB/uF/3R78ayrxyAGk7VGve3R1TcdwmVAkHb5CNXdkGm/lAm/z0AhqWEcvOEb1dKHoXLw5xBuy1Lk3jq/p20RvFzeJWala4F2Ec11/Mh+Bk9n7EgW1UEHiWmTv6TzAlxdqZYxN7Udyjqq8THf2bZ1h3cyMVwOSWaqQqr4EHyizWgFwtrto3bsFf/B6eq8BbMaXXBq9HYFPQtXE97l3vandx83wa+3JAqtGfcALz+h3b75ToPTdYVD9TDS7nzB8YUPtr5VdxjXExHT1F7aSAgPLXKNl3YkF+2oc0uihpUn+RnJqrdUok9mCy78a4bSXgYQvrPjQNnDsaAvo12sGC7b1dIZr3GK2Zg39ZG9V5HSZSGV/tX4Nrxio9gPGYOUcenyknNk18uXhKGmq4cEVfm1gVgsj02N35/1y9vBIucFAx+qSkaUUZrP7BQZp8F7518Fs9I/u42fezO4RR9lmiwoMBQqd4d0pdeJ4iUSSMNc6+0aheWMUGv9A7LTsKFTwRTUonJ1rFBujPCN4k12i39swc+nYK6zKkMjvWL1r1AlV77F55YOfhrjkJpyasrCSRyVhpjTcniWTbzscRf0gqyKekUd9Ejj1rLg8qp93KV9pTZrPpQbKT8HR5VNvwipB84LowuUZLkHR9xHRUoQcm05eSMQrBraUZ2xZdtDTh1XQa8XryDD0VlU+L50Zrv1ZrIa4xqiSk310t2qWWT691qvERX4/Dmcuu1zIYyHlTeEFSG17CpdLjw/5PKoei7PWG++MmlGrb1pSwpcBCnD7EcxHhXTM6h/pJxdJETuDiYQ3sdHl7ET06Gy1mVWvgFKW1XTAQviJNTTcyMKGOR0RJik/zNN9PMIsjg/ZRC0OvIt3nO0NipzJodSWyTg/idNXkePuoiLzqPJAQQg/d3lCWOjBYr69o4CeHD7UoDDsX8Q1eIF4oUEpr8uXri4bxafWdvRCUatMdsbMSnPt4fbuubuMmR/UNK273YFz2eHpXOTGjgGt8EYRy7Oosi1+o42RYYJIRfTBPPm9w1FV1xD8op338hTTimsrtTWhITSKGcktrlF0mL9ILS4+WGt0wfMZPu3Fml/rQFWap7ksOK7K5vV4V6XylqvHldHHEYTjbE9U3TPovrqIAnT1eo9iKM2fwlG9i/uQfY0ZMh/tbG5iWC0tg1dtoTi+bhQEquss1kVgAijNemLUXP6NlZMInHsTlYA1oiDhM0d7zpkRQ8+zte7Blqymg7WJ7iOhBh6SeWc5JerK3sGrh9spCunQWfRZQXZUewU9ub2M75IJRLyPAikefND4mJh/K962AlWXsU9HqdeHrJZCmTNlPuSbXGgRm7STiZg8BAsFVZi/oRJnmoV+08ifEzso4YtQTdLVpnQklJJ+DHCfcuR+YYTq3kBL44icZ9znU/WkUMfwUbrPAG/FJnqprdF3aUKa1iUdk9TlmTwbRC5HUsT5/tG9XYJ891p7kyZD1w+yUKkxGskZWJ48bt+hYd6rXiDQoqKYgeFcZYrtYRqM3C1eOKWBvj0sMknCGvF6o6AzmZg4konLus3ItO2Ylg1ZS2rD3WqNB76sVpAvTHlw6a4UucLvS2XYYGOfcUg4yBdSaexeMjJUtrAj2p6NztS6lBv1lnEeYs3hKHZL2wqXMla2Xc7sv6Fvztb2VtfcHVeYHFkyxipsROlen7MHmrkfHLBg+wcqLcldNVp7P98esif95FnLoF7M6z33RCfVVVpSWOq1phvb7tKwM3nv4+VdbXIylxcQzXP9K+u7oJF8Pl8ATDf7JvII89CJwiqlfqf4rla2W/MqjWiyw+QMWMPyo1Hz6nmX0Jk2CPip0w3VYCC95/krzCdCoZAbQNXaMbBcHdm3gXxerjnWy3L5Er9/Wmq8hQSg98kZ+U0fTlnNeQu2u5etU16ij1iEnaNKCjhvOrCXAVfryS6LaIwLWSQXCPmJkQ44M4qI4DQXFnG8C05jZwt4F58oh2semo3aJbS/4VBWNtdJXpK3HF3TvHej4QDWhUdhKNtypVxkW/r9mEm0WGT7Fcp1tqnJ2v2uZpcXSfvFfWTXkHIRf0bBrcD68zeYbTAcn0PjzkmyDT2CvV/aZb9cMO/UQsHbcFGBTrlHYehfYD2xMFZ0DN4A4DpSW8QhKCW3rR7w53j7g/0Z9f4C7ZNkEc/yy238PFcGsBesNAJQfGMw4xJEs5HObPS7TH9IcaYtHBMWekuBQkjCjmufA5NtIVCgiiwWJyz8GbgUm+FxS8Y2X+UPXL6QjmWahIJwjhVmO/PVKV8lheh5jPxJlDOEtlWt3+UWVSWEMWJpWVC6n4rE8axbV1AMXT/EWu9KHh7JY7W8UovXmtSRqzZM3/lRAnlsVuzmCQTf5zpz+kPjs8ZWSbNbLSChPswjIOW3veVx8A3TcxV8MJKbHMM6SSdsVyxPDGtLto3Eczm44U2p6gTKGcs2sKIB8NnwWnWchihCzAdO+QYKXq/etwmkjMmC0ql12rVKRMbj04PonLOMSGJR+xTGjV4r/bAdeeqsmGk7Ky/tzZgzpvFZF+nppj1zx76nvk393GRaO2aY/S6Xj+anbASRdXCwDTa3FGbXnXuNzymbncg7RNs9crkRkycvp7fFmVSXtlQq77ic3bH5CLNFDIISFyz2iRj7v0q7eKVAl0IxBex2imgqRdm7VsZiDFHuYwg3a5JNVaLavt6TRqZ+jaQrMDHEekU7emXQAAuJcSmY3xWvlnyu8+hKddef4JzhhLjOm5cFTektwlDhmNc9Vzt8JXGd0yMZ3jJwrJh801duCSr5HJslHRYsL1V/hCu5A+MgfAnfSR0+DeiAcc3KlQMY9t8WR/PkeopEKomijKhur1LIEvfBBFoDAgfucfVzZZoful2ukq1PY+uZN7non/Ml+nBjiGw9EUf7vt3n6ZtqMxi8GZ2RZ/2F8QvHdjwKMe7xzu8gJY48Q0yRc4LPdN2Ey+QGgyH72boLRhqprYQ64urN0/a4cgkuYWuZ8/pQ1JTqLuxHafbk3lXPxBrH9FNQo1fz4TiAsNdXFVVYbZh3X/OzGE7yVev/tVNDzKVSpP0p5WumNq19DtMA6VWSA5g7U7untNcJmzaueXBnROI1SbwEz24aj4OoIoHQwlsjwTsOHIkijFlD9qMoY8bWUf3RqFX3rxYVFIMRd0sxllWQ/qK4/Dq9ZlFJBbxvdGaOzx080s3amS5ytCMkI5yGIsjnyBUWW73+3XoFvdh94lLcvpkghblul4AHB7t/dD/cd4DdCijJRwb5yugmHGcQR3W/MNJ4aORpNoHpUHntrQh+VGnkK25LkXUDTmbUkr1y80PYU53qCTq+eSzq5tcvD+9ITB1Z9Vs0udR188bCGtp4PHEfKHig1rm8ZHrpjqWL5YJYcBlEPd/VRr6cL+IRDsgVPts7UHIpZMLY+j60MsfUALjuYNbzzgFtgBAFDkCYyw3u073Q5YLNS/rnOZj4jiC8bKt/RrZlR055bu8ghqwh5nDmz3cUNnXthetwZqSjE9nsyj4Uzqdezqe9Xo5HXq0Qt44/LUOy2WRPgqvN5Jy6vR45G22CUxaEr1w7iMkzinrZLgeAjhVdqO+cnZ2Suv1wbfj4ksTW6ylRqbXjPjzPlWte6hHEVqGsRBdYdTWa1bOmR7/TJy1eI5npSgZ7RByrSCm4ct0PRb4SzYuBqrpSdLuFModB5qg00P0qMTz+XSkJFeAyKp2TUSAz/3pm5yT/DaXlvydCbqlGXZnauTG1fXzS7zawB77vEVCrFlrD3JNWuoXao4/ZKm/6NlJEq911zUMN836gst4n2e8PZfhJ4xvBs89Wja+DfwcRphURfkA0GKBZ5ijBgGAsJuDGDTmV3nIVHqtSjkfT9Ef7p7YSforfYgpxRUjhFqi81GgFHx+gJ98Spx9/Drvk9bHFTp7I4nzdx2QyrW1aaatWlh7/W8I1qpKVjCVcNw7at2XY2lMNmIUdVZJC5BoCTX0UWBOrRfNbIOQFBtI14ECw+8DMTbaT+WpBQtV8q8UVReNbyLzwIraNH6shMvSh2mOOAx9zzGkcs266N7oczeN8/jilPLN9zRRsYURQN/SF2qyIrdcKDrE2RJ+LchR6jqfxKbbtPdN3Ia1uTDeaCcLoDE0vQ96y7mHX9rVjLzNnnxhmhAwWy0aKqZwRPueYJ9WvimMDOEz1QWCNvd/ooI26VAdnD5hC10J4F9e/jiXjVZaeh72u2mAGB9hloqMbUirbaKtsCCrSLEWF0xCGPKnhXVumzJxJTUxXRLbOwM5UFbTtMv/d9oUtfDbOxbdYqbD5+yOmuk+Pq+6Zd0Czu6Z3UyR7imFdGFzfCnZj2IeiumeamxLZgzZjB/On4o7DhcfqMjsGSwYN9SlgkJrlLij3hkDfFAR6nqjp3xTpzwDJ1bnzQGKGxgM3zC0tvqoUHt15mSvjYNl+OHaUV/EYXw6wmn4sxl2ePsrw/8l0LV/Rv+mcAyLJo8HuC5ZGKj451X16Znt1iuF9XQJ9e6qvu5w8lf1XFe1QnsAxdK5n7HTUSdkLUpu2Sp7++GbPtxO/bTY9YQN6rDAO3lyxR6rrderV4/V3RU44dhkSV+oKlM515a+Nld7zdwJ+tcG01e57As0lHMfI0OqxsdI+6y2qIDkqhULnVOW3k6fOQRe85b7+6ar1K8s+/vKf/wtQSwMEFAACAAgAd4z3SmigejpNAAAAawAAABsAAAB1bml2ZXJzYWwvdW5pdmVyc2FsLnBuZy54bWyzsa/IzVEoSy0qzszPs1Uy1DNQsrfj5bIpKEoty0wtV6gAihnpGUCAkkKlrZIJErc8M6UkA6jCwNgYIZiRmpmeUWKrZG5uChfUB5oJAFBLAQIAABQAAgAIAESUV0cjtE77+wIAALAIAAAUAAAAAAAAAAEAAAAAAAAAAAB1bml2ZXJzYWwvcGxheWVyLnhtbFBLAQIAABQAAgAIAHeM90qHb5M5aCsAALNWAAAXAAAAAAAAAAAAAAAAAC0DAAB1bml2ZXJzYWwvdW5pdmVyc2FsLnBuZ1BLAQIAABQAAgAIAHeM90pooHo6TQAAAGsAAAAbAAAAAAAAAAEAAAAAAMouAAB1bml2ZXJzYWwvdW5pdmVyc2FsLnBuZy54bWxQSwUGAAAAAAMAAwDQAAAAUC8AAAAA"/>
  <p:tag name="ISPRING_PRESENTATION_TITLE" val="水彩商务1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93</Words>
  <Application>WPS 演示</Application>
  <PresentationFormat>宽屏</PresentationFormat>
  <Paragraphs>40</Paragraphs>
  <Slides>5</Slides>
  <Notes>5</Notes>
  <HiddenSlides>0</HiddenSlides>
  <MMClips>1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</vt:i4>
      </vt:variant>
    </vt:vector>
  </HeadingPairs>
  <TitlesOfParts>
    <vt:vector size="14" baseType="lpstr">
      <vt:lpstr>Arial</vt:lpstr>
      <vt:lpstr>宋体</vt:lpstr>
      <vt:lpstr>Wingdings</vt:lpstr>
      <vt:lpstr>华文细黑</vt:lpstr>
      <vt:lpstr>微软雅黑</vt:lpstr>
      <vt:lpstr>等线</vt:lpstr>
      <vt:lpstr>Arial Unicode MS</vt:lpstr>
      <vt:lpstr>等线 Light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水彩商务1</dc:title>
  <dc:creator>歉然安可</dc:creator>
  <cp:lastModifiedBy>南蛮姑娘</cp:lastModifiedBy>
  <cp:revision>295</cp:revision>
  <dcterms:created xsi:type="dcterms:W3CDTF">2018-01-07T13:00:00Z</dcterms:created>
  <dcterms:modified xsi:type="dcterms:W3CDTF">2021-09-12T04:56:13Z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13F1FBA121334C158433B68B65EE2DCC</vt:lpwstr>
  </property>
  <property fmtid="{D5CDD505-2E9C-101B-9397-08002B2CF9AE}" pid="3" name="KSOProductBuildVer">
    <vt:lpwstr>2052-11.1.0.10700</vt:lpwstr>
  </property>
</Properties>
</file>